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5.wav" ContentType="audio/wav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313" r:id="rId2"/>
    <p:sldId id="341" r:id="rId3"/>
    <p:sldId id="342" r:id="rId4"/>
    <p:sldId id="344" r:id="rId5"/>
    <p:sldId id="345" r:id="rId6"/>
    <p:sldId id="346" r:id="rId7"/>
    <p:sldId id="256" r:id="rId8"/>
    <p:sldId id="317" r:id="rId9"/>
    <p:sldId id="318" r:id="rId10"/>
    <p:sldId id="319" r:id="rId11"/>
    <p:sldId id="330" r:id="rId12"/>
    <p:sldId id="321" r:id="rId13"/>
    <p:sldId id="322" r:id="rId14"/>
    <p:sldId id="324" r:id="rId15"/>
    <p:sldId id="331" r:id="rId16"/>
    <p:sldId id="332" r:id="rId17"/>
    <p:sldId id="326" r:id="rId18"/>
    <p:sldId id="327" r:id="rId19"/>
    <p:sldId id="329" r:id="rId20"/>
  </p:sldIdLst>
  <p:sldSz cx="12161838" cy="6858000"/>
  <p:notesSz cx="6858000" cy="9144000"/>
  <p:embeddedFontLst>
    <p:embeddedFont>
      <p:font typeface="Arial-Rounded" panose="020B0500000000000000" pitchFamily="34" charset="0"/>
      <p:regular r:id="rId22"/>
    </p:embeddedFont>
    <p:embeddedFont>
      <p:font typeface="Dosis" panose="020B0604020202020204" charset="0"/>
      <p:regular r:id="rId23"/>
      <p:bold r:id="rId24"/>
    </p:embeddedFont>
    <p:embeddedFont>
      <p:font typeface="Roboto Condensed Light" panose="020B0604020202020204" charset="0"/>
      <p:regular r:id="rId25"/>
      <p:italic r:id="rId26"/>
    </p:embeddedFont>
    <p:embeddedFont>
      <p:font typeface="Bebas Neue" panose="020B0604020202020204" charset="0"/>
      <p:regular r:id="rId27"/>
    </p:embeddedFont>
    <p:embeddedFont>
      <p:font typeface="Quicksand" panose="020B0604020202020204" charset="0"/>
      <p:regular r:id="rId28"/>
      <p:bold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Titan One" panose="020B0604020202020204" charset="0"/>
      <p:regular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Source Sans Pr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0" autoAdjust="0"/>
  </p:normalViewPr>
  <p:slideViewPr>
    <p:cSldViewPr>
      <p:cViewPr varScale="1">
        <p:scale>
          <a:sx n="65" d="100"/>
          <a:sy n="65" d="100"/>
        </p:scale>
        <p:origin x="918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8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 Ai là</a:t>
            </a:r>
            <a:r>
              <a:rPr lang="en-US" baseline="0"/>
              <a:t> người nói đúng</a:t>
            </a:r>
          </a:p>
          <a:p>
            <a:r>
              <a:rPr lang="en-US" baseline="0"/>
              <a:t>GV nhớ dẫn dắt đề Toán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9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đúng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sẽ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giúp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chiến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binh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tiêu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diệt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đ</a:t>
            </a:r>
            <a:r>
              <a:rPr lang="vi-VN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ư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ợc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3 con virus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mang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mình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1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ngôi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sao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may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mắn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đấy</a:t>
            </a:r>
            <a:r>
              <a:rPr lang="en-US" sz="1200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!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31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Nhấn mũi tên qua slide tiếp theo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F5CDB-DCB3-4DBC-8F17-24EEE87014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nhớ</a:t>
            </a:r>
            <a:r>
              <a:rPr lang="en-US" baseline="0"/>
              <a:t> chỉ trên đĩa cam để phân tích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GV nhớ</a:t>
            </a:r>
            <a:r>
              <a:rPr lang="en-US" baseline="0"/>
              <a:t> chỉ trên đĩa cam để phân tích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ô Na Đi Xa - OSAD | Music Video Animation #fightcorona - YouTube">
            <a:extLst>
              <a:ext uri="{FF2B5EF4-FFF2-40B4-BE49-F238E27FC236}">
                <a16:creationId xmlns:a16="http://schemas.microsoft.com/office/drawing/2014/main" id="{BDB1492B-CB90-4E8F-81E0-C547051E9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7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3.jpe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8600" y="1282186"/>
            <a:ext cx="78414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37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7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năm </a:t>
            </a:r>
            <a:r>
              <a:rPr lang="en-US" sz="37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7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27 </a:t>
            </a:r>
            <a:r>
              <a:rPr lang="en-US" sz="37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- 1 -2022</a:t>
            </a:r>
          </a:p>
          <a:p>
            <a:pPr lvl="0" algn="ctr">
              <a:buClrTx/>
            </a:pPr>
            <a:r>
              <a:rPr lang="en-US" sz="37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algn="ctr">
              <a:buClrTx/>
            </a:pPr>
            <a:r>
              <a:rPr lang="en-US" sz="37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Phép chia</a:t>
            </a:r>
            <a:endParaRPr lang="en-US" sz="3700" b="1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516CA5-4FC2-4306-9F49-3EDFFC7E7439}"/>
              </a:ext>
            </a:extLst>
          </p:cNvPr>
          <p:cNvSpPr txBox="1"/>
          <p:nvPr/>
        </p:nvSpPr>
        <p:spPr>
          <a:xfrm>
            <a:off x="1194472" y="1262828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5F0A085-ADE5-4C3C-8353-E48E504CE201}"/>
              </a:ext>
            </a:extLst>
          </p:cNvPr>
          <p:cNvSpPr/>
          <p:nvPr/>
        </p:nvSpPr>
        <p:spPr>
          <a:xfrm>
            <a:off x="5166519" y="1905000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27015A-A072-4B2A-8155-83F9ABA568BC}"/>
              </a:ext>
            </a:extLst>
          </p:cNvPr>
          <p:cNvGrpSpPr/>
          <p:nvPr/>
        </p:nvGrpSpPr>
        <p:grpSpPr>
          <a:xfrm>
            <a:off x="5570063" y="2077370"/>
            <a:ext cx="1450975" cy="647701"/>
            <a:chOff x="5511800" y="323849"/>
            <a:chExt cx="1450975" cy="64770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70B41D-BCBE-4ED2-97BB-E22E9019797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CF1BC2-8297-4EBB-9574-DFB78B94F026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C41BB6-5A02-4996-A3A3-FA5E6D11C036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38E23F-42F1-41AE-81E5-1C5CB4A2CDFD}"/>
              </a:ext>
            </a:extLst>
          </p:cNvPr>
          <p:cNvGrpSpPr/>
          <p:nvPr/>
        </p:nvGrpSpPr>
        <p:grpSpPr>
          <a:xfrm>
            <a:off x="7265771" y="2077414"/>
            <a:ext cx="1450975" cy="647701"/>
            <a:chOff x="5511800" y="323849"/>
            <a:chExt cx="1450975" cy="64770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E9D81F5-CE5F-440B-B12A-5C71BD891F94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2647BF-DCA5-467E-BFDF-A7465C9AA24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4FE17F7-C796-4D6F-834D-485A15EEFC04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BC6F60-FD79-4D1F-B135-9939EA682C62}"/>
              </a:ext>
            </a:extLst>
          </p:cNvPr>
          <p:cNvGrpSpPr/>
          <p:nvPr/>
        </p:nvGrpSpPr>
        <p:grpSpPr>
          <a:xfrm>
            <a:off x="8961479" y="2077458"/>
            <a:ext cx="1450975" cy="647701"/>
            <a:chOff x="5511800" y="323849"/>
            <a:chExt cx="1450975" cy="6477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DA4618-96B0-4E23-9CBF-6846CB56E7E9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A6D369-3A01-49B3-8797-CD8A8508101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7E5291-EDCB-457C-9AE9-6C3C5F8C80AD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3CB09E-842F-4966-96EE-64875311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43" y="1225323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E3A9B7-96D2-4CAA-85A4-B652C1BF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65" y="1232824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935A595-624F-4313-A86E-DCE8B377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87" y="124032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36278D2-49E6-4956-A306-0E5934D3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09" y="124782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547D2F8-0C3B-419D-8842-8212D0D9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31" y="125532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878427B-964A-4536-9BD2-00CF62F8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53" y="126282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09F8845-F576-4D3B-940D-7B5381E2B8AC}"/>
              </a:ext>
            </a:extLst>
          </p:cNvPr>
          <p:cNvSpPr txBox="1"/>
          <p:nvPr/>
        </p:nvSpPr>
        <p:spPr>
          <a:xfrm>
            <a:off x="1131954" y="4846007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4C538F-5649-4367-9D90-9128AD9CD5DC}"/>
              </a:ext>
            </a:extLst>
          </p:cNvPr>
          <p:cNvSpPr/>
          <p:nvPr/>
        </p:nvSpPr>
        <p:spPr>
          <a:xfrm>
            <a:off x="2673750" y="541598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586C26-AE9D-4524-B118-1F768AFC1BE4}"/>
              </a:ext>
            </a:extLst>
          </p:cNvPr>
          <p:cNvSpPr/>
          <p:nvPr/>
        </p:nvSpPr>
        <p:spPr>
          <a:xfrm>
            <a:off x="2841945" y="5367732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6A6D95-DAEC-41AB-B4EF-ACDF20B01CD3}"/>
              </a:ext>
            </a:extLst>
          </p:cNvPr>
          <p:cNvSpPr txBox="1"/>
          <p:nvPr/>
        </p:nvSpPr>
        <p:spPr>
          <a:xfrm>
            <a:off x="5881237" y="5430227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824563-78E6-43A8-8417-82FB06211AE7}"/>
              </a:ext>
            </a:extLst>
          </p:cNvPr>
          <p:cNvGrpSpPr/>
          <p:nvPr/>
        </p:nvGrpSpPr>
        <p:grpSpPr>
          <a:xfrm>
            <a:off x="962222" y="3464393"/>
            <a:ext cx="5003335" cy="461665"/>
            <a:chOff x="664868" y="3381638"/>
            <a:chExt cx="5003335" cy="46166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AED7F93-6AD0-433C-A648-37E8DCB88ECC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FD5E51F7-D404-4A1B-B8F9-4D44E6C1022C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A07176-FA59-4C62-92AD-C17C4098C6B9}"/>
              </a:ext>
            </a:extLst>
          </p:cNvPr>
          <p:cNvGrpSpPr/>
          <p:nvPr/>
        </p:nvGrpSpPr>
        <p:grpSpPr>
          <a:xfrm>
            <a:off x="6130708" y="3457731"/>
            <a:ext cx="5494877" cy="461665"/>
            <a:chOff x="5833354" y="3374976"/>
            <a:chExt cx="5494877" cy="46166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A56C44-B94D-48C2-B919-56AD7388B8D4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6F6CAF01-D540-427F-B77A-0378D8DEAE9B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DF6DE7A-5682-463D-9DAB-CCBDBE3B1DDE}"/>
              </a:ext>
            </a:extLst>
          </p:cNvPr>
          <p:cNvGrpSpPr/>
          <p:nvPr/>
        </p:nvGrpSpPr>
        <p:grpSpPr>
          <a:xfrm>
            <a:off x="962222" y="3935286"/>
            <a:ext cx="7638671" cy="461665"/>
            <a:chOff x="664868" y="3852531"/>
            <a:chExt cx="7638671" cy="46166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EADAB4-B17F-4C00-AD56-9AE8CC8E9029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7EA4DBD9-912E-4E72-8535-C5709C6F3E61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D5EFE7F-917C-4B2A-BDC8-769409B9D596}"/>
              </a:ext>
            </a:extLst>
          </p:cNvPr>
          <p:cNvGrpSpPr/>
          <p:nvPr/>
        </p:nvGrpSpPr>
        <p:grpSpPr>
          <a:xfrm>
            <a:off x="962221" y="4422545"/>
            <a:ext cx="9672882" cy="461665"/>
            <a:chOff x="664867" y="4339790"/>
            <a:chExt cx="9672882" cy="46166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846238-CF99-4FA4-892D-E2CDC72EF394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7961BB09-F56B-4DB9-94B3-014C6B608BDB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9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54" grpId="0"/>
      <p:bldP spid="55" grpId="0" animBg="1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03CE6E12-DE77-4023-9C9D-69376C6E0E78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49F49-30E4-4B00-819C-6C1C5769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81306-4B31-4C4D-ABB1-A0EB0A1B3024}"/>
              </a:ext>
            </a:extLst>
          </p:cNvPr>
          <p:cNvSpPr txBox="1"/>
          <p:nvPr/>
        </p:nvSpPr>
        <p:spPr>
          <a:xfrm>
            <a:off x="1280319" y="1055802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2516E-6965-4364-AD5F-BE3F8F15EC2F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56070-2BBD-4223-B4BB-7295A5A1E068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56070-2BBD-4223-B4BB-7295A5A1E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4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31A1C6-1BEC-4851-A984-A956F80474A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1993B-FB2C-4438-A935-F0A785D5D845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5D49C3D-C984-452F-AEF2-4A55FD391C8E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05689-1E22-4203-BC17-A3C748D5072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9570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78439" y="785634"/>
            <a:ext cx="95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Chọn phép tính thích hợp.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762000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E5F0D-A2D5-400E-9603-C4A4FE2834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713" y="686518"/>
            <a:ext cx="4997134" cy="16013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97ECAF-0C39-4648-AA30-299A4DE88D18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5C0CEBE2-D933-497B-9B82-BD2E8F07F3DE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92A28F3C-1590-4070-9860-ED5B16A9F62B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62104435-77DE-48A1-BB65-7315F4E7BD64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D23C09-4067-42B6-873A-8E05BAF8D1E1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E340CD7-E2D3-45E4-A0CF-CC7E88C7837E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AD87157-80AA-4E99-BB0D-12D2D35582D2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E740701-5DA7-49A7-8586-FC5BEAACFCA8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08C67A5-7C92-4EC4-8F25-93A4C519E4AF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C7E0206-7ADD-44F5-A4A9-81942488B29C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1628EF5-30D1-4F28-B35F-21998A08A2F3}"/>
              </a:ext>
            </a:extLst>
          </p:cNvPr>
          <p:cNvGrpSpPr/>
          <p:nvPr/>
        </p:nvGrpSpPr>
        <p:grpSpPr>
          <a:xfrm>
            <a:off x="3700360" y="3502016"/>
            <a:ext cx="3828359" cy="2736798"/>
            <a:chOff x="1313001" y="1142865"/>
            <a:chExt cx="3828359" cy="273679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280CA5E-924A-4CC3-9107-AC9C9596550A}"/>
                </a:ext>
              </a:extLst>
            </p:cNvPr>
            <p:cNvSpPr/>
            <p:nvPr/>
          </p:nvSpPr>
          <p:spPr>
            <a:xfrm>
              <a:off x="1313001" y="1142865"/>
              <a:ext cx="3828359" cy="2736798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7869A7-391E-47FD-B3A0-EA6C908FAF80}"/>
                </a:ext>
              </a:extLst>
            </p:cNvPr>
            <p:cNvSpPr txBox="1"/>
            <p:nvPr/>
          </p:nvSpPr>
          <p:spPr>
            <a:xfrm>
              <a:off x="2435025" y="2238296"/>
              <a:ext cx="1677062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/>
                <a:t>8 </a:t>
              </a:r>
              <a:r>
                <a:rPr lang="vi-VN" sz="3200" dirty="0"/>
                <a:t>: 2 = 4</a:t>
              </a:r>
            </a:p>
            <a:p>
              <a:pPr>
                <a:lnSpc>
                  <a:spcPct val="150000"/>
                </a:lnSpc>
              </a:pPr>
              <a:r>
                <a:rPr lang="vi-VN" sz="3200"/>
                <a:t>8 </a:t>
              </a:r>
              <a:r>
                <a:rPr lang="vi-VN" sz="3200" dirty="0"/>
                <a:t>: 4 = 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Với mỗi phép nhân, viết 2 phép chia (theo mẫu).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/>
              <p:nvPr/>
            </p:nvSpPr>
            <p:spPr>
              <a:xfrm>
                <a:off x="1519538" y="2124560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4 = 8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38" y="2124560"/>
                <a:ext cx="2286203" cy="584775"/>
              </a:xfrm>
              <a:prstGeom prst="rect">
                <a:avLst/>
              </a:prstGeom>
              <a:blipFill>
                <a:blip r:embed="rId3"/>
                <a:stretch>
                  <a:fillRect l="-6667" t="-13684" r="-6133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/>
              <p:nvPr/>
            </p:nvSpPr>
            <p:spPr>
              <a:xfrm>
                <a:off x="6561438" y="2124559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7 = 14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38" y="2124559"/>
                <a:ext cx="2537874" cy="584775"/>
              </a:xfrm>
              <a:prstGeom prst="rect">
                <a:avLst/>
              </a:prstGeom>
              <a:blipFill>
                <a:blip r:embed="rId4"/>
                <a:stretch>
                  <a:fillRect l="-5995" t="-13684" r="-5036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DAB704-5224-4563-BBB9-D05B330CFAF5}"/>
                  </a:ext>
                </a:extLst>
              </p:cNvPr>
              <p:cNvSpPr txBox="1"/>
              <p:nvPr/>
            </p:nvSpPr>
            <p:spPr>
              <a:xfrm>
                <a:off x="1519538" y="2813288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8 = 40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DAB704-5224-4563-BBB9-D05B330CF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38" y="2813288"/>
                <a:ext cx="2515432" cy="584775"/>
              </a:xfrm>
              <a:prstGeom prst="rect">
                <a:avLst/>
              </a:prstGeom>
              <a:blipFill>
                <a:blip r:embed="rId5"/>
                <a:stretch>
                  <a:fillRect l="-6053" t="-13542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E00B05-4D86-4F76-B470-FE6D6D0578F8}"/>
                  </a:ext>
                </a:extLst>
              </p:cNvPr>
              <p:cNvSpPr txBox="1"/>
              <p:nvPr/>
            </p:nvSpPr>
            <p:spPr>
              <a:xfrm>
                <a:off x="6561438" y="2813287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3 = 15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E00B05-4D86-4F76-B470-FE6D6D05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38" y="2813287"/>
                <a:ext cx="2537874" cy="584775"/>
              </a:xfrm>
              <a:prstGeom prst="rect">
                <a:avLst/>
              </a:prstGeom>
              <a:blipFill>
                <a:blip r:embed="rId6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CF64F6-B853-45C9-86EF-A9232A86ACFF}"/>
                  </a:ext>
                </a:extLst>
              </p:cNvPr>
              <p:cNvSpPr txBox="1"/>
              <p:nvPr/>
            </p:nvSpPr>
            <p:spPr>
              <a:xfrm>
                <a:off x="4360805" y="3649390"/>
                <a:ext cx="228620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Mẫu:</a:t>
                </a:r>
              </a:p>
              <a:p>
                <a:r>
                  <a:rPr lang="vi-VN" sz="3200"/>
                  <a:t>a</a:t>
                </a:r>
                <a:r>
                  <a:rPr lang="vi-VN" sz="3200" dirty="0"/>
                  <a:t>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4 = 8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CF64F6-B853-45C9-86EF-A9232A86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805" y="3649390"/>
                <a:ext cx="2286203" cy="1077218"/>
              </a:xfrm>
              <a:prstGeom prst="rect">
                <a:avLst/>
              </a:prstGeom>
              <a:blipFill>
                <a:blip r:embed="rId7"/>
                <a:stretch>
                  <a:fillRect l="-6667" t="-7386" r="-613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6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Với mỗi phép nhân, viết 2 phép chia (theo mẫu).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/>
              <p:nvPr/>
            </p:nvSpPr>
            <p:spPr>
              <a:xfrm>
                <a:off x="1525126" y="1855217"/>
                <a:ext cx="2816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a) 2</a:t>
                </a:r>
                <a14:m>
                  <m:oMath xmlns:m="http://schemas.openxmlformats.org/officeDocument/2006/math">
                    <m:r>
                      <a:rPr lang="vi-VN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4 = 8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26" y="1855217"/>
                <a:ext cx="2816797" cy="707886"/>
              </a:xfrm>
              <a:prstGeom prst="rect">
                <a:avLst/>
              </a:prstGeom>
              <a:blipFill>
                <a:blip r:embed="rId3"/>
                <a:stretch>
                  <a:fillRect l="-7576" t="-15517" r="-671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E7EED73-61D2-43D8-B609-8E240D45EC59}"/>
              </a:ext>
            </a:extLst>
          </p:cNvPr>
          <p:cNvSpPr txBox="1"/>
          <p:nvPr/>
        </p:nvSpPr>
        <p:spPr>
          <a:xfrm>
            <a:off x="2118519" y="2469975"/>
            <a:ext cx="2053767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8 </a:t>
            </a:r>
            <a:r>
              <a:rPr lang="vi-VN" sz="4000" dirty="0"/>
              <a:t>: 2 = 4</a:t>
            </a:r>
          </a:p>
          <a:p>
            <a:pPr>
              <a:lnSpc>
                <a:spcPct val="150000"/>
              </a:lnSpc>
            </a:pPr>
            <a:r>
              <a:rPr lang="vi-VN" sz="4000"/>
              <a:t>8 </a:t>
            </a:r>
            <a:r>
              <a:rPr lang="vi-VN" sz="4000" dirty="0"/>
              <a:t>: 4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/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b) 2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7 = 14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blipFill>
                <a:blip r:embed="rId4"/>
                <a:stretch>
                  <a:fillRect l="-6809" t="-15517" r="-583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579215-723F-49A5-AE6A-0DD095395C27}"/>
              </a:ext>
            </a:extLst>
          </p:cNvPr>
          <p:cNvSpPr txBox="1"/>
          <p:nvPr/>
        </p:nvSpPr>
        <p:spPr>
          <a:xfrm>
            <a:off x="7300119" y="2422161"/>
            <a:ext cx="2339102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589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Với mỗi phép nhân, viết 2 phép chia (theo mẫu).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/>
              <p:nvPr/>
            </p:nvSpPr>
            <p:spPr>
              <a:xfrm>
                <a:off x="1525126" y="1855217"/>
                <a:ext cx="30732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c</a:t>
                </a:r>
                <a:r>
                  <a:rPr lang="vi-VN" sz="4000" dirty="0"/>
                  <a:t>) </a:t>
                </a:r>
                <a:r>
                  <a:rPr lang="en-US" sz="4000" dirty="0"/>
                  <a:t>5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8</a:t>
                </a:r>
                <a:r>
                  <a:rPr lang="vi-VN" sz="4000" dirty="0"/>
                  <a:t> = </a:t>
                </a:r>
                <a:r>
                  <a:rPr lang="en-US" sz="4000" dirty="0" smtClean="0"/>
                  <a:t>40</a:t>
                </a:r>
                <a:endParaRPr lang="vi-VN" sz="40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8CB17E-3C42-42B8-B065-C9025B93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26" y="1855217"/>
                <a:ext cx="3073277" cy="707886"/>
              </a:xfrm>
              <a:prstGeom prst="rect">
                <a:avLst/>
              </a:prstGeom>
              <a:blipFill>
                <a:blip r:embed="rId3"/>
                <a:stretch>
                  <a:fillRect l="-6944" t="-15517" r="-595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E7EED73-61D2-43D8-B609-8E240D45EC59}"/>
              </a:ext>
            </a:extLst>
          </p:cNvPr>
          <p:cNvSpPr txBox="1"/>
          <p:nvPr/>
        </p:nvSpPr>
        <p:spPr>
          <a:xfrm>
            <a:off x="2118519" y="2469975"/>
            <a:ext cx="2339102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40</a:t>
            </a:r>
            <a:r>
              <a:rPr lang="vi-VN" sz="4000" dirty="0" smtClean="0">
                <a:solidFill>
                  <a:srgbClr val="FF0000"/>
                </a:solidFill>
              </a:rPr>
              <a:t> </a:t>
            </a:r>
            <a:r>
              <a:rPr lang="vi-VN" sz="4000" dirty="0">
                <a:solidFill>
                  <a:srgbClr val="FF0000"/>
                </a:solidFill>
              </a:rPr>
              <a:t>: </a:t>
            </a:r>
            <a:r>
              <a:rPr lang="en-US" sz="4000" dirty="0">
                <a:solidFill>
                  <a:srgbClr val="FF0000"/>
                </a:solidFill>
              </a:rPr>
              <a:t>5</a:t>
            </a:r>
            <a:r>
              <a:rPr lang="vi-VN" sz="4000" dirty="0">
                <a:solidFill>
                  <a:srgbClr val="FF0000"/>
                </a:solidFill>
              </a:rPr>
              <a:t> = </a:t>
            </a:r>
            <a:r>
              <a:rPr lang="en-US" sz="4000" dirty="0">
                <a:solidFill>
                  <a:srgbClr val="FF0000"/>
                </a:solidFill>
              </a:rPr>
              <a:t>8</a:t>
            </a:r>
            <a:endParaRPr lang="vi-VN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</a:rPr>
              <a:t>40</a:t>
            </a:r>
            <a:r>
              <a:rPr lang="vi-VN" sz="4000" smtClean="0">
                <a:solidFill>
                  <a:srgbClr val="FF0000"/>
                </a:solidFill>
              </a:rPr>
              <a:t> </a:t>
            </a:r>
            <a:r>
              <a:rPr lang="vi-VN" sz="4000" dirty="0">
                <a:solidFill>
                  <a:srgbClr val="FF0000"/>
                </a:solidFill>
              </a:rPr>
              <a:t>: </a:t>
            </a:r>
            <a:r>
              <a:rPr lang="en-US" sz="4000" dirty="0">
                <a:solidFill>
                  <a:srgbClr val="FF0000"/>
                </a:solidFill>
              </a:rPr>
              <a:t>8</a:t>
            </a:r>
            <a:r>
              <a:rPr lang="vi-VN" sz="4000" dirty="0">
                <a:solidFill>
                  <a:srgbClr val="FF0000"/>
                </a:solidFill>
              </a:rPr>
              <a:t> = </a:t>
            </a:r>
            <a:r>
              <a:rPr lang="en-US" sz="4000" dirty="0">
                <a:solidFill>
                  <a:srgbClr val="FF0000"/>
                </a:solidFill>
              </a:rPr>
              <a:t>5</a:t>
            </a:r>
            <a:endParaRPr lang="vi-VN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/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/>
                  <a:t>d</a:t>
                </a:r>
                <a:r>
                  <a:rPr lang="vi-VN" sz="4000"/>
                  <a:t>) </a:t>
                </a:r>
                <a:r>
                  <a:rPr lang="en-US" sz="4000"/>
                  <a:t>5</a:t>
                </a:r>
                <a:r>
                  <a:rPr lang="vi-VN" sz="4000"/>
                  <a:t>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3</a:t>
                </a:r>
                <a:r>
                  <a:rPr lang="vi-VN" sz="4000" dirty="0"/>
                  <a:t> </a:t>
                </a:r>
                <a:r>
                  <a:rPr lang="vi-VN" sz="4000"/>
                  <a:t>= </a:t>
                </a:r>
                <a:r>
                  <a:rPr lang="en-US" sz="4000"/>
                  <a:t>15</a:t>
                </a:r>
                <a:endParaRPr lang="vi-VN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88A013-2376-44FA-8A5E-4C0A859B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19" y="1855217"/>
                <a:ext cx="3132589" cy="707886"/>
              </a:xfrm>
              <a:prstGeom prst="rect">
                <a:avLst/>
              </a:prstGeom>
              <a:blipFill>
                <a:blip r:embed="rId4"/>
                <a:stretch>
                  <a:fillRect l="-6809" t="-15517" r="-583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579215-723F-49A5-AE6A-0DD095395C27}"/>
              </a:ext>
            </a:extLst>
          </p:cNvPr>
          <p:cNvSpPr txBox="1"/>
          <p:nvPr/>
        </p:nvSpPr>
        <p:spPr>
          <a:xfrm>
            <a:off x="7300119" y="2422161"/>
            <a:ext cx="2339102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1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vi-VN" sz="4000">
                <a:solidFill>
                  <a:srgbClr val="FF0000"/>
                </a:solidFill>
              </a:rPr>
              <a:t> : 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vi-VN" sz="4000">
                <a:solidFill>
                  <a:srgbClr val="FF0000"/>
                </a:solidFill>
              </a:rPr>
              <a:t> = </a:t>
            </a:r>
            <a:r>
              <a:rPr lang="en-US" sz="4000">
                <a:solidFill>
                  <a:srgbClr val="FF0000"/>
                </a:solidFill>
              </a:rPr>
              <a:t>3</a:t>
            </a:r>
            <a:endParaRPr lang="vi-VN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1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vi-VN" sz="4000">
                <a:solidFill>
                  <a:srgbClr val="FF0000"/>
                </a:solidFill>
              </a:rPr>
              <a:t> : </a:t>
            </a:r>
            <a:r>
              <a:rPr lang="en-US" sz="4000">
                <a:solidFill>
                  <a:srgbClr val="FF0000"/>
                </a:solidFill>
              </a:rPr>
              <a:t>3</a:t>
            </a:r>
            <a:r>
              <a:rPr lang="vi-VN" sz="4000">
                <a:solidFill>
                  <a:srgbClr val="FF0000"/>
                </a:solidFill>
              </a:rPr>
              <a:t> = </a:t>
            </a:r>
            <a:r>
              <a:rPr lang="en-US" sz="4000">
                <a:solidFill>
                  <a:srgbClr val="FF0000"/>
                </a:solidFill>
              </a:rPr>
              <a:t>5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139903" y="457200"/>
            <a:ext cx="38820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CỦNG CỐ</a:t>
            </a:r>
            <a:endParaRPr lang="vi-VN" sz="4800" dirty="0"/>
          </a:p>
        </p:txBody>
      </p:sp>
      <p:sp>
        <p:nvSpPr>
          <p:cNvPr id="4" name="AutoShape 2" descr="Happy Strawberry Cartoon Transparent PNG &amp; SV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66273" y="2028409"/>
            <a:ext cx="2935981" cy="2645072"/>
            <a:chOff x="816819" y="2106464"/>
            <a:chExt cx="2935981" cy="2645072"/>
          </a:xfrm>
        </p:grpSpPr>
        <p:pic>
          <p:nvPicPr>
            <p:cNvPr id="10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201" y="2650924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93" y="2730112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629" y="3430588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24C51712-6DC4-4F20-AD4F-91F40AE88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17" y="3423832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9FB4461D-03A8-4F73-8900-550E58DAA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2423199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919119" y="2181257"/>
            <a:ext cx="2935981" cy="2645072"/>
            <a:chOff x="816819" y="2106464"/>
            <a:chExt cx="2935981" cy="2645072"/>
          </a:xfrm>
        </p:grpSpPr>
        <p:pic>
          <p:nvPicPr>
            <p:cNvPr id="22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30" y="2561914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86" y="252096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342" y="3429794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168010A0-D28C-4BE3-B5CA-B53329D57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5247" y="3423038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appy Strawberry Cartoon Transparent PNG &amp;amp; SVG Vector">
              <a:extLst>
                <a:ext uri="{FF2B5EF4-FFF2-40B4-BE49-F238E27FC236}">
                  <a16:creationId xmlns:a16="http://schemas.microsoft.com/office/drawing/2014/main" id="{E0F9C14F-AF78-47F9-AF81-311217803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210" y="2291538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632524" y="5569802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B. 5 : 5 = 2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80923" y="5569803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A. 10 : 2 = 5</a:t>
            </a:r>
            <a:endParaRPr lang="vi-VN" sz="4800" dirty="0"/>
          </a:p>
        </p:txBody>
      </p:sp>
      <p:pic>
        <p:nvPicPr>
          <p:cNvPr id="33" name="Picture 3" descr="F:\AAA-PDF-SGK\PNG\Untitled2.png"/>
          <p:cNvPicPr>
            <a:picLocks noChangeAspect="1" noChangeArrowheads="1"/>
          </p:cNvPicPr>
          <p:nvPr/>
        </p:nvPicPr>
        <p:blipFill rotWithShape="1">
          <a:blip r:embed="rId6"/>
          <a:srcRect l="43591" t="12007"/>
          <a:stretch/>
        </p:blipFill>
        <p:spPr bwMode="auto">
          <a:xfrm>
            <a:off x="10894269" y="5255315"/>
            <a:ext cx="1124744" cy="1210878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r="72836" b="41260"/>
          <a:stretch/>
        </p:blipFill>
        <p:spPr>
          <a:xfrm>
            <a:off x="174108" y="5087688"/>
            <a:ext cx="1397623" cy="15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5328" y="207157"/>
            <a:ext cx="608092" cy="608092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5867597" y="2792575"/>
            <a:ext cx="2650525" cy="12728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80F7C9-0488-453F-BD8B-547BF52288E3}"/>
              </a:ext>
            </a:extLst>
          </p:cNvPr>
          <p:cNvGrpSpPr/>
          <p:nvPr/>
        </p:nvGrpSpPr>
        <p:grpSpPr>
          <a:xfrm>
            <a:off x="6392038" y="4065427"/>
            <a:ext cx="5571818" cy="2462366"/>
            <a:chOff x="4646428" y="3050253"/>
            <a:chExt cx="4189228" cy="185135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93F24F1-9B0A-4A5B-B9CD-15F056D387BD}"/>
                </a:ext>
              </a:extLst>
            </p:cNvPr>
            <p:cNvSpPr/>
            <p:nvPr/>
          </p:nvSpPr>
          <p:spPr>
            <a:xfrm>
              <a:off x="4646428" y="3050253"/>
              <a:ext cx="4189228" cy="185135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defRPr/>
              </a:pPr>
              <a:endParaRPr lang="en-US" sz="1862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006F80-A4D2-4258-AF5A-B280A6A24024}"/>
                </a:ext>
              </a:extLst>
            </p:cNvPr>
            <p:cNvSpPr txBox="1"/>
            <p:nvPr/>
          </p:nvSpPr>
          <p:spPr>
            <a:xfrm>
              <a:off x="4657059" y="3160322"/>
              <a:ext cx="4136065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6122">
                <a:defRPr/>
              </a:pPr>
              <a:r>
                <a:rPr lang="en-US" sz="3192" err="1">
                  <a:solidFill>
                    <a:srgbClr val="FFFFFF"/>
                  </a:solidFill>
                  <a:ea typeface="+mn-ea"/>
                </a:rPr>
                <a:t>Các</a:t>
              </a:r>
              <a:r>
                <a:rPr lang="en-US" sz="3192">
                  <a:solidFill>
                    <a:srgbClr val="FFFFFF"/>
                  </a:solidFill>
                  <a:ea typeface="+mn-ea"/>
                </a:rPr>
                <a:t> bạn ơi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!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Chúng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mình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hãy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cùng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giúp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các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chiến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binh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áo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trắng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tiêu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diệt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Virus Co-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ro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-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na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 </a:t>
              </a:r>
              <a:r>
                <a:rPr lang="en-US" sz="3192" dirty="0" err="1">
                  <a:solidFill>
                    <a:srgbClr val="FFFFFF"/>
                  </a:solidFill>
                  <a:ea typeface="+mn-ea"/>
                </a:rPr>
                <a:t>nhé</a:t>
              </a:r>
              <a:r>
                <a:rPr lang="en-US" sz="3192" dirty="0">
                  <a:solidFill>
                    <a:srgbClr val="FFFFFF"/>
                  </a:solidFill>
                  <a:ea typeface="+mn-ea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1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ving room background for the chime animation by HJeojeo | Anime background,  Living room background, Cartoon background">
            <a:extLst>
              <a:ext uri="{FF2B5EF4-FFF2-40B4-BE49-F238E27FC236}">
                <a16:creationId xmlns:a16="http://schemas.microsoft.com/office/drawing/2014/main" id="{DC39805C-AD1B-4FE6-8637-EC4C9B79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6"/>
            <a:ext cx="12161838" cy="6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9CB486B-B454-482F-AA23-CE72771077BA}"/>
              </a:ext>
            </a:extLst>
          </p:cNvPr>
          <p:cNvSpPr/>
          <p:nvPr/>
        </p:nvSpPr>
        <p:spPr>
          <a:xfrm>
            <a:off x="6099841" y="3420819"/>
            <a:ext cx="6014788" cy="3383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2368" y="1612197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649036" y="1083826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5014" y="3940827"/>
            <a:ext cx="1226454" cy="985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973604" y="3344412"/>
            <a:ext cx="1267865" cy="1192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5445" y="1598773"/>
            <a:ext cx="1475928" cy="1186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8677842" y="1180502"/>
            <a:ext cx="1260712" cy="1186099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41873" y="54150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6565495" y="4592350"/>
            <a:ext cx="2251686" cy="94583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6684257" y="3575962"/>
            <a:ext cx="471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5400" b="1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6 = ?</a:t>
            </a:r>
            <a:endParaRPr lang="en-US" sz="5400" b="1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98203" y="4599520"/>
            <a:ext cx="2137278" cy="93866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874531" y="5720274"/>
            <a:ext cx="2336842" cy="94583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99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989A19A-A3B5-4148-B538-72402F3D8324}"/>
              </a:ext>
            </a:extLst>
          </p:cNvPr>
          <p:cNvSpPr/>
          <p:nvPr/>
        </p:nvSpPr>
        <p:spPr>
          <a:xfrm>
            <a:off x="5607534" y="5128536"/>
            <a:ext cx="783521" cy="788645"/>
          </a:xfrm>
          <a:prstGeom prst="flowChartConnec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407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31476 -0.04198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61528 -0.35864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-179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15417 -0.33488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750"/>
                            </p:stCondLst>
                            <p:childTnLst>
                              <p:par>
                                <p:cTn id="10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6" grpId="0" animBg="1"/>
      <p:bldP spid="3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lassroom background by JennaStaller on DeviantArt">
            <a:extLst>
              <a:ext uri="{FF2B5EF4-FFF2-40B4-BE49-F238E27FC236}">
                <a16:creationId xmlns:a16="http://schemas.microsoft.com/office/drawing/2014/main" id="{FBC85FA2-5186-4D75-AD6A-AC865765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4192" y="5191203"/>
            <a:ext cx="1727883" cy="1388579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5CD3D464-D767-4F04-BC16-C2A9EDB8CD0F}"/>
              </a:ext>
            </a:extLst>
          </p:cNvPr>
          <p:cNvSpPr/>
          <p:nvPr/>
        </p:nvSpPr>
        <p:spPr>
          <a:xfrm>
            <a:off x="6086953" y="3027716"/>
            <a:ext cx="6014788" cy="382438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4992" y="278221"/>
            <a:ext cx="1475928" cy="1186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483360" y="-136096"/>
            <a:ext cx="1260712" cy="1186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118696" y="4729917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2836" y="351414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105235" y="-66857"/>
            <a:ext cx="1475928" cy="138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3" y="2550507"/>
            <a:ext cx="986903" cy="907664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74936" y="2550507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6904216" y="4602152"/>
            <a:ext cx="2011993" cy="95134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9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8193480" y="5730150"/>
            <a:ext cx="2011992" cy="95134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9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07231" y="4581819"/>
            <a:ext cx="2011992" cy="95134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9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616AC29-A07D-407B-A1DD-742E16FAB141}"/>
              </a:ext>
            </a:extLst>
          </p:cNvPr>
          <p:cNvSpPr/>
          <p:nvPr/>
        </p:nvSpPr>
        <p:spPr>
          <a:xfrm>
            <a:off x="7126691" y="5706681"/>
            <a:ext cx="783521" cy="788645"/>
          </a:xfrm>
          <a:prstGeom prst="flowChartConnec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A6FD0-A58C-4600-91BE-337A5CB88BB4}"/>
              </a:ext>
            </a:extLst>
          </p:cNvPr>
          <p:cNvSpPr txBox="1"/>
          <p:nvPr/>
        </p:nvSpPr>
        <p:spPr>
          <a:xfrm>
            <a:off x="6735652" y="3510678"/>
            <a:ext cx="4717390" cy="70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3990" b="1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8</a:t>
            </a:r>
            <a:r>
              <a:rPr lang="en-US" sz="3990" b="1" dirty="0" smtClea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990" b="1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023176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5816 0.0709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283 -0.5484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274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27066 -0.49908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249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Animation Cartoon Street Background - cartoon lovers">
            <a:extLst>
              <a:ext uri="{FF2B5EF4-FFF2-40B4-BE49-F238E27FC236}">
                <a16:creationId xmlns:a16="http://schemas.microsoft.com/office/drawing/2014/main" id="{47D207EC-7C52-4C50-A9C2-4D85DF33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0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DBAE03C0-5393-4D53-9FD2-E1DCA3EAD9F1}"/>
              </a:ext>
            </a:extLst>
          </p:cNvPr>
          <p:cNvSpPr/>
          <p:nvPr/>
        </p:nvSpPr>
        <p:spPr>
          <a:xfrm>
            <a:off x="5860947" y="2985205"/>
            <a:ext cx="6198256" cy="386431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8767" y="534287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525944" y="-65534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167" y="3190070"/>
            <a:ext cx="1390432" cy="1117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937673" y="2728783"/>
            <a:ext cx="1187682" cy="1117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090" y="258267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529488" y="-160003"/>
            <a:ext cx="1475928" cy="138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204357" y="258267"/>
            <a:ext cx="986903" cy="907664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13809" y="258267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6310829" y="4549031"/>
            <a:ext cx="2222579" cy="905543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9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19927" y="5583829"/>
            <a:ext cx="2222579" cy="1015196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9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206710" y="4492323"/>
            <a:ext cx="2222579" cy="962251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39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9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39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DF2E78C-ACC0-414E-AC0F-64DD45DEC353}"/>
              </a:ext>
            </a:extLst>
          </p:cNvPr>
          <p:cNvSpPr/>
          <p:nvPr/>
        </p:nvSpPr>
        <p:spPr>
          <a:xfrm>
            <a:off x="5340308" y="4857370"/>
            <a:ext cx="783521" cy="788645"/>
          </a:xfrm>
          <a:prstGeom prst="flowChartConnec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2E947-3E92-4978-A5A1-6F010DCE1DB6}"/>
              </a:ext>
            </a:extLst>
          </p:cNvPr>
          <p:cNvSpPr txBox="1"/>
          <p:nvPr/>
        </p:nvSpPr>
        <p:spPr>
          <a:xfrm>
            <a:off x="5296918" y="3316774"/>
            <a:ext cx="741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7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79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27986 -0.1987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0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52188 -0.5564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-278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20382 -0.51605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58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A school building in cartoon style Royalty Free Vector Image">
            <a:extLst>
              <a:ext uri="{FF2B5EF4-FFF2-40B4-BE49-F238E27FC236}">
                <a16:creationId xmlns:a16="http://schemas.microsoft.com/office/drawing/2014/main" id="{213CBB50-54AE-45CD-BFC0-7AE7677AF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 bwMode="auto">
          <a:xfrm>
            <a:off x="0" y="-875038"/>
            <a:ext cx="12161838" cy="77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7531" y="2433148"/>
            <a:ext cx="1727883" cy="1388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A274E6-D664-410D-98A5-5C420B752864}"/>
              </a:ext>
            </a:extLst>
          </p:cNvPr>
          <p:cNvGrpSpPr/>
          <p:nvPr/>
        </p:nvGrpSpPr>
        <p:grpSpPr>
          <a:xfrm>
            <a:off x="4462237" y="3710449"/>
            <a:ext cx="2901571" cy="356879"/>
            <a:chOff x="3354977" y="2783360"/>
            <a:chExt cx="2181575" cy="2683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E0F794-8713-415F-BF73-AADD27381518}"/>
                </a:ext>
              </a:extLst>
            </p:cNvPr>
            <p:cNvSpPr/>
            <p:nvPr userDrawn="1"/>
          </p:nvSpPr>
          <p:spPr>
            <a:xfrm>
              <a:off x="3354978" y="2849566"/>
              <a:ext cx="2181574" cy="2021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defRPr/>
              </a:pPr>
              <a:endParaRPr lang="en-US" sz="1862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12E4D4-CD27-43EC-B2FC-B50CE2C31B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50000" b="21520"/>
            <a:stretch/>
          </p:blipFill>
          <p:spPr>
            <a:xfrm>
              <a:off x="3354977" y="2783360"/>
              <a:ext cx="2043943" cy="256635"/>
            </a:xfrm>
            <a:prstGeom prst="rect">
              <a:avLst/>
            </a:prstGeom>
            <a:noFill/>
          </p:spPr>
        </p:pic>
      </p:grp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8D26E27C-63A0-44F3-9B1F-8E65AC4816AC}"/>
              </a:ext>
            </a:extLst>
          </p:cNvPr>
          <p:cNvSpPr/>
          <p:nvPr/>
        </p:nvSpPr>
        <p:spPr>
          <a:xfrm>
            <a:off x="5675434" y="2987239"/>
            <a:ext cx="6335546" cy="379507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0684" y="433132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9051" y="-146199"/>
            <a:ext cx="1475928" cy="1388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993571" y="1856218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8750" y="548092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119010" y="-9526"/>
            <a:ext cx="1475928" cy="1388579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18896" y="1482838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279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25654" y="5645918"/>
            <a:ext cx="2237037" cy="815605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Tổng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6450480" y="4677967"/>
            <a:ext cx="2236004" cy="815604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 số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43503" y="4641379"/>
            <a:ext cx="2236005" cy="815605"/>
          </a:xfrm>
          <a:prstGeom prst="roundRect">
            <a:avLst/>
          </a:prstGeom>
          <a:solidFill>
            <a:schemeClr val="tx2">
              <a:lumMod val="90000"/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5547611" y="3161282"/>
            <a:ext cx="6541626" cy="15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sz="3192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  <a:p>
            <a:pPr algn="ctr" defTabSz="1216122">
              <a:defRPr/>
            </a:pPr>
            <a:r>
              <a:rPr lang="en-US" sz="3192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nhân trên, 10 gọi là:</a:t>
            </a:r>
            <a:endParaRPr lang="en-US" sz="3192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10B38EF1-4699-46F7-BD16-8FC4D1F5A6EF}"/>
              </a:ext>
            </a:extLst>
          </p:cNvPr>
          <p:cNvSpPr/>
          <p:nvPr/>
        </p:nvSpPr>
        <p:spPr>
          <a:xfrm>
            <a:off x="11037074" y="4748378"/>
            <a:ext cx="783521" cy="788645"/>
          </a:xfrm>
          <a:prstGeom prst="flowChartConnec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defRPr/>
            </a:pPr>
            <a:endParaRPr lang="en-US" sz="186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39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24601 -0.2922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4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3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9375" y="2546629"/>
            <a:ext cx="6866571" cy="3570400"/>
          </a:xfrm>
        </p:spPr>
        <p:txBody>
          <a:bodyPr/>
          <a:lstStyle/>
          <a:p>
            <a: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41</a:t>
            </a:r>
            <a:b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CHIA</a:t>
            </a:r>
            <a:endParaRPr lang="en-US" sz="7200"/>
          </a:p>
        </p:txBody>
      </p:sp>
      <p:sp>
        <p:nvSpPr>
          <p:cNvPr id="110" name="TextBox 109"/>
          <p:cNvSpPr txBox="1"/>
          <p:nvPr/>
        </p:nvSpPr>
        <p:spPr>
          <a:xfrm>
            <a:off x="2564498" y="1231477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8: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NHÂN, PHÉP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952" y="1201643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CE45102B-4B60-4686-8B2C-F1399089AFA5}"/>
              </a:ext>
            </a:extLst>
          </p:cNvPr>
          <p:cNvSpPr txBox="1"/>
          <p:nvPr/>
        </p:nvSpPr>
        <p:spPr>
          <a:xfrm>
            <a:off x="1051719" y="1491981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57310A1-4857-488C-A43F-24BA59092181}"/>
              </a:ext>
            </a:extLst>
          </p:cNvPr>
          <p:cNvGrpSpPr/>
          <p:nvPr/>
        </p:nvGrpSpPr>
        <p:grpSpPr>
          <a:xfrm>
            <a:off x="5392243" y="1700215"/>
            <a:ext cx="5634257" cy="925941"/>
            <a:chOff x="1087785" y="2487203"/>
            <a:chExt cx="5634257" cy="925941"/>
          </a:xfrm>
        </p:grpSpPr>
        <p:sp>
          <p:nvSpPr>
            <p:cNvPr id="116" name="Parallelogram 115">
              <a:extLst>
                <a:ext uri="{FF2B5EF4-FFF2-40B4-BE49-F238E27FC236}">
                  <a16:creationId xmlns:a16="http://schemas.microsoft.com/office/drawing/2014/main" id="{35767DD5-5BEE-4D47-8BC5-E5E0F19093BF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A09FE9D-A134-4628-BE3B-B24D3A15D193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614A64C-8257-4351-B4E7-B8C70A04B71F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0E2F112-6D8F-478F-9991-1220AC68F0D8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F4DCBEE-1DF3-4555-AE16-6B13A939647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8732A8A-7710-448B-9CF1-88FBECEAD01E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D72877D-7819-4A87-B0CA-8346BECDEA8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DFA2B8A-131E-47F0-A75C-A92E11B68DC3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DF7D854-CD2B-4C33-A542-759660E37E5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DB74E5A-5DEE-4567-BBCC-046F47AAAA9E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81B85EF-04A4-433F-8E5D-7F9CFCA37991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199407DF-0259-4CCE-82BB-6FC5E146D77A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9124BCFA-F3C7-47A7-A2B2-62788AB4ED5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849DC32-A323-479D-882E-CED37B8B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67" y="10598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6FF08C9-9942-4D0A-A067-D442700C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89" y="10673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0B080A4-406A-422D-88E3-B43DC93B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11" y="10748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3B60F1-610F-4D5A-B399-16E354C6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33" y="10823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614C327-9EB9-435D-82A5-125F2719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55" y="1089862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2DA24B5-00B4-467A-9EDB-3940D5D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77" y="1097363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284DCFE5-94B3-4D3A-89CA-073BCF929EE3}"/>
              </a:ext>
            </a:extLst>
          </p:cNvPr>
          <p:cNvSpPr txBox="1"/>
          <p:nvPr/>
        </p:nvSpPr>
        <p:spPr>
          <a:xfrm>
            <a:off x="1592611" y="4817589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ACD98C4-3FA4-4F11-A40D-C3793FD26F51}"/>
              </a:ext>
            </a:extLst>
          </p:cNvPr>
          <p:cNvSpPr/>
          <p:nvPr/>
        </p:nvSpPr>
        <p:spPr>
          <a:xfrm>
            <a:off x="3134407" y="538757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FFE5245-2E6C-4F54-A793-F20FBE9BCF02}"/>
              </a:ext>
            </a:extLst>
          </p:cNvPr>
          <p:cNvSpPr/>
          <p:nvPr/>
        </p:nvSpPr>
        <p:spPr>
          <a:xfrm>
            <a:off x="3302602" y="5339314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3D3603E-BDED-4D9E-B1D6-950851E6471D}"/>
              </a:ext>
            </a:extLst>
          </p:cNvPr>
          <p:cNvSpPr txBox="1"/>
          <p:nvPr/>
        </p:nvSpPr>
        <p:spPr>
          <a:xfrm>
            <a:off x="5923250" y="5387571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528F97F-8D6E-40A1-B083-B3F9F743990A}"/>
              </a:ext>
            </a:extLst>
          </p:cNvPr>
          <p:cNvSpPr txBox="1"/>
          <p:nvPr/>
        </p:nvSpPr>
        <p:spPr>
          <a:xfrm>
            <a:off x="5947790" y="587599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42975F-0E89-40C9-A524-DDA7A2289AD7}"/>
              </a:ext>
            </a:extLst>
          </p:cNvPr>
          <p:cNvGrpSpPr/>
          <p:nvPr/>
        </p:nvGrpSpPr>
        <p:grpSpPr>
          <a:xfrm>
            <a:off x="2000300" y="3344949"/>
            <a:ext cx="6800967" cy="461665"/>
            <a:chOff x="1448289" y="3423185"/>
            <a:chExt cx="6800967" cy="461665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5EAC8A8-B4C4-435D-9BAD-4AD530B75D1A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145" name="Diamond 144">
              <a:extLst>
                <a:ext uri="{FF2B5EF4-FFF2-40B4-BE49-F238E27FC236}">
                  <a16:creationId xmlns:a16="http://schemas.microsoft.com/office/drawing/2014/main" id="{F1A82DBF-9067-42F2-AA68-EDB572A0712B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21423D8-904C-4AC7-AD9A-974C70501516}"/>
              </a:ext>
            </a:extLst>
          </p:cNvPr>
          <p:cNvGrpSpPr/>
          <p:nvPr/>
        </p:nvGrpSpPr>
        <p:grpSpPr>
          <a:xfrm>
            <a:off x="2000300" y="3815960"/>
            <a:ext cx="7226787" cy="461665"/>
            <a:chOff x="1448289" y="3894196"/>
            <a:chExt cx="7226787" cy="46166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72CBCD-9ED5-4A78-8BFE-B704D764236E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148" name="Diamond 147">
              <a:extLst>
                <a:ext uri="{FF2B5EF4-FFF2-40B4-BE49-F238E27FC236}">
                  <a16:creationId xmlns:a16="http://schemas.microsoft.com/office/drawing/2014/main" id="{FD5FA0D7-EF51-482F-81FD-4F03EBEA528D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93A89E-ACC5-4801-9E66-8761D0BFA32A}"/>
              </a:ext>
            </a:extLst>
          </p:cNvPr>
          <p:cNvGrpSpPr/>
          <p:nvPr/>
        </p:nvGrpSpPr>
        <p:grpSpPr>
          <a:xfrm>
            <a:off x="2000300" y="4311057"/>
            <a:ext cx="6954276" cy="461665"/>
            <a:chOff x="1448289" y="4389293"/>
            <a:chExt cx="6954276" cy="461665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155AA20-72C3-49E2-85E7-629A85BE5A67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151" name="Diamond 150">
              <a:extLst>
                <a:ext uri="{FF2B5EF4-FFF2-40B4-BE49-F238E27FC236}">
                  <a16:creationId xmlns:a16="http://schemas.microsoft.com/office/drawing/2014/main" id="{99C29A25-99B5-4E73-9735-718994AB2713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7002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35" grpId="0"/>
      <p:bldP spid="136" grpId="0" animBg="1"/>
      <p:bldP spid="137" grpId="0"/>
      <p:bldP spid="141" grpId="0"/>
      <p:bldP spid="142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1296</Words>
  <Application>Microsoft Office PowerPoint</Application>
  <PresentationFormat>Custom</PresentationFormat>
  <Paragraphs>157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Arial-Rounded</vt:lpstr>
      <vt:lpstr>Dosis</vt:lpstr>
      <vt:lpstr>Roboto Condensed Light</vt:lpstr>
      <vt:lpstr>Bebas Neue</vt:lpstr>
      <vt:lpstr>Quicksand</vt:lpstr>
      <vt:lpstr>HP001 4 hàng</vt:lpstr>
      <vt:lpstr>Titan One</vt:lpstr>
      <vt:lpstr>Arial</vt:lpstr>
      <vt:lpstr>Fira Sans Extra Condensed Medium</vt:lpstr>
      <vt:lpstr>Cambria Math</vt:lpstr>
      <vt:lpstr>Source Sans Pro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41 PHÉP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29</cp:revision>
  <dcterms:modified xsi:type="dcterms:W3CDTF">2022-01-27T13:13:35Z</dcterms:modified>
</cp:coreProperties>
</file>