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313" r:id="rId2"/>
    <p:sldId id="256" r:id="rId3"/>
    <p:sldId id="317" r:id="rId4"/>
    <p:sldId id="322" r:id="rId5"/>
    <p:sldId id="333" r:id="rId6"/>
    <p:sldId id="324" r:id="rId7"/>
    <p:sldId id="332" r:id="rId8"/>
    <p:sldId id="334" r:id="rId9"/>
    <p:sldId id="340" r:id="rId10"/>
    <p:sldId id="326" r:id="rId11"/>
    <p:sldId id="327" r:id="rId12"/>
    <p:sldId id="329" r:id="rId13"/>
  </p:sldIdLst>
  <p:sldSz cx="12161838" cy="6858000"/>
  <p:notesSz cx="6858000" cy="9144000"/>
  <p:embeddedFontLst>
    <p:embeddedFont>
      <p:font typeface="Bebas Neue" panose="020B0604020202020204" charset="0"/>
      <p:regular r:id="rId15"/>
    </p:embeddedFont>
    <p:embeddedFont>
      <p:font typeface="Cambria Math" panose="02040503050406030204" pitchFamily="18" charset="0"/>
      <p:regular r:id="rId16"/>
    </p:embeddedFont>
    <p:embeddedFont>
      <p:font typeface="Dosis" panose="02010703020202060003" pitchFamily="2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Quicksand" panose="020B0604020202020204" charset="0"/>
      <p:regular r:id="rId25"/>
      <p:bold r:id="rId26"/>
    </p:embeddedFont>
    <p:embeddedFont>
      <p:font typeface="Roboto Condensed Light" panose="02000000000000000000" pitchFamily="2" charset="0"/>
      <p:regular r:id="rId27"/>
      <p: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Titan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0" autoAdjust="0"/>
  </p:normalViewPr>
  <p:slideViewPr>
    <p:cSldViewPr>
      <p:cViewPr varScale="1">
        <p:scale>
          <a:sx n="64" d="100"/>
          <a:sy n="64" d="100"/>
        </p:scale>
        <p:origin x="960" y="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Ai là</a:t>
            </a:r>
            <a:r>
              <a:rPr lang="en-US" baseline="0"/>
              <a:t> người nói đúng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316359" y="492174"/>
            <a:ext cx="352912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CỦNG CỐ</a:t>
            </a:r>
            <a:endParaRPr lang="vi-VN" sz="40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56650" y="5483355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A. 2 : 2 = 2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452637" y="5445255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B. 6 : 3 = 2</a:t>
            </a:r>
            <a:endParaRPr lang="vi-V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4BAEF-6779-475D-AAD1-5E78C6049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75" t="23254" r="13033" b="50000"/>
          <a:stretch/>
        </p:blipFill>
        <p:spPr>
          <a:xfrm>
            <a:off x="3223418" y="1683602"/>
            <a:ext cx="5715001" cy="18288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B0A0CE-8F53-4005-937A-5EAD55D627B2}"/>
              </a:ext>
            </a:extLst>
          </p:cNvPr>
          <p:cNvSpPr txBox="1"/>
          <p:nvPr/>
        </p:nvSpPr>
        <p:spPr>
          <a:xfrm>
            <a:off x="1556650" y="3995945"/>
            <a:ext cx="974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Đâu là phép chia phù hợp?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9375" y="2546629"/>
            <a:ext cx="6866571" cy="3570400"/>
          </a:xfrm>
        </p:spPr>
        <p:txBody>
          <a:bodyPr/>
          <a:lstStyle/>
          <a:p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41</a:t>
            </a:r>
            <a:b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CHIA</a:t>
            </a:r>
            <a:endParaRPr lang="en-US" sz="7200"/>
          </a:p>
        </p:txBody>
      </p:sp>
      <p:sp>
        <p:nvSpPr>
          <p:cNvPr id="110" name="TextBox 109"/>
          <p:cNvSpPr txBox="1"/>
          <p:nvPr/>
        </p:nvSpPr>
        <p:spPr>
          <a:xfrm>
            <a:off x="2564498" y="1231477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NHÂN, PHÉP CHIA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1296435"/>
            <a:ext cx="6660026" cy="333001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79146" y="541020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78439" y="785634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Số?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7620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8E1993-DC7C-40B1-BA28-30DA8BDA7AE4}"/>
              </a:ext>
            </a:extLst>
          </p:cNvPr>
          <p:cNvSpPr txBox="1"/>
          <p:nvPr/>
        </p:nvSpPr>
        <p:spPr>
          <a:xfrm>
            <a:off x="1485843" y="153214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E4486CB8-5898-426C-8F1D-E1E954EEFB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999975"/>
                  </p:ext>
                </p:extLst>
              </p:nvPr>
            </p:nvGraphicFramePr>
            <p:xfrm>
              <a:off x="1943435" y="2590800"/>
              <a:ext cx="8463609" cy="25908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965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5287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483788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367868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483789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437417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846211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40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4621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98379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vi-VN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15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35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E4486CB8-5898-426C-8F1D-E1E954EEFB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3999975"/>
                  </p:ext>
                </p:extLst>
              </p:nvPr>
            </p:nvGraphicFramePr>
            <p:xfrm>
              <a:off x="1943435" y="2590800"/>
              <a:ext cx="8463609" cy="25908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1965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5287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483788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367868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483789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437417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84621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7" t="-2158" r="-629843" b="-62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4621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98379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vi-VN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15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35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8" name="Picture 4" descr="Free Christmas Cartoon Character Pictures, Download Free Christmas Cartoon  Character Pictures png images, Free ClipArts on Clipart Library">
            <a:extLst>
              <a:ext uri="{FF2B5EF4-FFF2-40B4-BE49-F238E27FC236}">
                <a16:creationId xmlns:a16="http://schemas.microsoft.com/office/drawing/2014/main" id="{73709EEA-C7F5-459C-AC21-0E43D06E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4171984"/>
            <a:ext cx="753269" cy="10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Free png How to Draw Hello Kitty, Christmas Cartoons - DLPNG.com">
            <a:extLst>
              <a:ext uri="{FF2B5EF4-FFF2-40B4-BE49-F238E27FC236}">
                <a16:creationId xmlns:a16="http://schemas.microsoft.com/office/drawing/2014/main" id="{94B47CFA-1606-4E52-8EEF-C25CF68A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2" y="4171984"/>
            <a:ext cx="851705" cy="10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lo Kitty Christmas Star transparent PNG - StickPNG">
            <a:extLst>
              <a:ext uri="{FF2B5EF4-FFF2-40B4-BE49-F238E27FC236}">
                <a16:creationId xmlns:a16="http://schemas.microsoft.com/office/drawing/2014/main" id="{6FE9859E-8D13-4881-AE42-FB37FC05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68" y="4232006"/>
            <a:ext cx="964585" cy="9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llo kitty printables, Hello kitty backgrounds, Hello kitty drawing">
            <a:extLst>
              <a:ext uri="{FF2B5EF4-FFF2-40B4-BE49-F238E27FC236}">
                <a16:creationId xmlns:a16="http://schemas.microsoft.com/office/drawing/2014/main" id="{FA40F100-06C3-444B-9A4B-9FC3FB9C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06" y="4232006"/>
            <a:ext cx="928016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861042BF-4F72-4BB5-B20F-72FCFD95E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9452"/>
              </p:ext>
            </p:extLst>
          </p:nvPr>
        </p:nvGraphicFramePr>
        <p:xfrm>
          <a:off x="1609814" y="2401495"/>
          <a:ext cx="8814506" cy="2795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592164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545305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424579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545307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912938">
                <a:tc rowSpan="2"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912938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969220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78439" y="785634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Số?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7620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8E1993-DC7C-40B1-BA28-30DA8BDA7AE4}"/>
              </a:ext>
            </a:extLst>
          </p:cNvPr>
          <p:cNvSpPr txBox="1"/>
          <p:nvPr/>
        </p:nvSpPr>
        <p:spPr>
          <a:xfrm>
            <a:off x="1485843" y="153214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b</a:t>
            </a:r>
            <a:r>
              <a:rPr lang="vi-VN" sz="4000">
                <a:solidFill>
                  <a:schemeClr val="tx1"/>
                </a:solidFill>
              </a:rPr>
              <a:t>)</a:t>
            </a:r>
            <a:endParaRPr lang="vi-VN" sz="4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Free Christmas Cartoon Character Pictures, Download Free Christmas Cartoon  Character Pictures png images, Free ClipArts on Clipart Library">
            <a:extLst>
              <a:ext uri="{FF2B5EF4-FFF2-40B4-BE49-F238E27FC236}">
                <a16:creationId xmlns:a16="http://schemas.microsoft.com/office/drawing/2014/main" id="{73709EEA-C7F5-459C-AC21-0E43D06E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93" y="4171984"/>
            <a:ext cx="753269" cy="10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Free png How to Draw Hello Kitty, Christmas Cartoons - DLPNG.com">
            <a:extLst>
              <a:ext uri="{FF2B5EF4-FFF2-40B4-BE49-F238E27FC236}">
                <a16:creationId xmlns:a16="http://schemas.microsoft.com/office/drawing/2014/main" id="{94B47CFA-1606-4E52-8EEF-C25CF68A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2" y="4171984"/>
            <a:ext cx="851705" cy="10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lo Kitty Christmas Star transparent PNG - StickPNG">
            <a:extLst>
              <a:ext uri="{FF2B5EF4-FFF2-40B4-BE49-F238E27FC236}">
                <a16:creationId xmlns:a16="http://schemas.microsoft.com/office/drawing/2014/main" id="{6FE9859E-8D13-4881-AE42-FB37FC05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68" y="4232006"/>
            <a:ext cx="964585" cy="9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llo kitty printables, Hello kitty backgrounds, Hello kitty drawing">
            <a:extLst>
              <a:ext uri="{FF2B5EF4-FFF2-40B4-BE49-F238E27FC236}">
                <a16:creationId xmlns:a16="http://schemas.microsoft.com/office/drawing/2014/main" id="{FA40F100-06C3-444B-9A4B-9FC3FB9C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06" y="4232006"/>
            <a:ext cx="928016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Tính (theo mẫu).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CD603-3C6C-49A2-B537-3A9AD454D41F}"/>
                  </a:ext>
                </a:extLst>
              </p:cNvPr>
              <p:cNvSpPr txBox="1"/>
              <p:nvPr/>
            </p:nvSpPr>
            <p:spPr>
              <a:xfrm>
                <a:off x="2659537" y="1649287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CD603-3C6C-49A2-B537-3A9AD454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37" y="1649287"/>
                <a:ext cx="1796765" cy="1131848"/>
              </a:xfrm>
              <a:prstGeom prst="rect">
                <a:avLst/>
              </a:prstGeom>
              <a:blipFill>
                <a:blip r:embed="rId3"/>
                <a:stretch>
                  <a:fillRect l="-5085" r="-4068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3096F-9243-40BD-8903-BA05605AEDB9}"/>
              </a:ext>
            </a:extLst>
          </p:cNvPr>
          <p:cNvGrpSpPr/>
          <p:nvPr/>
        </p:nvGrpSpPr>
        <p:grpSpPr>
          <a:xfrm>
            <a:off x="4785519" y="1605421"/>
            <a:ext cx="3429593" cy="1354354"/>
            <a:chOff x="1313001" y="2225190"/>
            <a:chExt cx="3429593" cy="135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9589C1-AA14-49A4-B687-40623DEF4F58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79C24E-0B67-46FB-B111-AF09847EAB97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940D89-44D4-4C7A-AA13-96B46DBF1070}"/>
                  </a:ext>
                </a:extLst>
              </p:cNvPr>
              <p:cNvSpPr txBox="1"/>
              <p:nvPr/>
            </p:nvSpPr>
            <p:spPr>
              <a:xfrm>
                <a:off x="2664962" y="3244946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940D89-44D4-4C7A-AA13-96B46DBF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962" y="3244946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8D0EA7-5E03-4F5F-886E-61F99137130F}"/>
                  </a:ext>
                </a:extLst>
              </p:cNvPr>
              <p:cNvSpPr txBox="1"/>
              <p:nvPr/>
            </p:nvSpPr>
            <p:spPr>
              <a:xfrm>
                <a:off x="2659537" y="4654931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8D0EA7-5E03-4F5F-886E-61F99137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37" y="4654931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438" r="-6009" b="-1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31D7B7F-BDF8-4ACB-94A6-CBE93FF13B68}"/>
              </a:ext>
            </a:extLst>
          </p:cNvPr>
          <p:cNvSpPr txBox="1"/>
          <p:nvPr/>
        </p:nvSpPr>
        <p:spPr>
          <a:xfrm>
            <a:off x="5165404" y="4654930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DA6C79-8001-4F76-8F06-FF2DF6099BB2}"/>
                  </a:ext>
                </a:extLst>
              </p:cNvPr>
              <p:cNvSpPr txBox="1"/>
              <p:nvPr/>
            </p:nvSpPr>
            <p:spPr>
              <a:xfrm>
                <a:off x="5090319" y="3244946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DA6C79-8001-4F76-8F06-FF2DF609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19" y="3244946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076" r="-353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Số?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FA1AA-51D1-44BE-A1CD-26E85709E857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22DAC-4871-4624-90E9-AE743CA5F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D2C91C-1731-4B05-A6EF-90E9C2FC4F06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8EEA7C-D261-454D-9477-428001166DA9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6033AD-4B15-4546-B522-988FA88E8073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CBC110-DCBF-4EE3-A508-4130695510D4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312DF9-68B9-43BD-AAB4-CA673138E814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6FC1A03-7A8B-4C3F-8AEF-3C00A7F9BFB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E8F116-ED95-4707-B195-DD0172E7577F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E68181-2559-4D00-9245-4697B04F1E34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0A1BABF-2CB9-4B25-BCB3-C3E82CBFE165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EDF62A-F932-4EB6-B9B8-A0D169A7B2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9C009A-15AF-4064-A219-8AB7E065FD01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A84C64-A091-480F-B59C-EFF2F3438245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D6FAF8-D8C4-42D3-94EB-5ECEE74A7B4B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AD1917-6CB5-44D9-BA6E-A5582399851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ACD9F26-2F3E-4B05-B950-E30F19D6388F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52CCCE9-518C-4B18-9FA1-415F95721AB5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FC070E-B7AC-4E16-9210-352A12BF10CF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4551EC-A5D2-47EC-AEE9-AB4B4D8F75D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6C53976-A22B-4226-8F11-2D63D5387BD6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70CA58D-BFB5-41AD-8C33-B984A38B377B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ECD1BD-7FF8-4B6A-8EC1-8170B6DE437B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0A2FF71-80D6-4B12-9340-3FFC8C09D6D6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E2F12-0D35-47D6-B915-08B05EA3363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7B528DA-DB05-4031-865C-67218BD23EBA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114555D-2173-47F9-B599-E5461B42685F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CDF63B-A92A-4CB6-B9F1-9EC9C4844E07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ADE833-A48D-4A02-8C02-B47BECB6A7EB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E7DDC8D-DDC6-47F9-A0C5-6013269FE3E2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56C5D2-7C6E-483A-9962-2844EE5B73B8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AC57E729-3A80-42C2-85DE-ADE2357BFE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C6386A-80B1-47C3-AD8E-0DC0B4184D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5923F7-4ED7-4F4D-9FE2-345C3D88C3A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A6BABB0-C04F-4A6A-B59D-AFFCEC15F253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18326DD-9F87-4219-9916-DA56E212A2A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F44734-06EE-43A0-8CF6-7EEFB9B1D683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2D4F69-B015-4517-A8C9-FC7EA310AE9C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1FFA8F8-7EF3-4CDA-A391-D40C7D24946A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D74234C-1E84-40BC-9BE8-F88BE58B06D5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1B28BC-FEEC-4F58-A628-D3C805D4D51F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2656C10-4BAC-4520-A3A1-557A72848112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AD37F12-4BFA-4615-8C0B-C22F70D4F7AF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185E0-0EE9-472C-8258-B85581C04350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D8655F5-979B-405C-973C-CC2094F3D9E5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6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  <p:bldP spid="29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974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Chia 20 kg gạo vào các túi, mỗi túi 5 kg. Hỏi được bao nhiêu túi gạo như vậy?</a:t>
            </a:r>
            <a:endParaRPr lang="vi-VN" sz="3600" dirty="0"/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C334A1-9D28-4FC1-954A-3BDEA3C2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1667" y="1957925"/>
            <a:ext cx="5550852" cy="40033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0E9F46-676F-43DC-88C9-A5773976FCFC}"/>
              </a:ext>
            </a:extLst>
          </p:cNvPr>
          <p:cNvCxnSpPr>
            <a:cxnSpLocks/>
          </p:cNvCxnSpPr>
          <p:nvPr/>
        </p:nvCxnSpPr>
        <p:spPr>
          <a:xfrm>
            <a:off x="1661319" y="1357760"/>
            <a:ext cx="5715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B5AEB3-E216-4309-879F-4F88033F9744}"/>
              </a:ext>
            </a:extLst>
          </p:cNvPr>
          <p:cNvCxnSpPr>
            <a:cxnSpLocks/>
          </p:cNvCxnSpPr>
          <p:nvPr/>
        </p:nvCxnSpPr>
        <p:spPr>
          <a:xfrm>
            <a:off x="7604919" y="1341287"/>
            <a:ext cx="25908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2D8E87-9A30-461B-A80F-7730223D4021}"/>
              </a:ext>
            </a:extLst>
          </p:cNvPr>
          <p:cNvCxnSpPr>
            <a:cxnSpLocks/>
          </p:cNvCxnSpPr>
          <p:nvPr/>
        </p:nvCxnSpPr>
        <p:spPr>
          <a:xfrm>
            <a:off x="1661319" y="1897965"/>
            <a:ext cx="64008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4A6396-7F1B-4F13-AAEC-FCA0A5BE7859}"/>
              </a:ext>
            </a:extLst>
          </p:cNvPr>
          <p:cNvSpPr txBox="1"/>
          <p:nvPr/>
        </p:nvSpPr>
        <p:spPr>
          <a:xfrm>
            <a:off x="1196257" y="2753527"/>
            <a:ext cx="352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/>
              <a:t>Tóm tắt:</a:t>
            </a:r>
            <a:endParaRPr lang="vi-VN" sz="32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EA6D47-B954-4740-96E4-8844D2EC4489}"/>
              </a:ext>
            </a:extLst>
          </p:cNvPr>
          <p:cNvSpPr txBox="1"/>
          <p:nvPr/>
        </p:nvSpPr>
        <p:spPr>
          <a:xfrm>
            <a:off x="1197218" y="3502935"/>
            <a:ext cx="633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5 kg	gạo	: 1 túi</a:t>
            </a:r>
            <a:endParaRPr lang="vi-V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B2E341-4112-4D4E-9401-C9885B007785}"/>
              </a:ext>
            </a:extLst>
          </p:cNvPr>
          <p:cNvSpPr txBox="1"/>
          <p:nvPr/>
        </p:nvSpPr>
        <p:spPr>
          <a:xfrm>
            <a:off x="1196257" y="4138580"/>
            <a:ext cx="633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20 kg gạo	: … túi?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3142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8927" y="3018268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Đưϑ số Ǉúi gạo ηư vậy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727717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20 : 5= 4 (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Ǉúi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6306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4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Ǉúi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gạo.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ngày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11 năm 2021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       Phép chia 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(t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Ğt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932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9502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1247</Words>
  <Application>Microsoft Office PowerPoint</Application>
  <PresentationFormat>Custom</PresentationFormat>
  <Paragraphs>192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Quicksand</vt:lpstr>
      <vt:lpstr>Cambria Math</vt:lpstr>
      <vt:lpstr>Fira Sans Extra Condensed Medium</vt:lpstr>
      <vt:lpstr>Source Sans Pro</vt:lpstr>
      <vt:lpstr>Times New Roman</vt:lpstr>
      <vt:lpstr>Roboto Condensed Light</vt:lpstr>
      <vt:lpstr>Arial</vt:lpstr>
      <vt:lpstr>Dosis</vt:lpstr>
      <vt:lpstr>Titan One</vt:lpstr>
      <vt:lpstr>HP001 4 hàng</vt:lpstr>
      <vt:lpstr>Bebas Neue</vt:lpstr>
      <vt:lpstr>Pre-K for Christian Schools: God Created Families to Love One Another by Slidesgo</vt:lpstr>
      <vt:lpstr>PowerPoint Presentation</vt:lpstr>
      <vt:lpstr>BÀI 41 PHÉP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29</cp:revision>
  <dcterms:modified xsi:type="dcterms:W3CDTF">2021-12-04T18:11:56Z</dcterms:modified>
</cp:coreProperties>
</file>