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3.wav" ContentType="audio/wav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6" r:id="rId3"/>
    <p:sldMasterId id="2147483708" r:id="rId4"/>
    <p:sldMasterId id="2147483720" r:id="rId5"/>
    <p:sldMasterId id="2147483732" r:id="rId6"/>
  </p:sldMasterIdLst>
  <p:notesMasterIdLst>
    <p:notesMasterId r:id="rId27"/>
  </p:notesMasterIdLst>
  <p:sldIdLst>
    <p:sldId id="268" r:id="rId7"/>
    <p:sldId id="259" r:id="rId8"/>
    <p:sldId id="256" r:id="rId9"/>
    <p:sldId id="266" r:id="rId10"/>
    <p:sldId id="260" r:id="rId11"/>
    <p:sldId id="263" r:id="rId12"/>
    <p:sldId id="264" r:id="rId13"/>
    <p:sldId id="265" r:id="rId14"/>
    <p:sldId id="269" r:id="rId15"/>
    <p:sldId id="317" r:id="rId16"/>
    <p:sldId id="267" r:id="rId17"/>
    <p:sldId id="318" r:id="rId18"/>
    <p:sldId id="331" r:id="rId19"/>
    <p:sldId id="321" r:id="rId20"/>
    <p:sldId id="322" r:id="rId21"/>
    <p:sldId id="324" r:id="rId22"/>
    <p:sldId id="330" r:id="rId23"/>
    <p:sldId id="326" r:id="rId24"/>
    <p:sldId id="327" r:id="rId25"/>
    <p:sldId id="329" r:id="rId26"/>
  </p:sldIdLst>
  <p:sldSz cx="12161838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D71"/>
    <a:srgbClr val="FF33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3" autoAdjust="0"/>
    <p:restoredTop sz="82873" autoAdjust="0"/>
  </p:normalViewPr>
  <p:slideViewPr>
    <p:cSldViewPr>
      <p:cViewPr varScale="1">
        <p:scale>
          <a:sx n="61" d="100"/>
          <a:sy n="61" d="100"/>
        </p:scale>
        <p:origin x="1080" y="66"/>
      </p:cViewPr>
      <p:guideLst>
        <p:guide orient="horz" pos="2160"/>
        <p:guide pos="383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gs" Target="tags/tag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D24063-62DE-41B8-83BF-850B3016569B}" type="datetimeFigureOut">
              <a:rPr lang="en-US" smtClean="0"/>
              <a:t>7/2/2022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2150" y="1143000"/>
            <a:ext cx="5473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AB5B23-AD8B-4E84-AD21-A9BF9EFA0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1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/>
              <a:t>Click vào phong bao lì xì để tới câu hỏi</a:t>
            </a:r>
          </a:p>
          <a:p>
            <a:pPr marL="228600" indent="-228600">
              <a:buAutoNum type="arabicPeriod"/>
            </a:pPr>
            <a:r>
              <a:rPr lang="en-US"/>
              <a:t>Tại câu hỏi, click vào con hổ để quay về</a:t>
            </a:r>
          </a:p>
          <a:p>
            <a:pPr marL="228600" indent="-228600">
              <a:buAutoNum type="arabicPeriod"/>
            </a:pPr>
            <a:r>
              <a:rPr lang="en-US"/>
              <a:t>Chơi xong click vào mũi tên để đi tới bài học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B5B23-AD8B-4E84-AD21-A9BF9EFA0E3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6486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6c6532119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6c6532119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B5B23-AD8B-4E84-AD21-A9BF9EFA0E3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274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01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743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47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108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78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GV: Ai là</a:t>
            </a:r>
            <a:r>
              <a:rPr lang="en-US" baseline="0"/>
              <a:t> người nói đúng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29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0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8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6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4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484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028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962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0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8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6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4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5094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880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532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660">
                <a:solidFill>
                  <a:schemeClr val="tx1">
                    <a:tint val="75000"/>
                  </a:schemeClr>
                </a:solidFill>
              </a:defRPr>
            </a:lvl1pPr>
            <a:lvl2pPr marL="608076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2pPr>
            <a:lvl3pPr marL="1216152" indent="0">
              <a:buNone/>
              <a:defRPr sz="2128">
                <a:solidFill>
                  <a:schemeClr val="tx1">
                    <a:tint val="75000"/>
                  </a:schemeClr>
                </a:solidFill>
              </a:defRPr>
            </a:lvl3pPr>
            <a:lvl4pPr marL="182422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4pPr>
            <a:lvl5pPr marL="2432304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5pPr>
            <a:lvl6pPr marL="3040380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6pPr>
            <a:lvl7pPr marL="3648456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7pPr>
            <a:lvl8pPr marL="4256532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8pPr>
            <a:lvl9pPr marL="486460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514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0082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76" indent="0">
              <a:buNone/>
              <a:defRPr sz="2660" b="1"/>
            </a:lvl2pPr>
            <a:lvl3pPr marL="1216152" indent="0">
              <a:buNone/>
              <a:defRPr sz="2394" b="1"/>
            </a:lvl3pPr>
            <a:lvl4pPr marL="1824228" indent="0">
              <a:buNone/>
              <a:defRPr sz="2128" b="1"/>
            </a:lvl4pPr>
            <a:lvl5pPr marL="2432304" indent="0">
              <a:buNone/>
              <a:defRPr sz="2128" b="1"/>
            </a:lvl5pPr>
            <a:lvl6pPr marL="3040380" indent="0">
              <a:buNone/>
              <a:defRPr sz="2128" b="1"/>
            </a:lvl6pPr>
            <a:lvl7pPr marL="3648456" indent="0">
              <a:buNone/>
              <a:defRPr sz="2128" b="1"/>
            </a:lvl7pPr>
            <a:lvl8pPr marL="4256532" indent="0">
              <a:buNone/>
              <a:defRPr sz="2128" b="1"/>
            </a:lvl8pPr>
            <a:lvl9pPr marL="4864608" indent="0">
              <a:buNone/>
              <a:defRPr sz="21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76" indent="0">
              <a:buNone/>
              <a:defRPr sz="2660" b="1"/>
            </a:lvl2pPr>
            <a:lvl3pPr marL="1216152" indent="0">
              <a:buNone/>
              <a:defRPr sz="2394" b="1"/>
            </a:lvl3pPr>
            <a:lvl4pPr marL="1824228" indent="0">
              <a:buNone/>
              <a:defRPr sz="2128" b="1"/>
            </a:lvl4pPr>
            <a:lvl5pPr marL="2432304" indent="0">
              <a:buNone/>
              <a:defRPr sz="2128" b="1"/>
            </a:lvl5pPr>
            <a:lvl6pPr marL="3040380" indent="0">
              <a:buNone/>
              <a:defRPr sz="2128" b="1"/>
            </a:lvl6pPr>
            <a:lvl7pPr marL="3648456" indent="0">
              <a:buNone/>
              <a:defRPr sz="2128" b="1"/>
            </a:lvl7pPr>
            <a:lvl8pPr marL="4256532" indent="0">
              <a:buNone/>
              <a:defRPr sz="2128" b="1"/>
            </a:lvl8pPr>
            <a:lvl9pPr marL="4864608" indent="0">
              <a:buNone/>
              <a:defRPr sz="21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873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043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7089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4256"/>
            </a:lvl1pPr>
            <a:lvl2pPr>
              <a:defRPr sz="3724"/>
            </a:lvl2pPr>
            <a:lvl3pPr>
              <a:defRPr sz="3192"/>
            </a:lvl3pPr>
            <a:lvl4pPr>
              <a:defRPr sz="2660"/>
            </a:lvl4pPr>
            <a:lvl5pPr>
              <a:defRPr sz="2660"/>
            </a:lvl5pPr>
            <a:lvl6pPr>
              <a:defRPr sz="2660"/>
            </a:lvl6pPr>
            <a:lvl7pPr>
              <a:defRPr sz="2660"/>
            </a:lvl7pPr>
            <a:lvl8pPr>
              <a:defRPr sz="2660"/>
            </a:lvl8pPr>
            <a:lvl9pPr>
              <a:defRPr sz="26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862"/>
            </a:lvl1pPr>
            <a:lvl2pPr marL="608076" indent="0">
              <a:buNone/>
              <a:defRPr sz="1596"/>
            </a:lvl2pPr>
            <a:lvl3pPr marL="1216152" indent="0">
              <a:buNone/>
              <a:defRPr sz="1330"/>
            </a:lvl3pPr>
            <a:lvl4pPr marL="1824228" indent="0">
              <a:buNone/>
              <a:defRPr sz="1197"/>
            </a:lvl4pPr>
            <a:lvl5pPr marL="2432304" indent="0">
              <a:buNone/>
              <a:defRPr sz="1197"/>
            </a:lvl5pPr>
            <a:lvl6pPr marL="3040380" indent="0">
              <a:buNone/>
              <a:defRPr sz="1197"/>
            </a:lvl6pPr>
            <a:lvl7pPr marL="3648456" indent="0">
              <a:buNone/>
              <a:defRPr sz="1197"/>
            </a:lvl7pPr>
            <a:lvl8pPr marL="4256532" indent="0">
              <a:buNone/>
              <a:defRPr sz="1197"/>
            </a:lvl8pPr>
            <a:lvl9pPr marL="4864608" indent="0">
              <a:buNone/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389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81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4256"/>
            </a:lvl1pPr>
            <a:lvl2pPr marL="608076" indent="0">
              <a:buNone/>
              <a:defRPr sz="3724"/>
            </a:lvl2pPr>
            <a:lvl3pPr marL="1216152" indent="0">
              <a:buNone/>
              <a:defRPr sz="3192"/>
            </a:lvl3pPr>
            <a:lvl4pPr marL="1824228" indent="0">
              <a:buNone/>
              <a:defRPr sz="2660"/>
            </a:lvl4pPr>
            <a:lvl5pPr marL="2432304" indent="0">
              <a:buNone/>
              <a:defRPr sz="2660"/>
            </a:lvl5pPr>
            <a:lvl6pPr marL="3040380" indent="0">
              <a:buNone/>
              <a:defRPr sz="2660"/>
            </a:lvl6pPr>
            <a:lvl7pPr marL="3648456" indent="0">
              <a:buNone/>
              <a:defRPr sz="2660"/>
            </a:lvl7pPr>
            <a:lvl8pPr marL="4256532" indent="0">
              <a:buNone/>
              <a:defRPr sz="2660"/>
            </a:lvl8pPr>
            <a:lvl9pPr marL="4864608" indent="0">
              <a:buNone/>
              <a:defRPr sz="266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862"/>
            </a:lvl1pPr>
            <a:lvl2pPr marL="608076" indent="0">
              <a:buNone/>
              <a:defRPr sz="1596"/>
            </a:lvl2pPr>
            <a:lvl3pPr marL="1216152" indent="0">
              <a:buNone/>
              <a:defRPr sz="1330"/>
            </a:lvl3pPr>
            <a:lvl4pPr marL="1824228" indent="0">
              <a:buNone/>
              <a:defRPr sz="1197"/>
            </a:lvl4pPr>
            <a:lvl5pPr marL="2432304" indent="0">
              <a:buNone/>
              <a:defRPr sz="1197"/>
            </a:lvl5pPr>
            <a:lvl6pPr marL="3040380" indent="0">
              <a:buNone/>
              <a:defRPr sz="1197"/>
            </a:lvl6pPr>
            <a:lvl7pPr marL="3648456" indent="0">
              <a:buNone/>
              <a:defRPr sz="1197"/>
            </a:lvl7pPr>
            <a:lvl8pPr marL="4256532" indent="0">
              <a:buNone/>
              <a:defRPr sz="1197"/>
            </a:lvl8pPr>
            <a:lvl9pPr marL="4864608" indent="0">
              <a:buNone/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165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0530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7320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8"/>
          <p:cNvSpPr txBox="1">
            <a:spLocks noGrp="1"/>
          </p:cNvSpPr>
          <p:nvPr>
            <p:ph type="title"/>
          </p:nvPr>
        </p:nvSpPr>
        <p:spPr>
          <a:xfrm>
            <a:off x="2647634" y="1643800"/>
            <a:ext cx="6866571" cy="35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2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44" name="Google Shape;144;p8"/>
          <p:cNvGrpSpPr/>
          <p:nvPr/>
        </p:nvGrpSpPr>
        <p:grpSpPr>
          <a:xfrm>
            <a:off x="1235935" y="917134"/>
            <a:ext cx="10142461" cy="5331052"/>
            <a:chOff x="929250" y="687850"/>
            <a:chExt cx="7625711" cy="3998289"/>
          </a:xfrm>
        </p:grpSpPr>
        <p:sp>
          <p:nvSpPr>
            <p:cNvPr id="145" name="Google Shape;145;p8"/>
            <p:cNvSpPr/>
            <p:nvPr/>
          </p:nvSpPr>
          <p:spPr>
            <a:xfrm>
              <a:off x="929250" y="6878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 rot="2348850">
              <a:off x="8010309" y="3946177"/>
              <a:ext cx="363039" cy="704429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427015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57625" y="719200"/>
            <a:ext cx="10255765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67235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0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8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6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4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5094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8805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532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660">
                <a:solidFill>
                  <a:schemeClr val="tx1">
                    <a:tint val="75000"/>
                  </a:schemeClr>
                </a:solidFill>
              </a:defRPr>
            </a:lvl1pPr>
            <a:lvl2pPr marL="608076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2pPr>
            <a:lvl3pPr marL="1216152" indent="0">
              <a:buNone/>
              <a:defRPr sz="2128">
                <a:solidFill>
                  <a:schemeClr val="tx1">
                    <a:tint val="75000"/>
                  </a:schemeClr>
                </a:solidFill>
              </a:defRPr>
            </a:lvl3pPr>
            <a:lvl4pPr marL="182422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4pPr>
            <a:lvl5pPr marL="2432304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5pPr>
            <a:lvl6pPr marL="3040380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6pPr>
            <a:lvl7pPr marL="3648456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7pPr>
            <a:lvl8pPr marL="4256532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8pPr>
            <a:lvl9pPr marL="486460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514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0082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76" indent="0">
              <a:buNone/>
              <a:defRPr sz="2660" b="1"/>
            </a:lvl2pPr>
            <a:lvl3pPr marL="1216152" indent="0">
              <a:buNone/>
              <a:defRPr sz="2394" b="1"/>
            </a:lvl3pPr>
            <a:lvl4pPr marL="1824228" indent="0">
              <a:buNone/>
              <a:defRPr sz="2128" b="1"/>
            </a:lvl4pPr>
            <a:lvl5pPr marL="2432304" indent="0">
              <a:buNone/>
              <a:defRPr sz="2128" b="1"/>
            </a:lvl5pPr>
            <a:lvl6pPr marL="3040380" indent="0">
              <a:buNone/>
              <a:defRPr sz="2128" b="1"/>
            </a:lvl6pPr>
            <a:lvl7pPr marL="3648456" indent="0">
              <a:buNone/>
              <a:defRPr sz="2128" b="1"/>
            </a:lvl7pPr>
            <a:lvl8pPr marL="4256532" indent="0">
              <a:buNone/>
              <a:defRPr sz="2128" b="1"/>
            </a:lvl8pPr>
            <a:lvl9pPr marL="4864608" indent="0">
              <a:buNone/>
              <a:defRPr sz="21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76" indent="0">
              <a:buNone/>
              <a:defRPr sz="2660" b="1"/>
            </a:lvl2pPr>
            <a:lvl3pPr marL="1216152" indent="0">
              <a:buNone/>
              <a:defRPr sz="2394" b="1"/>
            </a:lvl3pPr>
            <a:lvl4pPr marL="1824228" indent="0">
              <a:buNone/>
              <a:defRPr sz="2128" b="1"/>
            </a:lvl4pPr>
            <a:lvl5pPr marL="2432304" indent="0">
              <a:buNone/>
              <a:defRPr sz="2128" b="1"/>
            </a:lvl5pPr>
            <a:lvl6pPr marL="3040380" indent="0">
              <a:buNone/>
              <a:defRPr sz="2128" b="1"/>
            </a:lvl6pPr>
            <a:lvl7pPr marL="3648456" indent="0">
              <a:buNone/>
              <a:defRPr sz="2128" b="1"/>
            </a:lvl7pPr>
            <a:lvl8pPr marL="4256532" indent="0">
              <a:buNone/>
              <a:defRPr sz="2128" b="1"/>
            </a:lvl8pPr>
            <a:lvl9pPr marL="4864608" indent="0">
              <a:buNone/>
              <a:defRPr sz="21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87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532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660">
                <a:solidFill>
                  <a:schemeClr val="tx1">
                    <a:tint val="75000"/>
                  </a:schemeClr>
                </a:solidFill>
              </a:defRPr>
            </a:lvl1pPr>
            <a:lvl2pPr marL="608076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2pPr>
            <a:lvl3pPr marL="1216152" indent="0">
              <a:buNone/>
              <a:defRPr sz="2128">
                <a:solidFill>
                  <a:schemeClr val="tx1">
                    <a:tint val="75000"/>
                  </a:schemeClr>
                </a:solidFill>
              </a:defRPr>
            </a:lvl3pPr>
            <a:lvl4pPr marL="182422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4pPr>
            <a:lvl5pPr marL="2432304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5pPr>
            <a:lvl6pPr marL="3040380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6pPr>
            <a:lvl7pPr marL="3648456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7pPr>
            <a:lvl8pPr marL="4256532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8pPr>
            <a:lvl9pPr marL="486460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6153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0431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7089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4256"/>
            </a:lvl1pPr>
            <a:lvl2pPr>
              <a:defRPr sz="3724"/>
            </a:lvl2pPr>
            <a:lvl3pPr>
              <a:defRPr sz="3192"/>
            </a:lvl3pPr>
            <a:lvl4pPr>
              <a:defRPr sz="2660"/>
            </a:lvl4pPr>
            <a:lvl5pPr>
              <a:defRPr sz="2660"/>
            </a:lvl5pPr>
            <a:lvl6pPr>
              <a:defRPr sz="2660"/>
            </a:lvl6pPr>
            <a:lvl7pPr>
              <a:defRPr sz="2660"/>
            </a:lvl7pPr>
            <a:lvl8pPr>
              <a:defRPr sz="2660"/>
            </a:lvl8pPr>
            <a:lvl9pPr>
              <a:defRPr sz="26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862"/>
            </a:lvl1pPr>
            <a:lvl2pPr marL="608076" indent="0">
              <a:buNone/>
              <a:defRPr sz="1596"/>
            </a:lvl2pPr>
            <a:lvl3pPr marL="1216152" indent="0">
              <a:buNone/>
              <a:defRPr sz="1330"/>
            </a:lvl3pPr>
            <a:lvl4pPr marL="1824228" indent="0">
              <a:buNone/>
              <a:defRPr sz="1197"/>
            </a:lvl4pPr>
            <a:lvl5pPr marL="2432304" indent="0">
              <a:buNone/>
              <a:defRPr sz="1197"/>
            </a:lvl5pPr>
            <a:lvl6pPr marL="3040380" indent="0">
              <a:buNone/>
              <a:defRPr sz="1197"/>
            </a:lvl6pPr>
            <a:lvl7pPr marL="3648456" indent="0">
              <a:buNone/>
              <a:defRPr sz="1197"/>
            </a:lvl7pPr>
            <a:lvl8pPr marL="4256532" indent="0">
              <a:buNone/>
              <a:defRPr sz="1197"/>
            </a:lvl8pPr>
            <a:lvl9pPr marL="4864608" indent="0">
              <a:buNone/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3896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4256"/>
            </a:lvl1pPr>
            <a:lvl2pPr marL="608076" indent="0">
              <a:buNone/>
              <a:defRPr sz="3724"/>
            </a:lvl2pPr>
            <a:lvl3pPr marL="1216152" indent="0">
              <a:buNone/>
              <a:defRPr sz="3192"/>
            </a:lvl3pPr>
            <a:lvl4pPr marL="1824228" indent="0">
              <a:buNone/>
              <a:defRPr sz="2660"/>
            </a:lvl4pPr>
            <a:lvl5pPr marL="2432304" indent="0">
              <a:buNone/>
              <a:defRPr sz="2660"/>
            </a:lvl5pPr>
            <a:lvl6pPr marL="3040380" indent="0">
              <a:buNone/>
              <a:defRPr sz="2660"/>
            </a:lvl6pPr>
            <a:lvl7pPr marL="3648456" indent="0">
              <a:buNone/>
              <a:defRPr sz="2660"/>
            </a:lvl7pPr>
            <a:lvl8pPr marL="4256532" indent="0">
              <a:buNone/>
              <a:defRPr sz="2660"/>
            </a:lvl8pPr>
            <a:lvl9pPr marL="4864608" indent="0">
              <a:buNone/>
              <a:defRPr sz="266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862"/>
            </a:lvl1pPr>
            <a:lvl2pPr marL="608076" indent="0">
              <a:buNone/>
              <a:defRPr sz="1596"/>
            </a:lvl2pPr>
            <a:lvl3pPr marL="1216152" indent="0">
              <a:buNone/>
              <a:defRPr sz="1330"/>
            </a:lvl3pPr>
            <a:lvl4pPr marL="1824228" indent="0">
              <a:buNone/>
              <a:defRPr sz="1197"/>
            </a:lvl4pPr>
            <a:lvl5pPr marL="2432304" indent="0">
              <a:buNone/>
              <a:defRPr sz="1197"/>
            </a:lvl5pPr>
            <a:lvl6pPr marL="3040380" indent="0">
              <a:buNone/>
              <a:defRPr sz="1197"/>
            </a:lvl6pPr>
            <a:lvl7pPr marL="3648456" indent="0">
              <a:buNone/>
              <a:defRPr sz="1197"/>
            </a:lvl7pPr>
            <a:lvl8pPr marL="4256532" indent="0">
              <a:buNone/>
              <a:defRPr sz="1197"/>
            </a:lvl8pPr>
            <a:lvl9pPr marL="4864608" indent="0">
              <a:buNone/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165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0530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7320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0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8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6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4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5094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8805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532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660">
                <a:solidFill>
                  <a:schemeClr val="tx1">
                    <a:tint val="75000"/>
                  </a:schemeClr>
                </a:solidFill>
              </a:defRPr>
            </a:lvl1pPr>
            <a:lvl2pPr marL="608076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2pPr>
            <a:lvl3pPr marL="1216152" indent="0">
              <a:buNone/>
              <a:defRPr sz="2128">
                <a:solidFill>
                  <a:schemeClr val="tx1">
                    <a:tint val="75000"/>
                  </a:schemeClr>
                </a:solidFill>
              </a:defRPr>
            </a:lvl3pPr>
            <a:lvl4pPr marL="182422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4pPr>
            <a:lvl5pPr marL="2432304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5pPr>
            <a:lvl6pPr marL="3040380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6pPr>
            <a:lvl7pPr marL="3648456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7pPr>
            <a:lvl8pPr marL="4256532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8pPr>
            <a:lvl9pPr marL="486460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514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008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7/2/2022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2356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76" indent="0">
              <a:buNone/>
              <a:defRPr sz="2660" b="1"/>
            </a:lvl2pPr>
            <a:lvl3pPr marL="1216152" indent="0">
              <a:buNone/>
              <a:defRPr sz="2394" b="1"/>
            </a:lvl3pPr>
            <a:lvl4pPr marL="1824228" indent="0">
              <a:buNone/>
              <a:defRPr sz="2128" b="1"/>
            </a:lvl4pPr>
            <a:lvl5pPr marL="2432304" indent="0">
              <a:buNone/>
              <a:defRPr sz="2128" b="1"/>
            </a:lvl5pPr>
            <a:lvl6pPr marL="3040380" indent="0">
              <a:buNone/>
              <a:defRPr sz="2128" b="1"/>
            </a:lvl6pPr>
            <a:lvl7pPr marL="3648456" indent="0">
              <a:buNone/>
              <a:defRPr sz="2128" b="1"/>
            </a:lvl7pPr>
            <a:lvl8pPr marL="4256532" indent="0">
              <a:buNone/>
              <a:defRPr sz="2128" b="1"/>
            </a:lvl8pPr>
            <a:lvl9pPr marL="4864608" indent="0">
              <a:buNone/>
              <a:defRPr sz="21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76" indent="0">
              <a:buNone/>
              <a:defRPr sz="2660" b="1"/>
            </a:lvl2pPr>
            <a:lvl3pPr marL="1216152" indent="0">
              <a:buNone/>
              <a:defRPr sz="2394" b="1"/>
            </a:lvl3pPr>
            <a:lvl4pPr marL="1824228" indent="0">
              <a:buNone/>
              <a:defRPr sz="2128" b="1"/>
            </a:lvl4pPr>
            <a:lvl5pPr marL="2432304" indent="0">
              <a:buNone/>
              <a:defRPr sz="2128" b="1"/>
            </a:lvl5pPr>
            <a:lvl6pPr marL="3040380" indent="0">
              <a:buNone/>
              <a:defRPr sz="2128" b="1"/>
            </a:lvl6pPr>
            <a:lvl7pPr marL="3648456" indent="0">
              <a:buNone/>
              <a:defRPr sz="2128" b="1"/>
            </a:lvl7pPr>
            <a:lvl8pPr marL="4256532" indent="0">
              <a:buNone/>
              <a:defRPr sz="2128" b="1"/>
            </a:lvl8pPr>
            <a:lvl9pPr marL="4864608" indent="0">
              <a:buNone/>
              <a:defRPr sz="21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873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0431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7089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4256"/>
            </a:lvl1pPr>
            <a:lvl2pPr>
              <a:defRPr sz="3724"/>
            </a:lvl2pPr>
            <a:lvl3pPr>
              <a:defRPr sz="3192"/>
            </a:lvl3pPr>
            <a:lvl4pPr>
              <a:defRPr sz="2660"/>
            </a:lvl4pPr>
            <a:lvl5pPr>
              <a:defRPr sz="2660"/>
            </a:lvl5pPr>
            <a:lvl6pPr>
              <a:defRPr sz="2660"/>
            </a:lvl6pPr>
            <a:lvl7pPr>
              <a:defRPr sz="2660"/>
            </a:lvl7pPr>
            <a:lvl8pPr>
              <a:defRPr sz="2660"/>
            </a:lvl8pPr>
            <a:lvl9pPr>
              <a:defRPr sz="26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862"/>
            </a:lvl1pPr>
            <a:lvl2pPr marL="608076" indent="0">
              <a:buNone/>
              <a:defRPr sz="1596"/>
            </a:lvl2pPr>
            <a:lvl3pPr marL="1216152" indent="0">
              <a:buNone/>
              <a:defRPr sz="1330"/>
            </a:lvl3pPr>
            <a:lvl4pPr marL="1824228" indent="0">
              <a:buNone/>
              <a:defRPr sz="1197"/>
            </a:lvl4pPr>
            <a:lvl5pPr marL="2432304" indent="0">
              <a:buNone/>
              <a:defRPr sz="1197"/>
            </a:lvl5pPr>
            <a:lvl6pPr marL="3040380" indent="0">
              <a:buNone/>
              <a:defRPr sz="1197"/>
            </a:lvl6pPr>
            <a:lvl7pPr marL="3648456" indent="0">
              <a:buNone/>
              <a:defRPr sz="1197"/>
            </a:lvl7pPr>
            <a:lvl8pPr marL="4256532" indent="0">
              <a:buNone/>
              <a:defRPr sz="1197"/>
            </a:lvl8pPr>
            <a:lvl9pPr marL="4864608" indent="0">
              <a:buNone/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3896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4256"/>
            </a:lvl1pPr>
            <a:lvl2pPr marL="608076" indent="0">
              <a:buNone/>
              <a:defRPr sz="3724"/>
            </a:lvl2pPr>
            <a:lvl3pPr marL="1216152" indent="0">
              <a:buNone/>
              <a:defRPr sz="3192"/>
            </a:lvl3pPr>
            <a:lvl4pPr marL="1824228" indent="0">
              <a:buNone/>
              <a:defRPr sz="2660"/>
            </a:lvl4pPr>
            <a:lvl5pPr marL="2432304" indent="0">
              <a:buNone/>
              <a:defRPr sz="2660"/>
            </a:lvl5pPr>
            <a:lvl6pPr marL="3040380" indent="0">
              <a:buNone/>
              <a:defRPr sz="2660"/>
            </a:lvl6pPr>
            <a:lvl7pPr marL="3648456" indent="0">
              <a:buNone/>
              <a:defRPr sz="2660"/>
            </a:lvl7pPr>
            <a:lvl8pPr marL="4256532" indent="0">
              <a:buNone/>
              <a:defRPr sz="2660"/>
            </a:lvl8pPr>
            <a:lvl9pPr marL="4864608" indent="0">
              <a:buNone/>
              <a:defRPr sz="266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862"/>
            </a:lvl1pPr>
            <a:lvl2pPr marL="608076" indent="0">
              <a:buNone/>
              <a:defRPr sz="1596"/>
            </a:lvl2pPr>
            <a:lvl3pPr marL="1216152" indent="0">
              <a:buNone/>
              <a:defRPr sz="1330"/>
            </a:lvl3pPr>
            <a:lvl4pPr marL="1824228" indent="0">
              <a:buNone/>
              <a:defRPr sz="1197"/>
            </a:lvl4pPr>
            <a:lvl5pPr marL="2432304" indent="0">
              <a:buNone/>
              <a:defRPr sz="1197"/>
            </a:lvl5pPr>
            <a:lvl6pPr marL="3040380" indent="0">
              <a:buNone/>
              <a:defRPr sz="1197"/>
            </a:lvl6pPr>
            <a:lvl7pPr marL="3648456" indent="0">
              <a:buNone/>
              <a:defRPr sz="1197"/>
            </a:lvl7pPr>
            <a:lvl8pPr marL="4256532" indent="0">
              <a:buNone/>
              <a:defRPr sz="1197"/>
            </a:lvl8pPr>
            <a:lvl9pPr marL="4864608" indent="0">
              <a:buNone/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165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0530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7320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0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8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6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4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5094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8805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532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660">
                <a:solidFill>
                  <a:schemeClr val="tx1">
                    <a:tint val="75000"/>
                  </a:schemeClr>
                </a:solidFill>
              </a:defRPr>
            </a:lvl1pPr>
            <a:lvl2pPr marL="608076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2pPr>
            <a:lvl3pPr marL="1216152" indent="0">
              <a:buNone/>
              <a:defRPr sz="2128">
                <a:solidFill>
                  <a:schemeClr val="tx1">
                    <a:tint val="75000"/>
                  </a:schemeClr>
                </a:solidFill>
              </a:defRPr>
            </a:lvl3pPr>
            <a:lvl4pPr marL="182422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4pPr>
            <a:lvl5pPr marL="2432304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5pPr>
            <a:lvl6pPr marL="3040380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6pPr>
            <a:lvl7pPr marL="3648456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7pPr>
            <a:lvl8pPr marL="4256532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8pPr>
            <a:lvl9pPr marL="486460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51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76" indent="0">
              <a:buNone/>
              <a:defRPr sz="2660" b="1"/>
            </a:lvl2pPr>
            <a:lvl3pPr marL="1216152" indent="0">
              <a:buNone/>
              <a:defRPr sz="2394" b="1"/>
            </a:lvl3pPr>
            <a:lvl4pPr marL="1824228" indent="0">
              <a:buNone/>
              <a:defRPr sz="2128" b="1"/>
            </a:lvl4pPr>
            <a:lvl5pPr marL="2432304" indent="0">
              <a:buNone/>
              <a:defRPr sz="2128" b="1"/>
            </a:lvl5pPr>
            <a:lvl6pPr marL="3040380" indent="0">
              <a:buNone/>
              <a:defRPr sz="2128" b="1"/>
            </a:lvl6pPr>
            <a:lvl7pPr marL="3648456" indent="0">
              <a:buNone/>
              <a:defRPr sz="2128" b="1"/>
            </a:lvl7pPr>
            <a:lvl8pPr marL="4256532" indent="0">
              <a:buNone/>
              <a:defRPr sz="2128" b="1"/>
            </a:lvl8pPr>
            <a:lvl9pPr marL="4864608" indent="0">
              <a:buNone/>
              <a:defRPr sz="21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76" indent="0">
              <a:buNone/>
              <a:defRPr sz="2660" b="1"/>
            </a:lvl2pPr>
            <a:lvl3pPr marL="1216152" indent="0">
              <a:buNone/>
              <a:defRPr sz="2394" b="1"/>
            </a:lvl3pPr>
            <a:lvl4pPr marL="1824228" indent="0">
              <a:buNone/>
              <a:defRPr sz="2128" b="1"/>
            </a:lvl4pPr>
            <a:lvl5pPr marL="2432304" indent="0">
              <a:buNone/>
              <a:defRPr sz="2128" b="1"/>
            </a:lvl5pPr>
            <a:lvl6pPr marL="3040380" indent="0">
              <a:buNone/>
              <a:defRPr sz="2128" b="1"/>
            </a:lvl6pPr>
            <a:lvl7pPr marL="3648456" indent="0">
              <a:buNone/>
              <a:defRPr sz="2128" b="1"/>
            </a:lvl7pPr>
            <a:lvl8pPr marL="4256532" indent="0">
              <a:buNone/>
              <a:defRPr sz="2128" b="1"/>
            </a:lvl8pPr>
            <a:lvl9pPr marL="4864608" indent="0">
              <a:buNone/>
              <a:defRPr sz="21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7/2/2022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5240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0082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76" indent="0">
              <a:buNone/>
              <a:defRPr sz="2660" b="1"/>
            </a:lvl2pPr>
            <a:lvl3pPr marL="1216152" indent="0">
              <a:buNone/>
              <a:defRPr sz="2394" b="1"/>
            </a:lvl3pPr>
            <a:lvl4pPr marL="1824228" indent="0">
              <a:buNone/>
              <a:defRPr sz="2128" b="1"/>
            </a:lvl4pPr>
            <a:lvl5pPr marL="2432304" indent="0">
              <a:buNone/>
              <a:defRPr sz="2128" b="1"/>
            </a:lvl5pPr>
            <a:lvl6pPr marL="3040380" indent="0">
              <a:buNone/>
              <a:defRPr sz="2128" b="1"/>
            </a:lvl6pPr>
            <a:lvl7pPr marL="3648456" indent="0">
              <a:buNone/>
              <a:defRPr sz="2128" b="1"/>
            </a:lvl7pPr>
            <a:lvl8pPr marL="4256532" indent="0">
              <a:buNone/>
              <a:defRPr sz="2128" b="1"/>
            </a:lvl8pPr>
            <a:lvl9pPr marL="4864608" indent="0">
              <a:buNone/>
              <a:defRPr sz="21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76" indent="0">
              <a:buNone/>
              <a:defRPr sz="2660" b="1"/>
            </a:lvl2pPr>
            <a:lvl3pPr marL="1216152" indent="0">
              <a:buNone/>
              <a:defRPr sz="2394" b="1"/>
            </a:lvl3pPr>
            <a:lvl4pPr marL="1824228" indent="0">
              <a:buNone/>
              <a:defRPr sz="2128" b="1"/>
            </a:lvl4pPr>
            <a:lvl5pPr marL="2432304" indent="0">
              <a:buNone/>
              <a:defRPr sz="2128" b="1"/>
            </a:lvl5pPr>
            <a:lvl6pPr marL="3040380" indent="0">
              <a:buNone/>
              <a:defRPr sz="2128" b="1"/>
            </a:lvl6pPr>
            <a:lvl7pPr marL="3648456" indent="0">
              <a:buNone/>
              <a:defRPr sz="2128" b="1"/>
            </a:lvl7pPr>
            <a:lvl8pPr marL="4256532" indent="0">
              <a:buNone/>
              <a:defRPr sz="2128" b="1"/>
            </a:lvl8pPr>
            <a:lvl9pPr marL="4864608" indent="0">
              <a:buNone/>
              <a:defRPr sz="21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873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0431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7089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4256"/>
            </a:lvl1pPr>
            <a:lvl2pPr>
              <a:defRPr sz="3724"/>
            </a:lvl2pPr>
            <a:lvl3pPr>
              <a:defRPr sz="3192"/>
            </a:lvl3pPr>
            <a:lvl4pPr>
              <a:defRPr sz="2660"/>
            </a:lvl4pPr>
            <a:lvl5pPr>
              <a:defRPr sz="2660"/>
            </a:lvl5pPr>
            <a:lvl6pPr>
              <a:defRPr sz="2660"/>
            </a:lvl6pPr>
            <a:lvl7pPr>
              <a:defRPr sz="2660"/>
            </a:lvl7pPr>
            <a:lvl8pPr>
              <a:defRPr sz="2660"/>
            </a:lvl8pPr>
            <a:lvl9pPr>
              <a:defRPr sz="26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862"/>
            </a:lvl1pPr>
            <a:lvl2pPr marL="608076" indent="0">
              <a:buNone/>
              <a:defRPr sz="1596"/>
            </a:lvl2pPr>
            <a:lvl3pPr marL="1216152" indent="0">
              <a:buNone/>
              <a:defRPr sz="1330"/>
            </a:lvl3pPr>
            <a:lvl4pPr marL="1824228" indent="0">
              <a:buNone/>
              <a:defRPr sz="1197"/>
            </a:lvl4pPr>
            <a:lvl5pPr marL="2432304" indent="0">
              <a:buNone/>
              <a:defRPr sz="1197"/>
            </a:lvl5pPr>
            <a:lvl6pPr marL="3040380" indent="0">
              <a:buNone/>
              <a:defRPr sz="1197"/>
            </a:lvl6pPr>
            <a:lvl7pPr marL="3648456" indent="0">
              <a:buNone/>
              <a:defRPr sz="1197"/>
            </a:lvl7pPr>
            <a:lvl8pPr marL="4256532" indent="0">
              <a:buNone/>
              <a:defRPr sz="1197"/>
            </a:lvl8pPr>
            <a:lvl9pPr marL="4864608" indent="0">
              <a:buNone/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3896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4256"/>
            </a:lvl1pPr>
            <a:lvl2pPr marL="608076" indent="0">
              <a:buNone/>
              <a:defRPr sz="3724"/>
            </a:lvl2pPr>
            <a:lvl3pPr marL="1216152" indent="0">
              <a:buNone/>
              <a:defRPr sz="3192"/>
            </a:lvl3pPr>
            <a:lvl4pPr marL="1824228" indent="0">
              <a:buNone/>
              <a:defRPr sz="2660"/>
            </a:lvl4pPr>
            <a:lvl5pPr marL="2432304" indent="0">
              <a:buNone/>
              <a:defRPr sz="2660"/>
            </a:lvl5pPr>
            <a:lvl6pPr marL="3040380" indent="0">
              <a:buNone/>
              <a:defRPr sz="2660"/>
            </a:lvl6pPr>
            <a:lvl7pPr marL="3648456" indent="0">
              <a:buNone/>
              <a:defRPr sz="2660"/>
            </a:lvl7pPr>
            <a:lvl8pPr marL="4256532" indent="0">
              <a:buNone/>
              <a:defRPr sz="2660"/>
            </a:lvl8pPr>
            <a:lvl9pPr marL="4864608" indent="0">
              <a:buNone/>
              <a:defRPr sz="266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862"/>
            </a:lvl1pPr>
            <a:lvl2pPr marL="608076" indent="0">
              <a:buNone/>
              <a:defRPr sz="1596"/>
            </a:lvl2pPr>
            <a:lvl3pPr marL="1216152" indent="0">
              <a:buNone/>
              <a:defRPr sz="1330"/>
            </a:lvl3pPr>
            <a:lvl4pPr marL="1824228" indent="0">
              <a:buNone/>
              <a:defRPr sz="1197"/>
            </a:lvl4pPr>
            <a:lvl5pPr marL="2432304" indent="0">
              <a:buNone/>
              <a:defRPr sz="1197"/>
            </a:lvl5pPr>
            <a:lvl6pPr marL="3040380" indent="0">
              <a:buNone/>
              <a:defRPr sz="1197"/>
            </a:lvl6pPr>
            <a:lvl7pPr marL="3648456" indent="0">
              <a:buNone/>
              <a:defRPr sz="1197"/>
            </a:lvl7pPr>
            <a:lvl8pPr marL="4256532" indent="0">
              <a:buNone/>
              <a:defRPr sz="1197"/>
            </a:lvl8pPr>
            <a:lvl9pPr marL="4864608" indent="0">
              <a:buNone/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165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0530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7320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0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8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6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4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5094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880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7/2/2022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3399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532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660">
                <a:solidFill>
                  <a:schemeClr val="tx1">
                    <a:tint val="75000"/>
                  </a:schemeClr>
                </a:solidFill>
              </a:defRPr>
            </a:lvl1pPr>
            <a:lvl2pPr marL="608076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2pPr>
            <a:lvl3pPr marL="1216152" indent="0">
              <a:buNone/>
              <a:defRPr sz="2128">
                <a:solidFill>
                  <a:schemeClr val="tx1">
                    <a:tint val="75000"/>
                  </a:schemeClr>
                </a:solidFill>
              </a:defRPr>
            </a:lvl3pPr>
            <a:lvl4pPr marL="182422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4pPr>
            <a:lvl5pPr marL="2432304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5pPr>
            <a:lvl6pPr marL="3040380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6pPr>
            <a:lvl7pPr marL="3648456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7pPr>
            <a:lvl8pPr marL="4256532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8pPr>
            <a:lvl9pPr marL="486460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514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0082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76" indent="0">
              <a:buNone/>
              <a:defRPr sz="2660" b="1"/>
            </a:lvl2pPr>
            <a:lvl3pPr marL="1216152" indent="0">
              <a:buNone/>
              <a:defRPr sz="2394" b="1"/>
            </a:lvl3pPr>
            <a:lvl4pPr marL="1824228" indent="0">
              <a:buNone/>
              <a:defRPr sz="2128" b="1"/>
            </a:lvl4pPr>
            <a:lvl5pPr marL="2432304" indent="0">
              <a:buNone/>
              <a:defRPr sz="2128" b="1"/>
            </a:lvl5pPr>
            <a:lvl6pPr marL="3040380" indent="0">
              <a:buNone/>
              <a:defRPr sz="2128" b="1"/>
            </a:lvl6pPr>
            <a:lvl7pPr marL="3648456" indent="0">
              <a:buNone/>
              <a:defRPr sz="2128" b="1"/>
            </a:lvl7pPr>
            <a:lvl8pPr marL="4256532" indent="0">
              <a:buNone/>
              <a:defRPr sz="2128" b="1"/>
            </a:lvl8pPr>
            <a:lvl9pPr marL="4864608" indent="0">
              <a:buNone/>
              <a:defRPr sz="21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76" indent="0">
              <a:buNone/>
              <a:defRPr sz="2660" b="1"/>
            </a:lvl2pPr>
            <a:lvl3pPr marL="1216152" indent="0">
              <a:buNone/>
              <a:defRPr sz="2394" b="1"/>
            </a:lvl3pPr>
            <a:lvl4pPr marL="1824228" indent="0">
              <a:buNone/>
              <a:defRPr sz="2128" b="1"/>
            </a:lvl4pPr>
            <a:lvl5pPr marL="2432304" indent="0">
              <a:buNone/>
              <a:defRPr sz="2128" b="1"/>
            </a:lvl5pPr>
            <a:lvl6pPr marL="3040380" indent="0">
              <a:buNone/>
              <a:defRPr sz="2128" b="1"/>
            </a:lvl6pPr>
            <a:lvl7pPr marL="3648456" indent="0">
              <a:buNone/>
              <a:defRPr sz="2128" b="1"/>
            </a:lvl7pPr>
            <a:lvl8pPr marL="4256532" indent="0">
              <a:buNone/>
              <a:defRPr sz="2128" b="1"/>
            </a:lvl8pPr>
            <a:lvl9pPr marL="4864608" indent="0">
              <a:buNone/>
              <a:defRPr sz="21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873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0431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7089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4256"/>
            </a:lvl1pPr>
            <a:lvl2pPr>
              <a:defRPr sz="3724"/>
            </a:lvl2pPr>
            <a:lvl3pPr>
              <a:defRPr sz="3192"/>
            </a:lvl3pPr>
            <a:lvl4pPr>
              <a:defRPr sz="2660"/>
            </a:lvl4pPr>
            <a:lvl5pPr>
              <a:defRPr sz="2660"/>
            </a:lvl5pPr>
            <a:lvl6pPr>
              <a:defRPr sz="2660"/>
            </a:lvl6pPr>
            <a:lvl7pPr>
              <a:defRPr sz="2660"/>
            </a:lvl7pPr>
            <a:lvl8pPr>
              <a:defRPr sz="2660"/>
            </a:lvl8pPr>
            <a:lvl9pPr>
              <a:defRPr sz="26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862"/>
            </a:lvl1pPr>
            <a:lvl2pPr marL="608076" indent="0">
              <a:buNone/>
              <a:defRPr sz="1596"/>
            </a:lvl2pPr>
            <a:lvl3pPr marL="1216152" indent="0">
              <a:buNone/>
              <a:defRPr sz="1330"/>
            </a:lvl3pPr>
            <a:lvl4pPr marL="1824228" indent="0">
              <a:buNone/>
              <a:defRPr sz="1197"/>
            </a:lvl4pPr>
            <a:lvl5pPr marL="2432304" indent="0">
              <a:buNone/>
              <a:defRPr sz="1197"/>
            </a:lvl5pPr>
            <a:lvl6pPr marL="3040380" indent="0">
              <a:buNone/>
              <a:defRPr sz="1197"/>
            </a:lvl6pPr>
            <a:lvl7pPr marL="3648456" indent="0">
              <a:buNone/>
              <a:defRPr sz="1197"/>
            </a:lvl7pPr>
            <a:lvl8pPr marL="4256532" indent="0">
              <a:buNone/>
              <a:defRPr sz="1197"/>
            </a:lvl8pPr>
            <a:lvl9pPr marL="4864608" indent="0">
              <a:buNone/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3896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4256"/>
            </a:lvl1pPr>
            <a:lvl2pPr marL="608076" indent="0">
              <a:buNone/>
              <a:defRPr sz="3724"/>
            </a:lvl2pPr>
            <a:lvl3pPr marL="1216152" indent="0">
              <a:buNone/>
              <a:defRPr sz="3192"/>
            </a:lvl3pPr>
            <a:lvl4pPr marL="1824228" indent="0">
              <a:buNone/>
              <a:defRPr sz="2660"/>
            </a:lvl4pPr>
            <a:lvl5pPr marL="2432304" indent="0">
              <a:buNone/>
              <a:defRPr sz="2660"/>
            </a:lvl5pPr>
            <a:lvl6pPr marL="3040380" indent="0">
              <a:buNone/>
              <a:defRPr sz="2660"/>
            </a:lvl6pPr>
            <a:lvl7pPr marL="3648456" indent="0">
              <a:buNone/>
              <a:defRPr sz="2660"/>
            </a:lvl7pPr>
            <a:lvl8pPr marL="4256532" indent="0">
              <a:buNone/>
              <a:defRPr sz="2660"/>
            </a:lvl8pPr>
            <a:lvl9pPr marL="4864608" indent="0">
              <a:buNone/>
              <a:defRPr sz="266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862"/>
            </a:lvl1pPr>
            <a:lvl2pPr marL="608076" indent="0">
              <a:buNone/>
              <a:defRPr sz="1596"/>
            </a:lvl2pPr>
            <a:lvl3pPr marL="1216152" indent="0">
              <a:buNone/>
              <a:defRPr sz="1330"/>
            </a:lvl3pPr>
            <a:lvl4pPr marL="1824228" indent="0">
              <a:buNone/>
              <a:defRPr sz="1197"/>
            </a:lvl4pPr>
            <a:lvl5pPr marL="2432304" indent="0">
              <a:buNone/>
              <a:defRPr sz="1197"/>
            </a:lvl5pPr>
            <a:lvl6pPr marL="3040380" indent="0">
              <a:buNone/>
              <a:defRPr sz="1197"/>
            </a:lvl6pPr>
            <a:lvl7pPr marL="3648456" indent="0">
              <a:buNone/>
              <a:defRPr sz="1197"/>
            </a:lvl7pPr>
            <a:lvl8pPr marL="4256532" indent="0">
              <a:buNone/>
              <a:defRPr sz="1197"/>
            </a:lvl8pPr>
            <a:lvl9pPr marL="4864608" indent="0">
              <a:buNone/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165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0530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7320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57625" y="719200"/>
            <a:ext cx="10255765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9144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7/2/2022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56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4256"/>
            </a:lvl1pPr>
            <a:lvl2pPr>
              <a:defRPr sz="3724"/>
            </a:lvl2pPr>
            <a:lvl3pPr>
              <a:defRPr sz="3192"/>
            </a:lvl3pPr>
            <a:lvl4pPr>
              <a:defRPr sz="2660"/>
            </a:lvl4pPr>
            <a:lvl5pPr>
              <a:defRPr sz="2660"/>
            </a:lvl5pPr>
            <a:lvl6pPr>
              <a:defRPr sz="2660"/>
            </a:lvl6pPr>
            <a:lvl7pPr>
              <a:defRPr sz="2660"/>
            </a:lvl7pPr>
            <a:lvl8pPr>
              <a:defRPr sz="2660"/>
            </a:lvl8pPr>
            <a:lvl9pPr>
              <a:defRPr sz="26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862"/>
            </a:lvl1pPr>
            <a:lvl2pPr marL="608076" indent="0">
              <a:buNone/>
              <a:defRPr sz="1596"/>
            </a:lvl2pPr>
            <a:lvl3pPr marL="1216152" indent="0">
              <a:buNone/>
              <a:defRPr sz="1330"/>
            </a:lvl3pPr>
            <a:lvl4pPr marL="1824228" indent="0">
              <a:buNone/>
              <a:defRPr sz="1197"/>
            </a:lvl4pPr>
            <a:lvl5pPr marL="2432304" indent="0">
              <a:buNone/>
              <a:defRPr sz="1197"/>
            </a:lvl5pPr>
            <a:lvl6pPr marL="3040380" indent="0">
              <a:buNone/>
              <a:defRPr sz="1197"/>
            </a:lvl6pPr>
            <a:lvl7pPr marL="3648456" indent="0">
              <a:buNone/>
              <a:defRPr sz="1197"/>
            </a:lvl7pPr>
            <a:lvl8pPr marL="4256532" indent="0">
              <a:buNone/>
              <a:defRPr sz="1197"/>
            </a:lvl8pPr>
            <a:lvl9pPr marL="4864608" indent="0">
              <a:buNone/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7/2/2022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90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4256"/>
            </a:lvl1pPr>
            <a:lvl2pPr marL="608076" indent="0">
              <a:buNone/>
              <a:defRPr sz="3724"/>
            </a:lvl2pPr>
            <a:lvl3pPr marL="1216152" indent="0">
              <a:buNone/>
              <a:defRPr sz="3192"/>
            </a:lvl3pPr>
            <a:lvl4pPr marL="1824228" indent="0">
              <a:buNone/>
              <a:defRPr sz="2660"/>
            </a:lvl4pPr>
            <a:lvl5pPr marL="2432304" indent="0">
              <a:buNone/>
              <a:defRPr sz="2660"/>
            </a:lvl5pPr>
            <a:lvl6pPr marL="3040380" indent="0">
              <a:buNone/>
              <a:defRPr sz="2660"/>
            </a:lvl6pPr>
            <a:lvl7pPr marL="3648456" indent="0">
              <a:buNone/>
              <a:defRPr sz="2660"/>
            </a:lvl7pPr>
            <a:lvl8pPr marL="4256532" indent="0">
              <a:buNone/>
              <a:defRPr sz="2660"/>
            </a:lvl8pPr>
            <a:lvl9pPr marL="4864608" indent="0">
              <a:buNone/>
              <a:defRPr sz="266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862"/>
            </a:lvl1pPr>
            <a:lvl2pPr marL="608076" indent="0">
              <a:buNone/>
              <a:defRPr sz="1596"/>
            </a:lvl2pPr>
            <a:lvl3pPr marL="1216152" indent="0">
              <a:buNone/>
              <a:defRPr sz="1330"/>
            </a:lvl3pPr>
            <a:lvl4pPr marL="1824228" indent="0">
              <a:buNone/>
              <a:defRPr sz="1197"/>
            </a:lvl4pPr>
            <a:lvl5pPr marL="2432304" indent="0">
              <a:buNone/>
              <a:defRPr sz="1197"/>
            </a:lvl5pPr>
            <a:lvl6pPr marL="3040380" indent="0">
              <a:buNone/>
              <a:defRPr sz="1197"/>
            </a:lvl6pPr>
            <a:lvl7pPr marL="3648456" indent="0">
              <a:buNone/>
              <a:defRPr sz="1197"/>
            </a:lvl7pPr>
            <a:lvl8pPr marL="4256532" indent="0">
              <a:buNone/>
              <a:defRPr sz="1197"/>
            </a:lvl8pPr>
            <a:lvl9pPr marL="4864608" indent="0">
              <a:buNone/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7/2/2022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987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6151D-0D95-4C52-9F09-143FCC7CD1AC}" type="datetimeFigureOut">
              <a:rPr lang="en-US" smtClean="0"/>
              <a:t>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125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6152" rtl="0" eaLnBrk="1" latinLnBrk="0" hangingPunct="1">
        <a:spcBef>
          <a:spcPct val="0"/>
        </a:spcBef>
        <a:buNone/>
        <a:defRPr sz="5852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057" indent="-456057" algn="l" defTabSz="1216152" rtl="0" eaLnBrk="1" latinLnBrk="0" hangingPunct="1">
        <a:spcBef>
          <a:spcPct val="20000"/>
        </a:spcBef>
        <a:buFont typeface="Arial" pitchFamily="34" charset="0"/>
        <a:buChar char="•"/>
        <a:defRPr sz="4256" kern="1200">
          <a:solidFill>
            <a:schemeClr val="tx1"/>
          </a:solidFill>
          <a:latin typeface="+mn-lt"/>
          <a:ea typeface="+mn-ea"/>
          <a:cs typeface="+mn-cs"/>
        </a:defRPr>
      </a:lvl1pPr>
      <a:lvl2pPr marL="988124" indent="-380048" algn="l" defTabSz="1216152" rtl="0" eaLnBrk="1" latinLnBrk="0" hangingPunct="1">
        <a:spcBef>
          <a:spcPct val="20000"/>
        </a:spcBef>
        <a:buFont typeface="Arial" pitchFamily="34" charset="0"/>
        <a:buChar char="–"/>
        <a:defRPr sz="3724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0190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3pPr>
      <a:lvl4pPr marL="2128266" indent="-304038" algn="l" defTabSz="1216152" rtl="0" eaLnBrk="1" latinLnBrk="0" hangingPunct="1">
        <a:spcBef>
          <a:spcPct val="20000"/>
        </a:spcBef>
        <a:buFont typeface="Arial" pitchFamily="34" charset="0"/>
        <a:buChar char="–"/>
        <a:defRPr sz="2660" kern="1200">
          <a:solidFill>
            <a:schemeClr val="tx1"/>
          </a:solidFill>
          <a:latin typeface="+mn-lt"/>
          <a:ea typeface="+mn-ea"/>
          <a:cs typeface="+mn-cs"/>
        </a:defRPr>
      </a:lvl4pPr>
      <a:lvl5pPr marL="2736342" indent="-304038" algn="l" defTabSz="1216152" rtl="0" eaLnBrk="1" latinLnBrk="0" hangingPunct="1">
        <a:spcBef>
          <a:spcPct val="20000"/>
        </a:spcBef>
        <a:buFont typeface="Arial" pitchFamily="34" charset="0"/>
        <a:buChar char="»"/>
        <a:defRPr sz="2660" kern="1200">
          <a:solidFill>
            <a:schemeClr val="tx1"/>
          </a:solidFill>
          <a:latin typeface="+mn-lt"/>
          <a:ea typeface="+mn-ea"/>
          <a:cs typeface="+mn-cs"/>
        </a:defRPr>
      </a:lvl5pPr>
      <a:lvl6pPr marL="3344418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6pPr>
      <a:lvl7pPr marL="3952494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7pPr>
      <a:lvl8pPr marL="4560570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8pPr>
      <a:lvl9pPr marL="5168646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807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615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422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2304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4038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845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653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460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02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44" r:id="rId12"/>
    <p:sldLayoutId id="2147483745" r:id="rId13"/>
  </p:sldLayoutIdLst>
  <p:txStyles>
    <p:titleStyle>
      <a:lvl1pPr algn="ctr" defTabSz="1216152" rtl="0" eaLnBrk="1" latinLnBrk="0" hangingPunct="1">
        <a:spcBef>
          <a:spcPct val="0"/>
        </a:spcBef>
        <a:buNone/>
        <a:defRPr sz="5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057" indent="-456057" algn="l" defTabSz="1216152" rtl="0" eaLnBrk="1" latinLnBrk="0" hangingPunct="1">
        <a:spcBef>
          <a:spcPct val="20000"/>
        </a:spcBef>
        <a:buFont typeface="Arial" pitchFamily="34" charset="0"/>
        <a:buChar char="•"/>
        <a:defRPr sz="4256" kern="1200">
          <a:solidFill>
            <a:schemeClr val="tx1"/>
          </a:solidFill>
          <a:latin typeface="+mn-lt"/>
          <a:ea typeface="+mn-ea"/>
          <a:cs typeface="+mn-cs"/>
        </a:defRPr>
      </a:lvl1pPr>
      <a:lvl2pPr marL="988124" indent="-380048" algn="l" defTabSz="1216152" rtl="0" eaLnBrk="1" latinLnBrk="0" hangingPunct="1">
        <a:spcBef>
          <a:spcPct val="20000"/>
        </a:spcBef>
        <a:buFont typeface="Arial" pitchFamily="34" charset="0"/>
        <a:buChar char="–"/>
        <a:defRPr sz="3724" kern="1200">
          <a:solidFill>
            <a:schemeClr val="tx1"/>
          </a:solidFill>
          <a:latin typeface="+mn-lt"/>
          <a:ea typeface="+mn-ea"/>
          <a:cs typeface="+mn-cs"/>
        </a:defRPr>
      </a:lvl2pPr>
      <a:lvl3pPr marL="1520190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3pPr>
      <a:lvl4pPr marL="2128266" indent="-304038" algn="l" defTabSz="1216152" rtl="0" eaLnBrk="1" latinLnBrk="0" hangingPunct="1">
        <a:spcBef>
          <a:spcPct val="20000"/>
        </a:spcBef>
        <a:buFont typeface="Arial" pitchFamily="34" charset="0"/>
        <a:buChar char="–"/>
        <a:defRPr sz="2660" kern="1200">
          <a:solidFill>
            <a:schemeClr val="tx1"/>
          </a:solidFill>
          <a:latin typeface="+mn-lt"/>
          <a:ea typeface="+mn-ea"/>
          <a:cs typeface="+mn-cs"/>
        </a:defRPr>
      </a:lvl4pPr>
      <a:lvl5pPr marL="2736342" indent="-304038" algn="l" defTabSz="1216152" rtl="0" eaLnBrk="1" latinLnBrk="0" hangingPunct="1">
        <a:spcBef>
          <a:spcPct val="20000"/>
        </a:spcBef>
        <a:buFont typeface="Arial" pitchFamily="34" charset="0"/>
        <a:buChar char="»"/>
        <a:defRPr sz="2660" kern="1200">
          <a:solidFill>
            <a:schemeClr val="tx1"/>
          </a:solidFill>
          <a:latin typeface="+mn-lt"/>
          <a:ea typeface="+mn-ea"/>
          <a:cs typeface="+mn-cs"/>
        </a:defRPr>
      </a:lvl5pPr>
      <a:lvl6pPr marL="3344418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6pPr>
      <a:lvl7pPr marL="3952494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7pPr>
      <a:lvl8pPr marL="4560570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8pPr>
      <a:lvl9pPr marL="5168646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807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615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422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2304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4038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845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653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460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02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1216152" rtl="0" eaLnBrk="1" latinLnBrk="0" hangingPunct="1">
        <a:spcBef>
          <a:spcPct val="0"/>
        </a:spcBef>
        <a:buNone/>
        <a:defRPr sz="5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057" indent="-456057" algn="l" defTabSz="1216152" rtl="0" eaLnBrk="1" latinLnBrk="0" hangingPunct="1">
        <a:spcBef>
          <a:spcPct val="20000"/>
        </a:spcBef>
        <a:buFont typeface="Arial" pitchFamily="34" charset="0"/>
        <a:buChar char="•"/>
        <a:defRPr sz="4256" kern="1200">
          <a:solidFill>
            <a:schemeClr val="tx1"/>
          </a:solidFill>
          <a:latin typeface="+mn-lt"/>
          <a:ea typeface="+mn-ea"/>
          <a:cs typeface="+mn-cs"/>
        </a:defRPr>
      </a:lvl1pPr>
      <a:lvl2pPr marL="988124" indent="-380048" algn="l" defTabSz="1216152" rtl="0" eaLnBrk="1" latinLnBrk="0" hangingPunct="1">
        <a:spcBef>
          <a:spcPct val="20000"/>
        </a:spcBef>
        <a:buFont typeface="Arial" pitchFamily="34" charset="0"/>
        <a:buChar char="–"/>
        <a:defRPr sz="3724" kern="1200">
          <a:solidFill>
            <a:schemeClr val="tx1"/>
          </a:solidFill>
          <a:latin typeface="+mn-lt"/>
          <a:ea typeface="+mn-ea"/>
          <a:cs typeface="+mn-cs"/>
        </a:defRPr>
      </a:lvl2pPr>
      <a:lvl3pPr marL="1520190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3pPr>
      <a:lvl4pPr marL="2128266" indent="-304038" algn="l" defTabSz="1216152" rtl="0" eaLnBrk="1" latinLnBrk="0" hangingPunct="1">
        <a:spcBef>
          <a:spcPct val="20000"/>
        </a:spcBef>
        <a:buFont typeface="Arial" pitchFamily="34" charset="0"/>
        <a:buChar char="–"/>
        <a:defRPr sz="2660" kern="1200">
          <a:solidFill>
            <a:schemeClr val="tx1"/>
          </a:solidFill>
          <a:latin typeface="+mn-lt"/>
          <a:ea typeface="+mn-ea"/>
          <a:cs typeface="+mn-cs"/>
        </a:defRPr>
      </a:lvl4pPr>
      <a:lvl5pPr marL="2736342" indent="-304038" algn="l" defTabSz="1216152" rtl="0" eaLnBrk="1" latinLnBrk="0" hangingPunct="1">
        <a:spcBef>
          <a:spcPct val="20000"/>
        </a:spcBef>
        <a:buFont typeface="Arial" pitchFamily="34" charset="0"/>
        <a:buChar char="»"/>
        <a:defRPr sz="2660" kern="1200">
          <a:solidFill>
            <a:schemeClr val="tx1"/>
          </a:solidFill>
          <a:latin typeface="+mn-lt"/>
          <a:ea typeface="+mn-ea"/>
          <a:cs typeface="+mn-cs"/>
        </a:defRPr>
      </a:lvl5pPr>
      <a:lvl6pPr marL="3344418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6pPr>
      <a:lvl7pPr marL="3952494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7pPr>
      <a:lvl8pPr marL="4560570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8pPr>
      <a:lvl9pPr marL="5168646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807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615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422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2304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4038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845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653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460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02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1216152" rtl="0" eaLnBrk="1" latinLnBrk="0" hangingPunct="1">
        <a:spcBef>
          <a:spcPct val="0"/>
        </a:spcBef>
        <a:buNone/>
        <a:defRPr sz="5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057" indent="-456057" algn="l" defTabSz="1216152" rtl="0" eaLnBrk="1" latinLnBrk="0" hangingPunct="1">
        <a:spcBef>
          <a:spcPct val="20000"/>
        </a:spcBef>
        <a:buFont typeface="Arial" pitchFamily="34" charset="0"/>
        <a:buChar char="•"/>
        <a:defRPr sz="4256" kern="1200">
          <a:solidFill>
            <a:schemeClr val="tx1"/>
          </a:solidFill>
          <a:latin typeface="+mn-lt"/>
          <a:ea typeface="+mn-ea"/>
          <a:cs typeface="+mn-cs"/>
        </a:defRPr>
      </a:lvl1pPr>
      <a:lvl2pPr marL="988124" indent="-380048" algn="l" defTabSz="1216152" rtl="0" eaLnBrk="1" latinLnBrk="0" hangingPunct="1">
        <a:spcBef>
          <a:spcPct val="20000"/>
        </a:spcBef>
        <a:buFont typeface="Arial" pitchFamily="34" charset="0"/>
        <a:buChar char="–"/>
        <a:defRPr sz="3724" kern="1200">
          <a:solidFill>
            <a:schemeClr val="tx1"/>
          </a:solidFill>
          <a:latin typeface="+mn-lt"/>
          <a:ea typeface="+mn-ea"/>
          <a:cs typeface="+mn-cs"/>
        </a:defRPr>
      </a:lvl2pPr>
      <a:lvl3pPr marL="1520190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3pPr>
      <a:lvl4pPr marL="2128266" indent="-304038" algn="l" defTabSz="1216152" rtl="0" eaLnBrk="1" latinLnBrk="0" hangingPunct="1">
        <a:spcBef>
          <a:spcPct val="20000"/>
        </a:spcBef>
        <a:buFont typeface="Arial" pitchFamily="34" charset="0"/>
        <a:buChar char="–"/>
        <a:defRPr sz="2660" kern="1200">
          <a:solidFill>
            <a:schemeClr val="tx1"/>
          </a:solidFill>
          <a:latin typeface="+mn-lt"/>
          <a:ea typeface="+mn-ea"/>
          <a:cs typeface="+mn-cs"/>
        </a:defRPr>
      </a:lvl4pPr>
      <a:lvl5pPr marL="2736342" indent="-304038" algn="l" defTabSz="1216152" rtl="0" eaLnBrk="1" latinLnBrk="0" hangingPunct="1">
        <a:spcBef>
          <a:spcPct val="20000"/>
        </a:spcBef>
        <a:buFont typeface="Arial" pitchFamily="34" charset="0"/>
        <a:buChar char="»"/>
        <a:defRPr sz="2660" kern="1200">
          <a:solidFill>
            <a:schemeClr val="tx1"/>
          </a:solidFill>
          <a:latin typeface="+mn-lt"/>
          <a:ea typeface="+mn-ea"/>
          <a:cs typeface="+mn-cs"/>
        </a:defRPr>
      </a:lvl5pPr>
      <a:lvl6pPr marL="3344418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6pPr>
      <a:lvl7pPr marL="3952494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7pPr>
      <a:lvl8pPr marL="4560570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8pPr>
      <a:lvl9pPr marL="5168646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807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615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422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2304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4038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845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653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460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02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1216152" rtl="0" eaLnBrk="1" latinLnBrk="0" hangingPunct="1">
        <a:spcBef>
          <a:spcPct val="0"/>
        </a:spcBef>
        <a:buNone/>
        <a:defRPr sz="5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057" indent="-456057" algn="l" defTabSz="1216152" rtl="0" eaLnBrk="1" latinLnBrk="0" hangingPunct="1">
        <a:spcBef>
          <a:spcPct val="20000"/>
        </a:spcBef>
        <a:buFont typeface="Arial" pitchFamily="34" charset="0"/>
        <a:buChar char="•"/>
        <a:defRPr sz="4256" kern="1200">
          <a:solidFill>
            <a:schemeClr val="tx1"/>
          </a:solidFill>
          <a:latin typeface="+mn-lt"/>
          <a:ea typeface="+mn-ea"/>
          <a:cs typeface="+mn-cs"/>
        </a:defRPr>
      </a:lvl1pPr>
      <a:lvl2pPr marL="988124" indent="-380048" algn="l" defTabSz="1216152" rtl="0" eaLnBrk="1" latinLnBrk="0" hangingPunct="1">
        <a:spcBef>
          <a:spcPct val="20000"/>
        </a:spcBef>
        <a:buFont typeface="Arial" pitchFamily="34" charset="0"/>
        <a:buChar char="–"/>
        <a:defRPr sz="3724" kern="1200">
          <a:solidFill>
            <a:schemeClr val="tx1"/>
          </a:solidFill>
          <a:latin typeface="+mn-lt"/>
          <a:ea typeface="+mn-ea"/>
          <a:cs typeface="+mn-cs"/>
        </a:defRPr>
      </a:lvl2pPr>
      <a:lvl3pPr marL="1520190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3pPr>
      <a:lvl4pPr marL="2128266" indent="-304038" algn="l" defTabSz="1216152" rtl="0" eaLnBrk="1" latinLnBrk="0" hangingPunct="1">
        <a:spcBef>
          <a:spcPct val="20000"/>
        </a:spcBef>
        <a:buFont typeface="Arial" pitchFamily="34" charset="0"/>
        <a:buChar char="–"/>
        <a:defRPr sz="2660" kern="1200">
          <a:solidFill>
            <a:schemeClr val="tx1"/>
          </a:solidFill>
          <a:latin typeface="+mn-lt"/>
          <a:ea typeface="+mn-ea"/>
          <a:cs typeface="+mn-cs"/>
        </a:defRPr>
      </a:lvl4pPr>
      <a:lvl5pPr marL="2736342" indent="-304038" algn="l" defTabSz="1216152" rtl="0" eaLnBrk="1" latinLnBrk="0" hangingPunct="1">
        <a:spcBef>
          <a:spcPct val="20000"/>
        </a:spcBef>
        <a:buFont typeface="Arial" pitchFamily="34" charset="0"/>
        <a:buChar char="»"/>
        <a:defRPr sz="2660" kern="1200">
          <a:solidFill>
            <a:schemeClr val="tx1"/>
          </a:solidFill>
          <a:latin typeface="+mn-lt"/>
          <a:ea typeface="+mn-ea"/>
          <a:cs typeface="+mn-cs"/>
        </a:defRPr>
      </a:lvl5pPr>
      <a:lvl6pPr marL="3344418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6pPr>
      <a:lvl7pPr marL="3952494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7pPr>
      <a:lvl8pPr marL="4560570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8pPr>
      <a:lvl9pPr marL="5168646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807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615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422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2304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4038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845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653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460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02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6" r:id="rId12"/>
  </p:sldLayoutIdLst>
  <p:txStyles>
    <p:titleStyle>
      <a:lvl1pPr algn="ctr" defTabSz="1216152" rtl="0" eaLnBrk="1" latinLnBrk="0" hangingPunct="1">
        <a:spcBef>
          <a:spcPct val="0"/>
        </a:spcBef>
        <a:buNone/>
        <a:defRPr sz="5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057" indent="-456057" algn="l" defTabSz="1216152" rtl="0" eaLnBrk="1" latinLnBrk="0" hangingPunct="1">
        <a:spcBef>
          <a:spcPct val="20000"/>
        </a:spcBef>
        <a:buFont typeface="Arial" pitchFamily="34" charset="0"/>
        <a:buChar char="•"/>
        <a:defRPr sz="4256" kern="1200">
          <a:solidFill>
            <a:schemeClr val="tx1"/>
          </a:solidFill>
          <a:latin typeface="+mn-lt"/>
          <a:ea typeface="+mn-ea"/>
          <a:cs typeface="+mn-cs"/>
        </a:defRPr>
      </a:lvl1pPr>
      <a:lvl2pPr marL="988124" indent="-380048" algn="l" defTabSz="1216152" rtl="0" eaLnBrk="1" latinLnBrk="0" hangingPunct="1">
        <a:spcBef>
          <a:spcPct val="20000"/>
        </a:spcBef>
        <a:buFont typeface="Arial" pitchFamily="34" charset="0"/>
        <a:buChar char="–"/>
        <a:defRPr sz="3724" kern="1200">
          <a:solidFill>
            <a:schemeClr val="tx1"/>
          </a:solidFill>
          <a:latin typeface="+mn-lt"/>
          <a:ea typeface="+mn-ea"/>
          <a:cs typeface="+mn-cs"/>
        </a:defRPr>
      </a:lvl2pPr>
      <a:lvl3pPr marL="1520190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3pPr>
      <a:lvl4pPr marL="2128266" indent="-304038" algn="l" defTabSz="1216152" rtl="0" eaLnBrk="1" latinLnBrk="0" hangingPunct="1">
        <a:spcBef>
          <a:spcPct val="20000"/>
        </a:spcBef>
        <a:buFont typeface="Arial" pitchFamily="34" charset="0"/>
        <a:buChar char="–"/>
        <a:defRPr sz="2660" kern="1200">
          <a:solidFill>
            <a:schemeClr val="tx1"/>
          </a:solidFill>
          <a:latin typeface="+mn-lt"/>
          <a:ea typeface="+mn-ea"/>
          <a:cs typeface="+mn-cs"/>
        </a:defRPr>
      </a:lvl4pPr>
      <a:lvl5pPr marL="2736342" indent="-304038" algn="l" defTabSz="1216152" rtl="0" eaLnBrk="1" latinLnBrk="0" hangingPunct="1">
        <a:spcBef>
          <a:spcPct val="20000"/>
        </a:spcBef>
        <a:buFont typeface="Arial" pitchFamily="34" charset="0"/>
        <a:buChar char="»"/>
        <a:defRPr sz="2660" kern="1200">
          <a:solidFill>
            <a:schemeClr val="tx1"/>
          </a:solidFill>
          <a:latin typeface="+mn-lt"/>
          <a:ea typeface="+mn-ea"/>
          <a:cs typeface="+mn-cs"/>
        </a:defRPr>
      </a:lvl5pPr>
      <a:lvl6pPr marL="3344418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6pPr>
      <a:lvl7pPr marL="3952494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7pPr>
      <a:lvl8pPr marL="4560570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8pPr>
      <a:lvl9pPr marL="5168646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807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615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422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2304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4038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845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653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460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9.xml"/><Relationship Id="rId5" Type="http://schemas.microsoft.com/office/2007/relationships/hdphoto" Target="../media/hdphoto13.wdp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4.xml"/><Relationship Id="rId4" Type="http://schemas.openxmlformats.org/officeDocument/2006/relationships/hyperlink" Target="https://www.facebook.com/groups/443096903751589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1.png"/><Relationship Id="rId18" Type="http://schemas.microsoft.com/office/2007/relationships/hdphoto" Target="../media/hdphoto3.wdp"/><Relationship Id="rId3" Type="http://schemas.openxmlformats.org/officeDocument/2006/relationships/audio" Target="../media/audio1.wav"/><Relationship Id="rId21" Type="http://schemas.microsoft.com/office/2007/relationships/hdphoto" Target="../media/hdphoto4.wdp"/><Relationship Id="rId7" Type="http://schemas.openxmlformats.org/officeDocument/2006/relationships/image" Target="../media/image8.png"/><Relationship Id="rId12" Type="http://schemas.openxmlformats.org/officeDocument/2006/relationships/slide" Target="slide7.xml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6" Type="http://schemas.openxmlformats.org/officeDocument/2006/relationships/slide" Target="slide9.xml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10.png"/><Relationship Id="rId24" Type="http://schemas.microsoft.com/office/2007/relationships/hdphoto" Target="../media/hdphoto5.wdp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23" Type="http://schemas.openxmlformats.org/officeDocument/2006/relationships/image" Target="../media/image17.png"/><Relationship Id="rId10" Type="http://schemas.openxmlformats.org/officeDocument/2006/relationships/slide" Target="slide8.xml"/><Relationship Id="rId19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9.png"/><Relationship Id="rId14" Type="http://schemas.openxmlformats.org/officeDocument/2006/relationships/slide" Target="slide5.xml"/><Relationship Id="rId22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7.png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6" Type="http://schemas.microsoft.com/office/2007/relationships/hdphoto" Target="../media/hdphoto8.wdp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microsoft.com/office/2007/relationships/hdphoto" Target="../media/hdphoto7.wdp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21.png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microsoft.com/office/2007/relationships/hdphoto" Target="../media/hdphoto6.wdp"/><Relationship Id="rId1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4.png"/><Relationship Id="rId3" Type="http://schemas.microsoft.com/office/2007/relationships/media" Target="../media/media3.mp3"/><Relationship Id="rId7" Type="http://schemas.openxmlformats.org/officeDocument/2006/relationships/image" Target="../media/image22.png"/><Relationship Id="rId12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microsoft.com/office/2007/relationships/hdphoto" Target="../media/hdphoto9.wdp"/><Relationship Id="rId14" Type="http://schemas.microsoft.com/office/2007/relationships/hdphoto" Target="../media/hdphoto10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microsoft.com/office/2007/relationships/media" Target="../media/media3.mp3"/><Relationship Id="rId7" Type="http://schemas.openxmlformats.org/officeDocument/2006/relationships/image" Target="../media/image22.png"/><Relationship Id="rId12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microsoft.com/office/2007/relationships/hdphoto" Target="../media/hdphoto7.wdp"/><Relationship Id="rId14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4.png"/><Relationship Id="rId3" Type="http://schemas.microsoft.com/office/2007/relationships/media" Target="../media/media3.mp3"/><Relationship Id="rId7" Type="http://schemas.openxmlformats.org/officeDocument/2006/relationships/image" Target="../media/image22.png"/><Relationship Id="rId12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42.xml"/><Relationship Id="rId10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microsoft.com/office/2007/relationships/hdphoto" Target="../media/hdphoto11.wdp"/><Relationship Id="rId14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microsoft.com/office/2007/relationships/media" Target="../media/media3.mp3"/><Relationship Id="rId7" Type="http://schemas.openxmlformats.org/officeDocument/2006/relationships/image" Target="../media/image22.png"/><Relationship Id="rId12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microsoft.com/office/2007/relationships/hdphoto" Target="../media/hdphoto7.wdp"/><Relationship Id="rId14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DD5332F-D340-456E-A84A-F7FFBCF737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4" r="1868"/>
          <a:stretch/>
        </p:blipFill>
        <p:spPr bwMode="auto">
          <a:xfrm>
            <a:off x="870810" y="547513"/>
            <a:ext cx="10315501" cy="3095592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4C4D40D8-0F69-46A7-B3B6-5219ABC048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73953" y="-15325"/>
            <a:ext cx="1889525" cy="174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ACAD1E6-5B25-48B3-B655-A22D0CB4BD7F}"/>
              </a:ext>
            </a:extLst>
          </p:cNvPr>
          <p:cNvGrpSpPr/>
          <p:nvPr/>
        </p:nvGrpSpPr>
        <p:grpSpPr>
          <a:xfrm>
            <a:off x="2804319" y="859314"/>
            <a:ext cx="7866273" cy="2215991"/>
            <a:chOff x="2544762" y="859312"/>
            <a:chExt cx="7924800" cy="221599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DC55644-3E20-4814-BD15-5DD0AB1E5E1B}"/>
                </a:ext>
              </a:extLst>
            </p:cNvPr>
            <p:cNvSpPr txBox="1"/>
            <p:nvPr/>
          </p:nvSpPr>
          <p:spPr>
            <a:xfrm>
              <a:off x="2544762" y="859312"/>
              <a:ext cx="7877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endParaRPr lang="en-US" sz="137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438FFD7-762C-4096-AB67-68671407061F}"/>
                </a:ext>
              </a:extLst>
            </p:cNvPr>
            <p:cNvSpPr txBox="1"/>
            <p:nvPr/>
          </p:nvSpPr>
          <p:spPr>
            <a:xfrm>
              <a:off x="7926526" y="859312"/>
              <a:ext cx="2543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endParaRPr lang="en-US" sz="13700" b="1" spc="149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9A7CCFC-4342-4BF9-8E21-06664CC097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403872" y="3620707"/>
            <a:ext cx="5180566" cy="27037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88497" y="1243281"/>
            <a:ext cx="6080125" cy="180049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3700" b="1" kern="0" dirty="0">
                <a:solidFill>
                  <a:prstClr val="black"/>
                </a:solidFill>
                <a:latin typeface="HP001 4 hàng" panose="020B0603050302020204" pitchFamily="34" charset="0"/>
                <a:ea typeface="Arial-Rounded" pitchFamily="34" charset="0"/>
                <a:cs typeface="Arial" pitchFamily="34" charset="0"/>
                <a:sym typeface="Arial"/>
              </a:rPr>
              <a:t>Thứ hai ngày 7 - 2 -2022</a:t>
            </a:r>
          </a:p>
          <a:p>
            <a:pPr lvl="0" algn="ctr"/>
            <a:r>
              <a:rPr lang="en-US" sz="3700" b="1" kern="0" dirty="0" smtClean="0">
                <a:solidFill>
                  <a:prstClr val="black"/>
                </a:solidFill>
                <a:latin typeface="HP001 4 hàng" panose="020B0603050302020204" pitchFamily="34" charset="0"/>
                <a:ea typeface="Arial-Rounded" pitchFamily="34" charset="0"/>
                <a:cs typeface="Arial" pitchFamily="34" charset="0"/>
                <a:sym typeface="Arial"/>
              </a:rPr>
              <a:t>Toán</a:t>
            </a:r>
          </a:p>
          <a:p>
            <a:pPr lvl="0" algn="ctr"/>
            <a:r>
              <a:rPr lang="en-US" sz="3700" b="1" kern="0" dirty="0" smtClean="0">
                <a:solidFill>
                  <a:prstClr val="black"/>
                </a:solidFill>
                <a:latin typeface="HP001 4 hàng" panose="020B0603050302020204" pitchFamily="34" charset="0"/>
                <a:ea typeface="Arial-Rounded" pitchFamily="34" charset="0"/>
                <a:cs typeface="Arial" pitchFamily="34" charset="0"/>
                <a:sym typeface="Arial"/>
              </a:rPr>
              <a:t>Số bị chia - số chia - thương</a:t>
            </a:r>
            <a:endParaRPr lang="en-US" sz="3700" b="1" kern="0" dirty="0">
              <a:solidFill>
                <a:prstClr val="black"/>
              </a:solidFill>
              <a:latin typeface="HP001 4 hàng" panose="020B0603050302020204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2463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54952" y="1201643"/>
            <a:ext cx="7793112" cy="389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2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6B05924-862B-4248-967C-C3FD6EF7CF3E}"/>
              </a:ext>
            </a:extLst>
          </p:cNvPr>
          <p:cNvGrpSpPr/>
          <p:nvPr/>
        </p:nvGrpSpPr>
        <p:grpSpPr>
          <a:xfrm>
            <a:off x="5776119" y="257166"/>
            <a:ext cx="6885007" cy="3897979"/>
            <a:chOff x="4520951" y="347034"/>
            <a:chExt cx="6885007" cy="389797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99BCA47-294F-41F1-94BE-93357EDC5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20951" y="347034"/>
              <a:ext cx="6885007" cy="389797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6AAB653-565F-439D-8720-512EF1862630}"/>
                </a:ext>
              </a:extLst>
            </p:cNvPr>
            <p:cNvSpPr txBox="1"/>
            <p:nvPr/>
          </p:nvSpPr>
          <p:spPr>
            <a:xfrm>
              <a:off x="5059561" y="726363"/>
              <a:ext cx="431882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i="1" dirty="0"/>
                <a:t>Chia đều 10 bông hoa vào 2 lọ. Hỏi mỗi lọ có mấy bông hoa?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D8CF7EFB-0FAD-4159-864E-AD3DE3BBA213}"/>
              </a:ext>
            </a:extLst>
          </p:cNvPr>
          <p:cNvSpPr/>
          <p:nvPr/>
        </p:nvSpPr>
        <p:spPr>
          <a:xfrm>
            <a:off x="2014593" y="4334880"/>
            <a:ext cx="27299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</a:rPr>
              <a:t>10 : 2  = 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1B625A-9362-4A16-8AA4-3A26E7DAC5FC}"/>
              </a:ext>
            </a:extLst>
          </p:cNvPr>
          <p:cNvSpPr txBox="1"/>
          <p:nvPr/>
        </p:nvSpPr>
        <p:spPr>
          <a:xfrm>
            <a:off x="1062232" y="4994457"/>
            <a:ext cx="5055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/>
              <a:t>Mỗi lọ có 5 bông hoa.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964608B-990B-492F-B9A6-84F186AEA79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21441" y="1418050"/>
            <a:ext cx="4116252" cy="273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6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8F47F05-EA5C-40FD-A394-DF7DC48C19D6}"/>
              </a:ext>
            </a:extLst>
          </p:cNvPr>
          <p:cNvSpPr/>
          <p:nvPr/>
        </p:nvSpPr>
        <p:spPr>
          <a:xfrm>
            <a:off x="4137819" y="2135551"/>
            <a:ext cx="7277100" cy="4112849"/>
          </a:xfrm>
          <a:prstGeom prst="roundRect">
            <a:avLst/>
          </a:pr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CF7EFB-0FAD-4159-864E-AD3DE3BBA213}"/>
              </a:ext>
            </a:extLst>
          </p:cNvPr>
          <p:cNvSpPr/>
          <p:nvPr/>
        </p:nvSpPr>
        <p:spPr>
          <a:xfrm>
            <a:off x="1093925" y="2561178"/>
            <a:ext cx="20185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10 : 2  = 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1B625A-9362-4A16-8AA4-3A26E7DAC5FC}"/>
              </a:ext>
            </a:extLst>
          </p:cNvPr>
          <p:cNvSpPr txBox="1"/>
          <p:nvPr/>
        </p:nvSpPr>
        <p:spPr>
          <a:xfrm>
            <a:off x="513109" y="3220755"/>
            <a:ext cx="3624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Mỗi lọ có 5 bông hoa.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1C35148-A252-4364-AFFC-289F1CE66577}"/>
                  </a:ext>
                </a:extLst>
              </p:cNvPr>
              <p:cNvSpPr txBox="1"/>
              <p:nvPr/>
            </p:nvSpPr>
            <p:spPr>
              <a:xfrm>
                <a:off x="5776119" y="2438400"/>
                <a:ext cx="357501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/>
                  <a:t>10 </a:t>
                </a:r>
                <a:r>
                  <a:rPr lang="vi-VN" sz="3200" dirty="0">
                    <a:solidFill>
                      <a:schemeClr val="tx1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vi-VN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r>
                      <a:rPr lang="vi-VN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vi-VN" sz="3200" dirty="0">
                    <a:solidFill>
                      <a:schemeClr val="tx1"/>
                    </a:solidFill>
                  </a:rPr>
                  <a:t>     </a:t>
                </a:r>
                <a:r>
                  <a:rPr lang="vi-VN" sz="3200" dirty="0"/>
                  <a:t>2</a:t>
                </a:r>
                <a:r>
                  <a:rPr lang="vi-VN" sz="3200" dirty="0">
                    <a:solidFill>
                      <a:schemeClr val="tx1"/>
                    </a:solidFill>
                  </a:rPr>
                  <a:t>     =    5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1C35148-A252-4364-AFFC-289F1CE665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6119" y="2438400"/>
                <a:ext cx="3575018" cy="584775"/>
              </a:xfrm>
              <a:prstGeom prst="rect">
                <a:avLst/>
              </a:prstGeom>
              <a:blipFill>
                <a:blip r:embed="rId2"/>
                <a:stretch>
                  <a:fillRect l="-4437" t="-13542" r="-32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CAF1C0C-C13E-458D-B275-D14935C80DAF}"/>
              </a:ext>
            </a:extLst>
          </p:cNvPr>
          <p:cNvCxnSpPr/>
          <p:nvPr/>
        </p:nvCxnSpPr>
        <p:spPr>
          <a:xfrm flipV="1">
            <a:off x="6038922" y="3038027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E72DCB3-EA38-4DD3-8B34-6C177C51E947}"/>
              </a:ext>
            </a:extLst>
          </p:cNvPr>
          <p:cNvCxnSpPr/>
          <p:nvPr/>
        </p:nvCxnSpPr>
        <p:spPr>
          <a:xfrm flipV="1">
            <a:off x="7615655" y="3038026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9CBBA8C-4C34-4C6B-B620-307AFA5686A5}"/>
              </a:ext>
            </a:extLst>
          </p:cNvPr>
          <p:cNvCxnSpPr/>
          <p:nvPr/>
        </p:nvCxnSpPr>
        <p:spPr>
          <a:xfrm flipV="1">
            <a:off x="9085131" y="3023175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58C0B91-3143-420A-B7A5-2D17578A705B}"/>
              </a:ext>
            </a:extLst>
          </p:cNvPr>
          <p:cNvSpPr txBox="1"/>
          <p:nvPr/>
        </p:nvSpPr>
        <p:spPr>
          <a:xfrm>
            <a:off x="5543665" y="3541249"/>
            <a:ext cx="1006679" cy="954107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chemeClr val="bg1"/>
                </a:solidFill>
              </a:rPr>
              <a:t>Số bị chia</a:t>
            </a:r>
            <a:endParaRPr lang="vi-VN" sz="28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90989F-6BC4-44BB-9A09-D9C8E7718D65}"/>
              </a:ext>
            </a:extLst>
          </p:cNvPr>
          <p:cNvSpPr txBox="1"/>
          <p:nvPr/>
        </p:nvSpPr>
        <p:spPr>
          <a:xfrm>
            <a:off x="7112315" y="3534517"/>
            <a:ext cx="1006680" cy="954107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chemeClr val="bg1"/>
                </a:solidFill>
              </a:rPr>
              <a:t>Số chia</a:t>
            </a:r>
            <a:endParaRPr lang="vi-VN" sz="28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F316BA-13D2-418A-B3D8-536AF006311C}"/>
              </a:ext>
            </a:extLst>
          </p:cNvPr>
          <p:cNvSpPr txBox="1"/>
          <p:nvPr/>
        </p:nvSpPr>
        <p:spPr>
          <a:xfrm>
            <a:off x="8437357" y="3535540"/>
            <a:ext cx="1481496" cy="52322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</a:rPr>
              <a:t>Thương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523AF82-40CE-451F-9F15-F431646D1341}"/>
              </a:ext>
            </a:extLst>
          </p:cNvPr>
          <p:cNvSpPr/>
          <p:nvPr/>
        </p:nvSpPr>
        <p:spPr>
          <a:xfrm>
            <a:off x="5395119" y="5034772"/>
            <a:ext cx="48718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/>
              <a:t>10 : 2 cũng gọi là thương.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964608B-990B-492F-B9A6-84F186AEA79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2119" y="113848"/>
            <a:ext cx="369570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3" grpId="0" animBg="1"/>
      <p:bldP spid="14" grpId="0" animBg="1"/>
      <p:bldP spid="15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91A6613-1415-45F6-8B8F-5DC22F8CE906}"/>
              </a:ext>
            </a:extLst>
          </p:cNvPr>
          <p:cNvSpPr/>
          <p:nvPr/>
        </p:nvSpPr>
        <p:spPr>
          <a:xfrm>
            <a:off x="2651919" y="1219200"/>
            <a:ext cx="7277100" cy="4112849"/>
          </a:xfrm>
          <a:prstGeom prst="roundRect">
            <a:avLst/>
          </a:pr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B5F557-BCA2-4A77-A369-3C5A7D0EDC2B}"/>
                  </a:ext>
                </a:extLst>
              </p:cNvPr>
              <p:cNvSpPr txBox="1"/>
              <p:nvPr/>
            </p:nvSpPr>
            <p:spPr>
              <a:xfrm>
                <a:off x="4207650" y="1457889"/>
                <a:ext cx="374653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  <a:r>
                  <a:rPr lang="vi-VN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vi-VN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r>
                      <a:rPr lang="vi-VN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vi-VN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:r>
                  <a:rPr lang="vi-VN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vi-VN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:r>
                  <a:rPr lang="vi-VN"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   </a:t>
                </a:r>
                <a:r>
                  <a:rPr lang="en-US"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vi-VN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B5F557-BCA2-4A77-A369-3C5A7D0EDC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7650" y="1457889"/>
                <a:ext cx="3746538" cy="646331"/>
              </a:xfrm>
              <a:prstGeom prst="rect">
                <a:avLst/>
              </a:prstGeom>
              <a:blipFill>
                <a:blip r:embed="rId2"/>
                <a:stretch>
                  <a:fillRect l="-4878" t="-14151" r="-4065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42091B0-2B23-4E41-93EF-F54E458FCDC5}"/>
              </a:ext>
            </a:extLst>
          </p:cNvPr>
          <p:cNvCxnSpPr/>
          <p:nvPr/>
        </p:nvCxnSpPr>
        <p:spPr>
          <a:xfrm flipV="1">
            <a:off x="4440728" y="2121676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9CA70D9-6A1B-41AB-8605-8F24FC850131}"/>
              </a:ext>
            </a:extLst>
          </p:cNvPr>
          <p:cNvCxnSpPr/>
          <p:nvPr/>
        </p:nvCxnSpPr>
        <p:spPr>
          <a:xfrm flipV="1">
            <a:off x="6049545" y="2121675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D70A4FA-D4F9-4999-86F9-C3089107485F}"/>
              </a:ext>
            </a:extLst>
          </p:cNvPr>
          <p:cNvCxnSpPr/>
          <p:nvPr/>
        </p:nvCxnSpPr>
        <p:spPr>
          <a:xfrm flipV="1">
            <a:off x="7757319" y="2106824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F165322-CFBC-4D8B-8AD1-C7B938A2A5FB}"/>
              </a:ext>
            </a:extLst>
          </p:cNvPr>
          <p:cNvSpPr/>
          <p:nvPr/>
        </p:nvSpPr>
        <p:spPr>
          <a:xfrm>
            <a:off x="3909219" y="4118421"/>
            <a:ext cx="37914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 smtClean="0"/>
              <a:t> </a:t>
            </a:r>
            <a:r>
              <a:rPr lang="en-US" sz="3600" dirty="0" smtClean="0"/>
              <a:t>8</a:t>
            </a:r>
            <a:r>
              <a:rPr lang="en-US" sz="3200" dirty="0" smtClean="0"/>
              <a:t> </a:t>
            </a:r>
            <a:r>
              <a:rPr lang="vi-VN" sz="3200" dirty="0" smtClean="0"/>
              <a:t>: </a:t>
            </a:r>
            <a:r>
              <a:rPr lang="vi-VN" sz="3200" dirty="0"/>
              <a:t>2 cũng gọi là </a:t>
            </a:r>
            <a:r>
              <a:rPr lang="en-US" sz="3200" dirty="0"/>
              <a:t>….</a:t>
            </a:r>
            <a:r>
              <a:rPr lang="vi-VN" sz="3200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DA420A-E88F-43CF-A5EC-A2602D7EE315}"/>
              </a:ext>
            </a:extLst>
          </p:cNvPr>
          <p:cNvSpPr txBox="1"/>
          <p:nvPr/>
        </p:nvSpPr>
        <p:spPr>
          <a:xfrm>
            <a:off x="3806723" y="2739579"/>
            <a:ext cx="1287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480717-D563-4585-AC06-AC05119A00D3}"/>
              </a:ext>
            </a:extLst>
          </p:cNvPr>
          <p:cNvSpPr txBox="1"/>
          <p:nvPr/>
        </p:nvSpPr>
        <p:spPr>
          <a:xfrm>
            <a:off x="5455391" y="2690849"/>
            <a:ext cx="1287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90BF03-55C3-47AF-B5D9-0CDCAE70944C}"/>
              </a:ext>
            </a:extLst>
          </p:cNvPr>
          <p:cNvSpPr txBox="1"/>
          <p:nvPr/>
        </p:nvSpPr>
        <p:spPr>
          <a:xfrm>
            <a:off x="4057765" y="2624898"/>
            <a:ext cx="1006679" cy="954107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chemeClr val="bg1"/>
                </a:solidFill>
              </a:rPr>
              <a:t>Số bị chia</a:t>
            </a:r>
            <a:endParaRPr lang="vi-VN" sz="28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A3A407-3881-4AA3-9E3F-93E8FC6657CB}"/>
              </a:ext>
            </a:extLst>
          </p:cNvPr>
          <p:cNvSpPr txBox="1"/>
          <p:nvPr/>
        </p:nvSpPr>
        <p:spPr>
          <a:xfrm>
            <a:off x="5626415" y="2618166"/>
            <a:ext cx="1006680" cy="954107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chemeClr val="bg1"/>
                </a:solidFill>
              </a:rPr>
              <a:t>Số chia</a:t>
            </a:r>
            <a:endParaRPr lang="vi-VN" sz="28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CCC30B-204A-4B9A-8C3F-CA1EDE2AFBF6}"/>
              </a:ext>
            </a:extLst>
          </p:cNvPr>
          <p:cNvSpPr txBox="1"/>
          <p:nvPr/>
        </p:nvSpPr>
        <p:spPr>
          <a:xfrm>
            <a:off x="7104059" y="2642119"/>
            <a:ext cx="1287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89A272-F984-4067-8708-BBEB8915176D}"/>
              </a:ext>
            </a:extLst>
          </p:cNvPr>
          <p:cNvSpPr txBox="1"/>
          <p:nvPr/>
        </p:nvSpPr>
        <p:spPr>
          <a:xfrm>
            <a:off x="6951457" y="2619189"/>
            <a:ext cx="1481496" cy="52322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</a:rPr>
              <a:t>Thương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989E85-DD5B-443A-9923-DC900BA4EB40}"/>
              </a:ext>
            </a:extLst>
          </p:cNvPr>
          <p:cNvSpPr/>
          <p:nvPr/>
        </p:nvSpPr>
        <p:spPr>
          <a:xfrm>
            <a:off x="3918795" y="4054608"/>
            <a:ext cx="5208477" cy="646331"/>
          </a:xfrm>
          <a:prstGeom prst="rect">
            <a:avLst/>
          </a:prstGeom>
          <a:solidFill>
            <a:srgbClr val="FFDD71"/>
          </a:solidFill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: 2 cũng gọi là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thương.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86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 animBg="1"/>
      <p:bldP spid="9" grpId="0" animBg="1"/>
      <p:bldP spid="10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EEBAEF-A82C-5443-AC12-129C9A6D352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89570" y="738023"/>
            <a:ext cx="9084932" cy="454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78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549231" y="893860"/>
            <a:ext cx="3796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Số?</a:t>
            </a:r>
            <a:endParaRPr lang="vi-VN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779611" y="799790"/>
            <a:ext cx="731520" cy="731520"/>
          </a:xfrm>
          <a:prstGeom prst="ellipse">
            <a:avLst/>
          </a:prstGeom>
          <a:solidFill>
            <a:srgbClr val="D60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</a:p>
        </p:txBody>
      </p:sp>
      <p:graphicFrame>
        <p:nvGraphicFramePr>
          <p:cNvPr id="10" name="Table 6">
            <a:extLst>
              <a:ext uri="{FF2B5EF4-FFF2-40B4-BE49-F238E27FC236}">
                <a16:creationId xmlns:a16="http://schemas.microsoft.com/office/drawing/2014/main" id="{83F3B4B4-8025-4DA0-8BC1-AED0CD3208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119250"/>
              </p:ext>
            </p:extLst>
          </p:nvPr>
        </p:nvGraphicFramePr>
        <p:xfrm>
          <a:off x="594519" y="2470362"/>
          <a:ext cx="11049000" cy="2560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1361469278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4032243507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3063178092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3034653285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3963610807"/>
                    </a:ext>
                  </a:extLst>
                </a:gridCol>
              </a:tblGrid>
              <a:tr h="620660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n-lt"/>
                        </a:rPr>
                        <a:t>Phép chia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+mn-lt"/>
                        </a:rPr>
                        <a:t>12 : 2 = 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+mn-lt"/>
                        </a:rPr>
                        <a:t>20 : 5 = 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+mn-lt"/>
                        </a:rPr>
                        <a:t>16 : 2 = 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+mn-lt"/>
                        </a:rPr>
                        <a:t>15 : 5 = 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9791951"/>
                  </a:ext>
                </a:extLst>
              </a:tr>
              <a:tr h="620660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n-lt"/>
                        </a:rPr>
                        <a:t>Số bị chia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+mn-lt"/>
                        </a:rPr>
                        <a:t>12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+mn-lt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  <a:endParaRPr kumimoji="0" lang="vi-VN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6520673"/>
                  </a:ext>
                </a:extLst>
              </a:tr>
              <a:tr h="620660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n-lt"/>
                        </a:rPr>
                        <a:t>Số chia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+mn-lt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+mn-lt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0694521"/>
                  </a:ext>
                </a:extLst>
              </a:tr>
              <a:tr h="620660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n-lt"/>
                        </a:rPr>
                        <a:t>Thương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+mn-lt"/>
                        </a:rPr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+mn-lt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  <a:endParaRPr kumimoji="0" lang="vi-VN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293148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AF1EB2C6-2E52-4AC1-8B12-CD70A5D8CD00}"/>
              </a:ext>
            </a:extLst>
          </p:cNvPr>
          <p:cNvSpPr txBox="1"/>
          <p:nvPr/>
        </p:nvSpPr>
        <p:spPr>
          <a:xfrm>
            <a:off x="5674891" y="3081058"/>
            <a:ext cx="888256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>
                <a:solidFill>
                  <a:srgbClr val="FF0000"/>
                </a:solidFill>
              </a:rPr>
              <a:t>20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4CD2CB-78E4-4167-A477-DCDB1D8CD544}"/>
              </a:ext>
            </a:extLst>
          </p:cNvPr>
          <p:cNvSpPr txBox="1"/>
          <p:nvPr/>
        </p:nvSpPr>
        <p:spPr>
          <a:xfrm>
            <a:off x="5819246" y="3779684"/>
            <a:ext cx="599546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84A3C6-2C80-4200-9F48-9EE9B1FFF647}"/>
              </a:ext>
            </a:extLst>
          </p:cNvPr>
          <p:cNvSpPr txBox="1"/>
          <p:nvPr/>
        </p:nvSpPr>
        <p:spPr>
          <a:xfrm>
            <a:off x="5686042" y="4410355"/>
            <a:ext cx="888257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127B2F-DCFF-45C8-A09A-CAF7CD70A93D}"/>
              </a:ext>
            </a:extLst>
          </p:cNvPr>
          <p:cNvSpPr txBox="1"/>
          <p:nvPr/>
        </p:nvSpPr>
        <p:spPr>
          <a:xfrm>
            <a:off x="7846884" y="3074896"/>
            <a:ext cx="888257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>
                <a:solidFill>
                  <a:srgbClr val="FF0000"/>
                </a:solidFill>
              </a:rPr>
              <a:t>16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22A0B9-B79F-40EA-BDCD-267EF223D432}"/>
              </a:ext>
            </a:extLst>
          </p:cNvPr>
          <p:cNvSpPr txBox="1"/>
          <p:nvPr/>
        </p:nvSpPr>
        <p:spPr>
          <a:xfrm>
            <a:off x="7991240" y="3753271"/>
            <a:ext cx="599546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68D98A-EF67-4E38-91CF-4434A07E5D20}"/>
              </a:ext>
            </a:extLst>
          </p:cNvPr>
          <p:cNvSpPr txBox="1"/>
          <p:nvPr/>
        </p:nvSpPr>
        <p:spPr>
          <a:xfrm>
            <a:off x="7914117" y="4416395"/>
            <a:ext cx="888257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C012C2-881A-464C-ADC0-0BBC98FFFC37}"/>
              </a:ext>
            </a:extLst>
          </p:cNvPr>
          <p:cNvSpPr txBox="1"/>
          <p:nvPr/>
        </p:nvSpPr>
        <p:spPr>
          <a:xfrm>
            <a:off x="10102036" y="3080537"/>
            <a:ext cx="888256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>
                <a:solidFill>
                  <a:srgbClr val="FF0000"/>
                </a:solidFill>
              </a:rPr>
              <a:t>15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152A1F-509F-4E33-9C07-D6EA7ABF3BA7}"/>
              </a:ext>
            </a:extLst>
          </p:cNvPr>
          <p:cNvSpPr txBox="1"/>
          <p:nvPr/>
        </p:nvSpPr>
        <p:spPr>
          <a:xfrm>
            <a:off x="10246391" y="3764024"/>
            <a:ext cx="599546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9E6AFC-E546-4866-ABDD-477B0B709965}"/>
              </a:ext>
            </a:extLst>
          </p:cNvPr>
          <p:cNvSpPr txBox="1"/>
          <p:nvPr/>
        </p:nvSpPr>
        <p:spPr>
          <a:xfrm>
            <a:off x="10246391" y="4396383"/>
            <a:ext cx="599546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6742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432719" y="559229"/>
            <a:ext cx="6252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Chọn phép tính thích hợp.</a:t>
            </a:r>
            <a:endParaRPr lang="vi-VN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663100" y="465159"/>
            <a:ext cx="731520" cy="731520"/>
          </a:xfrm>
          <a:prstGeom prst="ellipse">
            <a:avLst/>
          </a:prstGeom>
          <a:solidFill>
            <a:srgbClr val="D60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B24AB8A-E69A-41B1-BEB2-84D6C720981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9234" y="1439009"/>
            <a:ext cx="10083369" cy="4973885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7161298-18EB-4379-8571-47020B28010B}"/>
              </a:ext>
            </a:extLst>
          </p:cNvPr>
          <p:cNvSpPr/>
          <p:nvPr/>
        </p:nvSpPr>
        <p:spPr>
          <a:xfrm>
            <a:off x="2550695" y="3208421"/>
            <a:ext cx="6234743" cy="786063"/>
          </a:xfrm>
          <a:custGeom>
            <a:avLst/>
            <a:gdLst>
              <a:gd name="connsiteX0" fmla="*/ 6224337 w 6234743"/>
              <a:gd name="connsiteY0" fmla="*/ 0 h 786063"/>
              <a:gd name="connsiteX1" fmla="*/ 6176210 w 6234743"/>
              <a:gd name="connsiteY1" fmla="*/ 272716 h 786063"/>
              <a:gd name="connsiteX2" fmla="*/ 5775158 w 6234743"/>
              <a:gd name="connsiteY2" fmla="*/ 288758 h 786063"/>
              <a:gd name="connsiteX3" fmla="*/ 3898231 w 6234743"/>
              <a:gd name="connsiteY3" fmla="*/ 320842 h 786063"/>
              <a:gd name="connsiteX4" fmla="*/ 1203158 w 6234743"/>
              <a:gd name="connsiteY4" fmla="*/ 401053 h 786063"/>
              <a:gd name="connsiteX5" fmla="*/ 401052 w 6234743"/>
              <a:gd name="connsiteY5" fmla="*/ 465221 h 786063"/>
              <a:gd name="connsiteX6" fmla="*/ 0 w 6234743"/>
              <a:gd name="connsiteY6" fmla="*/ 786063 h 78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4743" h="786063">
                <a:moveTo>
                  <a:pt x="6224337" y="0"/>
                </a:moveTo>
                <a:cubicBezTo>
                  <a:pt x="6237705" y="112295"/>
                  <a:pt x="6251073" y="224590"/>
                  <a:pt x="6176210" y="272716"/>
                </a:cubicBezTo>
                <a:cubicBezTo>
                  <a:pt x="6101347" y="320842"/>
                  <a:pt x="5775158" y="288758"/>
                  <a:pt x="5775158" y="288758"/>
                </a:cubicBezTo>
                <a:lnTo>
                  <a:pt x="3898231" y="320842"/>
                </a:lnTo>
                <a:lnTo>
                  <a:pt x="1203158" y="401053"/>
                </a:lnTo>
                <a:cubicBezTo>
                  <a:pt x="620295" y="425116"/>
                  <a:pt x="601578" y="401053"/>
                  <a:pt x="401052" y="465221"/>
                </a:cubicBezTo>
                <a:cubicBezTo>
                  <a:pt x="200526" y="529389"/>
                  <a:pt x="100263" y="657726"/>
                  <a:pt x="0" y="78606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AB6958E-76B0-4E8F-8EB8-A5188AC9AA24}"/>
              </a:ext>
            </a:extLst>
          </p:cNvPr>
          <p:cNvSpPr/>
          <p:nvPr/>
        </p:nvSpPr>
        <p:spPr>
          <a:xfrm>
            <a:off x="5463184" y="4796589"/>
            <a:ext cx="3825195" cy="593558"/>
          </a:xfrm>
          <a:custGeom>
            <a:avLst/>
            <a:gdLst>
              <a:gd name="connsiteX0" fmla="*/ 7174 w 3825195"/>
              <a:gd name="connsiteY0" fmla="*/ 593558 h 593558"/>
              <a:gd name="connsiteX1" fmla="*/ 23216 w 3825195"/>
              <a:gd name="connsiteY1" fmla="*/ 401053 h 593558"/>
              <a:gd name="connsiteX2" fmla="*/ 199679 w 3825195"/>
              <a:gd name="connsiteY2" fmla="*/ 385011 h 593558"/>
              <a:gd name="connsiteX3" fmla="*/ 2285153 w 3825195"/>
              <a:gd name="connsiteY3" fmla="*/ 336885 h 593558"/>
              <a:gd name="connsiteX4" fmla="*/ 3119342 w 3825195"/>
              <a:gd name="connsiteY4" fmla="*/ 304800 h 593558"/>
              <a:gd name="connsiteX5" fmla="*/ 3680816 w 3825195"/>
              <a:gd name="connsiteY5" fmla="*/ 256674 h 593558"/>
              <a:gd name="connsiteX6" fmla="*/ 3825195 w 3825195"/>
              <a:gd name="connsiteY6" fmla="*/ 0 h 593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25195" h="593558">
                <a:moveTo>
                  <a:pt x="7174" y="593558"/>
                </a:moveTo>
                <a:cubicBezTo>
                  <a:pt x="-847" y="514684"/>
                  <a:pt x="-8868" y="435811"/>
                  <a:pt x="23216" y="401053"/>
                </a:cubicBezTo>
                <a:cubicBezTo>
                  <a:pt x="55300" y="366295"/>
                  <a:pt x="199679" y="385011"/>
                  <a:pt x="199679" y="385011"/>
                </a:cubicBezTo>
                <a:lnTo>
                  <a:pt x="2285153" y="336885"/>
                </a:lnTo>
                <a:cubicBezTo>
                  <a:pt x="2771763" y="323517"/>
                  <a:pt x="2886732" y="318168"/>
                  <a:pt x="3119342" y="304800"/>
                </a:cubicBezTo>
                <a:cubicBezTo>
                  <a:pt x="3351952" y="291432"/>
                  <a:pt x="3563174" y="307474"/>
                  <a:pt x="3680816" y="256674"/>
                </a:cubicBezTo>
                <a:cubicBezTo>
                  <a:pt x="3798458" y="205874"/>
                  <a:pt x="3811826" y="102937"/>
                  <a:pt x="3825195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62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394620" y="3212532"/>
            <a:ext cx="6252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Số?</a:t>
            </a:r>
            <a:endParaRPr lang="vi-VN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663100" y="465159"/>
            <a:ext cx="731520" cy="731520"/>
          </a:xfrm>
          <a:prstGeom prst="ellipse">
            <a:avLst/>
          </a:prstGeom>
          <a:solidFill>
            <a:srgbClr val="D60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F1299E-EA4D-47EC-8581-0E7FE60A3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119" y="249426"/>
            <a:ext cx="6009731" cy="2963106"/>
          </a:xfrm>
          <a:prstGeom prst="rect">
            <a:avLst/>
          </a:prstGeom>
        </p:spPr>
      </p:pic>
      <p:graphicFrame>
        <p:nvGraphicFramePr>
          <p:cNvPr id="8" name="Table 6">
            <a:extLst>
              <a:ext uri="{FF2B5EF4-FFF2-40B4-BE49-F238E27FC236}">
                <a16:creationId xmlns:a16="http://schemas.microsoft.com/office/drawing/2014/main" id="{19AA74DD-64CA-4A66-9DF0-629F119968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9154151"/>
              </p:ext>
            </p:extLst>
          </p:nvPr>
        </p:nvGraphicFramePr>
        <p:xfrm>
          <a:off x="1508919" y="4022203"/>
          <a:ext cx="9906000" cy="2316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76500">
                  <a:extLst>
                    <a:ext uri="{9D8B030D-6E8A-4147-A177-3AD203B41FA5}">
                      <a16:colId xmlns:a16="http://schemas.microsoft.com/office/drawing/2014/main" val="1361469278"/>
                    </a:ext>
                  </a:extLst>
                </a:gridCol>
                <a:gridCol w="2476500">
                  <a:extLst>
                    <a:ext uri="{9D8B030D-6E8A-4147-A177-3AD203B41FA5}">
                      <a16:colId xmlns:a16="http://schemas.microsoft.com/office/drawing/2014/main" val="4032243507"/>
                    </a:ext>
                  </a:extLst>
                </a:gridCol>
                <a:gridCol w="2476500">
                  <a:extLst>
                    <a:ext uri="{9D8B030D-6E8A-4147-A177-3AD203B41FA5}">
                      <a16:colId xmlns:a16="http://schemas.microsoft.com/office/drawing/2014/main" val="3063178092"/>
                    </a:ext>
                  </a:extLst>
                </a:gridCol>
                <a:gridCol w="2476500">
                  <a:extLst>
                    <a:ext uri="{9D8B030D-6E8A-4147-A177-3AD203B41FA5}">
                      <a16:colId xmlns:a16="http://schemas.microsoft.com/office/drawing/2014/main" val="3034653285"/>
                    </a:ext>
                  </a:extLst>
                </a:gridCol>
              </a:tblGrid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Phép chia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rgbClr val="FF0066"/>
                          </a:solidFill>
                        </a:rPr>
                        <a:t>(A) </a:t>
                      </a:r>
                      <a:endParaRPr lang="vi-VN" sz="3200" dirty="0"/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rgbClr val="FF0066"/>
                          </a:solidFill>
                        </a:rPr>
                        <a:t>(B) </a:t>
                      </a:r>
                      <a:endParaRPr lang="vi-VN" sz="3200" dirty="0"/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rgbClr val="FF0066"/>
                          </a:solidFill>
                        </a:rPr>
                        <a:t>(C) </a:t>
                      </a:r>
                      <a:endParaRPr lang="vi-VN" sz="3200" dirty="0"/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791951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Số bị chia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520673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Số chia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694521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Thương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93148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0463746-99ED-49A5-9E11-91FE7E2F6173}"/>
              </a:ext>
            </a:extLst>
          </p:cNvPr>
          <p:cNvSpPr txBox="1"/>
          <p:nvPr/>
        </p:nvSpPr>
        <p:spPr>
          <a:xfrm>
            <a:off x="7497667" y="4619056"/>
            <a:ext cx="467721" cy="53161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3648F9-814E-440D-B7EB-471D51937D1E}"/>
              </a:ext>
            </a:extLst>
          </p:cNvPr>
          <p:cNvSpPr txBox="1"/>
          <p:nvPr/>
        </p:nvSpPr>
        <p:spPr>
          <a:xfrm>
            <a:off x="7490128" y="5194169"/>
            <a:ext cx="421834" cy="584775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0602D2-DB31-43F4-A661-61C0AF4A4C20}"/>
              </a:ext>
            </a:extLst>
          </p:cNvPr>
          <p:cNvSpPr txBox="1"/>
          <p:nvPr/>
        </p:nvSpPr>
        <p:spPr>
          <a:xfrm>
            <a:off x="7493962" y="5785282"/>
            <a:ext cx="510419" cy="53161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FF0000"/>
                </a:solidFill>
              </a:rPr>
              <a:t>4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78D17E-9679-4BC2-99EE-47AA5BA74D6D}"/>
              </a:ext>
            </a:extLst>
          </p:cNvPr>
          <p:cNvSpPr txBox="1"/>
          <p:nvPr/>
        </p:nvSpPr>
        <p:spPr>
          <a:xfrm>
            <a:off x="9970953" y="4622745"/>
            <a:ext cx="510419" cy="483285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D76274-8354-4009-8E17-BE1906A58D3C}"/>
              </a:ext>
            </a:extLst>
          </p:cNvPr>
          <p:cNvSpPr txBox="1"/>
          <p:nvPr/>
        </p:nvSpPr>
        <p:spPr>
          <a:xfrm>
            <a:off x="9967119" y="5198676"/>
            <a:ext cx="421834" cy="584775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696B8F-3325-43A0-9859-693FB71934ED}"/>
              </a:ext>
            </a:extLst>
          </p:cNvPr>
          <p:cNvSpPr txBox="1"/>
          <p:nvPr/>
        </p:nvSpPr>
        <p:spPr>
          <a:xfrm>
            <a:off x="9961914" y="5778823"/>
            <a:ext cx="510419" cy="53161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FF0000"/>
                </a:solidFill>
              </a:rPr>
              <a:t>3</a:t>
            </a:r>
            <a:endParaRPr lang="vi-VN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78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4139903" y="457200"/>
            <a:ext cx="3882032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/>
              <a:t>CỦNG CỐ</a:t>
            </a:r>
            <a:endParaRPr lang="vi-VN" sz="4800" dirty="0"/>
          </a:p>
        </p:txBody>
      </p:sp>
      <p:sp>
        <p:nvSpPr>
          <p:cNvPr id="4" name="AutoShape 2" descr="Happy Strawberry Cartoon Transparent PNG &amp; SVG Ve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2043051" y="2021653"/>
            <a:ext cx="2935981" cy="2645072"/>
            <a:chOff x="816819" y="2106464"/>
            <a:chExt cx="2935981" cy="2645072"/>
          </a:xfrm>
        </p:grpSpPr>
        <p:pic>
          <p:nvPicPr>
            <p:cNvPr id="1028" name="Picture 4" descr="Happy Strawberry Cartoon Transparent PNG &amp;amp; SVG Vector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201" y="2650924"/>
              <a:ext cx="1124744" cy="1124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Happy Strawberry Cartoon Transparent PNG &amp;amp; SVG Vector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8493" y="2730112"/>
              <a:ext cx="1124744" cy="1124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Happy Strawberry Cartoon Transparent PNG &amp;amp; SVG Vector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9629" y="3430588"/>
              <a:ext cx="1124744" cy="1124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816819" y="2106464"/>
              <a:ext cx="2935981" cy="2645072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4" descr="Happy Strawberry Cartoon Transparent PNG &amp;amp; SVG Vector">
              <a:extLst>
                <a:ext uri="{FF2B5EF4-FFF2-40B4-BE49-F238E27FC236}">
                  <a16:creationId xmlns:a16="http://schemas.microsoft.com/office/drawing/2014/main" id="{24C51712-6DC4-4F20-AD4F-91F40AE889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5517" y="3423832"/>
              <a:ext cx="1124744" cy="1124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4" descr="Happy Strawberry Cartoon Transparent PNG &amp;amp; SVG Vector">
              <a:extLst>
                <a:ext uri="{FF2B5EF4-FFF2-40B4-BE49-F238E27FC236}">
                  <a16:creationId xmlns:a16="http://schemas.microsoft.com/office/drawing/2014/main" id="{9FB4461D-03A8-4F73-8900-550E58DAA4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438" y="2423199"/>
              <a:ext cx="1124744" cy="1124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6941049" y="2225407"/>
            <a:ext cx="2935981" cy="2645072"/>
            <a:chOff x="816819" y="2106464"/>
            <a:chExt cx="2935981" cy="2645072"/>
          </a:xfrm>
        </p:grpSpPr>
        <p:pic>
          <p:nvPicPr>
            <p:cNvPr id="22" name="Picture 4" descr="Happy Strawberry Cartoon Transparent PNG &amp;amp; SVG Vector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5030" y="2561914"/>
              <a:ext cx="1124744" cy="1124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Happy Strawberry Cartoon Transparent PNG &amp;amp; SVG Vector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086" y="2520960"/>
              <a:ext cx="1124744" cy="1124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Happy Strawberry Cartoon Transparent PNG &amp;amp; SVG Vector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8342" y="3429794"/>
              <a:ext cx="1124744" cy="1124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Oval 24"/>
            <p:cNvSpPr/>
            <p:nvPr/>
          </p:nvSpPr>
          <p:spPr>
            <a:xfrm>
              <a:off x="816819" y="2106464"/>
              <a:ext cx="2935981" cy="2645072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4" descr="Happy Strawberry Cartoon Transparent PNG &amp;amp; SVG Vector">
              <a:extLst>
                <a:ext uri="{FF2B5EF4-FFF2-40B4-BE49-F238E27FC236}">
                  <a16:creationId xmlns:a16="http://schemas.microsoft.com/office/drawing/2014/main" id="{168010A0-D28C-4BE3-B5CA-B53329D572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5247" y="3423038"/>
              <a:ext cx="1124744" cy="1124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4" descr="Happy Strawberry Cartoon Transparent PNG &amp;amp; SVG Vector">
              <a:extLst>
                <a:ext uri="{FF2B5EF4-FFF2-40B4-BE49-F238E27FC236}">
                  <a16:creationId xmlns:a16="http://schemas.microsoft.com/office/drawing/2014/main" id="{E0F9C14F-AF78-47F9-AF81-311217803A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5210" y="2291538"/>
              <a:ext cx="1124744" cy="1124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6632524" y="5569802"/>
            <a:ext cx="4152553" cy="83099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B. 5 : 5 = 2</a:t>
            </a:r>
            <a:endParaRPr lang="vi-V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668448" y="5554984"/>
            <a:ext cx="4152553" cy="83099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A. 10 : 2 = 5</a:t>
            </a:r>
            <a:endParaRPr lang="vi-V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" descr="F:\AAA-PDF-SGK\PNG\Untitled2.png"/>
          <p:cNvPicPr>
            <a:picLocks noChangeAspect="1" noChangeArrowheads="1"/>
          </p:cNvPicPr>
          <p:nvPr/>
        </p:nvPicPr>
        <p:blipFill rotWithShape="1">
          <a:blip r:embed="rId6"/>
          <a:srcRect l="43591" t="12007"/>
          <a:stretch/>
        </p:blipFill>
        <p:spPr bwMode="auto">
          <a:xfrm>
            <a:off x="10894269" y="5255315"/>
            <a:ext cx="1124744" cy="1210878"/>
          </a:xfrm>
          <a:prstGeom prst="rect">
            <a:avLst/>
          </a:prstGeom>
          <a:noFill/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90" r="72836" b="41260"/>
          <a:stretch/>
        </p:blipFill>
        <p:spPr>
          <a:xfrm>
            <a:off x="174108" y="5087688"/>
            <a:ext cx="1397623" cy="154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30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6"/>
          <p:cNvSpPr txBox="1">
            <a:spLocks noGrp="1"/>
          </p:cNvSpPr>
          <p:nvPr>
            <p:ph type="ctrTitle" idx="4294967295"/>
          </p:nvPr>
        </p:nvSpPr>
        <p:spPr>
          <a:xfrm>
            <a:off x="1585119" y="381000"/>
            <a:ext cx="9002713" cy="1260475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algn="ctr"/>
            <a:r>
              <a:rPr lang="en" sz="4400" b="1">
                <a:latin typeface="+mj-lt"/>
              </a:rPr>
              <a:t>DẶN DÒ</a:t>
            </a:r>
            <a:endParaRPr sz="4400" b="1">
              <a:latin typeface="+mj-lt"/>
            </a:endParaRPr>
          </a:p>
        </p:txBody>
      </p:sp>
      <p:sp>
        <p:nvSpPr>
          <p:cNvPr id="416" name="Google Shape;416;p36"/>
          <p:cNvSpPr/>
          <p:nvPr/>
        </p:nvSpPr>
        <p:spPr>
          <a:xfrm>
            <a:off x="7452519" y="2057400"/>
            <a:ext cx="3200400" cy="3200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18" name="Google Shape;418;p36"/>
          <p:cNvSpPr/>
          <p:nvPr/>
        </p:nvSpPr>
        <p:spPr>
          <a:xfrm>
            <a:off x="1661319" y="2057400"/>
            <a:ext cx="3200400" cy="3200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19" name="Google Shape;419;p36"/>
          <p:cNvSpPr/>
          <p:nvPr/>
        </p:nvSpPr>
        <p:spPr>
          <a:xfrm>
            <a:off x="4538397" y="1721833"/>
            <a:ext cx="3200400" cy="320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26" name="Google Shape;426;p36"/>
          <p:cNvSpPr txBox="1">
            <a:spLocks noGrp="1"/>
          </p:cNvSpPr>
          <p:nvPr>
            <p:ph type="title" idx="4294967295"/>
          </p:nvPr>
        </p:nvSpPr>
        <p:spPr>
          <a:xfrm>
            <a:off x="4743184" y="2887662"/>
            <a:ext cx="2995613" cy="769938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  <a:latin typeface="+mj-lt"/>
              </a:rPr>
              <a:t>H</a:t>
            </a:r>
            <a:r>
              <a:rPr lang="en" sz="4400">
                <a:solidFill>
                  <a:srgbClr val="FFFFFF"/>
                </a:solidFill>
                <a:latin typeface="+mj-lt"/>
              </a:rPr>
              <a:t>oàn thành bài</a:t>
            </a:r>
            <a:endParaRPr sz="44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23" name="Google Shape;423;p36"/>
          <p:cNvSpPr txBox="1">
            <a:spLocks noGrp="1"/>
          </p:cNvSpPr>
          <p:nvPr>
            <p:ph type="title"/>
          </p:nvPr>
        </p:nvSpPr>
        <p:spPr>
          <a:xfrm>
            <a:off x="1737519" y="3289376"/>
            <a:ext cx="2933700" cy="710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  <a:latin typeface="+mj-lt"/>
              </a:rPr>
              <a:t>Xe</a:t>
            </a:r>
            <a:r>
              <a:rPr lang="en" sz="4400">
                <a:solidFill>
                  <a:srgbClr val="FFFFFF"/>
                </a:solidFill>
                <a:latin typeface="+mj-lt"/>
              </a:rPr>
              <a:t>m lại bài đã học </a:t>
            </a:r>
            <a:endParaRPr sz="44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17" name="Google Shape;417;p36"/>
          <p:cNvSpPr txBox="1">
            <a:spLocks noGrp="1"/>
          </p:cNvSpPr>
          <p:nvPr>
            <p:ph type="title" idx="4294967295"/>
          </p:nvPr>
        </p:nvSpPr>
        <p:spPr>
          <a:xfrm>
            <a:off x="7886700" y="3271837"/>
            <a:ext cx="2332038" cy="771525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" sz="4000">
                <a:solidFill>
                  <a:srgbClr val="FFFFFF"/>
                </a:solidFill>
                <a:latin typeface="+mj-lt"/>
              </a:rPr>
              <a:t>C</a:t>
            </a:r>
            <a:r>
              <a:rPr lang="en-US" sz="4000">
                <a:solidFill>
                  <a:srgbClr val="FFFFFF"/>
                </a:solidFill>
                <a:latin typeface="+mj-lt"/>
              </a:rPr>
              <a:t>h</a:t>
            </a:r>
            <a:r>
              <a:rPr lang="en" sz="4000">
                <a:solidFill>
                  <a:srgbClr val="FFFFFF"/>
                </a:solidFill>
                <a:latin typeface="+mj-lt"/>
              </a:rPr>
              <a:t>uẩn bị bài mới</a:t>
            </a:r>
            <a:endParaRPr sz="400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2226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666F86-54F0-4CEA-BCFF-C8B8FBDB1D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4245"/>
            <a:ext cx="6858594" cy="404199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31336" y="3870302"/>
            <a:ext cx="11099165" cy="2340355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1778" y="4339389"/>
            <a:ext cx="10378281" cy="1402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256" dirty="0">
                <a:latin typeface="Arial" panose="020B0604020202020204" pitchFamily="34" charset="0"/>
                <a:cs typeface="Arial" panose="020B0604020202020204" pitchFamily="34" charset="0"/>
              </a:rPr>
              <a:t>Các </a:t>
            </a:r>
            <a:r>
              <a:rPr lang="en-US" sz="4256" dirty="0" smtClean="0"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lang="en-US" sz="4256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56" dirty="0">
                <a:latin typeface="Arial" panose="020B0604020202020204" pitchFamily="34" charset="0"/>
                <a:cs typeface="Arial" panose="020B0604020202020204" pitchFamily="34" charset="0"/>
              </a:rPr>
              <a:t>hãy trả lời đúng các câu hỏi để nhận những phong bao lì xì may mắn nhé.</a:t>
            </a:r>
          </a:p>
        </p:txBody>
      </p:sp>
      <p:pic>
        <p:nvPicPr>
          <p:cNvPr id="4" name="NgayTetQueEm-VariousArtists_we5b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030341"/>
            <a:ext cx="405395" cy="4053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733A42-E2EC-4B79-BDA3-AACBC0301D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7710" y="327951"/>
            <a:ext cx="3542349" cy="354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5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8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20" y="381000"/>
            <a:ext cx="9296400" cy="2514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7" tIns="45698" rIns="91397" bIns="45698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9" y="625524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20" y="3429002"/>
            <a:ext cx="9296400" cy="2554545"/>
          </a:xfrm>
          <a:prstGeom prst="rect">
            <a:avLst/>
          </a:prstGeom>
          <a:solidFill>
            <a:srgbClr val="D8F4E3"/>
          </a:solidFill>
        </p:spPr>
        <p:txBody>
          <a:bodyPr wrap="square" lIns="91397" tIns="45698" rIns="91397" bIns="45698" rtlCol="0">
            <a:spAutoFit/>
          </a:bodyPr>
          <a:lstStyle/>
          <a:p>
            <a:r>
              <a:rPr lang="en-US" sz="2000" b="1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Người soạn rất mong nhận được phản hồi và góp ý từ Quý Thầy Cô để bộ giáo án ppt được hoàn thiện hơn.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3"/>
              </a:rPr>
              <a:t>https://www.facebook.com/nhilinh.phan/</a:t>
            </a:r>
            <a:endParaRPr lang="en-US" sz="2000"/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4"/>
              </a:rPr>
              <a:t>https://www.facebook.com/groups/443096903751589</a:t>
            </a:r>
            <a:endParaRPr lang="en-US" sz="2000"/>
          </a:p>
          <a:p>
            <a:r>
              <a:rPr lang="en-US" sz="2000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Thầy cô có thể liên hệ khi cần được hỗ trợ soạn giáo án điện tử.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80990" y="1143000"/>
            <a:ext cx="5948130" cy="1323395"/>
          </a:xfrm>
          <a:prstGeom prst="rect">
            <a:avLst/>
          </a:prstGeom>
          <a:noFill/>
        </p:spPr>
        <p:txBody>
          <a:bodyPr wrap="square" lIns="91397" tIns="45698" rIns="91397" bIns="45698" rtlCol="0">
            <a:spAutoFit/>
          </a:bodyPr>
          <a:lstStyle/>
          <a:p>
            <a:r>
              <a:rPr lang="en-US" sz="20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Năm sinh		: 1990</a:t>
            </a:r>
          </a:p>
          <a:p>
            <a:r>
              <a:rPr lang="en-US" sz="20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SĐT		: 0916.604.268</a:t>
            </a:r>
          </a:p>
          <a:p>
            <a:r>
              <a:rPr lang="en-US" sz="20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Mail		: linhpt33@fe.edu.vn</a:t>
            </a:r>
          </a:p>
        </p:txBody>
      </p:sp>
    </p:spTree>
    <p:extLst>
      <p:ext uri="{BB962C8B-B14F-4D97-AF65-F5344CB8AC3E}">
        <p14:creationId xmlns:p14="http://schemas.microsoft.com/office/powerpoint/2010/main" val="3042715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30DDB2-BD4D-4BBD-9BD6-D244ADB543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52"/>
            <a:ext cx="12161838" cy="68376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E5760D-592B-495C-9142-31F068DF38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4245"/>
            <a:ext cx="6858594" cy="4041998"/>
          </a:xfrm>
          <a:prstGeom prst="rect">
            <a:avLst/>
          </a:prstGeom>
        </p:spPr>
      </p:pic>
      <p:pic>
        <p:nvPicPr>
          <p:cNvPr id="5" name="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6" t="2828" r="52079" b="51515"/>
          <a:stretch/>
        </p:blipFill>
        <p:spPr>
          <a:xfrm>
            <a:off x="3194747" y="1403515"/>
            <a:ext cx="843036" cy="1686073"/>
          </a:xfrm>
          <a:prstGeom prst="rect">
            <a:avLst/>
          </a:prstGeom>
        </p:spPr>
      </p:pic>
      <p:pic>
        <p:nvPicPr>
          <p:cNvPr id="6" name="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9" t="2828" r="29211" b="51515"/>
          <a:stretch/>
        </p:blipFill>
        <p:spPr>
          <a:xfrm>
            <a:off x="8976519" y="4572000"/>
            <a:ext cx="876180" cy="1833489"/>
          </a:xfrm>
          <a:prstGeom prst="rect">
            <a:avLst/>
          </a:prstGeom>
        </p:spPr>
      </p:pic>
      <p:pic>
        <p:nvPicPr>
          <p:cNvPr id="8" name="4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" t="51717" r="75985" b="3232"/>
          <a:stretch/>
        </p:blipFill>
        <p:spPr>
          <a:xfrm>
            <a:off x="2565674" y="4035119"/>
            <a:ext cx="885489" cy="1732140"/>
          </a:xfrm>
          <a:prstGeom prst="rect">
            <a:avLst/>
          </a:prstGeom>
        </p:spPr>
      </p:pic>
      <p:pic>
        <p:nvPicPr>
          <p:cNvPr id="9" name="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6" t="51717" r="52079" b="3232"/>
          <a:stretch/>
        </p:blipFill>
        <p:spPr>
          <a:xfrm>
            <a:off x="6416345" y="2727419"/>
            <a:ext cx="884497" cy="1745512"/>
          </a:xfrm>
          <a:prstGeom prst="rect">
            <a:avLst/>
          </a:prstGeom>
        </p:spPr>
      </p:pic>
      <p:pic>
        <p:nvPicPr>
          <p:cNvPr id="11" name="7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31" t="51717" r="4440" b="3232"/>
          <a:stretch/>
        </p:blipFill>
        <p:spPr>
          <a:xfrm>
            <a:off x="8976519" y="1066796"/>
            <a:ext cx="806757" cy="1620782"/>
          </a:xfrm>
          <a:prstGeom prst="rect">
            <a:avLst/>
          </a:prstGeom>
        </p:spPr>
      </p:pic>
      <p:pic>
        <p:nvPicPr>
          <p:cNvPr id="3074" name="Picture 2" descr="Cartoon Doodle Mũi Tên Retro Được Cô Lập Trên Nền Trắng Hình Minh Họa  Vector Hình minh họa Sẵn có - Tải xuống Hình ảnh Ngay bây giờ - iStock">
            <a:hlinkClick r:id="rId16" action="ppaction://hlinksldjump"/>
            <a:extLst>
              <a:ext uri="{FF2B5EF4-FFF2-40B4-BE49-F238E27FC236}">
                <a16:creationId xmlns:a16="http://schemas.microsoft.com/office/drawing/2014/main" id="{5046B38F-B87B-41B9-99A7-7D74439EE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813" b="89746" l="205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38131" y="-246536"/>
            <a:ext cx="1833489" cy="183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79411A0-6573-4523-A3EB-8BF3776ED31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620" y="1422870"/>
            <a:ext cx="1447800" cy="15986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BA1E17-A74B-49FC-B851-8E937B02A7F5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250" b="7858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778" b="20466"/>
          <a:stretch/>
        </p:blipFill>
        <p:spPr>
          <a:xfrm>
            <a:off x="8487967" y="1586953"/>
            <a:ext cx="1646501" cy="10168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B540B52-C5D9-4470-97F0-347F1F15AB1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292" y="4409983"/>
            <a:ext cx="1084251" cy="10787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03034ED-E401-4A4F-A399-66FF566B0FA5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965" y="3234352"/>
            <a:ext cx="1084251" cy="10787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5C4789C-E50C-4667-BDDF-87EF6CDE17E6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650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483" y="4709212"/>
            <a:ext cx="1084251" cy="144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01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12888F80-A0EE-444A-94BA-5EA98384B4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52"/>
            <a:ext cx="12161838" cy="68376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31018" y="493923"/>
            <a:ext cx="7499800" cy="1925624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629123" y="3189019"/>
            <a:ext cx="3141808" cy="10290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04753" y="4617727"/>
            <a:ext cx="3141808" cy="10134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804753" y="3204877"/>
            <a:ext cx="3192482" cy="10290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19909" y="4536076"/>
            <a:ext cx="3192482" cy="10134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38499" y="1052144"/>
            <a:ext cx="7195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</a:t>
            </a:r>
            <a:r>
              <a:rPr lang="en-US" sz="4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94405" y="3314636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256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en-US" sz="4256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45091" y="3338503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25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4256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94405" y="4704609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256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en-US" sz="4256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62170" y="4735584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256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4256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7813" r="82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98" r="19564"/>
          <a:stretch/>
        </p:blipFill>
        <p:spPr>
          <a:xfrm>
            <a:off x="5991036" y="2501562"/>
            <a:ext cx="1149286" cy="19768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283285" y="4524823"/>
            <a:ext cx="1215783" cy="12384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940362" y="4451587"/>
            <a:ext cx="1215784" cy="12384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283286" y="3146626"/>
            <a:ext cx="1215783" cy="1238474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90826" y="-975060"/>
            <a:ext cx="810789" cy="810789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90826" y="303990"/>
            <a:ext cx="810789" cy="810789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90858" y="2501343"/>
            <a:ext cx="810789" cy="810789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90826" y="1402027"/>
            <a:ext cx="810789" cy="810789"/>
          </a:xfrm>
          <a:prstGeom prst="rect">
            <a:avLst/>
          </a:prstGeom>
        </p:spPr>
      </p:pic>
      <p:pic>
        <p:nvPicPr>
          <p:cNvPr id="2050" name="Picture 2" descr="AI, EPS tranh hổ trang trí tết năm nhâm dần 2022">
            <a:hlinkClick r:id="rId14" action="ppaction://hlinksldjump"/>
            <a:extLst>
              <a:ext uri="{FF2B5EF4-FFF2-40B4-BE49-F238E27FC236}">
                <a16:creationId xmlns:a16="http://schemas.microsoft.com/office/drawing/2014/main" id="{8BAD5827-14D4-4C7B-B7EB-01098C5C4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9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3163" y="4280254"/>
            <a:ext cx="2116307" cy="264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54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9BAD38ED-E918-4875-BDE3-185A45FA02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52"/>
            <a:ext cx="12161838" cy="68376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12591" y="186583"/>
            <a:ext cx="7499800" cy="1925624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109407" y="2886875"/>
            <a:ext cx="3141808" cy="10290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109407" y="4571494"/>
            <a:ext cx="3141808" cy="10134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638337" y="2906738"/>
            <a:ext cx="3192482" cy="10290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19909" y="4536076"/>
            <a:ext cx="3192482" cy="10134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50062" y="371304"/>
            <a:ext cx="719575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7 = </a:t>
            </a:r>
            <a:r>
              <a:rPr lang="en-US" sz="5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  <a:p>
            <a:pPr algn="ctr"/>
            <a:r>
              <a:rPr lang="en-US" sz="4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 chia tương ứng là:</a:t>
            </a:r>
            <a:endParaRPr lang="en-US" sz="4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48708" y="3008445"/>
            <a:ext cx="2901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: 5 = 7</a:t>
            </a:r>
            <a:endParaRPr lang="en-US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75978" y="3032353"/>
            <a:ext cx="2754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: 5 = 35</a:t>
            </a:r>
            <a:endParaRPr lang="en-US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16363" y="4719652"/>
            <a:ext cx="291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7 x 5 = 35 </a:t>
            </a:r>
            <a:endParaRPr lang="en-US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48708" y="4755071"/>
            <a:ext cx="2783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: 5 = 5</a:t>
            </a:r>
            <a:endParaRPr lang="en-US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1" b="19211"/>
          <a:stretch/>
        </p:blipFill>
        <p:spPr>
          <a:xfrm>
            <a:off x="1552887" y="2762751"/>
            <a:ext cx="1194466" cy="12772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645044" y="4571494"/>
            <a:ext cx="1010152" cy="102900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044110" y="4528314"/>
            <a:ext cx="1010152" cy="10290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065826" y="2920313"/>
            <a:ext cx="1010152" cy="1029005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90826" y="-975060"/>
            <a:ext cx="810789" cy="810789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90826" y="303990"/>
            <a:ext cx="810789" cy="810789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90858" y="2501343"/>
            <a:ext cx="810789" cy="810789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90826" y="1402027"/>
            <a:ext cx="810789" cy="810789"/>
          </a:xfrm>
          <a:prstGeom prst="rect">
            <a:avLst/>
          </a:prstGeom>
        </p:spPr>
      </p:pic>
      <p:pic>
        <p:nvPicPr>
          <p:cNvPr id="68" name="Picture 2" descr="AI, EPS tranh hổ trang trí tết năm nhâm dần 2022">
            <a:hlinkClick r:id="rId12" action="ppaction://hlinksldjump"/>
            <a:extLst>
              <a:ext uri="{FF2B5EF4-FFF2-40B4-BE49-F238E27FC236}">
                <a16:creationId xmlns:a16="http://schemas.microsoft.com/office/drawing/2014/main" id="{A9CB2674-97AE-43E5-A38E-0670A4458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10417" y="4536076"/>
            <a:ext cx="1991110" cy="248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54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714F0E57-22F2-4368-A236-BE3833EBA2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52"/>
            <a:ext cx="12161838" cy="68376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70557" y="380781"/>
            <a:ext cx="7499800" cy="1925624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050431" y="4652143"/>
            <a:ext cx="3141808" cy="10290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105713" y="2869791"/>
            <a:ext cx="3141808" cy="10134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638337" y="2906738"/>
            <a:ext cx="3192482" cy="10290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19909" y="4536076"/>
            <a:ext cx="3192482" cy="10134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90726" y="804602"/>
            <a:ext cx="7195754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5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2 </a:t>
            </a:r>
            <a:r>
              <a:rPr lang="en-US" sz="5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62174" y="4777759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25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256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75978" y="3032353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25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256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94405" y="4704609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10546" y="2987648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1" b="19211"/>
          <a:stretch/>
        </p:blipFill>
        <p:spPr>
          <a:xfrm>
            <a:off x="1440036" y="4450424"/>
            <a:ext cx="1370510" cy="14654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631217" y="2841882"/>
            <a:ext cx="1129611" cy="11506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055102" y="4502890"/>
            <a:ext cx="1129611" cy="11506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055103" y="2845893"/>
            <a:ext cx="1129611" cy="1150693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90826" y="-975060"/>
            <a:ext cx="810789" cy="810789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90826" y="303990"/>
            <a:ext cx="810789" cy="810789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90858" y="2501343"/>
            <a:ext cx="810789" cy="810789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90826" y="1402027"/>
            <a:ext cx="810789" cy="810789"/>
          </a:xfrm>
          <a:prstGeom prst="rect">
            <a:avLst/>
          </a:prstGeom>
        </p:spPr>
      </p:pic>
      <p:sp>
        <p:nvSpPr>
          <p:cNvPr id="64" name="Rectangle 63"/>
          <p:cNvSpPr/>
          <p:nvPr/>
        </p:nvSpPr>
        <p:spPr>
          <a:xfrm>
            <a:off x="651467" y="-1115349"/>
            <a:ext cx="1060969" cy="5035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6152">
              <a:defRPr/>
            </a:pPr>
            <a:r>
              <a:rPr lang="en-US" sz="2394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</a:p>
        </p:txBody>
      </p:sp>
      <p:pic>
        <p:nvPicPr>
          <p:cNvPr id="68" name="Picture 2" descr="AI, EPS tranh hổ trang trí tết năm nhâm dần 2022">
            <a:hlinkClick r:id="rId12" action="ppaction://hlinksldjump"/>
            <a:extLst>
              <a:ext uri="{FF2B5EF4-FFF2-40B4-BE49-F238E27FC236}">
                <a16:creationId xmlns:a16="http://schemas.microsoft.com/office/drawing/2014/main" id="{AB8BAF1E-A303-4A04-8132-F66F592BE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10417" y="4536076"/>
            <a:ext cx="1991110" cy="248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54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75F3CA65-88A8-42BF-9C90-F60784073B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52"/>
            <a:ext cx="12161838" cy="68376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31019" y="415536"/>
            <a:ext cx="7499800" cy="1925624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679798" y="4528316"/>
            <a:ext cx="3141808" cy="10290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995058" y="4611672"/>
            <a:ext cx="3141808" cy="10134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638337" y="2906738"/>
            <a:ext cx="3192482" cy="10290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969721" y="2934813"/>
            <a:ext cx="3192482" cy="10134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51188" y="839357"/>
            <a:ext cx="7195754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6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6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6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75978" y="4709215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256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en-US" sz="4256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75978" y="3032353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256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endParaRPr lang="en-US" sz="4256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52474" y="3066026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256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en-US" sz="4256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52475" y="4729529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256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en-US" sz="4256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1" b="19211"/>
          <a:stretch/>
        </p:blipFill>
        <p:spPr>
          <a:xfrm>
            <a:off x="5602149" y="4053599"/>
            <a:ext cx="1697257" cy="18148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464371" y="4577823"/>
            <a:ext cx="1061374" cy="10811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545343" y="2874875"/>
            <a:ext cx="1061374" cy="108118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131521" y="2846801"/>
            <a:ext cx="1061374" cy="1081183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90826" y="-975060"/>
            <a:ext cx="810789" cy="810789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90826" y="303990"/>
            <a:ext cx="810789" cy="810789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90858" y="2501343"/>
            <a:ext cx="810789" cy="810789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90826" y="1402027"/>
            <a:ext cx="810789" cy="810789"/>
          </a:xfrm>
          <a:prstGeom prst="rect">
            <a:avLst/>
          </a:prstGeom>
        </p:spPr>
      </p:pic>
      <p:pic>
        <p:nvPicPr>
          <p:cNvPr id="68" name="Picture 2" descr="AI, EPS tranh hổ trang trí tết năm nhâm dần 2022">
            <a:hlinkClick r:id="rId12" action="ppaction://hlinksldjump"/>
            <a:extLst>
              <a:ext uri="{FF2B5EF4-FFF2-40B4-BE49-F238E27FC236}">
                <a16:creationId xmlns:a16="http://schemas.microsoft.com/office/drawing/2014/main" id="{EFA1EDBA-6213-4D77-B89F-E02A3EE87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10417" y="4536076"/>
            <a:ext cx="1991110" cy="248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54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F9D9E24D-4FB4-47E2-94E8-A024BE8E66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52"/>
            <a:ext cx="12161838" cy="68376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31018" y="287192"/>
            <a:ext cx="7499800" cy="1925624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044437" y="2890750"/>
            <a:ext cx="3141808" cy="10290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044437" y="4575369"/>
            <a:ext cx="3141808" cy="10134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638337" y="2906738"/>
            <a:ext cx="3192482" cy="10290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19909" y="4536076"/>
            <a:ext cx="3192482" cy="10134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48379" y="876376"/>
            <a:ext cx="7865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: 3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01854" y="3016367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75978" y="3032353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94405" y="4704609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01854" y="4693226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1" b="19211"/>
          <a:stretch/>
        </p:blipFill>
        <p:spPr>
          <a:xfrm>
            <a:off x="1447204" y="2712202"/>
            <a:ext cx="1194466" cy="12772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593730" y="4501686"/>
            <a:ext cx="1139583" cy="1160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955632" y="4517674"/>
            <a:ext cx="1131762" cy="11528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928519" y="2852557"/>
            <a:ext cx="1131762" cy="1152884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90826" y="-975060"/>
            <a:ext cx="810789" cy="810789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90826" y="303990"/>
            <a:ext cx="810789" cy="810789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90858" y="2501343"/>
            <a:ext cx="810789" cy="810789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90826" y="1402027"/>
            <a:ext cx="810789" cy="810789"/>
          </a:xfrm>
          <a:prstGeom prst="rect">
            <a:avLst/>
          </a:prstGeom>
        </p:spPr>
      </p:pic>
      <p:pic>
        <p:nvPicPr>
          <p:cNvPr id="68" name="Picture 2" descr="AI, EPS tranh hổ trang trí tết năm nhâm dần 2022">
            <a:hlinkClick r:id="rId12" action="ppaction://hlinksldjump"/>
            <a:extLst>
              <a:ext uri="{FF2B5EF4-FFF2-40B4-BE49-F238E27FC236}">
                <a16:creationId xmlns:a16="http://schemas.microsoft.com/office/drawing/2014/main" id="{CE9BF3A5-4320-48D1-8ABF-A7A457A23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10417" y="4536076"/>
            <a:ext cx="1991110" cy="248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54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41"/>
          <p:cNvSpPr/>
          <p:nvPr/>
        </p:nvSpPr>
        <p:spPr>
          <a:xfrm>
            <a:off x="8389113" y="2071385"/>
            <a:ext cx="437016" cy="464167"/>
          </a:xfrm>
          <a:custGeom>
            <a:avLst/>
            <a:gdLst/>
            <a:ahLst/>
            <a:cxnLst/>
            <a:rect l="l" t="t" r="r" b="b"/>
            <a:pathLst>
              <a:path w="13143" h="13925" extrusionOk="0">
                <a:moveTo>
                  <a:pt x="10038" y="1"/>
                </a:moveTo>
                <a:cubicBezTo>
                  <a:pt x="9444" y="1"/>
                  <a:pt x="8856" y="213"/>
                  <a:pt x="8374" y="581"/>
                </a:cubicBezTo>
                <a:cubicBezTo>
                  <a:pt x="7232" y="1428"/>
                  <a:pt x="6897" y="2729"/>
                  <a:pt x="6897" y="4049"/>
                </a:cubicBezTo>
                <a:cubicBezTo>
                  <a:pt x="6384" y="3458"/>
                  <a:pt x="5773" y="2926"/>
                  <a:pt x="5104" y="2551"/>
                </a:cubicBezTo>
                <a:cubicBezTo>
                  <a:pt x="4502" y="2198"/>
                  <a:pt x="3853" y="1971"/>
                  <a:pt x="3171" y="1971"/>
                </a:cubicBezTo>
                <a:cubicBezTo>
                  <a:pt x="3093" y="1971"/>
                  <a:pt x="3015" y="1974"/>
                  <a:pt x="2936" y="1980"/>
                </a:cubicBezTo>
                <a:cubicBezTo>
                  <a:pt x="2168" y="2039"/>
                  <a:pt x="1380" y="2413"/>
                  <a:pt x="927" y="3044"/>
                </a:cubicBezTo>
                <a:cubicBezTo>
                  <a:pt x="1" y="4384"/>
                  <a:pt x="631" y="6078"/>
                  <a:pt x="1557" y="7221"/>
                </a:cubicBezTo>
                <a:cubicBezTo>
                  <a:pt x="2089" y="7871"/>
                  <a:pt x="2700" y="8442"/>
                  <a:pt x="3311" y="9014"/>
                </a:cubicBezTo>
                <a:cubicBezTo>
                  <a:pt x="3902" y="9565"/>
                  <a:pt x="4513" y="10097"/>
                  <a:pt x="5143" y="10629"/>
                </a:cubicBezTo>
                <a:cubicBezTo>
                  <a:pt x="6581" y="11812"/>
                  <a:pt x="8098" y="12875"/>
                  <a:pt x="9694" y="13841"/>
                </a:cubicBezTo>
                <a:cubicBezTo>
                  <a:pt x="9788" y="13892"/>
                  <a:pt x="9904" y="13925"/>
                  <a:pt x="10018" y="13925"/>
                </a:cubicBezTo>
                <a:cubicBezTo>
                  <a:pt x="10167" y="13925"/>
                  <a:pt x="10314" y="13868"/>
                  <a:pt x="10404" y="13723"/>
                </a:cubicBezTo>
                <a:cubicBezTo>
                  <a:pt x="11468" y="12087"/>
                  <a:pt x="12236" y="10275"/>
                  <a:pt x="12689" y="8383"/>
                </a:cubicBezTo>
                <a:cubicBezTo>
                  <a:pt x="12906" y="7457"/>
                  <a:pt x="13044" y="6492"/>
                  <a:pt x="13103" y="5546"/>
                </a:cubicBezTo>
                <a:cubicBezTo>
                  <a:pt x="13142" y="4482"/>
                  <a:pt x="13142" y="3379"/>
                  <a:pt x="12827" y="2354"/>
                </a:cubicBezTo>
                <a:cubicBezTo>
                  <a:pt x="12532" y="1428"/>
                  <a:pt x="11901" y="601"/>
                  <a:pt x="11014" y="207"/>
                </a:cubicBezTo>
                <a:cubicBezTo>
                  <a:pt x="10698" y="66"/>
                  <a:pt x="10367" y="1"/>
                  <a:pt x="100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grpSp>
        <p:nvGrpSpPr>
          <p:cNvPr id="691" name="Google Shape;691;p41"/>
          <p:cNvGrpSpPr/>
          <p:nvPr/>
        </p:nvGrpSpPr>
        <p:grpSpPr>
          <a:xfrm>
            <a:off x="8742688" y="1022598"/>
            <a:ext cx="290900" cy="296964"/>
            <a:chOff x="8090375" y="1459050"/>
            <a:chExt cx="375350" cy="382225"/>
          </a:xfrm>
        </p:grpSpPr>
        <p:sp>
          <p:nvSpPr>
            <p:cNvPr id="692" name="Google Shape;692;p41"/>
            <p:cNvSpPr/>
            <p:nvPr/>
          </p:nvSpPr>
          <p:spPr>
            <a:xfrm>
              <a:off x="8090375" y="1459050"/>
              <a:ext cx="375350" cy="382225"/>
            </a:xfrm>
            <a:custGeom>
              <a:avLst/>
              <a:gdLst/>
              <a:ahLst/>
              <a:cxnLst/>
              <a:rect l="l" t="t" r="r" b="b"/>
              <a:pathLst>
                <a:path w="15014" h="15289" extrusionOk="0">
                  <a:moveTo>
                    <a:pt x="8861" y="1"/>
                  </a:moveTo>
                  <a:cubicBezTo>
                    <a:pt x="8250" y="1"/>
                    <a:pt x="7661" y="266"/>
                    <a:pt x="7271" y="768"/>
                  </a:cubicBezTo>
                  <a:cubicBezTo>
                    <a:pt x="6896" y="1241"/>
                    <a:pt x="6680" y="1852"/>
                    <a:pt x="6561" y="2463"/>
                  </a:cubicBezTo>
                  <a:cubicBezTo>
                    <a:pt x="6226" y="1852"/>
                    <a:pt x="5813" y="1281"/>
                    <a:pt x="5182" y="926"/>
                  </a:cubicBezTo>
                  <a:cubicBezTo>
                    <a:pt x="4824" y="718"/>
                    <a:pt x="4380" y="588"/>
                    <a:pt x="3947" y="588"/>
                  </a:cubicBezTo>
                  <a:cubicBezTo>
                    <a:pt x="3476" y="588"/>
                    <a:pt x="3018" y="743"/>
                    <a:pt x="2700" y="1123"/>
                  </a:cubicBezTo>
                  <a:cubicBezTo>
                    <a:pt x="2128" y="1832"/>
                    <a:pt x="2365" y="2995"/>
                    <a:pt x="2680" y="3743"/>
                  </a:cubicBezTo>
                  <a:cubicBezTo>
                    <a:pt x="2916" y="4295"/>
                    <a:pt x="3251" y="4788"/>
                    <a:pt x="3685" y="5182"/>
                  </a:cubicBezTo>
                  <a:cubicBezTo>
                    <a:pt x="3304" y="5115"/>
                    <a:pt x="2891" y="5069"/>
                    <a:pt x="2485" y="5069"/>
                  </a:cubicBezTo>
                  <a:cubicBezTo>
                    <a:pt x="1336" y="5069"/>
                    <a:pt x="244" y="5432"/>
                    <a:pt x="99" y="6699"/>
                  </a:cubicBezTo>
                  <a:cubicBezTo>
                    <a:pt x="0" y="7566"/>
                    <a:pt x="532" y="8374"/>
                    <a:pt x="1281" y="8807"/>
                  </a:cubicBezTo>
                  <a:cubicBezTo>
                    <a:pt x="1655" y="9043"/>
                    <a:pt x="2089" y="9162"/>
                    <a:pt x="2542" y="9201"/>
                  </a:cubicBezTo>
                  <a:cubicBezTo>
                    <a:pt x="2574" y="9203"/>
                    <a:pt x="2607" y="9204"/>
                    <a:pt x="2640" y="9204"/>
                  </a:cubicBezTo>
                  <a:cubicBezTo>
                    <a:pt x="2932" y="9204"/>
                    <a:pt x="3237" y="9139"/>
                    <a:pt x="3542" y="9139"/>
                  </a:cubicBezTo>
                  <a:cubicBezTo>
                    <a:pt x="3577" y="9139"/>
                    <a:pt x="3611" y="9140"/>
                    <a:pt x="3645" y="9142"/>
                  </a:cubicBezTo>
                  <a:cubicBezTo>
                    <a:pt x="2975" y="9595"/>
                    <a:pt x="2424" y="10206"/>
                    <a:pt x="2108" y="10935"/>
                  </a:cubicBezTo>
                  <a:cubicBezTo>
                    <a:pt x="1754" y="11723"/>
                    <a:pt x="1774" y="12728"/>
                    <a:pt x="2443" y="13358"/>
                  </a:cubicBezTo>
                  <a:cubicBezTo>
                    <a:pt x="2779" y="13665"/>
                    <a:pt x="3199" y="13799"/>
                    <a:pt x="3626" y="13799"/>
                  </a:cubicBezTo>
                  <a:cubicBezTo>
                    <a:pt x="4075" y="13799"/>
                    <a:pt x="4532" y="13650"/>
                    <a:pt x="4906" y="13398"/>
                  </a:cubicBezTo>
                  <a:cubicBezTo>
                    <a:pt x="5320" y="13102"/>
                    <a:pt x="5694" y="12688"/>
                    <a:pt x="5990" y="12216"/>
                  </a:cubicBezTo>
                  <a:cubicBezTo>
                    <a:pt x="6010" y="12511"/>
                    <a:pt x="6049" y="12787"/>
                    <a:pt x="6108" y="13083"/>
                  </a:cubicBezTo>
                  <a:cubicBezTo>
                    <a:pt x="6207" y="13516"/>
                    <a:pt x="6285" y="14009"/>
                    <a:pt x="6502" y="14403"/>
                  </a:cubicBezTo>
                  <a:cubicBezTo>
                    <a:pt x="6856" y="15029"/>
                    <a:pt x="7562" y="15289"/>
                    <a:pt x="8249" y="15289"/>
                  </a:cubicBezTo>
                  <a:cubicBezTo>
                    <a:pt x="8405" y="15289"/>
                    <a:pt x="8560" y="15275"/>
                    <a:pt x="8709" y="15250"/>
                  </a:cubicBezTo>
                  <a:cubicBezTo>
                    <a:pt x="9576" y="15092"/>
                    <a:pt x="10167" y="14403"/>
                    <a:pt x="10285" y="13555"/>
                  </a:cubicBezTo>
                  <a:cubicBezTo>
                    <a:pt x="10364" y="13023"/>
                    <a:pt x="10285" y="12531"/>
                    <a:pt x="10128" y="12058"/>
                  </a:cubicBezTo>
                  <a:lnTo>
                    <a:pt x="10128" y="12058"/>
                  </a:lnTo>
                  <a:cubicBezTo>
                    <a:pt x="10640" y="12452"/>
                    <a:pt x="11231" y="12728"/>
                    <a:pt x="11881" y="12807"/>
                  </a:cubicBezTo>
                  <a:cubicBezTo>
                    <a:pt x="11982" y="12817"/>
                    <a:pt x="12083" y="12823"/>
                    <a:pt x="12183" y="12823"/>
                  </a:cubicBezTo>
                  <a:cubicBezTo>
                    <a:pt x="13007" y="12823"/>
                    <a:pt x="13806" y="12463"/>
                    <a:pt x="14245" y="11743"/>
                  </a:cubicBezTo>
                  <a:cubicBezTo>
                    <a:pt x="14718" y="10955"/>
                    <a:pt x="14541" y="9969"/>
                    <a:pt x="13989" y="9260"/>
                  </a:cubicBezTo>
                  <a:cubicBezTo>
                    <a:pt x="13713" y="8886"/>
                    <a:pt x="13339" y="8610"/>
                    <a:pt x="12925" y="8413"/>
                  </a:cubicBezTo>
                  <a:cubicBezTo>
                    <a:pt x="12945" y="8413"/>
                    <a:pt x="12945" y="8413"/>
                    <a:pt x="12965" y="8393"/>
                  </a:cubicBezTo>
                  <a:cubicBezTo>
                    <a:pt x="13359" y="8216"/>
                    <a:pt x="13773" y="8019"/>
                    <a:pt x="14108" y="7723"/>
                  </a:cubicBezTo>
                  <a:cubicBezTo>
                    <a:pt x="14718" y="7172"/>
                    <a:pt x="15014" y="6068"/>
                    <a:pt x="14797" y="5280"/>
                  </a:cubicBezTo>
                  <a:cubicBezTo>
                    <a:pt x="14580" y="4453"/>
                    <a:pt x="13753" y="4019"/>
                    <a:pt x="12945" y="3960"/>
                  </a:cubicBezTo>
                  <a:cubicBezTo>
                    <a:pt x="12837" y="3951"/>
                    <a:pt x="12729" y="3948"/>
                    <a:pt x="12621" y="3948"/>
                  </a:cubicBezTo>
                  <a:cubicBezTo>
                    <a:pt x="12237" y="3948"/>
                    <a:pt x="11856" y="3997"/>
                    <a:pt x="11487" y="4059"/>
                  </a:cubicBezTo>
                  <a:cubicBezTo>
                    <a:pt x="11231" y="4118"/>
                    <a:pt x="10975" y="4177"/>
                    <a:pt x="10738" y="4256"/>
                  </a:cubicBezTo>
                  <a:cubicBezTo>
                    <a:pt x="11113" y="3566"/>
                    <a:pt x="11290" y="2798"/>
                    <a:pt x="11132" y="2029"/>
                  </a:cubicBezTo>
                  <a:cubicBezTo>
                    <a:pt x="10975" y="1202"/>
                    <a:pt x="10423" y="433"/>
                    <a:pt x="9615" y="138"/>
                  </a:cubicBezTo>
                  <a:cubicBezTo>
                    <a:pt x="9368" y="46"/>
                    <a:pt x="9112" y="1"/>
                    <a:pt x="8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3" name="Google Shape;693;p41"/>
            <p:cNvSpPr/>
            <p:nvPr/>
          </p:nvSpPr>
          <p:spPr>
            <a:xfrm>
              <a:off x="8224500" y="1572325"/>
              <a:ext cx="53575" cy="41875"/>
            </a:xfrm>
            <a:custGeom>
              <a:avLst/>
              <a:gdLst/>
              <a:ahLst/>
              <a:cxnLst/>
              <a:rect l="l" t="t" r="r" b="b"/>
              <a:pathLst>
                <a:path w="2143" h="1675" extrusionOk="0">
                  <a:moveTo>
                    <a:pt x="1203" y="701"/>
                  </a:moveTo>
                  <a:cubicBezTo>
                    <a:pt x="1217" y="701"/>
                    <a:pt x="1156" y="835"/>
                    <a:pt x="1149" y="835"/>
                  </a:cubicBezTo>
                  <a:cubicBezTo>
                    <a:pt x="1146" y="835"/>
                    <a:pt x="1152" y="812"/>
                    <a:pt x="1177" y="749"/>
                  </a:cubicBezTo>
                  <a:cubicBezTo>
                    <a:pt x="1177" y="729"/>
                    <a:pt x="1177" y="729"/>
                    <a:pt x="1177" y="729"/>
                  </a:cubicBezTo>
                  <a:cubicBezTo>
                    <a:pt x="1191" y="709"/>
                    <a:pt x="1200" y="701"/>
                    <a:pt x="1203" y="701"/>
                  </a:cubicBezTo>
                  <a:close/>
                  <a:moveTo>
                    <a:pt x="1114" y="0"/>
                  </a:moveTo>
                  <a:cubicBezTo>
                    <a:pt x="916" y="0"/>
                    <a:pt x="720" y="64"/>
                    <a:pt x="566" y="198"/>
                  </a:cubicBezTo>
                  <a:cubicBezTo>
                    <a:pt x="0" y="708"/>
                    <a:pt x="431" y="1675"/>
                    <a:pt x="1108" y="1675"/>
                  </a:cubicBezTo>
                  <a:cubicBezTo>
                    <a:pt x="1162" y="1675"/>
                    <a:pt x="1218" y="1669"/>
                    <a:pt x="1275" y="1656"/>
                  </a:cubicBezTo>
                  <a:cubicBezTo>
                    <a:pt x="1512" y="1636"/>
                    <a:pt x="1748" y="1498"/>
                    <a:pt x="1886" y="1301"/>
                  </a:cubicBezTo>
                  <a:cubicBezTo>
                    <a:pt x="2142" y="907"/>
                    <a:pt x="2004" y="395"/>
                    <a:pt x="1630" y="158"/>
                  </a:cubicBezTo>
                  <a:cubicBezTo>
                    <a:pt x="1479" y="54"/>
                    <a:pt x="1296" y="0"/>
                    <a:pt x="1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4" name="Google Shape;694;p41"/>
            <p:cNvSpPr/>
            <p:nvPr/>
          </p:nvSpPr>
          <p:spPr>
            <a:xfrm>
              <a:off x="8191850" y="1627050"/>
              <a:ext cx="53200" cy="42225"/>
            </a:xfrm>
            <a:custGeom>
              <a:avLst/>
              <a:gdLst/>
              <a:ahLst/>
              <a:cxnLst/>
              <a:rect l="l" t="t" r="r" b="b"/>
              <a:pathLst>
                <a:path w="2128" h="1689" extrusionOk="0">
                  <a:moveTo>
                    <a:pt x="1187" y="706"/>
                  </a:moveTo>
                  <a:lnTo>
                    <a:pt x="1187" y="706"/>
                  </a:lnTo>
                  <a:cubicBezTo>
                    <a:pt x="1206" y="706"/>
                    <a:pt x="1144" y="844"/>
                    <a:pt x="1135" y="844"/>
                  </a:cubicBezTo>
                  <a:cubicBezTo>
                    <a:pt x="1131" y="844"/>
                    <a:pt x="1137" y="819"/>
                    <a:pt x="1163" y="747"/>
                  </a:cubicBezTo>
                  <a:cubicBezTo>
                    <a:pt x="1163" y="747"/>
                    <a:pt x="1163" y="747"/>
                    <a:pt x="1163" y="728"/>
                  </a:cubicBezTo>
                  <a:cubicBezTo>
                    <a:pt x="1175" y="712"/>
                    <a:pt x="1183" y="706"/>
                    <a:pt x="1187" y="706"/>
                  </a:cubicBezTo>
                  <a:close/>
                  <a:moveTo>
                    <a:pt x="1111" y="0"/>
                  </a:moveTo>
                  <a:cubicBezTo>
                    <a:pt x="909" y="0"/>
                    <a:pt x="708" y="69"/>
                    <a:pt x="552" y="215"/>
                  </a:cubicBezTo>
                  <a:cubicBezTo>
                    <a:pt x="1" y="730"/>
                    <a:pt x="426" y="1689"/>
                    <a:pt x="1108" y="1689"/>
                  </a:cubicBezTo>
                  <a:cubicBezTo>
                    <a:pt x="1158" y="1689"/>
                    <a:pt x="1209" y="1684"/>
                    <a:pt x="1261" y="1673"/>
                  </a:cubicBezTo>
                  <a:cubicBezTo>
                    <a:pt x="1497" y="1634"/>
                    <a:pt x="1734" y="1516"/>
                    <a:pt x="1872" y="1299"/>
                  </a:cubicBezTo>
                  <a:cubicBezTo>
                    <a:pt x="2128" y="925"/>
                    <a:pt x="1990" y="412"/>
                    <a:pt x="1616" y="156"/>
                  </a:cubicBezTo>
                  <a:cubicBezTo>
                    <a:pt x="1468" y="54"/>
                    <a:pt x="1289" y="0"/>
                    <a:pt x="1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5" name="Google Shape;695;p41"/>
            <p:cNvSpPr/>
            <p:nvPr/>
          </p:nvSpPr>
          <p:spPr>
            <a:xfrm>
              <a:off x="8213175" y="1679700"/>
              <a:ext cx="53075" cy="41900"/>
            </a:xfrm>
            <a:custGeom>
              <a:avLst/>
              <a:gdLst/>
              <a:ahLst/>
              <a:cxnLst/>
              <a:rect l="l" t="t" r="r" b="b"/>
              <a:pathLst>
                <a:path w="2123" h="1676" extrusionOk="0">
                  <a:moveTo>
                    <a:pt x="1195" y="707"/>
                  </a:moveTo>
                  <a:cubicBezTo>
                    <a:pt x="1203" y="707"/>
                    <a:pt x="1139" y="838"/>
                    <a:pt x="1130" y="838"/>
                  </a:cubicBezTo>
                  <a:cubicBezTo>
                    <a:pt x="1126" y="838"/>
                    <a:pt x="1132" y="815"/>
                    <a:pt x="1157" y="749"/>
                  </a:cubicBezTo>
                  <a:cubicBezTo>
                    <a:pt x="1157" y="749"/>
                    <a:pt x="1157" y="730"/>
                    <a:pt x="1176" y="730"/>
                  </a:cubicBezTo>
                  <a:cubicBezTo>
                    <a:pt x="1187" y="714"/>
                    <a:pt x="1193" y="707"/>
                    <a:pt x="1195" y="707"/>
                  </a:cubicBezTo>
                  <a:close/>
                  <a:moveTo>
                    <a:pt x="1107" y="0"/>
                  </a:moveTo>
                  <a:cubicBezTo>
                    <a:pt x="906" y="0"/>
                    <a:pt x="709" y="64"/>
                    <a:pt x="566" y="198"/>
                  </a:cubicBezTo>
                  <a:cubicBezTo>
                    <a:pt x="1" y="726"/>
                    <a:pt x="413" y="1675"/>
                    <a:pt x="1086" y="1675"/>
                  </a:cubicBezTo>
                  <a:cubicBezTo>
                    <a:pt x="1141" y="1675"/>
                    <a:pt x="1197" y="1669"/>
                    <a:pt x="1255" y="1656"/>
                  </a:cubicBezTo>
                  <a:cubicBezTo>
                    <a:pt x="1511" y="1636"/>
                    <a:pt x="1748" y="1498"/>
                    <a:pt x="1886" y="1301"/>
                  </a:cubicBezTo>
                  <a:cubicBezTo>
                    <a:pt x="2122" y="907"/>
                    <a:pt x="2004" y="395"/>
                    <a:pt x="1630" y="158"/>
                  </a:cubicBezTo>
                  <a:cubicBezTo>
                    <a:pt x="1479" y="54"/>
                    <a:pt x="1291" y="0"/>
                    <a:pt x="1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6" name="Google Shape;696;p41"/>
            <p:cNvSpPr/>
            <p:nvPr/>
          </p:nvSpPr>
          <p:spPr>
            <a:xfrm>
              <a:off x="8247050" y="1627050"/>
              <a:ext cx="53175" cy="42225"/>
            </a:xfrm>
            <a:custGeom>
              <a:avLst/>
              <a:gdLst/>
              <a:ahLst/>
              <a:cxnLst/>
              <a:rect l="l" t="t" r="r" b="b"/>
              <a:pathLst>
                <a:path w="2127" h="1689" extrusionOk="0">
                  <a:moveTo>
                    <a:pt x="1186" y="706"/>
                  </a:moveTo>
                  <a:lnTo>
                    <a:pt x="1186" y="706"/>
                  </a:lnTo>
                  <a:cubicBezTo>
                    <a:pt x="1205" y="706"/>
                    <a:pt x="1143" y="844"/>
                    <a:pt x="1134" y="844"/>
                  </a:cubicBezTo>
                  <a:cubicBezTo>
                    <a:pt x="1130" y="844"/>
                    <a:pt x="1136" y="819"/>
                    <a:pt x="1161" y="747"/>
                  </a:cubicBezTo>
                  <a:cubicBezTo>
                    <a:pt x="1161" y="747"/>
                    <a:pt x="1161" y="747"/>
                    <a:pt x="1161" y="728"/>
                  </a:cubicBezTo>
                  <a:cubicBezTo>
                    <a:pt x="1174" y="712"/>
                    <a:pt x="1182" y="706"/>
                    <a:pt x="1186" y="706"/>
                  </a:cubicBezTo>
                  <a:close/>
                  <a:moveTo>
                    <a:pt x="1122" y="0"/>
                  </a:moveTo>
                  <a:cubicBezTo>
                    <a:pt x="918" y="0"/>
                    <a:pt x="716" y="69"/>
                    <a:pt x="570" y="215"/>
                  </a:cubicBezTo>
                  <a:cubicBezTo>
                    <a:pt x="1" y="730"/>
                    <a:pt x="425" y="1689"/>
                    <a:pt x="1107" y="1689"/>
                  </a:cubicBezTo>
                  <a:cubicBezTo>
                    <a:pt x="1157" y="1689"/>
                    <a:pt x="1208" y="1684"/>
                    <a:pt x="1260" y="1673"/>
                  </a:cubicBezTo>
                  <a:cubicBezTo>
                    <a:pt x="1516" y="1634"/>
                    <a:pt x="1752" y="1516"/>
                    <a:pt x="1890" y="1299"/>
                  </a:cubicBezTo>
                  <a:cubicBezTo>
                    <a:pt x="2127" y="925"/>
                    <a:pt x="2008" y="412"/>
                    <a:pt x="1634" y="156"/>
                  </a:cubicBezTo>
                  <a:cubicBezTo>
                    <a:pt x="1486" y="54"/>
                    <a:pt x="1303" y="0"/>
                    <a:pt x="1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7" name="Google Shape;697;p41"/>
            <p:cNvSpPr/>
            <p:nvPr/>
          </p:nvSpPr>
          <p:spPr>
            <a:xfrm>
              <a:off x="8289875" y="1591575"/>
              <a:ext cx="53200" cy="42250"/>
            </a:xfrm>
            <a:custGeom>
              <a:avLst/>
              <a:gdLst/>
              <a:ahLst/>
              <a:cxnLst/>
              <a:rect l="l" t="t" r="r" b="b"/>
              <a:pathLst>
                <a:path w="2128" h="1690" extrusionOk="0">
                  <a:moveTo>
                    <a:pt x="1187" y="706"/>
                  </a:moveTo>
                  <a:lnTo>
                    <a:pt x="1187" y="706"/>
                  </a:lnTo>
                  <a:cubicBezTo>
                    <a:pt x="1206" y="706"/>
                    <a:pt x="1144" y="844"/>
                    <a:pt x="1135" y="844"/>
                  </a:cubicBezTo>
                  <a:cubicBezTo>
                    <a:pt x="1131" y="844"/>
                    <a:pt x="1137" y="819"/>
                    <a:pt x="1162" y="748"/>
                  </a:cubicBezTo>
                  <a:cubicBezTo>
                    <a:pt x="1162" y="748"/>
                    <a:pt x="1162" y="748"/>
                    <a:pt x="1162" y="728"/>
                  </a:cubicBezTo>
                  <a:cubicBezTo>
                    <a:pt x="1175" y="712"/>
                    <a:pt x="1183" y="706"/>
                    <a:pt x="1187" y="706"/>
                  </a:cubicBezTo>
                  <a:close/>
                  <a:moveTo>
                    <a:pt x="1110" y="1"/>
                  </a:moveTo>
                  <a:cubicBezTo>
                    <a:pt x="909" y="1"/>
                    <a:pt x="708" y="69"/>
                    <a:pt x="552" y="216"/>
                  </a:cubicBezTo>
                  <a:cubicBezTo>
                    <a:pt x="1" y="730"/>
                    <a:pt x="426" y="1689"/>
                    <a:pt x="1108" y="1689"/>
                  </a:cubicBezTo>
                  <a:cubicBezTo>
                    <a:pt x="1158" y="1689"/>
                    <a:pt x="1209" y="1684"/>
                    <a:pt x="1261" y="1674"/>
                  </a:cubicBezTo>
                  <a:cubicBezTo>
                    <a:pt x="1497" y="1634"/>
                    <a:pt x="1734" y="1516"/>
                    <a:pt x="1872" y="1299"/>
                  </a:cubicBezTo>
                  <a:cubicBezTo>
                    <a:pt x="2128" y="925"/>
                    <a:pt x="1990" y="393"/>
                    <a:pt x="1616" y="157"/>
                  </a:cubicBezTo>
                  <a:cubicBezTo>
                    <a:pt x="1467" y="55"/>
                    <a:pt x="1289" y="1"/>
                    <a:pt x="1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8" name="Google Shape;698;p41"/>
            <p:cNvSpPr/>
            <p:nvPr/>
          </p:nvSpPr>
          <p:spPr>
            <a:xfrm>
              <a:off x="8311100" y="1643800"/>
              <a:ext cx="53175" cy="42225"/>
            </a:xfrm>
            <a:custGeom>
              <a:avLst/>
              <a:gdLst/>
              <a:ahLst/>
              <a:cxnLst/>
              <a:rect l="l" t="t" r="r" b="b"/>
              <a:pathLst>
                <a:path w="2127" h="1689" extrusionOk="0">
                  <a:moveTo>
                    <a:pt x="1199" y="705"/>
                  </a:moveTo>
                  <a:cubicBezTo>
                    <a:pt x="1207" y="705"/>
                    <a:pt x="1143" y="835"/>
                    <a:pt x="1133" y="835"/>
                  </a:cubicBezTo>
                  <a:cubicBezTo>
                    <a:pt x="1130" y="835"/>
                    <a:pt x="1135" y="812"/>
                    <a:pt x="1161" y="747"/>
                  </a:cubicBezTo>
                  <a:cubicBezTo>
                    <a:pt x="1161" y="747"/>
                    <a:pt x="1161" y="727"/>
                    <a:pt x="1180" y="727"/>
                  </a:cubicBezTo>
                  <a:cubicBezTo>
                    <a:pt x="1191" y="711"/>
                    <a:pt x="1197" y="705"/>
                    <a:pt x="1199" y="705"/>
                  </a:cubicBezTo>
                  <a:close/>
                  <a:moveTo>
                    <a:pt x="1121" y="0"/>
                  </a:moveTo>
                  <a:cubicBezTo>
                    <a:pt x="917" y="0"/>
                    <a:pt x="716" y="69"/>
                    <a:pt x="570" y="215"/>
                  </a:cubicBezTo>
                  <a:cubicBezTo>
                    <a:pt x="0" y="729"/>
                    <a:pt x="424" y="1689"/>
                    <a:pt x="1106" y="1689"/>
                  </a:cubicBezTo>
                  <a:cubicBezTo>
                    <a:pt x="1156" y="1689"/>
                    <a:pt x="1207" y="1684"/>
                    <a:pt x="1259" y="1673"/>
                  </a:cubicBezTo>
                  <a:cubicBezTo>
                    <a:pt x="1515" y="1634"/>
                    <a:pt x="1752" y="1516"/>
                    <a:pt x="1890" y="1299"/>
                  </a:cubicBezTo>
                  <a:cubicBezTo>
                    <a:pt x="2126" y="905"/>
                    <a:pt x="2008" y="392"/>
                    <a:pt x="1633" y="156"/>
                  </a:cubicBezTo>
                  <a:cubicBezTo>
                    <a:pt x="1485" y="54"/>
                    <a:pt x="1302" y="0"/>
                    <a:pt x="1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9" name="Google Shape;699;p41"/>
            <p:cNvSpPr/>
            <p:nvPr/>
          </p:nvSpPr>
          <p:spPr>
            <a:xfrm>
              <a:off x="8268250" y="1685850"/>
              <a:ext cx="53150" cy="42050"/>
            </a:xfrm>
            <a:custGeom>
              <a:avLst/>
              <a:gdLst/>
              <a:ahLst/>
              <a:cxnLst/>
              <a:rect l="l" t="t" r="r" b="b"/>
              <a:pathLst>
                <a:path w="2126" h="1682" extrusionOk="0">
                  <a:moveTo>
                    <a:pt x="1205" y="711"/>
                  </a:moveTo>
                  <a:cubicBezTo>
                    <a:pt x="1216" y="711"/>
                    <a:pt x="1152" y="837"/>
                    <a:pt x="1145" y="837"/>
                  </a:cubicBezTo>
                  <a:cubicBezTo>
                    <a:pt x="1141" y="837"/>
                    <a:pt x="1149" y="812"/>
                    <a:pt x="1180" y="740"/>
                  </a:cubicBezTo>
                  <a:cubicBezTo>
                    <a:pt x="1195" y="719"/>
                    <a:pt x="1203" y="711"/>
                    <a:pt x="1205" y="711"/>
                  </a:cubicBezTo>
                  <a:close/>
                  <a:moveTo>
                    <a:pt x="1118" y="1"/>
                  </a:moveTo>
                  <a:cubicBezTo>
                    <a:pt x="920" y="1"/>
                    <a:pt x="723" y="64"/>
                    <a:pt x="569" y="208"/>
                  </a:cubicBezTo>
                  <a:cubicBezTo>
                    <a:pt x="0" y="722"/>
                    <a:pt x="424" y="1682"/>
                    <a:pt x="1122" y="1682"/>
                  </a:cubicBezTo>
                  <a:cubicBezTo>
                    <a:pt x="1173" y="1682"/>
                    <a:pt x="1225" y="1677"/>
                    <a:pt x="1279" y="1666"/>
                  </a:cubicBezTo>
                  <a:cubicBezTo>
                    <a:pt x="1515" y="1626"/>
                    <a:pt x="1752" y="1508"/>
                    <a:pt x="1889" y="1292"/>
                  </a:cubicBezTo>
                  <a:cubicBezTo>
                    <a:pt x="2126" y="917"/>
                    <a:pt x="2008" y="405"/>
                    <a:pt x="1633" y="149"/>
                  </a:cubicBezTo>
                  <a:cubicBezTo>
                    <a:pt x="1482" y="54"/>
                    <a:pt x="1300" y="1"/>
                    <a:pt x="1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00" name="Google Shape;700;p41"/>
          <p:cNvGrpSpPr/>
          <p:nvPr/>
        </p:nvGrpSpPr>
        <p:grpSpPr>
          <a:xfrm>
            <a:off x="622889" y="3132933"/>
            <a:ext cx="5911248" cy="3106267"/>
            <a:chOff x="468325" y="2349700"/>
            <a:chExt cx="4444431" cy="2329700"/>
          </a:xfrm>
        </p:grpSpPr>
        <p:sp>
          <p:nvSpPr>
            <p:cNvPr id="701" name="Google Shape;701;p41"/>
            <p:cNvSpPr/>
            <p:nvPr/>
          </p:nvSpPr>
          <p:spPr>
            <a:xfrm>
              <a:off x="468325" y="40806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2" name="Google Shape;702;p41"/>
            <p:cNvSpPr/>
            <p:nvPr/>
          </p:nvSpPr>
          <p:spPr>
            <a:xfrm>
              <a:off x="2127150" y="44199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3" name="Google Shape;703;p41"/>
            <p:cNvSpPr/>
            <p:nvPr/>
          </p:nvSpPr>
          <p:spPr>
            <a:xfrm>
              <a:off x="526475" y="23497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704" name="Google Shape;704;p41"/>
            <p:cNvGrpSpPr/>
            <p:nvPr/>
          </p:nvGrpSpPr>
          <p:grpSpPr>
            <a:xfrm>
              <a:off x="4633458" y="4369780"/>
              <a:ext cx="279298" cy="284452"/>
              <a:chOff x="8090375" y="1459050"/>
              <a:chExt cx="375350" cy="382225"/>
            </a:xfrm>
          </p:grpSpPr>
          <p:sp>
            <p:nvSpPr>
              <p:cNvPr id="705" name="Google Shape;705;p41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6" name="Google Shape;706;p41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7" name="Google Shape;707;p41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8" name="Google Shape;708;p41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9" name="Google Shape;709;p41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0" name="Google Shape;710;p41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1" name="Google Shape;711;p41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2" name="Google Shape;712;p41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713" name="Google Shape;713;p41"/>
            <p:cNvSpPr/>
            <p:nvPr/>
          </p:nvSpPr>
          <p:spPr>
            <a:xfrm>
              <a:off x="562850" y="3129650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00231" y="1993311"/>
            <a:ext cx="10838718" cy="35704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400" b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  <a:t>BÀI 42</a:t>
            </a:r>
            <a:br>
              <a:rPr lang="en-US" sz="5400" b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</a:br>
            <a:r>
              <a:rPr lang="en-US" sz="5400" b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  <a:t>SỐ BỊ CHIA, SỐ CHIA, THƯƠNG</a:t>
            </a:r>
            <a:endParaRPr lang="en-US" sz="5400"/>
          </a:p>
        </p:txBody>
      </p:sp>
      <p:sp>
        <p:nvSpPr>
          <p:cNvPr id="110" name="TextBox 109"/>
          <p:cNvSpPr txBox="1"/>
          <p:nvPr/>
        </p:nvSpPr>
        <p:spPr>
          <a:xfrm>
            <a:off x="2270919" y="862215"/>
            <a:ext cx="8850421" cy="1446093"/>
          </a:xfrm>
          <a:prstGeom prst="rect">
            <a:avLst/>
          </a:prstGeom>
          <a:noFill/>
        </p:spPr>
        <p:txBody>
          <a:bodyPr wrap="square" lIns="90990" tIns="45494" rIns="90990" bIns="45494" rtlCol="0">
            <a:spAutoFit/>
          </a:bodyPr>
          <a:lstStyle/>
          <a:p>
            <a:pPr algn="just"/>
            <a:r>
              <a:rPr lang="en-US" sz="4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CHỦ ĐỀ 8:</a:t>
            </a:r>
          </a:p>
          <a:p>
            <a:pPr algn="just"/>
            <a:r>
              <a:rPr lang="en-US" sz="4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PHÉP NHÂN, PHÉP CHIA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9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66&quot;/&gt;&lt;/object&gt;&lt;object type=&quot;3&quot; unique_id=&quot;10007&quot;&gt;&lt;property id=&quot;20148&quot; value=&quot;5&quot;/&gt;&lt;property id=&quot;20300&quot; value=&quot;Slide 5&quot;/&gt;&lt;property id=&quot;20307&quot; value=&quot;265&quot;/&gt;&lt;/object&gt;&lt;object type=&quot;3&quot; unique_id=&quot;10008&quot;&gt;&lt;property id=&quot;20148&quot; value=&quot;5&quot;/&gt;&lt;property id=&quot;20300&quot; value=&quot;Slide 6&quot;/&gt;&lt;property id=&quot;20307&quot; value=&quot;264&quot;/&gt;&lt;/object&gt;&lt;object type=&quot;3&quot; unique_id=&quot;10009&quot;&gt;&lt;property id=&quot;20148&quot; value=&quot;5&quot;/&gt;&lt;property id=&quot;20300&quot; value=&quot;Slide 7&quot;/&gt;&lt;property id=&quot;20307&quot; value=&quot;263&quot;/&gt;&lt;/object&gt;&lt;object type=&quot;3&quot; unique_id=&quot;10010&quot;&gt;&lt;property id=&quot;20148&quot; value=&quot;5&quot;/&gt;&lt;property id=&quot;20300&quot; value=&quot;Slide 8&quot;/&gt;&lt;property id=&quot;20307&quot; value=&quot;262&quot;/&gt;&lt;/object&gt;&lt;object type=&quot;3&quot; unique_id=&quot;10011&quot;&gt;&lt;property id=&quot;20148&quot; value=&quot;5&quot;/&gt;&lt;property id=&quot;20300&quot; value=&quot;Slide 9&quot;/&gt;&lt;property id=&quot;20307&quot; value=&quot;261&quot;/&gt;&lt;/object&gt;&lt;object type=&quot;3&quot; unique_id=&quot;10012&quot;&gt;&lt;property id=&quot;20148&quot; value=&quot;5&quot;/&gt;&lt;property id=&quot;20300&quot; value=&quot;Slide 10&quot;/&gt;&lt;property id=&quot;20307&quot; value=&quot;260&quot;/&gt;&lt;/object&gt;&lt;object type=&quot;3&quot; unique_id=&quot;10049&quot;&gt;&lt;property id=&quot;20148&quot; value=&quot;5&quot;/&gt;&lt;property id=&quot;20300&quot; value=&quot;Slide 11&quot;/&gt;&lt;property id=&quot;20307&quot; value=&quot;267&quot;/&gt;&lt;/object&gt;&lt;/object&gt;&lt;object type=&quot;8&quot; unique_id=&quot;1002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932</Words>
  <Application>Microsoft Office PowerPoint</Application>
  <PresentationFormat>Custom</PresentationFormat>
  <Paragraphs>176</Paragraphs>
  <Slides>20</Slides>
  <Notes>10</Notes>
  <HiddenSlides>0</HiddenSlides>
  <MMClips>21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Arial-Rounded</vt:lpstr>
      <vt:lpstr>Calibri</vt:lpstr>
      <vt:lpstr>Cambria Math</vt:lpstr>
      <vt:lpstr>HP001 4 hàng</vt:lpstr>
      <vt:lpstr>Office Theme</vt:lpstr>
      <vt:lpstr>1_Office Theme</vt:lpstr>
      <vt:lpstr>4_Office Theme</vt:lpstr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42 SỐ BỊ CHIA, SỐ CHIA, THƯƠNG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34</cp:revision>
  <dcterms:created xsi:type="dcterms:W3CDTF">2020-08-08T17:20:00Z</dcterms:created>
  <dcterms:modified xsi:type="dcterms:W3CDTF">2022-02-07T06:21:42Z</dcterms:modified>
</cp:coreProperties>
</file>