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732" r:id="rId3"/>
  </p:sldMasterIdLst>
  <p:notesMasterIdLst>
    <p:notesMasterId r:id="rId24"/>
  </p:notesMasterIdLst>
  <p:sldIdLst>
    <p:sldId id="268" r:id="rId4"/>
    <p:sldId id="348" r:id="rId5"/>
    <p:sldId id="342" r:id="rId6"/>
    <p:sldId id="343" r:id="rId7"/>
    <p:sldId id="344" r:id="rId8"/>
    <p:sldId id="345" r:id="rId9"/>
    <p:sldId id="346" r:id="rId10"/>
    <p:sldId id="347" r:id="rId11"/>
    <p:sldId id="269" r:id="rId12"/>
    <p:sldId id="317" r:id="rId13"/>
    <p:sldId id="267" r:id="rId14"/>
    <p:sldId id="318" r:id="rId15"/>
    <p:sldId id="321" r:id="rId16"/>
    <p:sldId id="322" r:id="rId17"/>
    <p:sldId id="324" r:id="rId18"/>
    <p:sldId id="334" r:id="rId19"/>
    <p:sldId id="340" r:id="rId20"/>
    <p:sldId id="326" r:id="rId21"/>
    <p:sldId id="327" r:id="rId22"/>
    <p:sldId id="329" r:id="rId23"/>
  </p:sldIdLst>
  <p:sldSz cx="12161838" cy="6858000"/>
  <p:notesSz cx="6858000" cy="9144000"/>
  <p:custDataLst>
    <p:tags r:id="rId2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31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D5B5"/>
    <a:srgbClr val="BFF88C"/>
    <a:srgbClr val="FFDD71"/>
    <a:srgbClr val="FF3300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3" autoAdjust="0"/>
    <p:restoredTop sz="85820" autoAdjust="0"/>
  </p:normalViewPr>
  <p:slideViewPr>
    <p:cSldViewPr>
      <p:cViewPr>
        <p:scale>
          <a:sx n="50" d="100"/>
          <a:sy n="50" d="100"/>
        </p:scale>
        <p:origin x="1482" y="318"/>
      </p:cViewPr>
      <p:guideLst>
        <p:guide orient="horz" pos="2160"/>
        <p:guide pos="383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ags" Target="tags/tag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D24063-62DE-41B8-83BF-850B3016569B}" type="datetimeFigureOut">
              <a:rPr lang="en-US" smtClean="0"/>
              <a:t>12/21/2021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92150" y="1143000"/>
            <a:ext cx="54737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AB5B23-AD8B-4E84-AD21-A9BF9EFA0E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7712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vào các con ếch để đi tới câu hỏi. Chơi xong click vào chú ếch nhỏ ở góc để đi tới bài học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AB5B23-AD8B-4E84-AD21-A9BF9EFA0E3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91411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GV: Ai là</a:t>
            </a:r>
            <a:r>
              <a:rPr lang="en-US" baseline="0"/>
              <a:t> người nói đúng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72987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g6c6532119b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3" name="Google Shape;413;g6c6532119b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vi-VN" b="1"/>
              <a:t>Tác</a:t>
            </a:r>
            <a:r>
              <a:rPr lang="vi-VN" b="1" baseline="0"/>
              <a:t> giả bộ ppt Toán + TV2: Phan Thị Linh – Đà Nẵng</a:t>
            </a:r>
          </a:p>
          <a:p>
            <a:r>
              <a:rPr lang="vi-VN" b="1" baseline="0"/>
              <a:t>Sđt lh: 0916.604.268</a:t>
            </a:r>
          </a:p>
          <a:p>
            <a:r>
              <a:rPr lang="vi-VN" sz="1100" b="1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1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>
                <a:hlinkClick r:id="rId3"/>
              </a:rPr>
              <a:t>https://www.facebook.com/nhilinh.phan/</a:t>
            </a:r>
            <a:endParaRPr lang="vi-VN" sz="1100"/>
          </a:p>
          <a:p>
            <a:r>
              <a:rPr lang="vi-VN" sz="1100" b="1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>
                <a:hlinkClick r:id="rId4"/>
              </a:rPr>
              <a:t>https://www.facebook.com/groups/443096903751589</a:t>
            </a:r>
            <a:endParaRPr lang="vi-VN" sz="1100"/>
          </a:p>
          <a:p>
            <a:r>
              <a:rPr lang="vi-VN" sz="1100" b="1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1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1">
              <a:latin typeface="Arial" pitchFamily="34" charset="0"/>
              <a:cs typeface="Arial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vào chú ếch ở góc để trả lời câu hỏi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AB5B23-AD8B-4E84-AD21-A9BF9EFA0E3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68110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" name="Google Shape;609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0" name="Google Shape;610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vi-VN" b="1"/>
              <a:t>Tác</a:t>
            </a:r>
            <a:r>
              <a:rPr lang="vi-VN" b="1" baseline="0"/>
              <a:t> giả bộ ppt Toán + TV2: Phan Thị Linh – Đà Nẵng</a:t>
            </a:r>
          </a:p>
          <a:p>
            <a:r>
              <a:rPr lang="vi-VN" b="1" baseline="0"/>
              <a:t>Sđt lh: 0916.604.268</a:t>
            </a:r>
          </a:p>
          <a:p>
            <a:r>
              <a:rPr lang="vi-VN" sz="1100" b="1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1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>
                <a:hlinkClick r:id="rId3"/>
              </a:rPr>
              <a:t>https://www.facebook.com/nhilinh.phan/</a:t>
            </a:r>
            <a:endParaRPr lang="vi-VN" sz="1100"/>
          </a:p>
          <a:p>
            <a:r>
              <a:rPr lang="vi-VN" sz="1100" b="1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>
                <a:hlinkClick r:id="rId4"/>
              </a:rPr>
              <a:t>https://www.facebook.com/groups/443096903751589</a:t>
            </a:r>
            <a:endParaRPr lang="vi-VN" sz="1100"/>
          </a:p>
          <a:p>
            <a:r>
              <a:rPr lang="vi-VN" sz="1100" b="1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1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1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b="1"/>
              <a:t>Tác</a:t>
            </a:r>
            <a:r>
              <a:rPr lang="vi-VN" b="1" baseline="0"/>
              <a:t> giả bộ ppt Toán + TV2: Phan Thị Linh – Đà Nẵng</a:t>
            </a:r>
          </a:p>
          <a:p>
            <a:r>
              <a:rPr lang="vi-VN" b="1" baseline="0"/>
              <a:t>Sđt lh: 0916.604.268</a:t>
            </a:r>
          </a:p>
          <a:p>
            <a:r>
              <a:rPr lang="vi-VN" sz="1100" b="1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1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>
                <a:hlinkClick r:id="rId3"/>
              </a:rPr>
              <a:t>https://www.facebook.com/nhilinh.phan/</a:t>
            </a:r>
            <a:endParaRPr lang="vi-VN" sz="1100"/>
          </a:p>
          <a:p>
            <a:r>
              <a:rPr lang="vi-VN" sz="1100" b="1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>
                <a:hlinkClick r:id="rId4"/>
              </a:rPr>
              <a:t>https://www.facebook.com/groups/443096903751589</a:t>
            </a:r>
            <a:endParaRPr lang="vi-VN" sz="1100"/>
          </a:p>
          <a:p>
            <a:r>
              <a:rPr lang="vi-VN" sz="1100" b="1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1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1">
              <a:latin typeface="Arial" pitchFamily="34" charset="0"/>
              <a:cs typeface="Arial" pitchFamily="34" charset="0"/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99016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b="1"/>
              <a:t>Tác</a:t>
            </a:r>
            <a:r>
              <a:rPr lang="vi-VN" b="1" baseline="0"/>
              <a:t> giả bộ ppt Toán + TV2: Phan Thị Linh – Đà Nẵng</a:t>
            </a:r>
          </a:p>
          <a:p>
            <a:r>
              <a:rPr lang="vi-VN" b="1" baseline="0"/>
              <a:t>Sđt lh: 0916.604.268</a:t>
            </a:r>
          </a:p>
          <a:p>
            <a:r>
              <a:rPr lang="vi-VN" sz="1100" b="1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1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>
                <a:hlinkClick r:id="rId3"/>
              </a:rPr>
              <a:t>https://www.facebook.com/nhilinh.phan/</a:t>
            </a:r>
            <a:endParaRPr lang="vi-VN" sz="1100"/>
          </a:p>
          <a:p>
            <a:r>
              <a:rPr lang="vi-VN" sz="1100" b="1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>
                <a:hlinkClick r:id="rId4"/>
              </a:rPr>
              <a:t>https://www.facebook.com/groups/443096903751589</a:t>
            </a:r>
            <a:endParaRPr lang="vi-VN" sz="1100"/>
          </a:p>
          <a:p>
            <a:r>
              <a:rPr lang="vi-VN" sz="1100" b="1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1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1">
              <a:latin typeface="Arial" pitchFamily="34" charset="0"/>
              <a:cs typeface="Arial" pitchFamily="34" charset="0"/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27437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b="1"/>
              <a:t>Tác</a:t>
            </a:r>
            <a:r>
              <a:rPr lang="vi-VN" b="1" baseline="0"/>
              <a:t> giả bộ ppt Toán + TV2: Phan Thị Linh – Đà Nẵng</a:t>
            </a:r>
          </a:p>
          <a:p>
            <a:r>
              <a:rPr lang="vi-VN" b="1" baseline="0"/>
              <a:t>Sđt lh: 0916.604.268</a:t>
            </a:r>
          </a:p>
          <a:p>
            <a:r>
              <a:rPr lang="vi-VN" sz="1100" b="1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1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>
                <a:hlinkClick r:id="rId3"/>
              </a:rPr>
              <a:t>https://www.facebook.com/nhilinh.phan/</a:t>
            </a:r>
            <a:endParaRPr lang="vi-VN" sz="1100"/>
          </a:p>
          <a:p>
            <a:r>
              <a:rPr lang="vi-VN" sz="1100" b="1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>
                <a:hlinkClick r:id="rId4"/>
              </a:rPr>
              <a:t>https://www.facebook.com/groups/443096903751589</a:t>
            </a:r>
            <a:endParaRPr lang="vi-VN" sz="1100"/>
          </a:p>
          <a:p>
            <a:r>
              <a:rPr lang="vi-VN" sz="1100" b="1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1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1">
              <a:latin typeface="Arial" pitchFamily="34" charset="0"/>
              <a:cs typeface="Arial" pitchFamily="34" charset="0"/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9477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b="1"/>
              <a:t>Tác</a:t>
            </a:r>
            <a:r>
              <a:rPr lang="vi-VN" b="1" baseline="0"/>
              <a:t> giả bộ ppt Toán + TV2: Phan Thị Linh – Đà Nẵng</a:t>
            </a:r>
          </a:p>
          <a:p>
            <a:r>
              <a:rPr lang="vi-VN" b="1" baseline="0"/>
              <a:t>Sđt lh: 0916.604.268</a:t>
            </a:r>
          </a:p>
          <a:p>
            <a:r>
              <a:rPr lang="vi-VN" sz="1100" b="1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1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>
                <a:hlinkClick r:id="rId3"/>
              </a:rPr>
              <a:t>https://www.facebook.com/nhilinh.phan/</a:t>
            </a:r>
            <a:endParaRPr lang="vi-VN" sz="1100"/>
          </a:p>
          <a:p>
            <a:r>
              <a:rPr lang="vi-VN" sz="1100" b="1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>
                <a:hlinkClick r:id="rId4"/>
              </a:rPr>
              <a:t>https://www.facebook.com/groups/443096903751589</a:t>
            </a:r>
            <a:endParaRPr lang="vi-VN" sz="1100"/>
          </a:p>
          <a:p>
            <a:r>
              <a:rPr lang="vi-VN" sz="1100" b="1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1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1">
              <a:latin typeface="Arial" pitchFamily="34" charset="0"/>
              <a:cs typeface="Arial" pitchFamily="34" charset="0"/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11089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/>
              <a:t>GV cần cho HS hiểu cô bán hàng mang 40 bông hoa chia đều ra thành các bó hoa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77603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linh động</a:t>
            </a:r>
            <a:r>
              <a:rPr lang="en-US" baseline="0"/>
              <a:t> khi HS có lời giải khác phù hợp</a:t>
            </a:r>
          </a:p>
          <a:p>
            <a:r>
              <a:rPr lang="en-US" baseline="0"/>
              <a:t>Giúp HS chủ động lùi ô cân đối là đc, k nên máy móc về việc lùi mấy ô, nó sẽ làm HS máy móc trong cs và học tập (đây là theo quan điểm người soạn)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F2043E91-0332-46B7-84BF-5D284560583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1688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2138" y="2130426"/>
            <a:ext cx="10337562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4276" y="3886200"/>
            <a:ext cx="8513287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8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61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42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23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03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484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565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646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151D-0D95-4C52-9F09-143FCC7CD1AC}" type="datetimeFigureOut">
              <a:rPr lang="en-US" smtClean="0"/>
              <a:t>12/21/2021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C5AA-0661-4DCE-954F-B0291A0BD6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84841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151D-0D95-4C52-9F09-143FCC7CD1AC}" type="datetimeFigureOut">
              <a:rPr lang="en-US" smtClean="0"/>
              <a:t>12/21/2021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C5AA-0661-4DCE-954F-B0291A0BD6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20285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7332" y="274639"/>
            <a:ext cx="2736414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8092" y="274639"/>
            <a:ext cx="8006543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151D-0D95-4C52-9F09-143FCC7CD1AC}" type="datetimeFigureOut">
              <a:rPr lang="en-US" smtClean="0"/>
              <a:t>12/21/2021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C5AA-0661-4DCE-954F-B0291A0BD6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85962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2138" y="2130426"/>
            <a:ext cx="10337562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4276" y="3886200"/>
            <a:ext cx="8513287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8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61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42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23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03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484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565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646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151D-0D95-4C52-9F09-143FCC7CD1A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C5AA-0661-4DCE-954F-B0291A0BD6F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15094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151D-0D95-4C52-9F09-143FCC7CD1A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C5AA-0661-4DCE-954F-B0291A0BD6F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58805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702" y="4406901"/>
            <a:ext cx="10337562" cy="1362075"/>
          </a:xfrm>
        </p:spPr>
        <p:txBody>
          <a:bodyPr anchor="t"/>
          <a:lstStyle>
            <a:lvl1pPr algn="l">
              <a:defRPr sz="532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0702" y="2906713"/>
            <a:ext cx="10337562" cy="1500187"/>
          </a:xfrm>
        </p:spPr>
        <p:txBody>
          <a:bodyPr anchor="b"/>
          <a:lstStyle>
            <a:lvl1pPr marL="0" indent="0">
              <a:buNone/>
              <a:defRPr sz="2660">
                <a:solidFill>
                  <a:schemeClr val="tx1">
                    <a:tint val="75000"/>
                  </a:schemeClr>
                </a:solidFill>
              </a:defRPr>
            </a:lvl1pPr>
            <a:lvl2pPr marL="608076" indent="0">
              <a:buNone/>
              <a:defRPr sz="2394">
                <a:solidFill>
                  <a:schemeClr val="tx1">
                    <a:tint val="75000"/>
                  </a:schemeClr>
                </a:solidFill>
              </a:defRPr>
            </a:lvl2pPr>
            <a:lvl3pPr marL="1216152" indent="0">
              <a:buNone/>
              <a:defRPr sz="2128">
                <a:solidFill>
                  <a:schemeClr val="tx1">
                    <a:tint val="75000"/>
                  </a:schemeClr>
                </a:solidFill>
              </a:defRPr>
            </a:lvl3pPr>
            <a:lvl4pPr marL="1824228" indent="0">
              <a:buNone/>
              <a:defRPr sz="1862">
                <a:solidFill>
                  <a:schemeClr val="tx1">
                    <a:tint val="75000"/>
                  </a:schemeClr>
                </a:solidFill>
              </a:defRPr>
            </a:lvl4pPr>
            <a:lvl5pPr marL="2432304" indent="0">
              <a:buNone/>
              <a:defRPr sz="1862">
                <a:solidFill>
                  <a:schemeClr val="tx1">
                    <a:tint val="75000"/>
                  </a:schemeClr>
                </a:solidFill>
              </a:defRPr>
            </a:lvl5pPr>
            <a:lvl6pPr marL="3040380" indent="0">
              <a:buNone/>
              <a:defRPr sz="1862">
                <a:solidFill>
                  <a:schemeClr val="tx1">
                    <a:tint val="75000"/>
                  </a:schemeClr>
                </a:solidFill>
              </a:defRPr>
            </a:lvl6pPr>
            <a:lvl7pPr marL="3648456" indent="0">
              <a:buNone/>
              <a:defRPr sz="1862">
                <a:solidFill>
                  <a:schemeClr val="tx1">
                    <a:tint val="75000"/>
                  </a:schemeClr>
                </a:solidFill>
              </a:defRPr>
            </a:lvl7pPr>
            <a:lvl8pPr marL="4256532" indent="0">
              <a:buNone/>
              <a:defRPr sz="1862">
                <a:solidFill>
                  <a:schemeClr val="tx1">
                    <a:tint val="75000"/>
                  </a:schemeClr>
                </a:solidFill>
              </a:defRPr>
            </a:lvl8pPr>
            <a:lvl9pPr marL="4864608" indent="0">
              <a:buNone/>
              <a:defRPr sz="186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151D-0D95-4C52-9F09-143FCC7CD1A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C5AA-0661-4DCE-954F-B0291A0BD6F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0514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8092" y="1600201"/>
            <a:ext cx="5371478" cy="4525963"/>
          </a:xfrm>
        </p:spPr>
        <p:txBody>
          <a:bodyPr/>
          <a:lstStyle>
            <a:lvl1pPr>
              <a:defRPr sz="3724"/>
            </a:lvl1pPr>
            <a:lvl2pPr>
              <a:defRPr sz="3192"/>
            </a:lvl2pPr>
            <a:lvl3pPr>
              <a:defRPr sz="2660"/>
            </a:lvl3pPr>
            <a:lvl4pPr>
              <a:defRPr sz="2394"/>
            </a:lvl4pPr>
            <a:lvl5pPr>
              <a:defRPr sz="2394"/>
            </a:lvl5pPr>
            <a:lvl6pPr>
              <a:defRPr sz="2394"/>
            </a:lvl6pPr>
            <a:lvl7pPr>
              <a:defRPr sz="2394"/>
            </a:lvl7pPr>
            <a:lvl8pPr>
              <a:defRPr sz="2394"/>
            </a:lvl8pPr>
            <a:lvl9pPr>
              <a:defRPr sz="239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2268" y="1600201"/>
            <a:ext cx="5371478" cy="4525963"/>
          </a:xfrm>
        </p:spPr>
        <p:txBody>
          <a:bodyPr/>
          <a:lstStyle>
            <a:lvl1pPr>
              <a:defRPr sz="3724"/>
            </a:lvl1pPr>
            <a:lvl2pPr>
              <a:defRPr sz="3192"/>
            </a:lvl2pPr>
            <a:lvl3pPr>
              <a:defRPr sz="2660"/>
            </a:lvl3pPr>
            <a:lvl4pPr>
              <a:defRPr sz="2394"/>
            </a:lvl4pPr>
            <a:lvl5pPr>
              <a:defRPr sz="2394"/>
            </a:lvl5pPr>
            <a:lvl6pPr>
              <a:defRPr sz="2394"/>
            </a:lvl6pPr>
            <a:lvl7pPr>
              <a:defRPr sz="2394"/>
            </a:lvl7pPr>
            <a:lvl8pPr>
              <a:defRPr sz="2394"/>
            </a:lvl8pPr>
            <a:lvl9pPr>
              <a:defRPr sz="239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151D-0D95-4C52-9F09-143FCC7CD1A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C5AA-0661-4DCE-954F-B0291A0BD6F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000828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535113"/>
            <a:ext cx="5373591" cy="639762"/>
          </a:xfrm>
        </p:spPr>
        <p:txBody>
          <a:bodyPr anchor="b"/>
          <a:lstStyle>
            <a:lvl1pPr marL="0" indent="0">
              <a:buNone/>
              <a:defRPr sz="3192" b="1"/>
            </a:lvl1pPr>
            <a:lvl2pPr marL="608076" indent="0">
              <a:buNone/>
              <a:defRPr sz="2660" b="1"/>
            </a:lvl2pPr>
            <a:lvl3pPr marL="1216152" indent="0">
              <a:buNone/>
              <a:defRPr sz="2394" b="1"/>
            </a:lvl3pPr>
            <a:lvl4pPr marL="1824228" indent="0">
              <a:buNone/>
              <a:defRPr sz="2128" b="1"/>
            </a:lvl4pPr>
            <a:lvl5pPr marL="2432304" indent="0">
              <a:buNone/>
              <a:defRPr sz="2128" b="1"/>
            </a:lvl5pPr>
            <a:lvl6pPr marL="3040380" indent="0">
              <a:buNone/>
              <a:defRPr sz="2128" b="1"/>
            </a:lvl6pPr>
            <a:lvl7pPr marL="3648456" indent="0">
              <a:buNone/>
              <a:defRPr sz="2128" b="1"/>
            </a:lvl7pPr>
            <a:lvl8pPr marL="4256532" indent="0">
              <a:buNone/>
              <a:defRPr sz="2128" b="1"/>
            </a:lvl8pPr>
            <a:lvl9pPr marL="4864608" indent="0">
              <a:buNone/>
              <a:defRPr sz="2128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8092" y="2174875"/>
            <a:ext cx="5373591" cy="3951288"/>
          </a:xfrm>
        </p:spPr>
        <p:txBody>
          <a:bodyPr/>
          <a:lstStyle>
            <a:lvl1pPr>
              <a:defRPr sz="3192"/>
            </a:lvl1pPr>
            <a:lvl2pPr>
              <a:defRPr sz="2660"/>
            </a:lvl2pPr>
            <a:lvl3pPr>
              <a:defRPr sz="2394"/>
            </a:lvl3pPr>
            <a:lvl4pPr>
              <a:defRPr sz="2128"/>
            </a:lvl4pPr>
            <a:lvl5pPr>
              <a:defRPr sz="2128"/>
            </a:lvl5pPr>
            <a:lvl6pPr>
              <a:defRPr sz="2128"/>
            </a:lvl6pPr>
            <a:lvl7pPr>
              <a:defRPr sz="2128"/>
            </a:lvl7pPr>
            <a:lvl8pPr>
              <a:defRPr sz="2128"/>
            </a:lvl8pPr>
            <a:lvl9pPr>
              <a:defRPr sz="212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8046" y="1535113"/>
            <a:ext cx="5375701" cy="639762"/>
          </a:xfrm>
        </p:spPr>
        <p:txBody>
          <a:bodyPr anchor="b"/>
          <a:lstStyle>
            <a:lvl1pPr marL="0" indent="0">
              <a:buNone/>
              <a:defRPr sz="3192" b="1"/>
            </a:lvl1pPr>
            <a:lvl2pPr marL="608076" indent="0">
              <a:buNone/>
              <a:defRPr sz="2660" b="1"/>
            </a:lvl2pPr>
            <a:lvl3pPr marL="1216152" indent="0">
              <a:buNone/>
              <a:defRPr sz="2394" b="1"/>
            </a:lvl3pPr>
            <a:lvl4pPr marL="1824228" indent="0">
              <a:buNone/>
              <a:defRPr sz="2128" b="1"/>
            </a:lvl4pPr>
            <a:lvl5pPr marL="2432304" indent="0">
              <a:buNone/>
              <a:defRPr sz="2128" b="1"/>
            </a:lvl5pPr>
            <a:lvl6pPr marL="3040380" indent="0">
              <a:buNone/>
              <a:defRPr sz="2128" b="1"/>
            </a:lvl6pPr>
            <a:lvl7pPr marL="3648456" indent="0">
              <a:buNone/>
              <a:defRPr sz="2128" b="1"/>
            </a:lvl7pPr>
            <a:lvl8pPr marL="4256532" indent="0">
              <a:buNone/>
              <a:defRPr sz="2128" b="1"/>
            </a:lvl8pPr>
            <a:lvl9pPr marL="4864608" indent="0">
              <a:buNone/>
              <a:defRPr sz="2128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8046" y="2174875"/>
            <a:ext cx="5375701" cy="3951288"/>
          </a:xfrm>
        </p:spPr>
        <p:txBody>
          <a:bodyPr/>
          <a:lstStyle>
            <a:lvl1pPr>
              <a:defRPr sz="3192"/>
            </a:lvl1pPr>
            <a:lvl2pPr>
              <a:defRPr sz="2660"/>
            </a:lvl2pPr>
            <a:lvl3pPr>
              <a:defRPr sz="2394"/>
            </a:lvl3pPr>
            <a:lvl4pPr>
              <a:defRPr sz="2128"/>
            </a:lvl4pPr>
            <a:lvl5pPr>
              <a:defRPr sz="2128"/>
            </a:lvl5pPr>
            <a:lvl6pPr>
              <a:defRPr sz="2128"/>
            </a:lvl6pPr>
            <a:lvl7pPr>
              <a:defRPr sz="2128"/>
            </a:lvl7pPr>
            <a:lvl8pPr>
              <a:defRPr sz="2128"/>
            </a:lvl8pPr>
            <a:lvl9pPr>
              <a:defRPr sz="212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151D-0D95-4C52-9F09-143FCC7CD1A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C5AA-0661-4DCE-954F-B0291A0BD6F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328736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151D-0D95-4C52-9F09-143FCC7CD1A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C5AA-0661-4DCE-954F-B0291A0BD6F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40431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151D-0D95-4C52-9F09-143FCC7CD1A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C5AA-0661-4DCE-954F-B0291A0BD6F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670890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3" y="273050"/>
            <a:ext cx="4001161" cy="1162050"/>
          </a:xfrm>
        </p:spPr>
        <p:txBody>
          <a:bodyPr anchor="b"/>
          <a:lstStyle>
            <a:lvl1pPr algn="l">
              <a:defRPr sz="266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54941" y="273051"/>
            <a:ext cx="6798805" cy="5853113"/>
          </a:xfrm>
        </p:spPr>
        <p:txBody>
          <a:bodyPr/>
          <a:lstStyle>
            <a:lvl1pPr>
              <a:defRPr sz="4256"/>
            </a:lvl1pPr>
            <a:lvl2pPr>
              <a:defRPr sz="3724"/>
            </a:lvl2pPr>
            <a:lvl3pPr>
              <a:defRPr sz="3192"/>
            </a:lvl3pPr>
            <a:lvl4pPr>
              <a:defRPr sz="2660"/>
            </a:lvl4pPr>
            <a:lvl5pPr>
              <a:defRPr sz="2660"/>
            </a:lvl5pPr>
            <a:lvl6pPr>
              <a:defRPr sz="2660"/>
            </a:lvl6pPr>
            <a:lvl7pPr>
              <a:defRPr sz="2660"/>
            </a:lvl7pPr>
            <a:lvl8pPr>
              <a:defRPr sz="2660"/>
            </a:lvl8pPr>
            <a:lvl9pPr>
              <a:defRPr sz="266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093" y="1435101"/>
            <a:ext cx="4001161" cy="4691063"/>
          </a:xfrm>
        </p:spPr>
        <p:txBody>
          <a:bodyPr/>
          <a:lstStyle>
            <a:lvl1pPr marL="0" indent="0">
              <a:buNone/>
              <a:defRPr sz="1862"/>
            </a:lvl1pPr>
            <a:lvl2pPr marL="608076" indent="0">
              <a:buNone/>
              <a:defRPr sz="1596"/>
            </a:lvl2pPr>
            <a:lvl3pPr marL="1216152" indent="0">
              <a:buNone/>
              <a:defRPr sz="1330"/>
            </a:lvl3pPr>
            <a:lvl4pPr marL="1824228" indent="0">
              <a:buNone/>
              <a:defRPr sz="1197"/>
            </a:lvl4pPr>
            <a:lvl5pPr marL="2432304" indent="0">
              <a:buNone/>
              <a:defRPr sz="1197"/>
            </a:lvl5pPr>
            <a:lvl6pPr marL="3040380" indent="0">
              <a:buNone/>
              <a:defRPr sz="1197"/>
            </a:lvl6pPr>
            <a:lvl7pPr marL="3648456" indent="0">
              <a:buNone/>
              <a:defRPr sz="1197"/>
            </a:lvl7pPr>
            <a:lvl8pPr marL="4256532" indent="0">
              <a:buNone/>
              <a:defRPr sz="1197"/>
            </a:lvl8pPr>
            <a:lvl9pPr marL="4864608" indent="0">
              <a:buNone/>
              <a:defRPr sz="119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151D-0D95-4C52-9F09-143FCC7CD1A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C5AA-0661-4DCE-954F-B0291A0BD6F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73896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151D-0D95-4C52-9F09-143FCC7CD1AC}" type="datetimeFigureOut">
              <a:rPr lang="en-US" smtClean="0"/>
              <a:t>12/21/2021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C5AA-0661-4DCE-954F-B0291A0BD6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2814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3805" y="4800600"/>
            <a:ext cx="7297103" cy="566738"/>
          </a:xfrm>
        </p:spPr>
        <p:txBody>
          <a:bodyPr anchor="b"/>
          <a:lstStyle>
            <a:lvl1pPr algn="l">
              <a:defRPr sz="266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3805" y="612775"/>
            <a:ext cx="7297103" cy="4114800"/>
          </a:xfrm>
        </p:spPr>
        <p:txBody>
          <a:bodyPr/>
          <a:lstStyle>
            <a:lvl1pPr marL="0" indent="0">
              <a:buNone/>
              <a:defRPr sz="4256"/>
            </a:lvl1pPr>
            <a:lvl2pPr marL="608076" indent="0">
              <a:buNone/>
              <a:defRPr sz="3724"/>
            </a:lvl2pPr>
            <a:lvl3pPr marL="1216152" indent="0">
              <a:buNone/>
              <a:defRPr sz="3192"/>
            </a:lvl3pPr>
            <a:lvl4pPr marL="1824228" indent="0">
              <a:buNone/>
              <a:defRPr sz="2660"/>
            </a:lvl4pPr>
            <a:lvl5pPr marL="2432304" indent="0">
              <a:buNone/>
              <a:defRPr sz="2660"/>
            </a:lvl5pPr>
            <a:lvl6pPr marL="3040380" indent="0">
              <a:buNone/>
              <a:defRPr sz="2660"/>
            </a:lvl6pPr>
            <a:lvl7pPr marL="3648456" indent="0">
              <a:buNone/>
              <a:defRPr sz="2660"/>
            </a:lvl7pPr>
            <a:lvl8pPr marL="4256532" indent="0">
              <a:buNone/>
              <a:defRPr sz="2660"/>
            </a:lvl8pPr>
            <a:lvl9pPr marL="4864608" indent="0">
              <a:buNone/>
              <a:defRPr sz="266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3805" y="5367338"/>
            <a:ext cx="7297103" cy="804862"/>
          </a:xfrm>
        </p:spPr>
        <p:txBody>
          <a:bodyPr/>
          <a:lstStyle>
            <a:lvl1pPr marL="0" indent="0">
              <a:buNone/>
              <a:defRPr sz="1862"/>
            </a:lvl1pPr>
            <a:lvl2pPr marL="608076" indent="0">
              <a:buNone/>
              <a:defRPr sz="1596"/>
            </a:lvl2pPr>
            <a:lvl3pPr marL="1216152" indent="0">
              <a:buNone/>
              <a:defRPr sz="1330"/>
            </a:lvl3pPr>
            <a:lvl4pPr marL="1824228" indent="0">
              <a:buNone/>
              <a:defRPr sz="1197"/>
            </a:lvl4pPr>
            <a:lvl5pPr marL="2432304" indent="0">
              <a:buNone/>
              <a:defRPr sz="1197"/>
            </a:lvl5pPr>
            <a:lvl6pPr marL="3040380" indent="0">
              <a:buNone/>
              <a:defRPr sz="1197"/>
            </a:lvl6pPr>
            <a:lvl7pPr marL="3648456" indent="0">
              <a:buNone/>
              <a:defRPr sz="1197"/>
            </a:lvl7pPr>
            <a:lvl8pPr marL="4256532" indent="0">
              <a:buNone/>
              <a:defRPr sz="1197"/>
            </a:lvl8pPr>
            <a:lvl9pPr marL="4864608" indent="0">
              <a:buNone/>
              <a:defRPr sz="119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151D-0D95-4C52-9F09-143FCC7CD1A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C5AA-0661-4DCE-954F-B0291A0BD6F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51656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151D-0D95-4C52-9F09-143FCC7CD1A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C5AA-0661-4DCE-954F-B0291A0BD6F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105300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7332" y="274639"/>
            <a:ext cx="2736414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8092" y="274639"/>
            <a:ext cx="8006543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151D-0D95-4C52-9F09-143FCC7CD1A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C5AA-0661-4DCE-954F-B0291A0BD6F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573201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8"/>
          <p:cNvSpPr/>
          <p:nvPr/>
        </p:nvSpPr>
        <p:spPr>
          <a:xfrm>
            <a:off x="427141" y="366600"/>
            <a:ext cx="11307557" cy="6124800"/>
          </a:xfrm>
          <a:prstGeom prst="roundRect">
            <a:avLst>
              <a:gd name="adj" fmla="val 3448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" name="Google Shape;143;p8"/>
          <p:cNvSpPr txBox="1">
            <a:spLocks noGrp="1"/>
          </p:cNvSpPr>
          <p:nvPr>
            <p:ph type="title"/>
          </p:nvPr>
        </p:nvSpPr>
        <p:spPr>
          <a:xfrm>
            <a:off x="2647634" y="1643800"/>
            <a:ext cx="6866571" cy="3570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9200">
                <a:solidFill>
                  <a:schemeClr val="accen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grpSp>
        <p:nvGrpSpPr>
          <p:cNvPr id="144" name="Google Shape;144;p8"/>
          <p:cNvGrpSpPr/>
          <p:nvPr/>
        </p:nvGrpSpPr>
        <p:grpSpPr>
          <a:xfrm>
            <a:off x="1235935" y="917134"/>
            <a:ext cx="10142461" cy="5331052"/>
            <a:chOff x="929250" y="687850"/>
            <a:chExt cx="7625711" cy="3998289"/>
          </a:xfrm>
        </p:grpSpPr>
        <p:sp>
          <p:nvSpPr>
            <p:cNvPr id="145" name="Google Shape;145;p8"/>
            <p:cNvSpPr/>
            <p:nvPr/>
          </p:nvSpPr>
          <p:spPr>
            <a:xfrm>
              <a:off x="929250" y="687850"/>
              <a:ext cx="522650" cy="598750"/>
            </a:xfrm>
            <a:custGeom>
              <a:avLst/>
              <a:gdLst/>
              <a:ahLst/>
              <a:cxnLst/>
              <a:rect l="l" t="t" r="r" b="b"/>
              <a:pathLst>
                <a:path w="20906" h="23950" extrusionOk="0">
                  <a:moveTo>
                    <a:pt x="14158" y="1"/>
                  </a:moveTo>
                  <a:cubicBezTo>
                    <a:pt x="13988" y="1"/>
                    <a:pt x="13816" y="32"/>
                    <a:pt x="13654" y="91"/>
                  </a:cubicBezTo>
                  <a:cubicBezTo>
                    <a:pt x="13142" y="288"/>
                    <a:pt x="12807" y="780"/>
                    <a:pt x="12610" y="1253"/>
                  </a:cubicBezTo>
                  <a:cubicBezTo>
                    <a:pt x="12216" y="2258"/>
                    <a:pt x="12256" y="3342"/>
                    <a:pt x="12275" y="4386"/>
                  </a:cubicBezTo>
                  <a:cubicBezTo>
                    <a:pt x="12295" y="5548"/>
                    <a:pt x="12275" y="6809"/>
                    <a:pt x="11566" y="7794"/>
                  </a:cubicBezTo>
                  <a:cubicBezTo>
                    <a:pt x="11546" y="7814"/>
                    <a:pt x="11527" y="7834"/>
                    <a:pt x="11527" y="7873"/>
                  </a:cubicBezTo>
                  <a:cubicBezTo>
                    <a:pt x="11270" y="8149"/>
                    <a:pt x="11014" y="8425"/>
                    <a:pt x="10758" y="8701"/>
                  </a:cubicBezTo>
                  <a:cubicBezTo>
                    <a:pt x="10738" y="8720"/>
                    <a:pt x="10738" y="8740"/>
                    <a:pt x="10719" y="8760"/>
                  </a:cubicBezTo>
                  <a:cubicBezTo>
                    <a:pt x="10600" y="8898"/>
                    <a:pt x="10482" y="9036"/>
                    <a:pt x="10364" y="9174"/>
                  </a:cubicBezTo>
                  <a:cubicBezTo>
                    <a:pt x="10167" y="9390"/>
                    <a:pt x="9990" y="9627"/>
                    <a:pt x="9793" y="9843"/>
                  </a:cubicBezTo>
                  <a:cubicBezTo>
                    <a:pt x="9852" y="9528"/>
                    <a:pt x="9852" y="9193"/>
                    <a:pt x="9793" y="8858"/>
                  </a:cubicBezTo>
                  <a:cubicBezTo>
                    <a:pt x="9793" y="8858"/>
                    <a:pt x="9793" y="8858"/>
                    <a:pt x="9812" y="8839"/>
                  </a:cubicBezTo>
                  <a:cubicBezTo>
                    <a:pt x="10246" y="7794"/>
                    <a:pt x="10699" y="6711"/>
                    <a:pt x="10955" y="5588"/>
                  </a:cubicBezTo>
                  <a:cubicBezTo>
                    <a:pt x="11152" y="4740"/>
                    <a:pt x="11231" y="3637"/>
                    <a:pt x="10482" y="2987"/>
                  </a:cubicBezTo>
                  <a:cubicBezTo>
                    <a:pt x="10295" y="2823"/>
                    <a:pt x="10059" y="2729"/>
                    <a:pt x="9820" y="2729"/>
                  </a:cubicBezTo>
                  <a:cubicBezTo>
                    <a:pt x="9656" y="2729"/>
                    <a:pt x="9491" y="2773"/>
                    <a:pt x="9340" y="2869"/>
                  </a:cubicBezTo>
                  <a:cubicBezTo>
                    <a:pt x="8945" y="3105"/>
                    <a:pt x="8748" y="3578"/>
                    <a:pt x="8650" y="4011"/>
                  </a:cubicBezTo>
                  <a:cubicBezTo>
                    <a:pt x="8433" y="5016"/>
                    <a:pt x="8532" y="6080"/>
                    <a:pt x="8847" y="7046"/>
                  </a:cubicBezTo>
                  <a:cubicBezTo>
                    <a:pt x="9162" y="8090"/>
                    <a:pt x="9812" y="9371"/>
                    <a:pt x="9182" y="10415"/>
                  </a:cubicBezTo>
                  <a:cubicBezTo>
                    <a:pt x="9123" y="10494"/>
                    <a:pt x="9142" y="10572"/>
                    <a:pt x="9182" y="10632"/>
                  </a:cubicBezTo>
                  <a:cubicBezTo>
                    <a:pt x="8571" y="11400"/>
                    <a:pt x="8000" y="12208"/>
                    <a:pt x="7468" y="13016"/>
                  </a:cubicBezTo>
                  <a:cubicBezTo>
                    <a:pt x="7468" y="12740"/>
                    <a:pt x="7428" y="12464"/>
                    <a:pt x="7369" y="12188"/>
                  </a:cubicBezTo>
                  <a:cubicBezTo>
                    <a:pt x="7389" y="12168"/>
                    <a:pt x="7409" y="12149"/>
                    <a:pt x="7428" y="12109"/>
                  </a:cubicBezTo>
                  <a:cubicBezTo>
                    <a:pt x="7842" y="11065"/>
                    <a:pt x="8138" y="9922"/>
                    <a:pt x="8197" y="8779"/>
                  </a:cubicBezTo>
                  <a:cubicBezTo>
                    <a:pt x="8256" y="7814"/>
                    <a:pt x="8039" y="6730"/>
                    <a:pt x="7074" y="6258"/>
                  </a:cubicBezTo>
                  <a:cubicBezTo>
                    <a:pt x="6872" y="6162"/>
                    <a:pt x="6641" y="6106"/>
                    <a:pt x="6410" y="6106"/>
                  </a:cubicBezTo>
                  <a:cubicBezTo>
                    <a:pt x="6212" y="6106"/>
                    <a:pt x="6014" y="6147"/>
                    <a:pt x="5832" y="6238"/>
                  </a:cubicBezTo>
                  <a:cubicBezTo>
                    <a:pt x="5399" y="6455"/>
                    <a:pt x="5163" y="6868"/>
                    <a:pt x="5084" y="7341"/>
                  </a:cubicBezTo>
                  <a:cubicBezTo>
                    <a:pt x="4887" y="8425"/>
                    <a:pt x="5438" y="9587"/>
                    <a:pt x="6010" y="10474"/>
                  </a:cubicBezTo>
                  <a:cubicBezTo>
                    <a:pt x="6581" y="11400"/>
                    <a:pt x="7547" y="12700"/>
                    <a:pt x="6798" y="13804"/>
                  </a:cubicBezTo>
                  <a:cubicBezTo>
                    <a:pt x="6739" y="13883"/>
                    <a:pt x="6758" y="13961"/>
                    <a:pt x="6798" y="14020"/>
                  </a:cubicBezTo>
                  <a:cubicBezTo>
                    <a:pt x="6187" y="14966"/>
                    <a:pt x="5596" y="15951"/>
                    <a:pt x="5064" y="16936"/>
                  </a:cubicBezTo>
                  <a:cubicBezTo>
                    <a:pt x="5044" y="16917"/>
                    <a:pt x="5044" y="16877"/>
                    <a:pt x="5025" y="16858"/>
                  </a:cubicBezTo>
                  <a:cubicBezTo>
                    <a:pt x="5064" y="16838"/>
                    <a:pt x="5084" y="16799"/>
                    <a:pt x="5103" y="16739"/>
                  </a:cubicBezTo>
                  <a:cubicBezTo>
                    <a:pt x="5360" y="15833"/>
                    <a:pt x="5399" y="14887"/>
                    <a:pt x="5241" y="13961"/>
                  </a:cubicBezTo>
                  <a:cubicBezTo>
                    <a:pt x="5163" y="13508"/>
                    <a:pt x="5025" y="13075"/>
                    <a:pt x="4847" y="12641"/>
                  </a:cubicBezTo>
                  <a:cubicBezTo>
                    <a:pt x="4670" y="12227"/>
                    <a:pt x="4453" y="11794"/>
                    <a:pt x="4099" y="11498"/>
                  </a:cubicBezTo>
                  <a:cubicBezTo>
                    <a:pt x="3863" y="11312"/>
                    <a:pt x="3602" y="11230"/>
                    <a:pt x="3345" y="11230"/>
                  </a:cubicBezTo>
                  <a:cubicBezTo>
                    <a:pt x="2786" y="11230"/>
                    <a:pt x="2246" y="11621"/>
                    <a:pt x="2030" y="12188"/>
                  </a:cubicBezTo>
                  <a:cubicBezTo>
                    <a:pt x="1695" y="13114"/>
                    <a:pt x="2109" y="14198"/>
                    <a:pt x="2719" y="14907"/>
                  </a:cubicBezTo>
                  <a:cubicBezTo>
                    <a:pt x="3389" y="15675"/>
                    <a:pt x="4631" y="16326"/>
                    <a:pt x="4788" y="17429"/>
                  </a:cubicBezTo>
                  <a:cubicBezTo>
                    <a:pt x="4650" y="17665"/>
                    <a:pt x="4532" y="17922"/>
                    <a:pt x="4394" y="18158"/>
                  </a:cubicBezTo>
                  <a:cubicBezTo>
                    <a:pt x="4276" y="18375"/>
                    <a:pt x="4158" y="18611"/>
                    <a:pt x="4039" y="18828"/>
                  </a:cubicBezTo>
                  <a:cubicBezTo>
                    <a:pt x="4000" y="18749"/>
                    <a:pt x="3961" y="18670"/>
                    <a:pt x="3921" y="18591"/>
                  </a:cubicBezTo>
                  <a:cubicBezTo>
                    <a:pt x="3685" y="18217"/>
                    <a:pt x="3429" y="17862"/>
                    <a:pt x="3173" y="17528"/>
                  </a:cubicBezTo>
                  <a:cubicBezTo>
                    <a:pt x="2719" y="16917"/>
                    <a:pt x="2168" y="16109"/>
                    <a:pt x="1360" y="15951"/>
                  </a:cubicBezTo>
                  <a:cubicBezTo>
                    <a:pt x="1286" y="15938"/>
                    <a:pt x="1212" y="15932"/>
                    <a:pt x="1139" y="15932"/>
                  </a:cubicBezTo>
                  <a:cubicBezTo>
                    <a:pt x="547" y="15932"/>
                    <a:pt x="0" y="16347"/>
                    <a:pt x="0" y="16996"/>
                  </a:cubicBezTo>
                  <a:cubicBezTo>
                    <a:pt x="20" y="17764"/>
                    <a:pt x="572" y="18434"/>
                    <a:pt x="1222" y="18808"/>
                  </a:cubicBezTo>
                  <a:cubicBezTo>
                    <a:pt x="1971" y="19242"/>
                    <a:pt x="2838" y="19399"/>
                    <a:pt x="3685" y="19557"/>
                  </a:cubicBezTo>
                  <a:cubicBezTo>
                    <a:pt x="3015" y="20916"/>
                    <a:pt x="2404" y="22296"/>
                    <a:pt x="1833" y="23675"/>
                  </a:cubicBezTo>
                  <a:cubicBezTo>
                    <a:pt x="1771" y="23835"/>
                    <a:pt x="1895" y="23949"/>
                    <a:pt x="2020" y="23949"/>
                  </a:cubicBezTo>
                  <a:cubicBezTo>
                    <a:pt x="2095" y="23949"/>
                    <a:pt x="2170" y="23908"/>
                    <a:pt x="2207" y="23813"/>
                  </a:cubicBezTo>
                  <a:cubicBezTo>
                    <a:pt x="2778" y="22473"/>
                    <a:pt x="3370" y="21133"/>
                    <a:pt x="4020" y="19813"/>
                  </a:cubicBezTo>
                  <a:cubicBezTo>
                    <a:pt x="4020" y="19833"/>
                    <a:pt x="4039" y="19833"/>
                    <a:pt x="4039" y="19852"/>
                  </a:cubicBezTo>
                  <a:cubicBezTo>
                    <a:pt x="4473" y="20345"/>
                    <a:pt x="4965" y="20778"/>
                    <a:pt x="5537" y="21074"/>
                  </a:cubicBezTo>
                  <a:cubicBezTo>
                    <a:pt x="5899" y="21269"/>
                    <a:pt x="6291" y="21464"/>
                    <a:pt x="6691" y="21464"/>
                  </a:cubicBezTo>
                  <a:cubicBezTo>
                    <a:pt x="6857" y="21464"/>
                    <a:pt x="7025" y="21431"/>
                    <a:pt x="7192" y="21350"/>
                  </a:cubicBezTo>
                  <a:cubicBezTo>
                    <a:pt x="7645" y="21113"/>
                    <a:pt x="8118" y="20581"/>
                    <a:pt x="7803" y="20049"/>
                  </a:cubicBezTo>
                  <a:cubicBezTo>
                    <a:pt x="7507" y="19557"/>
                    <a:pt x="6778" y="19478"/>
                    <a:pt x="6266" y="19399"/>
                  </a:cubicBezTo>
                  <a:cubicBezTo>
                    <a:pt x="5808" y="19332"/>
                    <a:pt x="5350" y="19301"/>
                    <a:pt x="4893" y="19301"/>
                  </a:cubicBezTo>
                  <a:cubicBezTo>
                    <a:pt x="4680" y="19301"/>
                    <a:pt x="4468" y="19308"/>
                    <a:pt x="4256" y="19320"/>
                  </a:cubicBezTo>
                  <a:cubicBezTo>
                    <a:pt x="4493" y="18828"/>
                    <a:pt x="4749" y="18335"/>
                    <a:pt x="5005" y="17862"/>
                  </a:cubicBezTo>
                  <a:cubicBezTo>
                    <a:pt x="5064" y="17862"/>
                    <a:pt x="5103" y="17843"/>
                    <a:pt x="5123" y="17823"/>
                  </a:cubicBezTo>
                  <a:cubicBezTo>
                    <a:pt x="5557" y="18020"/>
                    <a:pt x="5990" y="18197"/>
                    <a:pt x="6404" y="18394"/>
                  </a:cubicBezTo>
                  <a:cubicBezTo>
                    <a:pt x="6778" y="18552"/>
                    <a:pt x="7152" y="18710"/>
                    <a:pt x="7527" y="18828"/>
                  </a:cubicBezTo>
                  <a:cubicBezTo>
                    <a:pt x="7809" y="18904"/>
                    <a:pt x="8101" y="18951"/>
                    <a:pt x="8387" y="18951"/>
                  </a:cubicBezTo>
                  <a:cubicBezTo>
                    <a:pt x="8840" y="18951"/>
                    <a:pt x="9281" y="18834"/>
                    <a:pt x="9655" y="18532"/>
                  </a:cubicBezTo>
                  <a:cubicBezTo>
                    <a:pt x="9931" y="18316"/>
                    <a:pt x="10147" y="18000"/>
                    <a:pt x="10206" y="17646"/>
                  </a:cubicBezTo>
                  <a:cubicBezTo>
                    <a:pt x="10266" y="17252"/>
                    <a:pt x="10088" y="16936"/>
                    <a:pt x="9773" y="16700"/>
                  </a:cubicBezTo>
                  <a:cubicBezTo>
                    <a:pt x="9326" y="16397"/>
                    <a:pt x="8794" y="16284"/>
                    <a:pt x="8263" y="16284"/>
                  </a:cubicBezTo>
                  <a:cubicBezTo>
                    <a:pt x="8068" y="16284"/>
                    <a:pt x="7874" y="16299"/>
                    <a:pt x="7684" y="16326"/>
                  </a:cubicBezTo>
                  <a:cubicBezTo>
                    <a:pt x="7231" y="16385"/>
                    <a:pt x="6798" y="16523"/>
                    <a:pt x="6364" y="16680"/>
                  </a:cubicBezTo>
                  <a:cubicBezTo>
                    <a:pt x="6128" y="16759"/>
                    <a:pt x="5911" y="16858"/>
                    <a:pt x="5675" y="16956"/>
                  </a:cubicBezTo>
                  <a:cubicBezTo>
                    <a:pt x="5596" y="16996"/>
                    <a:pt x="5517" y="17035"/>
                    <a:pt x="5438" y="17074"/>
                  </a:cubicBezTo>
                  <a:cubicBezTo>
                    <a:pt x="5931" y="16188"/>
                    <a:pt x="6463" y="15301"/>
                    <a:pt x="7015" y="14434"/>
                  </a:cubicBezTo>
                  <a:cubicBezTo>
                    <a:pt x="7034" y="14434"/>
                    <a:pt x="7054" y="14434"/>
                    <a:pt x="7074" y="14414"/>
                  </a:cubicBezTo>
                  <a:cubicBezTo>
                    <a:pt x="7428" y="14355"/>
                    <a:pt x="7763" y="14198"/>
                    <a:pt x="8098" y="14040"/>
                  </a:cubicBezTo>
                  <a:cubicBezTo>
                    <a:pt x="8118" y="14080"/>
                    <a:pt x="8138" y="14119"/>
                    <a:pt x="8177" y="14139"/>
                  </a:cubicBezTo>
                  <a:cubicBezTo>
                    <a:pt x="8965" y="14710"/>
                    <a:pt x="9852" y="15222"/>
                    <a:pt x="10798" y="15498"/>
                  </a:cubicBezTo>
                  <a:cubicBezTo>
                    <a:pt x="11206" y="15618"/>
                    <a:pt x="11715" y="15732"/>
                    <a:pt x="12208" y="15732"/>
                  </a:cubicBezTo>
                  <a:cubicBezTo>
                    <a:pt x="12690" y="15732"/>
                    <a:pt x="13156" y="15623"/>
                    <a:pt x="13497" y="15301"/>
                  </a:cubicBezTo>
                  <a:cubicBezTo>
                    <a:pt x="13812" y="14986"/>
                    <a:pt x="13911" y="14552"/>
                    <a:pt x="13792" y="14139"/>
                  </a:cubicBezTo>
                  <a:cubicBezTo>
                    <a:pt x="13674" y="13666"/>
                    <a:pt x="13319" y="13291"/>
                    <a:pt x="12906" y="13075"/>
                  </a:cubicBezTo>
                  <a:cubicBezTo>
                    <a:pt x="12348" y="12782"/>
                    <a:pt x="11691" y="12651"/>
                    <a:pt x="11045" y="12651"/>
                  </a:cubicBezTo>
                  <a:cubicBezTo>
                    <a:pt x="10733" y="12651"/>
                    <a:pt x="10423" y="12682"/>
                    <a:pt x="10128" y="12740"/>
                  </a:cubicBezTo>
                  <a:cubicBezTo>
                    <a:pt x="9596" y="12858"/>
                    <a:pt x="9083" y="13075"/>
                    <a:pt x="8591" y="13331"/>
                  </a:cubicBezTo>
                  <a:cubicBezTo>
                    <a:pt x="8177" y="13548"/>
                    <a:pt x="7783" y="13784"/>
                    <a:pt x="7330" y="13942"/>
                  </a:cubicBezTo>
                  <a:cubicBezTo>
                    <a:pt x="7862" y="13114"/>
                    <a:pt x="8413" y="12306"/>
                    <a:pt x="9005" y="11538"/>
                  </a:cubicBezTo>
                  <a:cubicBezTo>
                    <a:pt x="9024" y="11518"/>
                    <a:pt x="9044" y="11518"/>
                    <a:pt x="9064" y="11518"/>
                  </a:cubicBezTo>
                  <a:cubicBezTo>
                    <a:pt x="9458" y="11341"/>
                    <a:pt x="9852" y="11164"/>
                    <a:pt x="10246" y="10986"/>
                  </a:cubicBezTo>
                  <a:cubicBezTo>
                    <a:pt x="11054" y="11518"/>
                    <a:pt x="11940" y="11932"/>
                    <a:pt x="12886" y="12149"/>
                  </a:cubicBezTo>
                  <a:cubicBezTo>
                    <a:pt x="13328" y="12262"/>
                    <a:pt x="13871" y="12391"/>
                    <a:pt x="14390" y="12391"/>
                  </a:cubicBezTo>
                  <a:cubicBezTo>
                    <a:pt x="14868" y="12391"/>
                    <a:pt x="15325" y="12282"/>
                    <a:pt x="15664" y="11952"/>
                  </a:cubicBezTo>
                  <a:cubicBezTo>
                    <a:pt x="15960" y="11676"/>
                    <a:pt x="16117" y="11262"/>
                    <a:pt x="15999" y="10848"/>
                  </a:cubicBezTo>
                  <a:cubicBezTo>
                    <a:pt x="15861" y="10415"/>
                    <a:pt x="15467" y="10119"/>
                    <a:pt x="15073" y="9942"/>
                  </a:cubicBezTo>
                  <a:cubicBezTo>
                    <a:pt x="14608" y="9732"/>
                    <a:pt x="14081" y="9646"/>
                    <a:pt x="13551" y="9646"/>
                  </a:cubicBezTo>
                  <a:cubicBezTo>
                    <a:pt x="13138" y="9646"/>
                    <a:pt x="12723" y="9698"/>
                    <a:pt x="12334" y="9784"/>
                  </a:cubicBezTo>
                  <a:cubicBezTo>
                    <a:pt x="11625" y="9942"/>
                    <a:pt x="10935" y="10218"/>
                    <a:pt x="10266" y="10533"/>
                  </a:cubicBezTo>
                  <a:cubicBezTo>
                    <a:pt x="10248" y="10524"/>
                    <a:pt x="10231" y="10520"/>
                    <a:pt x="10214" y="10520"/>
                  </a:cubicBezTo>
                  <a:cubicBezTo>
                    <a:pt x="10153" y="10520"/>
                    <a:pt x="10095" y="10570"/>
                    <a:pt x="10049" y="10632"/>
                  </a:cubicBezTo>
                  <a:cubicBezTo>
                    <a:pt x="9871" y="10710"/>
                    <a:pt x="9694" y="10789"/>
                    <a:pt x="9497" y="10868"/>
                  </a:cubicBezTo>
                  <a:cubicBezTo>
                    <a:pt x="9990" y="10257"/>
                    <a:pt x="10482" y="9627"/>
                    <a:pt x="11014" y="9036"/>
                  </a:cubicBezTo>
                  <a:cubicBezTo>
                    <a:pt x="11625" y="8839"/>
                    <a:pt x="12157" y="8543"/>
                    <a:pt x="12689" y="8188"/>
                  </a:cubicBezTo>
                  <a:cubicBezTo>
                    <a:pt x="12709" y="8228"/>
                    <a:pt x="12748" y="8248"/>
                    <a:pt x="12788" y="8248"/>
                  </a:cubicBezTo>
                  <a:cubicBezTo>
                    <a:pt x="13753" y="8563"/>
                    <a:pt x="14758" y="8760"/>
                    <a:pt x="15782" y="8779"/>
                  </a:cubicBezTo>
                  <a:cubicBezTo>
                    <a:pt x="16551" y="8779"/>
                    <a:pt x="17792" y="8661"/>
                    <a:pt x="17930" y="7656"/>
                  </a:cubicBezTo>
                  <a:cubicBezTo>
                    <a:pt x="18048" y="6711"/>
                    <a:pt x="16984" y="6258"/>
                    <a:pt x="16196" y="6258"/>
                  </a:cubicBezTo>
                  <a:cubicBezTo>
                    <a:pt x="15329" y="6258"/>
                    <a:pt x="14521" y="6592"/>
                    <a:pt x="13792" y="7026"/>
                  </a:cubicBezTo>
                  <a:cubicBezTo>
                    <a:pt x="13063" y="7459"/>
                    <a:pt x="12374" y="7991"/>
                    <a:pt x="11605" y="8366"/>
                  </a:cubicBezTo>
                  <a:cubicBezTo>
                    <a:pt x="12295" y="7597"/>
                    <a:pt x="13044" y="6868"/>
                    <a:pt x="13792" y="6159"/>
                  </a:cubicBezTo>
                  <a:cubicBezTo>
                    <a:pt x="14147" y="5824"/>
                    <a:pt x="14502" y="5529"/>
                    <a:pt x="14856" y="5213"/>
                  </a:cubicBezTo>
                  <a:cubicBezTo>
                    <a:pt x="15940" y="5075"/>
                    <a:pt x="17004" y="4800"/>
                    <a:pt x="18009" y="4405"/>
                  </a:cubicBezTo>
                  <a:cubicBezTo>
                    <a:pt x="18521" y="4189"/>
                    <a:pt x="19033" y="3952"/>
                    <a:pt x="19506" y="3657"/>
                  </a:cubicBezTo>
                  <a:cubicBezTo>
                    <a:pt x="19959" y="3401"/>
                    <a:pt x="20412" y="3066"/>
                    <a:pt x="20649" y="2593"/>
                  </a:cubicBezTo>
                  <a:cubicBezTo>
                    <a:pt x="20866" y="2179"/>
                    <a:pt x="20905" y="1686"/>
                    <a:pt x="20688" y="1273"/>
                  </a:cubicBezTo>
                  <a:cubicBezTo>
                    <a:pt x="20472" y="918"/>
                    <a:pt x="20117" y="662"/>
                    <a:pt x="19703" y="544"/>
                  </a:cubicBezTo>
                  <a:cubicBezTo>
                    <a:pt x="19546" y="503"/>
                    <a:pt x="19391" y="484"/>
                    <a:pt x="19238" y="484"/>
                  </a:cubicBezTo>
                  <a:cubicBezTo>
                    <a:pt x="18430" y="484"/>
                    <a:pt x="17685" y="1008"/>
                    <a:pt x="17122" y="1588"/>
                  </a:cubicBezTo>
                  <a:cubicBezTo>
                    <a:pt x="16669" y="2061"/>
                    <a:pt x="16255" y="2593"/>
                    <a:pt x="15861" y="3125"/>
                  </a:cubicBezTo>
                  <a:cubicBezTo>
                    <a:pt x="15447" y="3696"/>
                    <a:pt x="15034" y="4287"/>
                    <a:pt x="14620" y="4859"/>
                  </a:cubicBezTo>
                  <a:cubicBezTo>
                    <a:pt x="14580" y="4878"/>
                    <a:pt x="14561" y="4918"/>
                    <a:pt x="14541" y="4957"/>
                  </a:cubicBezTo>
                  <a:cubicBezTo>
                    <a:pt x="13812" y="5568"/>
                    <a:pt x="13122" y="6238"/>
                    <a:pt x="12453" y="6908"/>
                  </a:cubicBezTo>
                  <a:cubicBezTo>
                    <a:pt x="12492" y="6730"/>
                    <a:pt x="12531" y="6573"/>
                    <a:pt x="12571" y="6395"/>
                  </a:cubicBezTo>
                  <a:cubicBezTo>
                    <a:pt x="12610" y="6395"/>
                    <a:pt x="12650" y="6376"/>
                    <a:pt x="12669" y="6336"/>
                  </a:cubicBezTo>
                  <a:cubicBezTo>
                    <a:pt x="13438" y="5351"/>
                    <a:pt x="14088" y="4307"/>
                    <a:pt x="14659" y="3223"/>
                  </a:cubicBezTo>
                  <a:cubicBezTo>
                    <a:pt x="15093" y="2396"/>
                    <a:pt x="15802" y="1095"/>
                    <a:pt x="14935" y="288"/>
                  </a:cubicBezTo>
                  <a:cubicBezTo>
                    <a:pt x="14725" y="90"/>
                    <a:pt x="14445" y="1"/>
                    <a:pt x="141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8"/>
            <p:cNvSpPr/>
            <p:nvPr/>
          </p:nvSpPr>
          <p:spPr>
            <a:xfrm rot="2348850">
              <a:off x="8010309" y="3946177"/>
              <a:ext cx="363039" cy="704429"/>
            </a:xfrm>
            <a:custGeom>
              <a:avLst/>
              <a:gdLst/>
              <a:ahLst/>
              <a:cxnLst/>
              <a:rect l="l" t="t" r="r" b="b"/>
              <a:pathLst>
                <a:path w="14522" h="28178" extrusionOk="0">
                  <a:moveTo>
                    <a:pt x="1517" y="0"/>
                  </a:moveTo>
                  <a:cubicBezTo>
                    <a:pt x="1150" y="0"/>
                    <a:pt x="769" y="119"/>
                    <a:pt x="493" y="343"/>
                  </a:cubicBezTo>
                  <a:cubicBezTo>
                    <a:pt x="139" y="658"/>
                    <a:pt x="1" y="1131"/>
                    <a:pt x="60" y="1584"/>
                  </a:cubicBezTo>
                  <a:cubicBezTo>
                    <a:pt x="119" y="2116"/>
                    <a:pt x="414" y="2589"/>
                    <a:pt x="749" y="3003"/>
                  </a:cubicBezTo>
                  <a:cubicBezTo>
                    <a:pt x="1084" y="3436"/>
                    <a:pt x="1478" y="3830"/>
                    <a:pt x="1872" y="4205"/>
                  </a:cubicBezTo>
                  <a:cubicBezTo>
                    <a:pt x="2680" y="4953"/>
                    <a:pt x="3587" y="5584"/>
                    <a:pt x="4552" y="6096"/>
                  </a:cubicBezTo>
                  <a:cubicBezTo>
                    <a:pt x="4769" y="6510"/>
                    <a:pt x="4985" y="6923"/>
                    <a:pt x="5202" y="7337"/>
                  </a:cubicBezTo>
                  <a:cubicBezTo>
                    <a:pt x="5655" y="8283"/>
                    <a:pt x="6089" y="9229"/>
                    <a:pt x="6463" y="10194"/>
                  </a:cubicBezTo>
                  <a:cubicBezTo>
                    <a:pt x="5872" y="9583"/>
                    <a:pt x="5419" y="8835"/>
                    <a:pt x="4887" y="8165"/>
                  </a:cubicBezTo>
                  <a:cubicBezTo>
                    <a:pt x="4355" y="7495"/>
                    <a:pt x="3724" y="6884"/>
                    <a:pt x="2917" y="6589"/>
                  </a:cubicBezTo>
                  <a:cubicBezTo>
                    <a:pt x="2674" y="6497"/>
                    <a:pt x="2382" y="6440"/>
                    <a:pt x="2094" y="6440"/>
                  </a:cubicBezTo>
                  <a:cubicBezTo>
                    <a:pt x="1518" y="6440"/>
                    <a:pt x="953" y="6667"/>
                    <a:pt x="808" y="7298"/>
                  </a:cubicBezTo>
                  <a:cubicBezTo>
                    <a:pt x="572" y="8283"/>
                    <a:pt x="1695" y="8815"/>
                    <a:pt x="2424" y="9091"/>
                  </a:cubicBezTo>
                  <a:cubicBezTo>
                    <a:pt x="3370" y="9445"/>
                    <a:pt x="4394" y="9623"/>
                    <a:pt x="5399" y="9662"/>
                  </a:cubicBezTo>
                  <a:cubicBezTo>
                    <a:pt x="5411" y="9668"/>
                    <a:pt x="5422" y="9670"/>
                    <a:pt x="5434" y="9670"/>
                  </a:cubicBezTo>
                  <a:cubicBezTo>
                    <a:pt x="5462" y="9670"/>
                    <a:pt x="5490" y="9656"/>
                    <a:pt x="5517" y="9642"/>
                  </a:cubicBezTo>
                  <a:cubicBezTo>
                    <a:pt x="5892" y="10155"/>
                    <a:pt x="6286" y="10647"/>
                    <a:pt x="6778" y="11022"/>
                  </a:cubicBezTo>
                  <a:cubicBezTo>
                    <a:pt x="7054" y="11770"/>
                    <a:pt x="7310" y="12539"/>
                    <a:pt x="7547" y="13287"/>
                  </a:cubicBezTo>
                  <a:cubicBezTo>
                    <a:pt x="7409" y="13150"/>
                    <a:pt x="7251" y="12992"/>
                    <a:pt x="7113" y="12854"/>
                  </a:cubicBezTo>
                  <a:cubicBezTo>
                    <a:pt x="7094" y="12775"/>
                    <a:pt x="7035" y="12696"/>
                    <a:pt x="6936" y="12677"/>
                  </a:cubicBezTo>
                  <a:cubicBezTo>
                    <a:pt x="6424" y="12164"/>
                    <a:pt x="5892" y="11672"/>
                    <a:pt x="5281" y="11258"/>
                  </a:cubicBezTo>
                  <a:cubicBezTo>
                    <a:pt x="4564" y="10799"/>
                    <a:pt x="3710" y="10425"/>
                    <a:pt x="2847" y="10425"/>
                  </a:cubicBezTo>
                  <a:cubicBezTo>
                    <a:pt x="2785" y="10425"/>
                    <a:pt x="2723" y="10427"/>
                    <a:pt x="2661" y="10431"/>
                  </a:cubicBezTo>
                  <a:cubicBezTo>
                    <a:pt x="2227" y="10470"/>
                    <a:pt x="1754" y="10608"/>
                    <a:pt x="1478" y="10963"/>
                  </a:cubicBezTo>
                  <a:cubicBezTo>
                    <a:pt x="1222" y="11298"/>
                    <a:pt x="1222" y="11731"/>
                    <a:pt x="1400" y="12105"/>
                  </a:cubicBezTo>
                  <a:cubicBezTo>
                    <a:pt x="1813" y="12992"/>
                    <a:pt x="3074" y="13169"/>
                    <a:pt x="3921" y="13287"/>
                  </a:cubicBezTo>
                  <a:cubicBezTo>
                    <a:pt x="4249" y="13328"/>
                    <a:pt x="4580" y="13347"/>
                    <a:pt x="4910" y="13347"/>
                  </a:cubicBezTo>
                  <a:cubicBezTo>
                    <a:pt x="5552" y="13347"/>
                    <a:pt x="6193" y="13273"/>
                    <a:pt x="6818" y="13130"/>
                  </a:cubicBezTo>
                  <a:cubicBezTo>
                    <a:pt x="7113" y="13425"/>
                    <a:pt x="7409" y="13741"/>
                    <a:pt x="7724" y="14036"/>
                  </a:cubicBezTo>
                  <a:cubicBezTo>
                    <a:pt x="7744" y="14056"/>
                    <a:pt x="7764" y="14076"/>
                    <a:pt x="7783" y="14076"/>
                  </a:cubicBezTo>
                  <a:cubicBezTo>
                    <a:pt x="8039" y="15021"/>
                    <a:pt x="8276" y="15967"/>
                    <a:pt x="8493" y="16913"/>
                  </a:cubicBezTo>
                  <a:cubicBezTo>
                    <a:pt x="8118" y="16617"/>
                    <a:pt x="7823" y="16263"/>
                    <a:pt x="7507" y="15908"/>
                  </a:cubicBezTo>
                  <a:cubicBezTo>
                    <a:pt x="7153" y="15494"/>
                    <a:pt x="6759" y="15100"/>
                    <a:pt x="6286" y="14805"/>
                  </a:cubicBezTo>
                  <a:cubicBezTo>
                    <a:pt x="5615" y="14385"/>
                    <a:pt x="4801" y="14109"/>
                    <a:pt x="4003" y="14109"/>
                  </a:cubicBezTo>
                  <a:cubicBezTo>
                    <a:pt x="3863" y="14109"/>
                    <a:pt x="3724" y="14117"/>
                    <a:pt x="3587" y="14135"/>
                  </a:cubicBezTo>
                  <a:cubicBezTo>
                    <a:pt x="3114" y="14194"/>
                    <a:pt x="2661" y="14411"/>
                    <a:pt x="2385" y="14805"/>
                  </a:cubicBezTo>
                  <a:cubicBezTo>
                    <a:pt x="2129" y="15159"/>
                    <a:pt x="2050" y="15612"/>
                    <a:pt x="2247" y="16006"/>
                  </a:cubicBezTo>
                  <a:cubicBezTo>
                    <a:pt x="2661" y="16854"/>
                    <a:pt x="3862" y="17070"/>
                    <a:pt x="4710" y="17149"/>
                  </a:cubicBezTo>
                  <a:cubicBezTo>
                    <a:pt x="4868" y="17162"/>
                    <a:pt x="5028" y="17168"/>
                    <a:pt x="5188" y="17168"/>
                  </a:cubicBezTo>
                  <a:cubicBezTo>
                    <a:pt x="6003" y="17168"/>
                    <a:pt x="6835" y="17012"/>
                    <a:pt x="7626" y="16814"/>
                  </a:cubicBezTo>
                  <a:cubicBezTo>
                    <a:pt x="7665" y="16795"/>
                    <a:pt x="7704" y="16775"/>
                    <a:pt x="7724" y="16755"/>
                  </a:cubicBezTo>
                  <a:cubicBezTo>
                    <a:pt x="7980" y="17011"/>
                    <a:pt x="8256" y="17267"/>
                    <a:pt x="8552" y="17464"/>
                  </a:cubicBezTo>
                  <a:cubicBezTo>
                    <a:pt x="8571" y="17484"/>
                    <a:pt x="8591" y="17484"/>
                    <a:pt x="8611" y="17484"/>
                  </a:cubicBezTo>
                  <a:cubicBezTo>
                    <a:pt x="8808" y="18489"/>
                    <a:pt x="8985" y="19514"/>
                    <a:pt x="9143" y="20518"/>
                  </a:cubicBezTo>
                  <a:cubicBezTo>
                    <a:pt x="9084" y="20459"/>
                    <a:pt x="9025" y="20400"/>
                    <a:pt x="8946" y="20341"/>
                  </a:cubicBezTo>
                  <a:cubicBezTo>
                    <a:pt x="8788" y="20164"/>
                    <a:pt x="8611" y="19986"/>
                    <a:pt x="8414" y="19829"/>
                  </a:cubicBezTo>
                  <a:cubicBezTo>
                    <a:pt x="8059" y="19533"/>
                    <a:pt x="7704" y="19238"/>
                    <a:pt x="7291" y="19021"/>
                  </a:cubicBezTo>
                  <a:cubicBezTo>
                    <a:pt x="6834" y="18770"/>
                    <a:pt x="6299" y="18575"/>
                    <a:pt x="5762" y="18575"/>
                  </a:cubicBezTo>
                  <a:cubicBezTo>
                    <a:pt x="5582" y="18575"/>
                    <a:pt x="5400" y="18597"/>
                    <a:pt x="5222" y="18647"/>
                  </a:cubicBezTo>
                  <a:cubicBezTo>
                    <a:pt x="4828" y="18745"/>
                    <a:pt x="4552" y="18982"/>
                    <a:pt x="4473" y="19376"/>
                  </a:cubicBezTo>
                  <a:cubicBezTo>
                    <a:pt x="4414" y="19730"/>
                    <a:pt x="4493" y="20085"/>
                    <a:pt x="4670" y="20400"/>
                  </a:cubicBezTo>
                  <a:cubicBezTo>
                    <a:pt x="5084" y="21070"/>
                    <a:pt x="5813" y="21346"/>
                    <a:pt x="6562" y="21425"/>
                  </a:cubicBezTo>
                  <a:cubicBezTo>
                    <a:pt x="6677" y="21431"/>
                    <a:pt x="6794" y="21433"/>
                    <a:pt x="6912" y="21433"/>
                  </a:cubicBezTo>
                  <a:cubicBezTo>
                    <a:pt x="7196" y="21433"/>
                    <a:pt x="7485" y="21419"/>
                    <a:pt x="7764" y="21405"/>
                  </a:cubicBezTo>
                  <a:cubicBezTo>
                    <a:pt x="8236" y="21385"/>
                    <a:pt x="8690" y="21366"/>
                    <a:pt x="9162" y="21326"/>
                  </a:cubicBezTo>
                  <a:cubicBezTo>
                    <a:pt x="9182" y="21366"/>
                    <a:pt x="9222" y="21385"/>
                    <a:pt x="9261" y="21405"/>
                  </a:cubicBezTo>
                  <a:cubicBezTo>
                    <a:pt x="9340" y="21957"/>
                    <a:pt x="9399" y="22508"/>
                    <a:pt x="9458" y="23060"/>
                  </a:cubicBezTo>
                  <a:cubicBezTo>
                    <a:pt x="8847" y="22765"/>
                    <a:pt x="8197" y="22548"/>
                    <a:pt x="7547" y="22410"/>
                  </a:cubicBezTo>
                  <a:cubicBezTo>
                    <a:pt x="7261" y="22344"/>
                    <a:pt x="6913" y="22259"/>
                    <a:pt x="6584" y="22259"/>
                  </a:cubicBezTo>
                  <a:cubicBezTo>
                    <a:pt x="6322" y="22259"/>
                    <a:pt x="6072" y="22312"/>
                    <a:pt x="5872" y="22469"/>
                  </a:cubicBezTo>
                  <a:cubicBezTo>
                    <a:pt x="5399" y="22863"/>
                    <a:pt x="5636" y="23533"/>
                    <a:pt x="5990" y="23907"/>
                  </a:cubicBezTo>
                  <a:cubicBezTo>
                    <a:pt x="6264" y="24207"/>
                    <a:pt x="6640" y="24282"/>
                    <a:pt x="7028" y="24282"/>
                  </a:cubicBezTo>
                  <a:cubicBezTo>
                    <a:pt x="7228" y="24282"/>
                    <a:pt x="7432" y="24262"/>
                    <a:pt x="7626" y="24242"/>
                  </a:cubicBezTo>
                  <a:cubicBezTo>
                    <a:pt x="8256" y="24144"/>
                    <a:pt x="8887" y="23927"/>
                    <a:pt x="9458" y="23612"/>
                  </a:cubicBezTo>
                  <a:cubicBezTo>
                    <a:pt x="9478" y="23612"/>
                    <a:pt x="9497" y="23592"/>
                    <a:pt x="9497" y="23592"/>
                  </a:cubicBezTo>
                  <a:cubicBezTo>
                    <a:pt x="9635" y="25050"/>
                    <a:pt x="9714" y="26508"/>
                    <a:pt x="9754" y="27986"/>
                  </a:cubicBezTo>
                  <a:cubicBezTo>
                    <a:pt x="9763" y="28114"/>
                    <a:pt x="9867" y="28178"/>
                    <a:pt x="9968" y="28178"/>
                  </a:cubicBezTo>
                  <a:cubicBezTo>
                    <a:pt x="10069" y="28178"/>
                    <a:pt x="10167" y="28114"/>
                    <a:pt x="10167" y="27986"/>
                  </a:cubicBezTo>
                  <a:cubicBezTo>
                    <a:pt x="10128" y="26469"/>
                    <a:pt x="10029" y="24971"/>
                    <a:pt x="9891" y="23474"/>
                  </a:cubicBezTo>
                  <a:lnTo>
                    <a:pt x="9891" y="23474"/>
                  </a:lnTo>
                  <a:cubicBezTo>
                    <a:pt x="10522" y="23577"/>
                    <a:pt x="11164" y="23701"/>
                    <a:pt x="11800" y="23701"/>
                  </a:cubicBezTo>
                  <a:cubicBezTo>
                    <a:pt x="12019" y="23701"/>
                    <a:pt x="12236" y="23686"/>
                    <a:pt x="12453" y="23651"/>
                  </a:cubicBezTo>
                  <a:cubicBezTo>
                    <a:pt x="13202" y="23533"/>
                    <a:pt x="13950" y="23099"/>
                    <a:pt x="14246" y="22370"/>
                  </a:cubicBezTo>
                  <a:cubicBezTo>
                    <a:pt x="14522" y="21701"/>
                    <a:pt x="14029" y="21050"/>
                    <a:pt x="13359" y="20932"/>
                  </a:cubicBezTo>
                  <a:cubicBezTo>
                    <a:pt x="13263" y="20914"/>
                    <a:pt x="13167" y="20905"/>
                    <a:pt x="13072" y="20905"/>
                  </a:cubicBezTo>
                  <a:cubicBezTo>
                    <a:pt x="12350" y="20905"/>
                    <a:pt x="11668" y="21392"/>
                    <a:pt x="11093" y="21740"/>
                  </a:cubicBezTo>
                  <a:cubicBezTo>
                    <a:pt x="10739" y="21976"/>
                    <a:pt x="10364" y="22213"/>
                    <a:pt x="10029" y="22489"/>
                  </a:cubicBezTo>
                  <a:cubicBezTo>
                    <a:pt x="9951" y="22548"/>
                    <a:pt x="9891" y="22607"/>
                    <a:pt x="9813" y="22666"/>
                  </a:cubicBezTo>
                  <a:cubicBezTo>
                    <a:pt x="9793" y="22410"/>
                    <a:pt x="9754" y="22154"/>
                    <a:pt x="9734" y="21917"/>
                  </a:cubicBezTo>
                  <a:cubicBezTo>
                    <a:pt x="9694" y="21641"/>
                    <a:pt x="9655" y="21366"/>
                    <a:pt x="9635" y="21090"/>
                  </a:cubicBezTo>
                  <a:cubicBezTo>
                    <a:pt x="10167" y="20105"/>
                    <a:pt x="11566" y="19947"/>
                    <a:pt x="12453" y="19474"/>
                  </a:cubicBezTo>
                  <a:cubicBezTo>
                    <a:pt x="13280" y="19021"/>
                    <a:pt x="14049" y="18154"/>
                    <a:pt x="14049" y="17169"/>
                  </a:cubicBezTo>
                  <a:cubicBezTo>
                    <a:pt x="14066" y="16412"/>
                    <a:pt x="13493" y="15727"/>
                    <a:pt x="12761" y="15727"/>
                  </a:cubicBezTo>
                  <a:cubicBezTo>
                    <a:pt x="12636" y="15727"/>
                    <a:pt x="12506" y="15747"/>
                    <a:pt x="12374" y="15790"/>
                  </a:cubicBezTo>
                  <a:cubicBezTo>
                    <a:pt x="11941" y="15947"/>
                    <a:pt x="11586" y="16263"/>
                    <a:pt x="11271" y="16598"/>
                  </a:cubicBezTo>
                  <a:cubicBezTo>
                    <a:pt x="10955" y="16933"/>
                    <a:pt x="10660" y="17287"/>
                    <a:pt x="10443" y="17681"/>
                  </a:cubicBezTo>
                  <a:cubicBezTo>
                    <a:pt x="9951" y="18489"/>
                    <a:pt x="9655" y="19395"/>
                    <a:pt x="9576" y="20341"/>
                  </a:cubicBezTo>
                  <a:cubicBezTo>
                    <a:pt x="9557" y="20400"/>
                    <a:pt x="9576" y="20440"/>
                    <a:pt x="9596" y="20479"/>
                  </a:cubicBezTo>
                  <a:cubicBezTo>
                    <a:pt x="9576" y="20499"/>
                    <a:pt x="9557" y="20518"/>
                    <a:pt x="9557" y="20538"/>
                  </a:cubicBezTo>
                  <a:cubicBezTo>
                    <a:pt x="9379" y="19415"/>
                    <a:pt x="9182" y="18292"/>
                    <a:pt x="8965" y="17189"/>
                  </a:cubicBezTo>
                  <a:cubicBezTo>
                    <a:pt x="9025" y="17149"/>
                    <a:pt x="9064" y="17070"/>
                    <a:pt x="9044" y="16972"/>
                  </a:cubicBezTo>
                  <a:cubicBezTo>
                    <a:pt x="8709" y="15691"/>
                    <a:pt x="10069" y="14805"/>
                    <a:pt x="10955" y="14154"/>
                  </a:cubicBezTo>
                  <a:cubicBezTo>
                    <a:pt x="11803" y="13524"/>
                    <a:pt x="12729" y="12637"/>
                    <a:pt x="12926" y="11534"/>
                  </a:cubicBezTo>
                  <a:cubicBezTo>
                    <a:pt x="13004" y="11081"/>
                    <a:pt x="12945" y="10608"/>
                    <a:pt x="12630" y="10253"/>
                  </a:cubicBezTo>
                  <a:cubicBezTo>
                    <a:pt x="12371" y="9959"/>
                    <a:pt x="11975" y="9832"/>
                    <a:pt x="11602" y="9832"/>
                  </a:cubicBezTo>
                  <a:cubicBezTo>
                    <a:pt x="11550" y="9832"/>
                    <a:pt x="11499" y="9835"/>
                    <a:pt x="11448" y="9840"/>
                  </a:cubicBezTo>
                  <a:cubicBezTo>
                    <a:pt x="10384" y="9918"/>
                    <a:pt x="9793" y="10864"/>
                    <a:pt x="9497" y="11790"/>
                  </a:cubicBezTo>
                  <a:cubicBezTo>
                    <a:pt x="9162" y="12874"/>
                    <a:pt x="9025" y="14056"/>
                    <a:pt x="9044" y="15179"/>
                  </a:cubicBezTo>
                  <a:cubicBezTo>
                    <a:pt x="9044" y="15218"/>
                    <a:pt x="9064" y="15258"/>
                    <a:pt x="9064" y="15277"/>
                  </a:cubicBezTo>
                  <a:cubicBezTo>
                    <a:pt x="8906" y="15494"/>
                    <a:pt x="8788" y="15750"/>
                    <a:pt x="8690" y="16006"/>
                  </a:cubicBezTo>
                  <a:cubicBezTo>
                    <a:pt x="8473" y="15061"/>
                    <a:pt x="8217" y="14115"/>
                    <a:pt x="7941" y="13169"/>
                  </a:cubicBezTo>
                  <a:cubicBezTo>
                    <a:pt x="7980" y="13130"/>
                    <a:pt x="8020" y="13071"/>
                    <a:pt x="8000" y="12972"/>
                  </a:cubicBezTo>
                  <a:cubicBezTo>
                    <a:pt x="7803" y="11770"/>
                    <a:pt x="8847" y="10805"/>
                    <a:pt x="9517" y="9958"/>
                  </a:cubicBezTo>
                  <a:cubicBezTo>
                    <a:pt x="10148" y="9150"/>
                    <a:pt x="10620" y="8184"/>
                    <a:pt x="10778" y="7180"/>
                  </a:cubicBezTo>
                  <a:cubicBezTo>
                    <a:pt x="10837" y="6726"/>
                    <a:pt x="10817" y="6234"/>
                    <a:pt x="10542" y="5860"/>
                  </a:cubicBezTo>
                  <a:cubicBezTo>
                    <a:pt x="10350" y="5613"/>
                    <a:pt x="10073" y="5500"/>
                    <a:pt x="9789" y="5500"/>
                  </a:cubicBezTo>
                  <a:cubicBezTo>
                    <a:pt x="9665" y="5500"/>
                    <a:pt x="9539" y="5522"/>
                    <a:pt x="9419" y="5564"/>
                  </a:cubicBezTo>
                  <a:cubicBezTo>
                    <a:pt x="8512" y="5899"/>
                    <a:pt x="8177" y="6963"/>
                    <a:pt x="8059" y="7830"/>
                  </a:cubicBezTo>
                  <a:cubicBezTo>
                    <a:pt x="7901" y="8973"/>
                    <a:pt x="7941" y="10135"/>
                    <a:pt x="7980" y="11278"/>
                  </a:cubicBezTo>
                  <a:cubicBezTo>
                    <a:pt x="7980" y="11298"/>
                    <a:pt x="7980" y="11298"/>
                    <a:pt x="7980" y="11298"/>
                  </a:cubicBezTo>
                  <a:cubicBezTo>
                    <a:pt x="7823" y="11593"/>
                    <a:pt x="7685" y="11908"/>
                    <a:pt x="7626" y="12224"/>
                  </a:cubicBezTo>
                  <a:cubicBezTo>
                    <a:pt x="7527" y="11948"/>
                    <a:pt x="7448" y="11672"/>
                    <a:pt x="7350" y="11396"/>
                  </a:cubicBezTo>
                  <a:cubicBezTo>
                    <a:pt x="7291" y="11219"/>
                    <a:pt x="7212" y="11041"/>
                    <a:pt x="7153" y="10864"/>
                  </a:cubicBezTo>
                  <a:cubicBezTo>
                    <a:pt x="7153" y="10844"/>
                    <a:pt x="7153" y="10825"/>
                    <a:pt x="7133" y="10825"/>
                  </a:cubicBezTo>
                  <a:cubicBezTo>
                    <a:pt x="6995" y="10470"/>
                    <a:pt x="6857" y="10115"/>
                    <a:pt x="6719" y="9761"/>
                  </a:cubicBezTo>
                  <a:cubicBezTo>
                    <a:pt x="6719" y="9721"/>
                    <a:pt x="6719" y="9702"/>
                    <a:pt x="6719" y="9662"/>
                  </a:cubicBezTo>
                  <a:cubicBezTo>
                    <a:pt x="6384" y="8500"/>
                    <a:pt x="6818" y="7318"/>
                    <a:pt x="7251" y="6234"/>
                  </a:cubicBezTo>
                  <a:cubicBezTo>
                    <a:pt x="7626" y="5268"/>
                    <a:pt x="8059" y="4264"/>
                    <a:pt x="8039" y="3200"/>
                  </a:cubicBezTo>
                  <a:cubicBezTo>
                    <a:pt x="8020" y="2668"/>
                    <a:pt x="7882" y="2096"/>
                    <a:pt x="7488" y="1742"/>
                  </a:cubicBezTo>
                  <a:cubicBezTo>
                    <a:pt x="7240" y="1521"/>
                    <a:pt x="6934" y="1388"/>
                    <a:pt x="6618" y="1388"/>
                  </a:cubicBezTo>
                  <a:cubicBezTo>
                    <a:pt x="6482" y="1388"/>
                    <a:pt x="6343" y="1412"/>
                    <a:pt x="6207" y="1466"/>
                  </a:cubicBezTo>
                  <a:cubicBezTo>
                    <a:pt x="5104" y="1919"/>
                    <a:pt x="5320" y="3377"/>
                    <a:pt x="5439" y="4303"/>
                  </a:cubicBezTo>
                  <a:cubicBezTo>
                    <a:pt x="5577" y="5525"/>
                    <a:pt x="5833" y="6726"/>
                    <a:pt x="6187" y="7909"/>
                  </a:cubicBezTo>
                  <a:cubicBezTo>
                    <a:pt x="6207" y="7968"/>
                    <a:pt x="6227" y="7987"/>
                    <a:pt x="6266" y="8027"/>
                  </a:cubicBezTo>
                  <a:cubicBezTo>
                    <a:pt x="6227" y="8184"/>
                    <a:pt x="6207" y="8362"/>
                    <a:pt x="6207" y="8539"/>
                  </a:cubicBezTo>
                  <a:cubicBezTo>
                    <a:pt x="5813" y="7652"/>
                    <a:pt x="5380" y="6805"/>
                    <a:pt x="4926" y="5958"/>
                  </a:cubicBezTo>
                  <a:cubicBezTo>
                    <a:pt x="4926" y="5919"/>
                    <a:pt x="4926" y="5879"/>
                    <a:pt x="4887" y="5840"/>
                  </a:cubicBezTo>
                  <a:cubicBezTo>
                    <a:pt x="4710" y="5150"/>
                    <a:pt x="4532" y="4480"/>
                    <a:pt x="4335" y="3791"/>
                  </a:cubicBezTo>
                  <a:cubicBezTo>
                    <a:pt x="4158" y="3141"/>
                    <a:pt x="3981" y="2510"/>
                    <a:pt x="3705" y="1899"/>
                  </a:cubicBezTo>
                  <a:cubicBezTo>
                    <a:pt x="3330" y="1032"/>
                    <a:pt x="2700" y="106"/>
                    <a:pt x="1675" y="8"/>
                  </a:cubicBezTo>
                  <a:cubicBezTo>
                    <a:pt x="1623" y="3"/>
                    <a:pt x="1570" y="0"/>
                    <a:pt x="151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74270151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18"/>
          <p:cNvSpPr/>
          <p:nvPr/>
        </p:nvSpPr>
        <p:spPr>
          <a:xfrm>
            <a:off x="427141" y="366600"/>
            <a:ext cx="11307557" cy="6124800"/>
          </a:xfrm>
          <a:prstGeom prst="roundRect">
            <a:avLst>
              <a:gd name="adj" fmla="val 3448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" name="Google Shape;290;p18"/>
          <p:cNvSpPr txBox="1">
            <a:spLocks noGrp="1"/>
          </p:cNvSpPr>
          <p:nvPr>
            <p:ph type="title"/>
          </p:nvPr>
        </p:nvSpPr>
        <p:spPr>
          <a:xfrm>
            <a:off x="957625" y="719200"/>
            <a:ext cx="10255765" cy="710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7672353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2138" y="2130426"/>
            <a:ext cx="10337562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4276" y="3886200"/>
            <a:ext cx="8513287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8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61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42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23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03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484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565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646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151D-0D95-4C52-9F09-143FCC7CD1A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C5AA-0661-4DCE-954F-B0291A0BD6F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150944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151D-0D95-4C52-9F09-143FCC7CD1A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C5AA-0661-4DCE-954F-B0291A0BD6F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588057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702" y="4406901"/>
            <a:ext cx="10337562" cy="1362075"/>
          </a:xfrm>
        </p:spPr>
        <p:txBody>
          <a:bodyPr anchor="t"/>
          <a:lstStyle>
            <a:lvl1pPr algn="l">
              <a:defRPr sz="532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0702" y="2906713"/>
            <a:ext cx="10337562" cy="1500187"/>
          </a:xfrm>
        </p:spPr>
        <p:txBody>
          <a:bodyPr anchor="b"/>
          <a:lstStyle>
            <a:lvl1pPr marL="0" indent="0">
              <a:buNone/>
              <a:defRPr sz="2660">
                <a:solidFill>
                  <a:schemeClr val="tx1">
                    <a:tint val="75000"/>
                  </a:schemeClr>
                </a:solidFill>
              </a:defRPr>
            </a:lvl1pPr>
            <a:lvl2pPr marL="608076" indent="0">
              <a:buNone/>
              <a:defRPr sz="2394">
                <a:solidFill>
                  <a:schemeClr val="tx1">
                    <a:tint val="75000"/>
                  </a:schemeClr>
                </a:solidFill>
              </a:defRPr>
            </a:lvl2pPr>
            <a:lvl3pPr marL="1216152" indent="0">
              <a:buNone/>
              <a:defRPr sz="2128">
                <a:solidFill>
                  <a:schemeClr val="tx1">
                    <a:tint val="75000"/>
                  </a:schemeClr>
                </a:solidFill>
              </a:defRPr>
            </a:lvl3pPr>
            <a:lvl4pPr marL="1824228" indent="0">
              <a:buNone/>
              <a:defRPr sz="1862">
                <a:solidFill>
                  <a:schemeClr val="tx1">
                    <a:tint val="75000"/>
                  </a:schemeClr>
                </a:solidFill>
              </a:defRPr>
            </a:lvl4pPr>
            <a:lvl5pPr marL="2432304" indent="0">
              <a:buNone/>
              <a:defRPr sz="1862">
                <a:solidFill>
                  <a:schemeClr val="tx1">
                    <a:tint val="75000"/>
                  </a:schemeClr>
                </a:solidFill>
              </a:defRPr>
            </a:lvl5pPr>
            <a:lvl6pPr marL="3040380" indent="0">
              <a:buNone/>
              <a:defRPr sz="1862">
                <a:solidFill>
                  <a:schemeClr val="tx1">
                    <a:tint val="75000"/>
                  </a:schemeClr>
                </a:solidFill>
              </a:defRPr>
            </a:lvl6pPr>
            <a:lvl7pPr marL="3648456" indent="0">
              <a:buNone/>
              <a:defRPr sz="1862">
                <a:solidFill>
                  <a:schemeClr val="tx1">
                    <a:tint val="75000"/>
                  </a:schemeClr>
                </a:solidFill>
              </a:defRPr>
            </a:lvl7pPr>
            <a:lvl8pPr marL="4256532" indent="0">
              <a:buNone/>
              <a:defRPr sz="1862">
                <a:solidFill>
                  <a:schemeClr val="tx1">
                    <a:tint val="75000"/>
                  </a:schemeClr>
                </a:solidFill>
              </a:defRPr>
            </a:lvl8pPr>
            <a:lvl9pPr marL="4864608" indent="0">
              <a:buNone/>
              <a:defRPr sz="186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151D-0D95-4C52-9F09-143FCC7CD1A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C5AA-0661-4DCE-954F-B0291A0BD6F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05142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8092" y="1600201"/>
            <a:ext cx="5371478" cy="4525963"/>
          </a:xfrm>
        </p:spPr>
        <p:txBody>
          <a:bodyPr/>
          <a:lstStyle>
            <a:lvl1pPr>
              <a:defRPr sz="3724"/>
            </a:lvl1pPr>
            <a:lvl2pPr>
              <a:defRPr sz="3192"/>
            </a:lvl2pPr>
            <a:lvl3pPr>
              <a:defRPr sz="2660"/>
            </a:lvl3pPr>
            <a:lvl4pPr>
              <a:defRPr sz="2394"/>
            </a:lvl4pPr>
            <a:lvl5pPr>
              <a:defRPr sz="2394"/>
            </a:lvl5pPr>
            <a:lvl6pPr>
              <a:defRPr sz="2394"/>
            </a:lvl6pPr>
            <a:lvl7pPr>
              <a:defRPr sz="2394"/>
            </a:lvl7pPr>
            <a:lvl8pPr>
              <a:defRPr sz="2394"/>
            </a:lvl8pPr>
            <a:lvl9pPr>
              <a:defRPr sz="239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2268" y="1600201"/>
            <a:ext cx="5371478" cy="4525963"/>
          </a:xfrm>
        </p:spPr>
        <p:txBody>
          <a:bodyPr/>
          <a:lstStyle>
            <a:lvl1pPr>
              <a:defRPr sz="3724"/>
            </a:lvl1pPr>
            <a:lvl2pPr>
              <a:defRPr sz="3192"/>
            </a:lvl2pPr>
            <a:lvl3pPr>
              <a:defRPr sz="2660"/>
            </a:lvl3pPr>
            <a:lvl4pPr>
              <a:defRPr sz="2394"/>
            </a:lvl4pPr>
            <a:lvl5pPr>
              <a:defRPr sz="2394"/>
            </a:lvl5pPr>
            <a:lvl6pPr>
              <a:defRPr sz="2394"/>
            </a:lvl6pPr>
            <a:lvl7pPr>
              <a:defRPr sz="2394"/>
            </a:lvl7pPr>
            <a:lvl8pPr>
              <a:defRPr sz="2394"/>
            </a:lvl8pPr>
            <a:lvl9pPr>
              <a:defRPr sz="239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151D-0D95-4C52-9F09-143FCC7CD1A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C5AA-0661-4DCE-954F-B0291A0BD6F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000828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535113"/>
            <a:ext cx="5373591" cy="639762"/>
          </a:xfrm>
        </p:spPr>
        <p:txBody>
          <a:bodyPr anchor="b"/>
          <a:lstStyle>
            <a:lvl1pPr marL="0" indent="0">
              <a:buNone/>
              <a:defRPr sz="3192" b="1"/>
            </a:lvl1pPr>
            <a:lvl2pPr marL="608076" indent="0">
              <a:buNone/>
              <a:defRPr sz="2660" b="1"/>
            </a:lvl2pPr>
            <a:lvl3pPr marL="1216152" indent="0">
              <a:buNone/>
              <a:defRPr sz="2394" b="1"/>
            </a:lvl3pPr>
            <a:lvl4pPr marL="1824228" indent="0">
              <a:buNone/>
              <a:defRPr sz="2128" b="1"/>
            </a:lvl4pPr>
            <a:lvl5pPr marL="2432304" indent="0">
              <a:buNone/>
              <a:defRPr sz="2128" b="1"/>
            </a:lvl5pPr>
            <a:lvl6pPr marL="3040380" indent="0">
              <a:buNone/>
              <a:defRPr sz="2128" b="1"/>
            </a:lvl6pPr>
            <a:lvl7pPr marL="3648456" indent="0">
              <a:buNone/>
              <a:defRPr sz="2128" b="1"/>
            </a:lvl7pPr>
            <a:lvl8pPr marL="4256532" indent="0">
              <a:buNone/>
              <a:defRPr sz="2128" b="1"/>
            </a:lvl8pPr>
            <a:lvl9pPr marL="4864608" indent="0">
              <a:buNone/>
              <a:defRPr sz="2128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8092" y="2174875"/>
            <a:ext cx="5373591" cy="3951288"/>
          </a:xfrm>
        </p:spPr>
        <p:txBody>
          <a:bodyPr/>
          <a:lstStyle>
            <a:lvl1pPr>
              <a:defRPr sz="3192"/>
            </a:lvl1pPr>
            <a:lvl2pPr>
              <a:defRPr sz="2660"/>
            </a:lvl2pPr>
            <a:lvl3pPr>
              <a:defRPr sz="2394"/>
            </a:lvl3pPr>
            <a:lvl4pPr>
              <a:defRPr sz="2128"/>
            </a:lvl4pPr>
            <a:lvl5pPr>
              <a:defRPr sz="2128"/>
            </a:lvl5pPr>
            <a:lvl6pPr>
              <a:defRPr sz="2128"/>
            </a:lvl6pPr>
            <a:lvl7pPr>
              <a:defRPr sz="2128"/>
            </a:lvl7pPr>
            <a:lvl8pPr>
              <a:defRPr sz="2128"/>
            </a:lvl8pPr>
            <a:lvl9pPr>
              <a:defRPr sz="212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8046" y="1535113"/>
            <a:ext cx="5375701" cy="639762"/>
          </a:xfrm>
        </p:spPr>
        <p:txBody>
          <a:bodyPr anchor="b"/>
          <a:lstStyle>
            <a:lvl1pPr marL="0" indent="0">
              <a:buNone/>
              <a:defRPr sz="3192" b="1"/>
            </a:lvl1pPr>
            <a:lvl2pPr marL="608076" indent="0">
              <a:buNone/>
              <a:defRPr sz="2660" b="1"/>
            </a:lvl2pPr>
            <a:lvl3pPr marL="1216152" indent="0">
              <a:buNone/>
              <a:defRPr sz="2394" b="1"/>
            </a:lvl3pPr>
            <a:lvl4pPr marL="1824228" indent="0">
              <a:buNone/>
              <a:defRPr sz="2128" b="1"/>
            </a:lvl4pPr>
            <a:lvl5pPr marL="2432304" indent="0">
              <a:buNone/>
              <a:defRPr sz="2128" b="1"/>
            </a:lvl5pPr>
            <a:lvl6pPr marL="3040380" indent="0">
              <a:buNone/>
              <a:defRPr sz="2128" b="1"/>
            </a:lvl6pPr>
            <a:lvl7pPr marL="3648456" indent="0">
              <a:buNone/>
              <a:defRPr sz="2128" b="1"/>
            </a:lvl7pPr>
            <a:lvl8pPr marL="4256532" indent="0">
              <a:buNone/>
              <a:defRPr sz="2128" b="1"/>
            </a:lvl8pPr>
            <a:lvl9pPr marL="4864608" indent="0">
              <a:buNone/>
              <a:defRPr sz="2128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8046" y="2174875"/>
            <a:ext cx="5375701" cy="3951288"/>
          </a:xfrm>
        </p:spPr>
        <p:txBody>
          <a:bodyPr/>
          <a:lstStyle>
            <a:lvl1pPr>
              <a:defRPr sz="3192"/>
            </a:lvl1pPr>
            <a:lvl2pPr>
              <a:defRPr sz="2660"/>
            </a:lvl2pPr>
            <a:lvl3pPr>
              <a:defRPr sz="2394"/>
            </a:lvl3pPr>
            <a:lvl4pPr>
              <a:defRPr sz="2128"/>
            </a:lvl4pPr>
            <a:lvl5pPr>
              <a:defRPr sz="2128"/>
            </a:lvl5pPr>
            <a:lvl6pPr>
              <a:defRPr sz="2128"/>
            </a:lvl6pPr>
            <a:lvl7pPr>
              <a:defRPr sz="2128"/>
            </a:lvl7pPr>
            <a:lvl8pPr>
              <a:defRPr sz="2128"/>
            </a:lvl8pPr>
            <a:lvl9pPr>
              <a:defRPr sz="212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151D-0D95-4C52-9F09-143FCC7CD1A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C5AA-0661-4DCE-954F-B0291A0BD6F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32873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702" y="4406901"/>
            <a:ext cx="10337562" cy="1362075"/>
          </a:xfrm>
        </p:spPr>
        <p:txBody>
          <a:bodyPr anchor="t"/>
          <a:lstStyle>
            <a:lvl1pPr algn="l">
              <a:defRPr sz="532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0702" y="2906713"/>
            <a:ext cx="10337562" cy="1500187"/>
          </a:xfrm>
        </p:spPr>
        <p:txBody>
          <a:bodyPr anchor="b"/>
          <a:lstStyle>
            <a:lvl1pPr marL="0" indent="0">
              <a:buNone/>
              <a:defRPr sz="2660">
                <a:solidFill>
                  <a:schemeClr val="tx1">
                    <a:tint val="75000"/>
                  </a:schemeClr>
                </a:solidFill>
              </a:defRPr>
            </a:lvl1pPr>
            <a:lvl2pPr marL="608076" indent="0">
              <a:buNone/>
              <a:defRPr sz="2394">
                <a:solidFill>
                  <a:schemeClr val="tx1">
                    <a:tint val="75000"/>
                  </a:schemeClr>
                </a:solidFill>
              </a:defRPr>
            </a:lvl2pPr>
            <a:lvl3pPr marL="1216152" indent="0">
              <a:buNone/>
              <a:defRPr sz="2128">
                <a:solidFill>
                  <a:schemeClr val="tx1">
                    <a:tint val="75000"/>
                  </a:schemeClr>
                </a:solidFill>
              </a:defRPr>
            </a:lvl3pPr>
            <a:lvl4pPr marL="1824228" indent="0">
              <a:buNone/>
              <a:defRPr sz="1862">
                <a:solidFill>
                  <a:schemeClr val="tx1">
                    <a:tint val="75000"/>
                  </a:schemeClr>
                </a:solidFill>
              </a:defRPr>
            </a:lvl4pPr>
            <a:lvl5pPr marL="2432304" indent="0">
              <a:buNone/>
              <a:defRPr sz="1862">
                <a:solidFill>
                  <a:schemeClr val="tx1">
                    <a:tint val="75000"/>
                  </a:schemeClr>
                </a:solidFill>
              </a:defRPr>
            </a:lvl5pPr>
            <a:lvl6pPr marL="3040380" indent="0">
              <a:buNone/>
              <a:defRPr sz="1862">
                <a:solidFill>
                  <a:schemeClr val="tx1">
                    <a:tint val="75000"/>
                  </a:schemeClr>
                </a:solidFill>
              </a:defRPr>
            </a:lvl6pPr>
            <a:lvl7pPr marL="3648456" indent="0">
              <a:buNone/>
              <a:defRPr sz="1862">
                <a:solidFill>
                  <a:schemeClr val="tx1">
                    <a:tint val="75000"/>
                  </a:schemeClr>
                </a:solidFill>
              </a:defRPr>
            </a:lvl7pPr>
            <a:lvl8pPr marL="4256532" indent="0">
              <a:buNone/>
              <a:defRPr sz="1862">
                <a:solidFill>
                  <a:schemeClr val="tx1">
                    <a:tint val="75000"/>
                  </a:schemeClr>
                </a:solidFill>
              </a:defRPr>
            </a:lvl8pPr>
            <a:lvl9pPr marL="4864608" indent="0">
              <a:buNone/>
              <a:defRPr sz="186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151D-0D95-4C52-9F09-143FCC7CD1AC}" type="datetimeFigureOut">
              <a:rPr lang="en-US" smtClean="0"/>
              <a:t>12/21/2021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C5AA-0661-4DCE-954F-B0291A0BD6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461536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151D-0D95-4C52-9F09-143FCC7CD1A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C5AA-0661-4DCE-954F-B0291A0BD6F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404315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151D-0D95-4C52-9F09-143FCC7CD1A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C5AA-0661-4DCE-954F-B0291A0BD6F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670890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3" y="273050"/>
            <a:ext cx="4001161" cy="1162050"/>
          </a:xfrm>
        </p:spPr>
        <p:txBody>
          <a:bodyPr anchor="b"/>
          <a:lstStyle>
            <a:lvl1pPr algn="l">
              <a:defRPr sz="266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54941" y="273051"/>
            <a:ext cx="6798805" cy="5853113"/>
          </a:xfrm>
        </p:spPr>
        <p:txBody>
          <a:bodyPr/>
          <a:lstStyle>
            <a:lvl1pPr>
              <a:defRPr sz="4256"/>
            </a:lvl1pPr>
            <a:lvl2pPr>
              <a:defRPr sz="3724"/>
            </a:lvl2pPr>
            <a:lvl3pPr>
              <a:defRPr sz="3192"/>
            </a:lvl3pPr>
            <a:lvl4pPr>
              <a:defRPr sz="2660"/>
            </a:lvl4pPr>
            <a:lvl5pPr>
              <a:defRPr sz="2660"/>
            </a:lvl5pPr>
            <a:lvl6pPr>
              <a:defRPr sz="2660"/>
            </a:lvl6pPr>
            <a:lvl7pPr>
              <a:defRPr sz="2660"/>
            </a:lvl7pPr>
            <a:lvl8pPr>
              <a:defRPr sz="2660"/>
            </a:lvl8pPr>
            <a:lvl9pPr>
              <a:defRPr sz="266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093" y="1435101"/>
            <a:ext cx="4001161" cy="4691063"/>
          </a:xfrm>
        </p:spPr>
        <p:txBody>
          <a:bodyPr/>
          <a:lstStyle>
            <a:lvl1pPr marL="0" indent="0">
              <a:buNone/>
              <a:defRPr sz="1862"/>
            </a:lvl1pPr>
            <a:lvl2pPr marL="608076" indent="0">
              <a:buNone/>
              <a:defRPr sz="1596"/>
            </a:lvl2pPr>
            <a:lvl3pPr marL="1216152" indent="0">
              <a:buNone/>
              <a:defRPr sz="1330"/>
            </a:lvl3pPr>
            <a:lvl4pPr marL="1824228" indent="0">
              <a:buNone/>
              <a:defRPr sz="1197"/>
            </a:lvl4pPr>
            <a:lvl5pPr marL="2432304" indent="0">
              <a:buNone/>
              <a:defRPr sz="1197"/>
            </a:lvl5pPr>
            <a:lvl6pPr marL="3040380" indent="0">
              <a:buNone/>
              <a:defRPr sz="1197"/>
            </a:lvl6pPr>
            <a:lvl7pPr marL="3648456" indent="0">
              <a:buNone/>
              <a:defRPr sz="1197"/>
            </a:lvl7pPr>
            <a:lvl8pPr marL="4256532" indent="0">
              <a:buNone/>
              <a:defRPr sz="1197"/>
            </a:lvl8pPr>
            <a:lvl9pPr marL="4864608" indent="0">
              <a:buNone/>
              <a:defRPr sz="119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151D-0D95-4C52-9F09-143FCC7CD1A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C5AA-0661-4DCE-954F-B0291A0BD6F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738961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3805" y="4800600"/>
            <a:ext cx="7297103" cy="566738"/>
          </a:xfrm>
        </p:spPr>
        <p:txBody>
          <a:bodyPr anchor="b"/>
          <a:lstStyle>
            <a:lvl1pPr algn="l">
              <a:defRPr sz="266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3805" y="612775"/>
            <a:ext cx="7297103" cy="4114800"/>
          </a:xfrm>
        </p:spPr>
        <p:txBody>
          <a:bodyPr/>
          <a:lstStyle>
            <a:lvl1pPr marL="0" indent="0">
              <a:buNone/>
              <a:defRPr sz="4256"/>
            </a:lvl1pPr>
            <a:lvl2pPr marL="608076" indent="0">
              <a:buNone/>
              <a:defRPr sz="3724"/>
            </a:lvl2pPr>
            <a:lvl3pPr marL="1216152" indent="0">
              <a:buNone/>
              <a:defRPr sz="3192"/>
            </a:lvl3pPr>
            <a:lvl4pPr marL="1824228" indent="0">
              <a:buNone/>
              <a:defRPr sz="2660"/>
            </a:lvl4pPr>
            <a:lvl5pPr marL="2432304" indent="0">
              <a:buNone/>
              <a:defRPr sz="2660"/>
            </a:lvl5pPr>
            <a:lvl6pPr marL="3040380" indent="0">
              <a:buNone/>
              <a:defRPr sz="2660"/>
            </a:lvl6pPr>
            <a:lvl7pPr marL="3648456" indent="0">
              <a:buNone/>
              <a:defRPr sz="2660"/>
            </a:lvl7pPr>
            <a:lvl8pPr marL="4256532" indent="0">
              <a:buNone/>
              <a:defRPr sz="2660"/>
            </a:lvl8pPr>
            <a:lvl9pPr marL="4864608" indent="0">
              <a:buNone/>
              <a:defRPr sz="266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3805" y="5367338"/>
            <a:ext cx="7297103" cy="804862"/>
          </a:xfrm>
        </p:spPr>
        <p:txBody>
          <a:bodyPr/>
          <a:lstStyle>
            <a:lvl1pPr marL="0" indent="0">
              <a:buNone/>
              <a:defRPr sz="1862"/>
            </a:lvl1pPr>
            <a:lvl2pPr marL="608076" indent="0">
              <a:buNone/>
              <a:defRPr sz="1596"/>
            </a:lvl2pPr>
            <a:lvl3pPr marL="1216152" indent="0">
              <a:buNone/>
              <a:defRPr sz="1330"/>
            </a:lvl3pPr>
            <a:lvl4pPr marL="1824228" indent="0">
              <a:buNone/>
              <a:defRPr sz="1197"/>
            </a:lvl4pPr>
            <a:lvl5pPr marL="2432304" indent="0">
              <a:buNone/>
              <a:defRPr sz="1197"/>
            </a:lvl5pPr>
            <a:lvl6pPr marL="3040380" indent="0">
              <a:buNone/>
              <a:defRPr sz="1197"/>
            </a:lvl6pPr>
            <a:lvl7pPr marL="3648456" indent="0">
              <a:buNone/>
              <a:defRPr sz="1197"/>
            </a:lvl7pPr>
            <a:lvl8pPr marL="4256532" indent="0">
              <a:buNone/>
              <a:defRPr sz="1197"/>
            </a:lvl8pPr>
            <a:lvl9pPr marL="4864608" indent="0">
              <a:buNone/>
              <a:defRPr sz="119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151D-0D95-4C52-9F09-143FCC7CD1A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C5AA-0661-4DCE-954F-B0291A0BD6F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51656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151D-0D95-4C52-9F09-143FCC7CD1A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C5AA-0661-4DCE-954F-B0291A0BD6F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105300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7332" y="274639"/>
            <a:ext cx="2736414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8092" y="274639"/>
            <a:ext cx="8006543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151D-0D95-4C52-9F09-143FCC7CD1A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C5AA-0661-4DCE-954F-B0291A0BD6F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573201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18"/>
          <p:cNvSpPr/>
          <p:nvPr/>
        </p:nvSpPr>
        <p:spPr>
          <a:xfrm>
            <a:off x="427141" y="366600"/>
            <a:ext cx="11307557" cy="6124800"/>
          </a:xfrm>
          <a:prstGeom prst="roundRect">
            <a:avLst>
              <a:gd name="adj" fmla="val 3448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" name="Google Shape;290;p18"/>
          <p:cNvSpPr txBox="1">
            <a:spLocks noGrp="1"/>
          </p:cNvSpPr>
          <p:nvPr>
            <p:ph type="title"/>
          </p:nvPr>
        </p:nvSpPr>
        <p:spPr>
          <a:xfrm>
            <a:off x="957625" y="719200"/>
            <a:ext cx="10255765" cy="710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291447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8092" y="1600201"/>
            <a:ext cx="5371478" cy="4525963"/>
          </a:xfrm>
        </p:spPr>
        <p:txBody>
          <a:bodyPr/>
          <a:lstStyle>
            <a:lvl1pPr>
              <a:defRPr sz="3724"/>
            </a:lvl1pPr>
            <a:lvl2pPr>
              <a:defRPr sz="3192"/>
            </a:lvl2pPr>
            <a:lvl3pPr>
              <a:defRPr sz="2660"/>
            </a:lvl3pPr>
            <a:lvl4pPr>
              <a:defRPr sz="2394"/>
            </a:lvl4pPr>
            <a:lvl5pPr>
              <a:defRPr sz="2394"/>
            </a:lvl5pPr>
            <a:lvl6pPr>
              <a:defRPr sz="2394"/>
            </a:lvl6pPr>
            <a:lvl7pPr>
              <a:defRPr sz="2394"/>
            </a:lvl7pPr>
            <a:lvl8pPr>
              <a:defRPr sz="2394"/>
            </a:lvl8pPr>
            <a:lvl9pPr>
              <a:defRPr sz="239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2268" y="1600201"/>
            <a:ext cx="5371478" cy="4525963"/>
          </a:xfrm>
        </p:spPr>
        <p:txBody>
          <a:bodyPr/>
          <a:lstStyle>
            <a:lvl1pPr>
              <a:defRPr sz="3724"/>
            </a:lvl1pPr>
            <a:lvl2pPr>
              <a:defRPr sz="3192"/>
            </a:lvl2pPr>
            <a:lvl3pPr>
              <a:defRPr sz="2660"/>
            </a:lvl3pPr>
            <a:lvl4pPr>
              <a:defRPr sz="2394"/>
            </a:lvl4pPr>
            <a:lvl5pPr>
              <a:defRPr sz="2394"/>
            </a:lvl5pPr>
            <a:lvl6pPr>
              <a:defRPr sz="2394"/>
            </a:lvl6pPr>
            <a:lvl7pPr>
              <a:defRPr sz="2394"/>
            </a:lvl7pPr>
            <a:lvl8pPr>
              <a:defRPr sz="2394"/>
            </a:lvl8pPr>
            <a:lvl9pPr>
              <a:defRPr sz="239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151D-0D95-4C52-9F09-143FCC7CD1AC}" type="datetimeFigureOut">
              <a:rPr lang="en-US" smtClean="0"/>
              <a:t>12/21/2021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C5AA-0661-4DCE-954F-B0291A0BD6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32356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535113"/>
            <a:ext cx="5373591" cy="639762"/>
          </a:xfrm>
        </p:spPr>
        <p:txBody>
          <a:bodyPr anchor="b"/>
          <a:lstStyle>
            <a:lvl1pPr marL="0" indent="0">
              <a:buNone/>
              <a:defRPr sz="3192" b="1"/>
            </a:lvl1pPr>
            <a:lvl2pPr marL="608076" indent="0">
              <a:buNone/>
              <a:defRPr sz="2660" b="1"/>
            </a:lvl2pPr>
            <a:lvl3pPr marL="1216152" indent="0">
              <a:buNone/>
              <a:defRPr sz="2394" b="1"/>
            </a:lvl3pPr>
            <a:lvl4pPr marL="1824228" indent="0">
              <a:buNone/>
              <a:defRPr sz="2128" b="1"/>
            </a:lvl4pPr>
            <a:lvl5pPr marL="2432304" indent="0">
              <a:buNone/>
              <a:defRPr sz="2128" b="1"/>
            </a:lvl5pPr>
            <a:lvl6pPr marL="3040380" indent="0">
              <a:buNone/>
              <a:defRPr sz="2128" b="1"/>
            </a:lvl6pPr>
            <a:lvl7pPr marL="3648456" indent="0">
              <a:buNone/>
              <a:defRPr sz="2128" b="1"/>
            </a:lvl7pPr>
            <a:lvl8pPr marL="4256532" indent="0">
              <a:buNone/>
              <a:defRPr sz="2128" b="1"/>
            </a:lvl8pPr>
            <a:lvl9pPr marL="4864608" indent="0">
              <a:buNone/>
              <a:defRPr sz="2128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8092" y="2174875"/>
            <a:ext cx="5373591" cy="3951288"/>
          </a:xfrm>
        </p:spPr>
        <p:txBody>
          <a:bodyPr/>
          <a:lstStyle>
            <a:lvl1pPr>
              <a:defRPr sz="3192"/>
            </a:lvl1pPr>
            <a:lvl2pPr>
              <a:defRPr sz="2660"/>
            </a:lvl2pPr>
            <a:lvl3pPr>
              <a:defRPr sz="2394"/>
            </a:lvl3pPr>
            <a:lvl4pPr>
              <a:defRPr sz="2128"/>
            </a:lvl4pPr>
            <a:lvl5pPr>
              <a:defRPr sz="2128"/>
            </a:lvl5pPr>
            <a:lvl6pPr>
              <a:defRPr sz="2128"/>
            </a:lvl6pPr>
            <a:lvl7pPr>
              <a:defRPr sz="2128"/>
            </a:lvl7pPr>
            <a:lvl8pPr>
              <a:defRPr sz="2128"/>
            </a:lvl8pPr>
            <a:lvl9pPr>
              <a:defRPr sz="212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8046" y="1535113"/>
            <a:ext cx="5375701" cy="639762"/>
          </a:xfrm>
        </p:spPr>
        <p:txBody>
          <a:bodyPr anchor="b"/>
          <a:lstStyle>
            <a:lvl1pPr marL="0" indent="0">
              <a:buNone/>
              <a:defRPr sz="3192" b="1"/>
            </a:lvl1pPr>
            <a:lvl2pPr marL="608076" indent="0">
              <a:buNone/>
              <a:defRPr sz="2660" b="1"/>
            </a:lvl2pPr>
            <a:lvl3pPr marL="1216152" indent="0">
              <a:buNone/>
              <a:defRPr sz="2394" b="1"/>
            </a:lvl3pPr>
            <a:lvl4pPr marL="1824228" indent="0">
              <a:buNone/>
              <a:defRPr sz="2128" b="1"/>
            </a:lvl4pPr>
            <a:lvl5pPr marL="2432304" indent="0">
              <a:buNone/>
              <a:defRPr sz="2128" b="1"/>
            </a:lvl5pPr>
            <a:lvl6pPr marL="3040380" indent="0">
              <a:buNone/>
              <a:defRPr sz="2128" b="1"/>
            </a:lvl6pPr>
            <a:lvl7pPr marL="3648456" indent="0">
              <a:buNone/>
              <a:defRPr sz="2128" b="1"/>
            </a:lvl7pPr>
            <a:lvl8pPr marL="4256532" indent="0">
              <a:buNone/>
              <a:defRPr sz="2128" b="1"/>
            </a:lvl8pPr>
            <a:lvl9pPr marL="4864608" indent="0">
              <a:buNone/>
              <a:defRPr sz="2128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8046" y="2174875"/>
            <a:ext cx="5375701" cy="3951288"/>
          </a:xfrm>
        </p:spPr>
        <p:txBody>
          <a:bodyPr/>
          <a:lstStyle>
            <a:lvl1pPr>
              <a:defRPr sz="3192"/>
            </a:lvl1pPr>
            <a:lvl2pPr>
              <a:defRPr sz="2660"/>
            </a:lvl2pPr>
            <a:lvl3pPr>
              <a:defRPr sz="2394"/>
            </a:lvl3pPr>
            <a:lvl4pPr>
              <a:defRPr sz="2128"/>
            </a:lvl4pPr>
            <a:lvl5pPr>
              <a:defRPr sz="2128"/>
            </a:lvl5pPr>
            <a:lvl6pPr>
              <a:defRPr sz="2128"/>
            </a:lvl6pPr>
            <a:lvl7pPr>
              <a:defRPr sz="2128"/>
            </a:lvl7pPr>
            <a:lvl8pPr>
              <a:defRPr sz="2128"/>
            </a:lvl8pPr>
            <a:lvl9pPr>
              <a:defRPr sz="212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151D-0D95-4C52-9F09-143FCC7CD1AC}" type="datetimeFigureOut">
              <a:rPr lang="en-US" smtClean="0"/>
              <a:t>12/21/2021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C5AA-0661-4DCE-954F-B0291A0BD6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55240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151D-0D95-4C52-9F09-143FCC7CD1AC}" type="datetimeFigureOut">
              <a:rPr lang="en-US" smtClean="0"/>
              <a:t>12/21/2021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C5AA-0661-4DCE-954F-B0291A0BD6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13399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151D-0D95-4C52-9F09-143FCC7CD1AC}" type="datetimeFigureOut">
              <a:rPr lang="en-US" smtClean="0"/>
              <a:t>12/21/2021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C5AA-0661-4DCE-954F-B0291A0BD6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6562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3" y="273050"/>
            <a:ext cx="4001161" cy="1162050"/>
          </a:xfrm>
        </p:spPr>
        <p:txBody>
          <a:bodyPr anchor="b"/>
          <a:lstStyle>
            <a:lvl1pPr algn="l">
              <a:defRPr sz="266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54941" y="273051"/>
            <a:ext cx="6798805" cy="5853113"/>
          </a:xfrm>
        </p:spPr>
        <p:txBody>
          <a:bodyPr/>
          <a:lstStyle>
            <a:lvl1pPr>
              <a:defRPr sz="4256"/>
            </a:lvl1pPr>
            <a:lvl2pPr>
              <a:defRPr sz="3724"/>
            </a:lvl2pPr>
            <a:lvl3pPr>
              <a:defRPr sz="3192"/>
            </a:lvl3pPr>
            <a:lvl4pPr>
              <a:defRPr sz="2660"/>
            </a:lvl4pPr>
            <a:lvl5pPr>
              <a:defRPr sz="2660"/>
            </a:lvl5pPr>
            <a:lvl6pPr>
              <a:defRPr sz="2660"/>
            </a:lvl6pPr>
            <a:lvl7pPr>
              <a:defRPr sz="2660"/>
            </a:lvl7pPr>
            <a:lvl8pPr>
              <a:defRPr sz="2660"/>
            </a:lvl8pPr>
            <a:lvl9pPr>
              <a:defRPr sz="266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093" y="1435101"/>
            <a:ext cx="4001161" cy="4691063"/>
          </a:xfrm>
        </p:spPr>
        <p:txBody>
          <a:bodyPr/>
          <a:lstStyle>
            <a:lvl1pPr marL="0" indent="0">
              <a:buNone/>
              <a:defRPr sz="1862"/>
            </a:lvl1pPr>
            <a:lvl2pPr marL="608076" indent="0">
              <a:buNone/>
              <a:defRPr sz="1596"/>
            </a:lvl2pPr>
            <a:lvl3pPr marL="1216152" indent="0">
              <a:buNone/>
              <a:defRPr sz="1330"/>
            </a:lvl3pPr>
            <a:lvl4pPr marL="1824228" indent="0">
              <a:buNone/>
              <a:defRPr sz="1197"/>
            </a:lvl4pPr>
            <a:lvl5pPr marL="2432304" indent="0">
              <a:buNone/>
              <a:defRPr sz="1197"/>
            </a:lvl5pPr>
            <a:lvl6pPr marL="3040380" indent="0">
              <a:buNone/>
              <a:defRPr sz="1197"/>
            </a:lvl6pPr>
            <a:lvl7pPr marL="3648456" indent="0">
              <a:buNone/>
              <a:defRPr sz="1197"/>
            </a:lvl7pPr>
            <a:lvl8pPr marL="4256532" indent="0">
              <a:buNone/>
              <a:defRPr sz="1197"/>
            </a:lvl8pPr>
            <a:lvl9pPr marL="4864608" indent="0">
              <a:buNone/>
              <a:defRPr sz="119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151D-0D95-4C52-9F09-143FCC7CD1AC}" type="datetimeFigureOut">
              <a:rPr lang="en-US" smtClean="0"/>
              <a:t>12/21/2021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C5AA-0661-4DCE-954F-B0291A0BD6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2908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3805" y="4800600"/>
            <a:ext cx="7297103" cy="566738"/>
          </a:xfrm>
        </p:spPr>
        <p:txBody>
          <a:bodyPr anchor="b"/>
          <a:lstStyle>
            <a:lvl1pPr algn="l">
              <a:defRPr sz="266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3805" y="612775"/>
            <a:ext cx="7297103" cy="4114800"/>
          </a:xfrm>
        </p:spPr>
        <p:txBody>
          <a:bodyPr/>
          <a:lstStyle>
            <a:lvl1pPr marL="0" indent="0">
              <a:buNone/>
              <a:defRPr sz="4256"/>
            </a:lvl1pPr>
            <a:lvl2pPr marL="608076" indent="0">
              <a:buNone/>
              <a:defRPr sz="3724"/>
            </a:lvl2pPr>
            <a:lvl3pPr marL="1216152" indent="0">
              <a:buNone/>
              <a:defRPr sz="3192"/>
            </a:lvl3pPr>
            <a:lvl4pPr marL="1824228" indent="0">
              <a:buNone/>
              <a:defRPr sz="2660"/>
            </a:lvl4pPr>
            <a:lvl5pPr marL="2432304" indent="0">
              <a:buNone/>
              <a:defRPr sz="2660"/>
            </a:lvl5pPr>
            <a:lvl6pPr marL="3040380" indent="0">
              <a:buNone/>
              <a:defRPr sz="2660"/>
            </a:lvl6pPr>
            <a:lvl7pPr marL="3648456" indent="0">
              <a:buNone/>
              <a:defRPr sz="2660"/>
            </a:lvl7pPr>
            <a:lvl8pPr marL="4256532" indent="0">
              <a:buNone/>
              <a:defRPr sz="2660"/>
            </a:lvl8pPr>
            <a:lvl9pPr marL="4864608" indent="0">
              <a:buNone/>
              <a:defRPr sz="266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3805" y="5367338"/>
            <a:ext cx="7297103" cy="804862"/>
          </a:xfrm>
        </p:spPr>
        <p:txBody>
          <a:bodyPr/>
          <a:lstStyle>
            <a:lvl1pPr marL="0" indent="0">
              <a:buNone/>
              <a:defRPr sz="1862"/>
            </a:lvl1pPr>
            <a:lvl2pPr marL="608076" indent="0">
              <a:buNone/>
              <a:defRPr sz="1596"/>
            </a:lvl2pPr>
            <a:lvl3pPr marL="1216152" indent="0">
              <a:buNone/>
              <a:defRPr sz="1330"/>
            </a:lvl3pPr>
            <a:lvl4pPr marL="1824228" indent="0">
              <a:buNone/>
              <a:defRPr sz="1197"/>
            </a:lvl4pPr>
            <a:lvl5pPr marL="2432304" indent="0">
              <a:buNone/>
              <a:defRPr sz="1197"/>
            </a:lvl5pPr>
            <a:lvl6pPr marL="3040380" indent="0">
              <a:buNone/>
              <a:defRPr sz="1197"/>
            </a:lvl6pPr>
            <a:lvl7pPr marL="3648456" indent="0">
              <a:buNone/>
              <a:defRPr sz="1197"/>
            </a:lvl7pPr>
            <a:lvl8pPr marL="4256532" indent="0">
              <a:buNone/>
              <a:defRPr sz="1197"/>
            </a:lvl8pPr>
            <a:lvl9pPr marL="4864608" indent="0">
              <a:buNone/>
              <a:defRPr sz="119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151D-0D95-4C52-9F09-143FCC7CD1AC}" type="datetimeFigureOut">
              <a:rPr lang="en-US" smtClean="0"/>
              <a:t>12/21/2021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C5AA-0661-4DCE-954F-B0291A0BD6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59873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600201"/>
            <a:ext cx="10945654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8092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59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96151D-0D95-4C52-9F09-143FCC7CD1AC}" type="datetimeFigureOut">
              <a:rPr lang="en-US" smtClean="0"/>
              <a:t>12/21/2021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55295" y="6356351"/>
            <a:ext cx="38512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59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15984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59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BCC5AA-0661-4DCE-954F-B0291A0BD6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41257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216152" rtl="0" eaLnBrk="1" latinLnBrk="0" hangingPunct="1">
        <a:spcBef>
          <a:spcPct val="0"/>
        </a:spcBef>
        <a:buNone/>
        <a:defRPr sz="5852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6057" indent="-456057" algn="l" defTabSz="1216152" rtl="0" eaLnBrk="1" latinLnBrk="0" hangingPunct="1">
        <a:spcBef>
          <a:spcPct val="20000"/>
        </a:spcBef>
        <a:buFont typeface="Arial" pitchFamily="34" charset="0"/>
        <a:buChar char="•"/>
        <a:defRPr sz="4256" kern="1200">
          <a:solidFill>
            <a:schemeClr val="tx1"/>
          </a:solidFill>
          <a:latin typeface="+mn-lt"/>
          <a:ea typeface="+mn-ea"/>
          <a:cs typeface="+mn-cs"/>
        </a:defRPr>
      </a:lvl1pPr>
      <a:lvl2pPr marL="988124" indent="-380048" algn="l" defTabSz="1216152" rtl="0" eaLnBrk="1" latinLnBrk="0" hangingPunct="1">
        <a:spcBef>
          <a:spcPct val="20000"/>
        </a:spcBef>
        <a:buFont typeface="Arial" pitchFamily="34" charset="0"/>
        <a:buChar char="–"/>
        <a:defRPr sz="3724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520190" indent="-304038" algn="l" defTabSz="1216152" rtl="0" eaLnBrk="1" latinLnBrk="0" hangingPunct="1">
        <a:spcBef>
          <a:spcPct val="20000"/>
        </a:spcBef>
        <a:buFont typeface="Arial" pitchFamily="34" charset="0"/>
        <a:buChar char="•"/>
        <a:defRPr sz="3192" kern="1200">
          <a:solidFill>
            <a:schemeClr val="tx1"/>
          </a:solidFill>
          <a:latin typeface="+mn-lt"/>
          <a:ea typeface="+mn-ea"/>
          <a:cs typeface="+mn-cs"/>
        </a:defRPr>
      </a:lvl3pPr>
      <a:lvl4pPr marL="2128266" indent="-304038" algn="l" defTabSz="1216152" rtl="0" eaLnBrk="1" latinLnBrk="0" hangingPunct="1">
        <a:spcBef>
          <a:spcPct val="20000"/>
        </a:spcBef>
        <a:buFont typeface="Arial" pitchFamily="34" charset="0"/>
        <a:buChar char="–"/>
        <a:defRPr sz="2660" kern="1200">
          <a:solidFill>
            <a:schemeClr val="tx1"/>
          </a:solidFill>
          <a:latin typeface="+mn-lt"/>
          <a:ea typeface="+mn-ea"/>
          <a:cs typeface="+mn-cs"/>
        </a:defRPr>
      </a:lvl4pPr>
      <a:lvl5pPr marL="2736342" indent="-304038" algn="l" defTabSz="1216152" rtl="0" eaLnBrk="1" latinLnBrk="0" hangingPunct="1">
        <a:spcBef>
          <a:spcPct val="20000"/>
        </a:spcBef>
        <a:buFont typeface="Arial" pitchFamily="34" charset="0"/>
        <a:buChar char="»"/>
        <a:defRPr sz="2660" kern="1200">
          <a:solidFill>
            <a:schemeClr val="tx1"/>
          </a:solidFill>
          <a:latin typeface="+mn-lt"/>
          <a:ea typeface="+mn-ea"/>
          <a:cs typeface="+mn-cs"/>
        </a:defRPr>
      </a:lvl5pPr>
      <a:lvl6pPr marL="3344418" indent="-304038" algn="l" defTabSz="1216152" rtl="0" eaLnBrk="1" latinLnBrk="0" hangingPunct="1">
        <a:spcBef>
          <a:spcPct val="20000"/>
        </a:spcBef>
        <a:buFont typeface="Arial" pitchFamily="34" charset="0"/>
        <a:buChar char="•"/>
        <a:defRPr sz="2660" kern="1200">
          <a:solidFill>
            <a:schemeClr val="tx1"/>
          </a:solidFill>
          <a:latin typeface="+mn-lt"/>
          <a:ea typeface="+mn-ea"/>
          <a:cs typeface="+mn-cs"/>
        </a:defRPr>
      </a:lvl6pPr>
      <a:lvl7pPr marL="3952494" indent="-304038" algn="l" defTabSz="1216152" rtl="0" eaLnBrk="1" latinLnBrk="0" hangingPunct="1">
        <a:spcBef>
          <a:spcPct val="20000"/>
        </a:spcBef>
        <a:buFont typeface="Arial" pitchFamily="34" charset="0"/>
        <a:buChar char="•"/>
        <a:defRPr sz="2660" kern="1200">
          <a:solidFill>
            <a:schemeClr val="tx1"/>
          </a:solidFill>
          <a:latin typeface="+mn-lt"/>
          <a:ea typeface="+mn-ea"/>
          <a:cs typeface="+mn-cs"/>
        </a:defRPr>
      </a:lvl7pPr>
      <a:lvl8pPr marL="4560570" indent="-304038" algn="l" defTabSz="1216152" rtl="0" eaLnBrk="1" latinLnBrk="0" hangingPunct="1">
        <a:spcBef>
          <a:spcPct val="20000"/>
        </a:spcBef>
        <a:buFont typeface="Arial" pitchFamily="34" charset="0"/>
        <a:buChar char="•"/>
        <a:defRPr sz="2660" kern="1200">
          <a:solidFill>
            <a:schemeClr val="tx1"/>
          </a:solidFill>
          <a:latin typeface="+mn-lt"/>
          <a:ea typeface="+mn-ea"/>
          <a:cs typeface="+mn-cs"/>
        </a:defRPr>
      </a:lvl8pPr>
      <a:lvl9pPr marL="5168646" indent="-304038" algn="l" defTabSz="1216152" rtl="0" eaLnBrk="1" latinLnBrk="0" hangingPunct="1">
        <a:spcBef>
          <a:spcPct val="20000"/>
        </a:spcBef>
        <a:buFont typeface="Arial" pitchFamily="34" charset="0"/>
        <a:buChar char="•"/>
        <a:defRPr sz="26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6152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1pPr>
      <a:lvl2pPr marL="608076" algn="l" defTabSz="1216152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2pPr>
      <a:lvl3pPr marL="1216152" algn="l" defTabSz="1216152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3pPr>
      <a:lvl4pPr marL="1824228" algn="l" defTabSz="1216152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4pPr>
      <a:lvl5pPr marL="2432304" algn="l" defTabSz="1216152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5pPr>
      <a:lvl6pPr marL="3040380" algn="l" defTabSz="1216152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6pPr>
      <a:lvl7pPr marL="3648456" algn="l" defTabSz="1216152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7pPr>
      <a:lvl8pPr marL="4256532" algn="l" defTabSz="1216152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8pPr>
      <a:lvl9pPr marL="4864608" algn="l" defTabSz="1216152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600201"/>
            <a:ext cx="10945654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8092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59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96151D-0D95-4C52-9F09-143FCC7CD1A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55295" y="6356351"/>
            <a:ext cx="38512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59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15984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59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BCC5AA-0661-4DCE-954F-B0291A0BD6F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50270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744" r:id="rId12"/>
    <p:sldLayoutId id="2147483745" r:id="rId13"/>
  </p:sldLayoutIdLst>
  <p:txStyles>
    <p:titleStyle>
      <a:lvl1pPr algn="ctr" defTabSz="1216152" rtl="0" eaLnBrk="1" latinLnBrk="0" hangingPunct="1">
        <a:spcBef>
          <a:spcPct val="0"/>
        </a:spcBef>
        <a:buNone/>
        <a:defRPr sz="585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6057" indent="-456057" algn="l" defTabSz="1216152" rtl="0" eaLnBrk="1" latinLnBrk="0" hangingPunct="1">
        <a:spcBef>
          <a:spcPct val="20000"/>
        </a:spcBef>
        <a:buFont typeface="Arial" pitchFamily="34" charset="0"/>
        <a:buChar char="•"/>
        <a:defRPr sz="4256" kern="1200">
          <a:solidFill>
            <a:schemeClr val="tx1"/>
          </a:solidFill>
          <a:latin typeface="+mn-lt"/>
          <a:ea typeface="+mn-ea"/>
          <a:cs typeface="+mn-cs"/>
        </a:defRPr>
      </a:lvl1pPr>
      <a:lvl2pPr marL="988124" indent="-380048" algn="l" defTabSz="1216152" rtl="0" eaLnBrk="1" latinLnBrk="0" hangingPunct="1">
        <a:spcBef>
          <a:spcPct val="20000"/>
        </a:spcBef>
        <a:buFont typeface="Arial" pitchFamily="34" charset="0"/>
        <a:buChar char="–"/>
        <a:defRPr sz="3724" kern="1200">
          <a:solidFill>
            <a:schemeClr val="tx1"/>
          </a:solidFill>
          <a:latin typeface="+mn-lt"/>
          <a:ea typeface="+mn-ea"/>
          <a:cs typeface="+mn-cs"/>
        </a:defRPr>
      </a:lvl2pPr>
      <a:lvl3pPr marL="1520190" indent="-304038" algn="l" defTabSz="1216152" rtl="0" eaLnBrk="1" latinLnBrk="0" hangingPunct="1">
        <a:spcBef>
          <a:spcPct val="20000"/>
        </a:spcBef>
        <a:buFont typeface="Arial" pitchFamily="34" charset="0"/>
        <a:buChar char="•"/>
        <a:defRPr sz="3192" kern="1200">
          <a:solidFill>
            <a:schemeClr val="tx1"/>
          </a:solidFill>
          <a:latin typeface="+mn-lt"/>
          <a:ea typeface="+mn-ea"/>
          <a:cs typeface="+mn-cs"/>
        </a:defRPr>
      </a:lvl3pPr>
      <a:lvl4pPr marL="2128266" indent="-304038" algn="l" defTabSz="1216152" rtl="0" eaLnBrk="1" latinLnBrk="0" hangingPunct="1">
        <a:spcBef>
          <a:spcPct val="20000"/>
        </a:spcBef>
        <a:buFont typeface="Arial" pitchFamily="34" charset="0"/>
        <a:buChar char="–"/>
        <a:defRPr sz="2660" kern="1200">
          <a:solidFill>
            <a:schemeClr val="tx1"/>
          </a:solidFill>
          <a:latin typeface="+mn-lt"/>
          <a:ea typeface="+mn-ea"/>
          <a:cs typeface="+mn-cs"/>
        </a:defRPr>
      </a:lvl4pPr>
      <a:lvl5pPr marL="2736342" indent="-304038" algn="l" defTabSz="1216152" rtl="0" eaLnBrk="1" latinLnBrk="0" hangingPunct="1">
        <a:spcBef>
          <a:spcPct val="20000"/>
        </a:spcBef>
        <a:buFont typeface="Arial" pitchFamily="34" charset="0"/>
        <a:buChar char="»"/>
        <a:defRPr sz="2660" kern="1200">
          <a:solidFill>
            <a:schemeClr val="tx1"/>
          </a:solidFill>
          <a:latin typeface="+mn-lt"/>
          <a:ea typeface="+mn-ea"/>
          <a:cs typeface="+mn-cs"/>
        </a:defRPr>
      </a:lvl5pPr>
      <a:lvl6pPr marL="3344418" indent="-304038" algn="l" defTabSz="1216152" rtl="0" eaLnBrk="1" latinLnBrk="0" hangingPunct="1">
        <a:spcBef>
          <a:spcPct val="20000"/>
        </a:spcBef>
        <a:buFont typeface="Arial" pitchFamily="34" charset="0"/>
        <a:buChar char="•"/>
        <a:defRPr sz="2660" kern="1200">
          <a:solidFill>
            <a:schemeClr val="tx1"/>
          </a:solidFill>
          <a:latin typeface="+mn-lt"/>
          <a:ea typeface="+mn-ea"/>
          <a:cs typeface="+mn-cs"/>
        </a:defRPr>
      </a:lvl6pPr>
      <a:lvl7pPr marL="3952494" indent="-304038" algn="l" defTabSz="1216152" rtl="0" eaLnBrk="1" latinLnBrk="0" hangingPunct="1">
        <a:spcBef>
          <a:spcPct val="20000"/>
        </a:spcBef>
        <a:buFont typeface="Arial" pitchFamily="34" charset="0"/>
        <a:buChar char="•"/>
        <a:defRPr sz="2660" kern="1200">
          <a:solidFill>
            <a:schemeClr val="tx1"/>
          </a:solidFill>
          <a:latin typeface="+mn-lt"/>
          <a:ea typeface="+mn-ea"/>
          <a:cs typeface="+mn-cs"/>
        </a:defRPr>
      </a:lvl7pPr>
      <a:lvl8pPr marL="4560570" indent="-304038" algn="l" defTabSz="1216152" rtl="0" eaLnBrk="1" latinLnBrk="0" hangingPunct="1">
        <a:spcBef>
          <a:spcPct val="20000"/>
        </a:spcBef>
        <a:buFont typeface="Arial" pitchFamily="34" charset="0"/>
        <a:buChar char="•"/>
        <a:defRPr sz="2660" kern="1200">
          <a:solidFill>
            <a:schemeClr val="tx1"/>
          </a:solidFill>
          <a:latin typeface="+mn-lt"/>
          <a:ea typeface="+mn-ea"/>
          <a:cs typeface="+mn-cs"/>
        </a:defRPr>
      </a:lvl8pPr>
      <a:lvl9pPr marL="5168646" indent="-304038" algn="l" defTabSz="1216152" rtl="0" eaLnBrk="1" latinLnBrk="0" hangingPunct="1">
        <a:spcBef>
          <a:spcPct val="20000"/>
        </a:spcBef>
        <a:buFont typeface="Arial" pitchFamily="34" charset="0"/>
        <a:buChar char="•"/>
        <a:defRPr sz="26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6152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1pPr>
      <a:lvl2pPr marL="608076" algn="l" defTabSz="1216152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2pPr>
      <a:lvl3pPr marL="1216152" algn="l" defTabSz="1216152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3pPr>
      <a:lvl4pPr marL="1824228" algn="l" defTabSz="1216152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4pPr>
      <a:lvl5pPr marL="2432304" algn="l" defTabSz="1216152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5pPr>
      <a:lvl6pPr marL="3040380" algn="l" defTabSz="1216152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6pPr>
      <a:lvl7pPr marL="3648456" algn="l" defTabSz="1216152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7pPr>
      <a:lvl8pPr marL="4256532" algn="l" defTabSz="1216152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8pPr>
      <a:lvl9pPr marL="4864608" algn="l" defTabSz="1216152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600201"/>
            <a:ext cx="10945654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8092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59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96151D-0D95-4C52-9F09-143FCC7CD1A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55295" y="6356351"/>
            <a:ext cx="38512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59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15984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59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BCC5AA-0661-4DCE-954F-B0291A0BD6F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50270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  <p:sldLayoutId id="2147483746" r:id="rId12"/>
  </p:sldLayoutIdLst>
  <p:txStyles>
    <p:titleStyle>
      <a:lvl1pPr algn="ctr" defTabSz="1216152" rtl="0" eaLnBrk="1" latinLnBrk="0" hangingPunct="1">
        <a:spcBef>
          <a:spcPct val="0"/>
        </a:spcBef>
        <a:buNone/>
        <a:defRPr sz="585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6057" indent="-456057" algn="l" defTabSz="1216152" rtl="0" eaLnBrk="1" latinLnBrk="0" hangingPunct="1">
        <a:spcBef>
          <a:spcPct val="20000"/>
        </a:spcBef>
        <a:buFont typeface="Arial" pitchFamily="34" charset="0"/>
        <a:buChar char="•"/>
        <a:defRPr sz="4256" kern="1200">
          <a:solidFill>
            <a:schemeClr val="tx1"/>
          </a:solidFill>
          <a:latin typeface="+mn-lt"/>
          <a:ea typeface="+mn-ea"/>
          <a:cs typeface="+mn-cs"/>
        </a:defRPr>
      </a:lvl1pPr>
      <a:lvl2pPr marL="988124" indent="-380048" algn="l" defTabSz="1216152" rtl="0" eaLnBrk="1" latinLnBrk="0" hangingPunct="1">
        <a:spcBef>
          <a:spcPct val="20000"/>
        </a:spcBef>
        <a:buFont typeface="Arial" pitchFamily="34" charset="0"/>
        <a:buChar char="–"/>
        <a:defRPr sz="3724" kern="1200">
          <a:solidFill>
            <a:schemeClr val="tx1"/>
          </a:solidFill>
          <a:latin typeface="+mn-lt"/>
          <a:ea typeface="+mn-ea"/>
          <a:cs typeface="+mn-cs"/>
        </a:defRPr>
      </a:lvl2pPr>
      <a:lvl3pPr marL="1520190" indent="-304038" algn="l" defTabSz="1216152" rtl="0" eaLnBrk="1" latinLnBrk="0" hangingPunct="1">
        <a:spcBef>
          <a:spcPct val="20000"/>
        </a:spcBef>
        <a:buFont typeface="Arial" pitchFamily="34" charset="0"/>
        <a:buChar char="•"/>
        <a:defRPr sz="3192" kern="1200">
          <a:solidFill>
            <a:schemeClr val="tx1"/>
          </a:solidFill>
          <a:latin typeface="+mn-lt"/>
          <a:ea typeface="+mn-ea"/>
          <a:cs typeface="+mn-cs"/>
        </a:defRPr>
      </a:lvl3pPr>
      <a:lvl4pPr marL="2128266" indent="-304038" algn="l" defTabSz="1216152" rtl="0" eaLnBrk="1" latinLnBrk="0" hangingPunct="1">
        <a:spcBef>
          <a:spcPct val="20000"/>
        </a:spcBef>
        <a:buFont typeface="Arial" pitchFamily="34" charset="0"/>
        <a:buChar char="–"/>
        <a:defRPr sz="2660" kern="1200">
          <a:solidFill>
            <a:schemeClr val="tx1"/>
          </a:solidFill>
          <a:latin typeface="+mn-lt"/>
          <a:ea typeface="+mn-ea"/>
          <a:cs typeface="+mn-cs"/>
        </a:defRPr>
      </a:lvl4pPr>
      <a:lvl5pPr marL="2736342" indent="-304038" algn="l" defTabSz="1216152" rtl="0" eaLnBrk="1" latinLnBrk="0" hangingPunct="1">
        <a:spcBef>
          <a:spcPct val="20000"/>
        </a:spcBef>
        <a:buFont typeface="Arial" pitchFamily="34" charset="0"/>
        <a:buChar char="»"/>
        <a:defRPr sz="2660" kern="1200">
          <a:solidFill>
            <a:schemeClr val="tx1"/>
          </a:solidFill>
          <a:latin typeface="+mn-lt"/>
          <a:ea typeface="+mn-ea"/>
          <a:cs typeface="+mn-cs"/>
        </a:defRPr>
      </a:lvl5pPr>
      <a:lvl6pPr marL="3344418" indent="-304038" algn="l" defTabSz="1216152" rtl="0" eaLnBrk="1" latinLnBrk="0" hangingPunct="1">
        <a:spcBef>
          <a:spcPct val="20000"/>
        </a:spcBef>
        <a:buFont typeface="Arial" pitchFamily="34" charset="0"/>
        <a:buChar char="•"/>
        <a:defRPr sz="2660" kern="1200">
          <a:solidFill>
            <a:schemeClr val="tx1"/>
          </a:solidFill>
          <a:latin typeface="+mn-lt"/>
          <a:ea typeface="+mn-ea"/>
          <a:cs typeface="+mn-cs"/>
        </a:defRPr>
      </a:lvl6pPr>
      <a:lvl7pPr marL="3952494" indent="-304038" algn="l" defTabSz="1216152" rtl="0" eaLnBrk="1" latinLnBrk="0" hangingPunct="1">
        <a:spcBef>
          <a:spcPct val="20000"/>
        </a:spcBef>
        <a:buFont typeface="Arial" pitchFamily="34" charset="0"/>
        <a:buChar char="•"/>
        <a:defRPr sz="2660" kern="1200">
          <a:solidFill>
            <a:schemeClr val="tx1"/>
          </a:solidFill>
          <a:latin typeface="+mn-lt"/>
          <a:ea typeface="+mn-ea"/>
          <a:cs typeface="+mn-cs"/>
        </a:defRPr>
      </a:lvl7pPr>
      <a:lvl8pPr marL="4560570" indent="-304038" algn="l" defTabSz="1216152" rtl="0" eaLnBrk="1" latinLnBrk="0" hangingPunct="1">
        <a:spcBef>
          <a:spcPct val="20000"/>
        </a:spcBef>
        <a:buFont typeface="Arial" pitchFamily="34" charset="0"/>
        <a:buChar char="•"/>
        <a:defRPr sz="2660" kern="1200">
          <a:solidFill>
            <a:schemeClr val="tx1"/>
          </a:solidFill>
          <a:latin typeface="+mn-lt"/>
          <a:ea typeface="+mn-ea"/>
          <a:cs typeface="+mn-cs"/>
        </a:defRPr>
      </a:lvl8pPr>
      <a:lvl9pPr marL="5168646" indent="-304038" algn="l" defTabSz="1216152" rtl="0" eaLnBrk="1" latinLnBrk="0" hangingPunct="1">
        <a:spcBef>
          <a:spcPct val="20000"/>
        </a:spcBef>
        <a:buFont typeface="Arial" pitchFamily="34" charset="0"/>
        <a:buChar char="•"/>
        <a:defRPr sz="26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6152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1pPr>
      <a:lvl2pPr marL="608076" algn="l" defTabSz="1216152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2pPr>
      <a:lvl3pPr marL="1216152" algn="l" defTabSz="1216152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3pPr>
      <a:lvl4pPr marL="1824228" algn="l" defTabSz="1216152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4pPr>
      <a:lvl5pPr marL="2432304" algn="l" defTabSz="1216152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5pPr>
      <a:lvl6pPr marL="3040380" algn="l" defTabSz="1216152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6pPr>
      <a:lvl7pPr marL="3648456" algn="l" defTabSz="1216152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7pPr>
      <a:lvl8pPr marL="4256532" algn="l" defTabSz="1216152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8pPr>
      <a:lvl9pPr marL="4864608" algn="l" defTabSz="1216152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80.png"/><Relationship Id="rId4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10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6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audio" Target="../media/audio2.wav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1.xml"/><Relationship Id="rId6" Type="http://schemas.microsoft.com/office/2007/relationships/hdphoto" Target="../media/hdphoto12.wdp"/><Relationship Id="rId5" Type="http://schemas.openxmlformats.org/officeDocument/2006/relationships/image" Target="../media/image29.png"/><Relationship Id="rId10" Type="http://schemas.openxmlformats.org/officeDocument/2006/relationships/image" Target="../media/image33.png"/><Relationship Id="rId4" Type="http://schemas.openxmlformats.org/officeDocument/2006/relationships/image" Target="../media/image120.png"/><Relationship Id="rId9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1.xml"/><Relationship Id="rId4" Type="http://schemas.microsoft.com/office/2007/relationships/hdphoto" Target="../media/hdphoto13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1.xml"/><Relationship Id="rId4" Type="http://schemas.microsoft.com/office/2007/relationships/hdphoto" Target="../media/hdphoto14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37.png"/><Relationship Id="rId4" Type="http://schemas.microsoft.com/office/2007/relationships/hdphoto" Target="../media/hdphoto15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6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7.png"/><Relationship Id="rId10" Type="http://schemas.openxmlformats.org/officeDocument/2006/relationships/image" Target="../media/image10.png"/><Relationship Id="rId4" Type="http://schemas.openxmlformats.org/officeDocument/2006/relationships/image" Target="../media/image6.png"/><Relationship Id="rId9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31.xml"/><Relationship Id="rId4" Type="http://schemas.openxmlformats.org/officeDocument/2006/relationships/hyperlink" Target="https://www.facebook.com/groups/443096903751589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openxmlformats.org/officeDocument/2006/relationships/slide" Target="slide5.xml"/><Relationship Id="rId18" Type="http://schemas.openxmlformats.org/officeDocument/2006/relationships/slide" Target="slide6.xml"/><Relationship Id="rId26" Type="http://schemas.openxmlformats.org/officeDocument/2006/relationships/image" Target="../media/image16.png"/><Relationship Id="rId3" Type="http://schemas.openxmlformats.org/officeDocument/2006/relationships/audio" Target="../media/audio1.wav"/><Relationship Id="rId21" Type="http://schemas.openxmlformats.org/officeDocument/2006/relationships/slide" Target="slide8.xml"/><Relationship Id="rId7" Type="http://schemas.openxmlformats.org/officeDocument/2006/relationships/image" Target="../media/image13.png"/><Relationship Id="rId12" Type="http://schemas.openxmlformats.org/officeDocument/2006/relationships/image" Target="../media/image9.png"/><Relationship Id="rId17" Type="http://schemas.openxmlformats.org/officeDocument/2006/relationships/image" Target="../media/image6.png"/><Relationship Id="rId25" Type="http://schemas.microsoft.com/office/2007/relationships/hdphoto" Target="../media/hdphoto8.wdp"/><Relationship Id="rId2" Type="http://schemas.openxmlformats.org/officeDocument/2006/relationships/notesSlide" Target="../notesSlides/notesSlide1.xml"/><Relationship Id="rId16" Type="http://schemas.openxmlformats.org/officeDocument/2006/relationships/slide" Target="slide7.xml"/><Relationship Id="rId20" Type="http://schemas.microsoft.com/office/2007/relationships/hdphoto" Target="../media/hdphoto4.wdp"/><Relationship Id="rId1" Type="http://schemas.openxmlformats.org/officeDocument/2006/relationships/slideLayout" Target="../slideLayouts/slideLayout7.xml"/><Relationship Id="rId6" Type="http://schemas.microsoft.com/office/2007/relationships/hdphoto" Target="../media/hdphoto5.wdp"/><Relationship Id="rId11" Type="http://schemas.openxmlformats.org/officeDocument/2006/relationships/slide" Target="slide4.xml"/><Relationship Id="rId24" Type="http://schemas.openxmlformats.org/officeDocument/2006/relationships/image" Target="../media/image15.png"/><Relationship Id="rId5" Type="http://schemas.openxmlformats.org/officeDocument/2006/relationships/image" Target="../media/image12.png"/><Relationship Id="rId15" Type="http://schemas.microsoft.com/office/2007/relationships/hdphoto" Target="../media/hdphoto3.wdp"/><Relationship Id="rId23" Type="http://schemas.openxmlformats.org/officeDocument/2006/relationships/slide" Target="slide9.xml"/><Relationship Id="rId28" Type="http://schemas.openxmlformats.org/officeDocument/2006/relationships/image" Target="../media/image18.png"/><Relationship Id="rId10" Type="http://schemas.microsoft.com/office/2007/relationships/hdphoto" Target="../media/hdphoto7.wdp"/><Relationship Id="rId19" Type="http://schemas.openxmlformats.org/officeDocument/2006/relationships/image" Target="../media/image8.png"/><Relationship Id="rId4" Type="http://schemas.openxmlformats.org/officeDocument/2006/relationships/image" Target="../media/image11.png"/><Relationship Id="rId9" Type="http://schemas.openxmlformats.org/officeDocument/2006/relationships/image" Target="../media/image14.png"/><Relationship Id="rId14" Type="http://schemas.openxmlformats.org/officeDocument/2006/relationships/image" Target="../media/image7.png"/><Relationship Id="rId22" Type="http://schemas.openxmlformats.org/officeDocument/2006/relationships/image" Target="../media/image5.png"/><Relationship Id="rId27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9.png"/><Relationship Id="rId7" Type="http://schemas.openxmlformats.org/officeDocument/2006/relationships/slide" Target="slide3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microsoft.com/office/2007/relationships/hdphoto" Target="../media/hdphoto5.wdp"/><Relationship Id="rId10" Type="http://schemas.openxmlformats.org/officeDocument/2006/relationships/image" Target="../media/image21.png"/><Relationship Id="rId4" Type="http://schemas.openxmlformats.org/officeDocument/2006/relationships/image" Target="../media/image12.png"/><Relationship Id="rId9" Type="http://schemas.microsoft.com/office/2007/relationships/hdphoto" Target="../media/hdphoto8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3.png"/><Relationship Id="rId7" Type="http://schemas.openxmlformats.org/officeDocument/2006/relationships/slide" Target="slide3.xml"/><Relationship Id="rId12" Type="http://schemas.openxmlformats.org/officeDocument/2006/relationships/image" Target="../media/image21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microsoft.com/office/2007/relationships/hdphoto" Target="../media/hdphoto9.wdp"/><Relationship Id="rId11" Type="http://schemas.microsoft.com/office/2007/relationships/hdphoto" Target="../media/hdphoto5.wdp"/><Relationship Id="rId5" Type="http://schemas.openxmlformats.org/officeDocument/2006/relationships/image" Target="../media/image23.png"/><Relationship Id="rId10" Type="http://schemas.openxmlformats.org/officeDocument/2006/relationships/image" Target="../media/image12.png"/><Relationship Id="rId4" Type="http://schemas.microsoft.com/office/2007/relationships/hdphoto" Target="../media/hdphoto6.wdp"/><Relationship Id="rId9" Type="http://schemas.microsoft.com/office/2007/relationships/hdphoto" Target="../media/hdphoto8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2.png"/><Relationship Id="rId7" Type="http://schemas.openxmlformats.org/officeDocument/2006/relationships/slide" Target="slide3.xm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5" Type="http://schemas.openxmlformats.org/officeDocument/2006/relationships/image" Target="../media/image8.png"/><Relationship Id="rId10" Type="http://schemas.openxmlformats.org/officeDocument/2006/relationships/image" Target="../media/image21.png"/><Relationship Id="rId4" Type="http://schemas.microsoft.com/office/2007/relationships/hdphoto" Target="../media/hdphoto5.wdp"/><Relationship Id="rId9" Type="http://schemas.microsoft.com/office/2007/relationships/hdphoto" Target="../media/hdphoto8.wdp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12.png"/><Relationship Id="rId7" Type="http://schemas.openxmlformats.org/officeDocument/2006/relationships/image" Target="../media/image15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slide" Target="slide3.xml"/><Relationship Id="rId5" Type="http://schemas.openxmlformats.org/officeDocument/2006/relationships/image" Target="../media/image6.png"/><Relationship Id="rId4" Type="http://schemas.microsoft.com/office/2007/relationships/hdphoto" Target="../media/hdphoto5.wdp"/><Relationship Id="rId9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14.png"/><Relationship Id="rId7" Type="http://schemas.openxmlformats.org/officeDocument/2006/relationships/image" Target="../media/image15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slide" Target="slide3.xml"/><Relationship Id="rId11" Type="http://schemas.openxmlformats.org/officeDocument/2006/relationships/image" Target="../media/image21.png"/><Relationship Id="rId5" Type="http://schemas.openxmlformats.org/officeDocument/2006/relationships/image" Target="../media/image5.png"/><Relationship Id="rId10" Type="http://schemas.microsoft.com/office/2007/relationships/hdphoto" Target="../media/hdphoto5.wdp"/><Relationship Id="rId4" Type="http://schemas.microsoft.com/office/2007/relationships/hdphoto" Target="../media/hdphoto7.wdp"/><Relationship Id="rId9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2DD5332F-D340-456E-A84A-F7FFBCF737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34" r="1868"/>
          <a:stretch/>
        </p:blipFill>
        <p:spPr bwMode="auto">
          <a:xfrm>
            <a:off x="870810" y="547513"/>
            <a:ext cx="10315501" cy="3095592"/>
          </a:xfrm>
          <a:prstGeom prst="round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 descr="Bộ SGK Lớp 6 - Kết nối tri thức với cuộc sống - Công ty Cổ phần Đầu tư và  Phát triển Giáo dục Phương Nam">
            <a:extLst>
              <a:ext uri="{FF2B5EF4-FFF2-40B4-BE49-F238E27FC236}">
                <a16:creationId xmlns:a16="http://schemas.microsoft.com/office/drawing/2014/main" id="{4C4D40D8-0F69-46A7-B3B6-5219ABC048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333"/>
          <a:stretch/>
        </p:blipFill>
        <p:spPr bwMode="auto">
          <a:xfrm>
            <a:off x="-73953" y="-15325"/>
            <a:ext cx="1889525" cy="1749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4ACAD1E6-5B25-48B3-B655-A22D0CB4BD7F}"/>
              </a:ext>
            </a:extLst>
          </p:cNvPr>
          <p:cNvGrpSpPr/>
          <p:nvPr/>
        </p:nvGrpSpPr>
        <p:grpSpPr>
          <a:xfrm>
            <a:off x="2804319" y="859314"/>
            <a:ext cx="7866273" cy="2215991"/>
            <a:chOff x="2544762" y="859312"/>
            <a:chExt cx="7924800" cy="2215991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BDC55644-3E20-4814-BD15-5DD0AB1E5E1B}"/>
                </a:ext>
              </a:extLst>
            </p:cNvPr>
            <p:cNvSpPr txBox="1"/>
            <p:nvPr/>
          </p:nvSpPr>
          <p:spPr>
            <a:xfrm>
              <a:off x="2544762" y="859312"/>
              <a:ext cx="7877036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r>
                <a:rPr lang="en-US" sz="13700" b="1">
                  <a:ln w="11430"/>
                  <a:solidFill>
                    <a:srgbClr val="FF0000"/>
                  </a:soli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TOÁN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438FFD7-762C-4096-AB67-68671407061F}"/>
                </a:ext>
              </a:extLst>
            </p:cNvPr>
            <p:cNvSpPr txBox="1"/>
            <p:nvPr/>
          </p:nvSpPr>
          <p:spPr>
            <a:xfrm>
              <a:off x="7926526" y="859312"/>
              <a:ext cx="2543036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soft" dir="t">
                  <a:rot lat="0" lon="0" rev="10800000"/>
                </a:lightRig>
              </a:scene3d>
              <a:sp3d>
                <a:bevelT w="27940" h="12700"/>
                <a:contourClr>
                  <a:srgbClr val="DDDDDD"/>
                </a:contourClr>
              </a:sp3d>
            </a:bodyPr>
            <a:lstStyle/>
            <a:p>
              <a:r>
                <a:rPr lang="en-US" sz="13700" b="1" spc="149">
                  <a:ln w="11430"/>
                  <a:solidFill>
                    <a:srgbClr val="F8F8F8"/>
                  </a:solidFill>
                  <a:effectLst>
                    <a:outerShdw blurRad="25400" algn="tl" rotWithShape="0">
                      <a:srgbClr val="000000">
                        <a:alpha val="43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2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09A7CCFC-4342-4BF9-8E21-06664CC0973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83" b="21526"/>
          <a:stretch/>
        </p:blipFill>
        <p:spPr>
          <a:xfrm>
            <a:off x="3403872" y="3620707"/>
            <a:ext cx="5180566" cy="2703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24633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98CA5C8B-5BEC-124D-B5CA-958822B59015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354952" y="1201643"/>
            <a:ext cx="7793112" cy="3896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6207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65">
            <a:extLst>
              <a:ext uri="{FF2B5EF4-FFF2-40B4-BE49-F238E27FC236}">
                <a16:creationId xmlns:a16="http://schemas.microsoft.com/office/drawing/2014/main" id="{29663CA7-0547-4972-BDD7-3A6C87BB75CE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97712" y="337112"/>
            <a:ext cx="4945485" cy="4656919"/>
          </a:xfrm>
          <a:prstGeom prst="rect">
            <a:avLst/>
          </a:prstGeom>
        </p:spPr>
      </p:pic>
      <p:grpSp>
        <p:nvGrpSpPr>
          <p:cNvPr id="67" name="Group 66">
            <a:extLst>
              <a:ext uri="{FF2B5EF4-FFF2-40B4-BE49-F238E27FC236}">
                <a16:creationId xmlns:a16="http://schemas.microsoft.com/office/drawing/2014/main" id="{EA25F27E-5575-4A7A-A362-8D9BE6E15AC4}"/>
              </a:ext>
            </a:extLst>
          </p:cNvPr>
          <p:cNvGrpSpPr/>
          <p:nvPr/>
        </p:nvGrpSpPr>
        <p:grpSpPr>
          <a:xfrm>
            <a:off x="1674828" y="2818360"/>
            <a:ext cx="4002776" cy="925941"/>
            <a:chOff x="1087786" y="2487203"/>
            <a:chExt cx="4002776" cy="925941"/>
          </a:xfrm>
        </p:grpSpPr>
        <p:sp>
          <p:nvSpPr>
            <p:cNvPr id="68" name="Parallelogram 67">
              <a:extLst>
                <a:ext uri="{FF2B5EF4-FFF2-40B4-BE49-F238E27FC236}">
                  <a16:creationId xmlns:a16="http://schemas.microsoft.com/office/drawing/2014/main" id="{708D6F8F-2463-4AF5-A612-FA20EF150739}"/>
                </a:ext>
              </a:extLst>
            </p:cNvPr>
            <p:cNvSpPr/>
            <p:nvPr/>
          </p:nvSpPr>
          <p:spPr>
            <a:xfrm>
              <a:off x="1087786" y="2487203"/>
              <a:ext cx="4002776" cy="925941"/>
            </a:xfrm>
            <a:prstGeom prst="parallelogram">
              <a:avLst/>
            </a:prstGeom>
            <a:solidFill>
              <a:srgbClr val="FFF789"/>
            </a:solidFill>
            <a:ln>
              <a:solidFill>
                <a:srgbClr val="FFF78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9D7E2F12-7008-42E3-A6E6-810124A6CAAC}"/>
                </a:ext>
              </a:extLst>
            </p:cNvPr>
            <p:cNvGrpSpPr/>
            <p:nvPr/>
          </p:nvGrpSpPr>
          <p:grpSpPr>
            <a:xfrm>
              <a:off x="1491329" y="2626323"/>
              <a:ext cx="1450975" cy="647701"/>
              <a:chOff x="5511800" y="323849"/>
              <a:chExt cx="1450975" cy="647701"/>
            </a:xfrm>
          </p:grpSpPr>
          <p:sp>
            <p:nvSpPr>
              <p:cNvPr id="74" name="Oval 73">
                <a:extLst>
                  <a:ext uri="{FF2B5EF4-FFF2-40B4-BE49-F238E27FC236}">
                    <a16:creationId xmlns:a16="http://schemas.microsoft.com/office/drawing/2014/main" id="{88E95081-41B4-4940-B353-7A2FF855D479}"/>
                  </a:ext>
                </a:extLst>
              </p:cNvPr>
              <p:cNvSpPr/>
              <p:nvPr/>
            </p:nvSpPr>
            <p:spPr>
              <a:xfrm>
                <a:off x="5511800" y="323849"/>
                <a:ext cx="1450975" cy="647701"/>
              </a:xfrm>
              <a:prstGeom prst="ellipse">
                <a:avLst/>
              </a:prstGeom>
              <a:solidFill>
                <a:srgbClr val="4E88A6"/>
              </a:solidFill>
              <a:ln>
                <a:solidFill>
                  <a:srgbClr val="4E88A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75" name="Oval 74">
                <a:extLst>
                  <a:ext uri="{FF2B5EF4-FFF2-40B4-BE49-F238E27FC236}">
                    <a16:creationId xmlns:a16="http://schemas.microsoft.com/office/drawing/2014/main" id="{C3C8AB6F-C019-4959-8DF8-1D66ED6B39A4}"/>
                  </a:ext>
                </a:extLst>
              </p:cNvPr>
              <p:cNvSpPr/>
              <p:nvPr/>
            </p:nvSpPr>
            <p:spPr>
              <a:xfrm>
                <a:off x="5511800" y="323850"/>
                <a:ext cx="1450975" cy="600181"/>
              </a:xfrm>
              <a:prstGeom prst="ellipse">
                <a:avLst/>
              </a:prstGeom>
              <a:solidFill>
                <a:srgbClr val="CDECFD"/>
              </a:solidFill>
              <a:ln>
                <a:solidFill>
                  <a:srgbClr val="4E88A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76" name="Oval 75">
                <a:extLst>
                  <a:ext uri="{FF2B5EF4-FFF2-40B4-BE49-F238E27FC236}">
                    <a16:creationId xmlns:a16="http://schemas.microsoft.com/office/drawing/2014/main" id="{D2C97330-AAA8-4907-954F-833F274134A5}"/>
                  </a:ext>
                </a:extLst>
              </p:cNvPr>
              <p:cNvSpPr/>
              <p:nvPr/>
            </p:nvSpPr>
            <p:spPr>
              <a:xfrm>
                <a:off x="5740399" y="454358"/>
                <a:ext cx="993775" cy="328955"/>
              </a:xfrm>
              <a:prstGeom prst="ellipse">
                <a:avLst/>
              </a:prstGeom>
              <a:solidFill>
                <a:srgbClr val="A4CAE0"/>
              </a:solidFill>
              <a:ln>
                <a:solidFill>
                  <a:srgbClr val="8EB5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F8EBF97F-E808-4C23-B77C-26EAAADBF26C}"/>
                </a:ext>
              </a:extLst>
            </p:cNvPr>
            <p:cNvGrpSpPr/>
            <p:nvPr/>
          </p:nvGrpSpPr>
          <p:grpSpPr>
            <a:xfrm>
              <a:off x="3187037" y="2626367"/>
              <a:ext cx="1450975" cy="647701"/>
              <a:chOff x="5511800" y="323849"/>
              <a:chExt cx="1450975" cy="647701"/>
            </a:xfrm>
          </p:grpSpPr>
          <p:sp>
            <p:nvSpPr>
              <p:cNvPr id="71" name="Oval 70">
                <a:extLst>
                  <a:ext uri="{FF2B5EF4-FFF2-40B4-BE49-F238E27FC236}">
                    <a16:creationId xmlns:a16="http://schemas.microsoft.com/office/drawing/2014/main" id="{8E4BDB9B-9A2C-47AE-BAA1-6145AECFFCD8}"/>
                  </a:ext>
                </a:extLst>
              </p:cNvPr>
              <p:cNvSpPr/>
              <p:nvPr/>
            </p:nvSpPr>
            <p:spPr>
              <a:xfrm>
                <a:off x="5511800" y="323849"/>
                <a:ext cx="1450975" cy="647701"/>
              </a:xfrm>
              <a:prstGeom prst="ellipse">
                <a:avLst/>
              </a:prstGeom>
              <a:solidFill>
                <a:srgbClr val="4E88A6"/>
              </a:solidFill>
              <a:ln>
                <a:solidFill>
                  <a:srgbClr val="4E88A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72" name="Oval 71">
                <a:extLst>
                  <a:ext uri="{FF2B5EF4-FFF2-40B4-BE49-F238E27FC236}">
                    <a16:creationId xmlns:a16="http://schemas.microsoft.com/office/drawing/2014/main" id="{2E3B3CED-FC54-408E-998F-255FA5D8148D}"/>
                  </a:ext>
                </a:extLst>
              </p:cNvPr>
              <p:cNvSpPr/>
              <p:nvPr/>
            </p:nvSpPr>
            <p:spPr>
              <a:xfrm>
                <a:off x="5511800" y="323850"/>
                <a:ext cx="1450975" cy="600181"/>
              </a:xfrm>
              <a:prstGeom prst="ellipse">
                <a:avLst/>
              </a:prstGeom>
              <a:solidFill>
                <a:srgbClr val="CDECFD"/>
              </a:solidFill>
              <a:ln>
                <a:solidFill>
                  <a:srgbClr val="4E88A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73" name="Oval 72">
                <a:extLst>
                  <a:ext uri="{FF2B5EF4-FFF2-40B4-BE49-F238E27FC236}">
                    <a16:creationId xmlns:a16="http://schemas.microsoft.com/office/drawing/2014/main" id="{415D532A-F714-4A35-8B9B-C6411C8B335E}"/>
                  </a:ext>
                </a:extLst>
              </p:cNvPr>
              <p:cNvSpPr/>
              <p:nvPr/>
            </p:nvSpPr>
            <p:spPr>
              <a:xfrm>
                <a:off x="5740399" y="454358"/>
                <a:ext cx="993775" cy="328955"/>
              </a:xfrm>
              <a:prstGeom prst="ellipse">
                <a:avLst/>
              </a:prstGeom>
              <a:solidFill>
                <a:srgbClr val="A4CAE0"/>
              </a:solidFill>
              <a:ln>
                <a:solidFill>
                  <a:srgbClr val="8EB5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</p:grpSp>
      <p:pic>
        <p:nvPicPr>
          <p:cNvPr id="77" name="Picture 2" descr="Florida Orange Stock Illustrations – 673 Florida Orange Stock  Illustrations, Vectors &amp;amp; Clipart - Dreamstime">
            <a:extLst>
              <a:ext uri="{FF2B5EF4-FFF2-40B4-BE49-F238E27FC236}">
                <a16:creationId xmlns:a16="http://schemas.microsoft.com/office/drawing/2014/main" id="{D468EB50-3535-4279-ABCC-F7429A9091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7295" y="2690920"/>
            <a:ext cx="620621" cy="60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Picture 2" descr="Florida Orange Stock Illustrations – 673 Florida Orange Stock  Illustrations, Vectors &amp;amp; Clipart - Dreamstime">
            <a:extLst>
              <a:ext uri="{FF2B5EF4-FFF2-40B4-BE49-F238E27FC236}">
                <a16:creationId xmlns:a16="http://schemas.microsoft.com/office/drawing/2014/main" id="{A858FEC5-04A3-427A-840F-5FF9EE3338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1955" y="2690603"/>
            <a:ext cx="620621" cy="60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Picture 2" descr="Florida Orange Stock Illustrations – 673 Florida Orange Stock  Illustrations, Vectors &amp;amp; Clipart - Dreamstime">
            <a:extLst>
              <a:ext uri="{FF2B5EF4-FFF2-40B4-BE49-F238E27FC236}">
                <a16:creationId xmlns:a16="http://schemas.microsoft.com/office/drawing/2014/main" id="{823936F6-C9CF-4C47-8499-3668E515E6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8723" y="2726928"/>
            <a:ext cx="620621" cy="60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" name="Picture 2" descr="Florida Orange Stock Illustrations – 673 Florida Orange Stock  Illustrations, Vectors &amp;amp; Clipart - Dreamstime">
            <a:extLst>
              <a:ext uri="{FF2B5EF4-FFF2-40B4-BE49-F238E27FC236}">
                <a16:creationId xmlns:a16="http://schemas.microsoft.com/office/drawing/2014/main" id="{6E2BE9FD-02D6-4776-B297-8BE5D9B308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5213" y="2884216"/>
            <a:ext cx="620621" cy="60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" name="Picture 2" descr="Florida Orange Stock Illustrations – 673 Florida Orange Stock  Illustrations, Vectors &amp;amp; Clipart - Dreamstime">
            <a:extLst>
              <a:ext uri="{FF2B5EF4-FFF2-40B4-BE49-F238E27FC236}">
                <a16:creationId xmlns:a16="http://schemas.microsoft.com/office/drawing/2014/main" id="{EE97B258-23C3-408B-9FAD-EB1450F3FF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5358" y="2861286"/>
            <a:ext cx="620621" cy="60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" name="Picture 2" descr="Florida Orange Stock Illustrations – 673 Florida Orange Stock  Illustrations, Vectors &amp;amp; Clipart - Dreamstime">
            <a:extLst>
              <a:ext uri="{FF2B5EF4-FFF2-40B4-BE49-F238E27FC236}">
                <a16:creationId xmlns:a16="http://schemas.microsoft.com/office/drawing/2014/main" id="{E7BD00B8-FA8D-4BB8-BD6D-9DF3B42C8B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2875" y="2690603"/>
            <a:ext cx="620621" cy="60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3" name="TextBox 82">
            <a:extLst>
              <a:ext uri="{FF2B5EF4-FFF2-40B4-BE49-F238E27FC236}">
                <a16:creationId xmlns:a16="http://schemas.microsoft.com/office/drawing/2014/main" id="{E506B4FD-82E9-40F3-A52F-F79267F0742C}"/>
              </a:ext>
            </a:extLst>
          </p:cNvPr>
          <p:cNvSpPr txBox="1"/>
          <p:nvPr/>
        </p:nvSpPr>
        <p:spPr>
          <a:xfrm>
            <a:off x="559719" y="527978"/>
            <a:ext cx="5950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600" dirty="0"/>
              <a:t>a)</a:t>
            </a:r>
          </a:p>
        </p:txBody>
      </p:sp>
      <p:pic>
        <p:nvPicPr>
          <p:cNvPr id="84" name="Picture 2" descr="Florida Orange Stock Illustrations – 673 Florida Orange Stock  Illustrations, Vectors &amp;amp; Clipart - Dreamstime">
            <a:extLst>
              <a:ext uri="{FF2B5EF4-FFF2-40B4-BE49-F238E27FC236}">
                <a16:creationId xmlns:a16="http://schemas.microsoft.com/office/drawing/2014/main" id="{A7F21B45-51FB-4ADC-A93D-E8B8F64DCB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5723" y="2688679"/>
            <a:ext cx="620621" cy="60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5" name="Picture 2" descr="Florida Orange Stock Illustrations – 673 Florida Orange Stock  Illustrations, Vectors &amp;amp; Clipart - Dreamstime">
            <a:extLst>
              <a:ext uri="{FF2B5EF4-FFF2-40B4-BE49-F238E27FC236}">
                <a16:creationId xmlns:a16="http://schemas.microsoft.com/office/drawing/2014/main" id="{75BDEDA9-C17C-4712-A31D-83F9C38FA9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3882" y="2696830"/>
            <a:ext cx="620621" cy="60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6" name="TextBox 85">
            <a:extLst>
              <a:ext uri="{FF2B5EF4-FFF2-40B4-BE49-F238E27FC236}">
                <a16:creationId xmlns:a16="http://schemas.microsoft.com/office/drawing/2014/main" id="{64689246-3659-46A4-857F-E6473E4366C3}"/>
              </a:ext>
            </a:extLst>
          </p:cNvPr>
          <p:cNvSpPr txBox="1"/>
          <p:nvPr/>
        </p:nvSpPr>
        <p:spPr>
          <a:xfrm>
            <a:off x="6279716" y="789588"/>
            <a:ext cx="4424796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vi-VN" sz="2300" i="1" dirty="0"/>
              <a:t>Mỗi đĩa có 5 quả cam, </a:t>
            </a:r>
          </a:p>
          <a:p>
            <a:pPr algn="ctr"/>
            <a:r>
              <a:rPr lang="vi-VN" sz="2300" i="1" dirty="0"/>
              <a:t>2 đĩa có 10 quả cam.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vi-VN" sz="2300" i="1" dirty="0"/>
              <a:t>10 quả cam chia vào các đĩa, mỗi đĩa 5 quả. Được 2 đĩa cam như vậy.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7" name="Rectangle: Rounded Corners 86">
                <a:extLst>
                  <a:ext uri="{FF2B5EF4-FFF2-40B4-BE49-F238E27FC236}">
                    <a16:creationId xmlns:a16="http://schemas.microsoft.com/office/drawing/2014/main" id="{C210890E-D605-4888-AF54-EB99427015C4}"/>
                  </a:ext>
                </a:extLst>
              </p:cNvPr>
              <p:cNvSpPr/>
              <p:nvPr/>
            </p:nvSpPr>
            <p:spPr>
              <a:xfrm>
                <a:off x="1286209" y="4547942"/>
                <a:ext cx="2520550" cy="746892"/>
              </a:xfrm>
              <a:prstGeom prst="roundRect">
                <a:avLst/>
              </a:prstGeom>
              <a:ln w="38100"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vi-VN" sz="3600" dirty="0"/>
                  <a:t>5 </a:t>
                </a:r>
                <a14:m>
                  <m:oMath xmlns:m="http://schemas.openxmlformats.org/officeDocument/2006/math">
                    <m:r>
                      <a:rPr lang="vi-VN" sz="3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vi-VN" sz="3600" dirty="0"/>
                  <a:t> 2 = 10</a:t>
                </a:r>
              </a:p>
            </p:txBody>
          </p:sp>
        </mc:Choice>
        <mc:Fallback xmlns="">
          <p:sp>
            <p:nvSpPr>
              <p:cNvPr id="87" name="Rectangle: Rounded Corners 86">
                <a:extLst>
                  <a:ext uri="{FF2B5EF4-FFF2-40B4-BE49-F238E27FC236}">
                    <a16:creationId xmlns:a16="http://schemas.microsoft.com/office/drawing/2014/main" id="{C210890E-D605-4888-AF54-EB99427015C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86209" y="4547942"/>
                <a:ext cx="2520550" cy="746892"/>
              </a:xfrm>
              <a:prstGeom prst="roundRect">
                <a:avLst/>
              </a:prstGeom>
              <a:blipFill>
                <a:blip r:embed="rId5"/>
                <a:stretch>
                  <a:fillRect l="-2387" t="-3101" r="-2387" b="-20155"/>
                </a:stretch>
              </a:blipFill>
              <a:ln w="38100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8" name="Picture 2" descr="Florida Orange Stock Illustrations – 673 Florida Orange Stock  Illustrations, Vectors &amp;amp; Clipart - Dreamstime">
            <a:extLst>
              <a:ext uri="{FF2B5EF4-FFF2-40B4-BE49-F238E27FC236}">
                <a16:creationId xmlns:a16="http://schemas.microsoft.com/office/drawing/2014/main" id="{D9C7A317-CB8A-4E03-BD8E-545667A988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0272" y="2827783"/>
            <a:ext cx="620621" cy="60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2" descr="Florida Orange Stock Illustrations – 673 Florida Orange Stock  Illustrations, Vectors &amp;amp; Clipart - Dreamstime">
            <a:extLst>
              <a:ext uri="{FF2B5EF4-FFF2-40B4-BE49-F238E27FC236}">
                <a16:creationId xmlns:a16="http://schemas.microsoft.com/office/drawing/2014/main" id="{E05AAB87-BFDD-416F-BCD8-5994DBE00F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0417" y="2804853"/>
            <a:ext cx="620621" cy="60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0" name="Parallelogram 89">
            <a:extLst>
              <a:ext uri="{FF2B5EF4-FFF2-40B4-BE49-F238E27FC236}">
                <a16:creationId xmlns:a16="http://schemas.microsoft.com/office/drawing/2014/main" id="{9256266C-ADEA-4B99-AA4A-4CC4ABF86D8D}"/>
              </a:ext>
            </a:extLst>
          </p:cNvPr>
          <p:cNvSpPr/>
          <p:nvPr/>
        </p:nvSpPr>
        <p:spPr>
          <a:xfrm>
            <a:off x="1681170" y="2818360"/>
            <a:ext cx="3921320" cy="925941"/>
          </a:xfrm>
          <a:prstGeom prst="parallelogram">
            <a:avLst/>
          </a:prstGeom>
          <a:solidFill>
            <a:srgbClr val="FFF789"/>
          </a:solidFill>
          <a:ln>
            <a:solidFill>
              <a:srgbClr val="FFF78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grpSp>
        <p:nvGrpSpPr>
          <p:cNvPr id="91" name="Group 90">
            <a:extLst>
              <a:ext uri="{FF2B5EF4-FFF2-40B4-BE49-F238E27FC236}">
                <a16:creationId xmlns:a16="http://schemas.microsoft.com/office/drawing/2014/main" id="{041E3EDB-756A-4147-B47E-1A167F38AD3E}"/>
              </a:ext>
            </a:extLst>
          </p:cNvPr>
          <p:cNvGrpSpPr/>
          <p:nvPr/>
        </p:nvGrpSpPr>
        <p:grpSpPr>
          <a:xfrm>
            <a:off x="2084713" y="2957480"/>
            <a:ext cx="1450975" cy="647701"/>
            <a:chOff x="4210303" y="5351786"/>
            <a:chExt cx="1450975" cy="647701"/>
          </a:xfrm>
        </p:grpSpPr>
        <p:sp>
          <p:nvSpPr>
            <p:cNvPr id="92" name="Oval 91">
              <a:extLst>
                <a:ext uri="{FF2B5EF4-FFF2-40B4-BE49-F238E27FC236}">
                  <a16:creationId xmlns:a16="http://schemas.microsoft.com/office/drawing/2014/main" id="{F11F6936-5689-4FD2-BDD8-F53263981D4E}"/>
                </a:ext>
              </a:extLst>
            </p:cNvPr>
            <p:cNvSpPr/>
            <p:nvPr/>
          </p:nvSpPr>
          <p:spPr>
            <a:xfrm>
              <a:off x="4210303" y="5351786"/>
              <a:ext cx="1450975" cy="647701"/>
            </a:xfrm>
            <a:prstGeom prst="ellipse">
              <a:avLst/>
            </a:prstGeom>
            <a:solidFill>
              <a:srgbClr val="4E88A6"/>
            </a:solidFill>
            <a:ln>
              <a:solidFill>
                <a:srgbClr val="4E88A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93" name="Oval 92">
              <a:extLst>
                <a:ext uri="{FF2B5EF4-FFF2-40B4-BE49-F238E27FC236}">
                  <a16:creationId xmlns:a16="http://schemas.microsoft.com/office/drawing/2014/main" id="{A9BFAF0C-2131-44CF-B832-C8B543C576EE}"/>
                </a:ext>
              </a:extLst>
            </p:cNvPr>
            <p:cNvSpPr/>
            <p:nvPr/>
          </p:nvSpPr>
          <p:spPr>
            <a:xfrm>
              <a:off x="4210303" y="5351787"/>
              <a:ext cx="1450975" cy="600181"/>
            </a:xfrm>
            <a:prstGeom prst="ellipse">
              <a:avLst/>
            </a:prstGeom>
            <a:solidFill>
              <a:srgbClr val="CDECFD"/>
            </a:solidFill>
            <a:ln>
              <a:solidFill>
                <a:srgbClr val="4E88A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94" name="Oval 93">
              <a:extLst>
                <a:ext uri="{FF2B5EF4-FFF2-40B4-BE49-F238E27FC236}">
                  <a16:creationId xmlns:a16="http://schemas.microsoft.com/office/drawing/2014/main" id="{01378007-E44A-421C-AAAA-38D0FFB3A8D8}"/>
                </a:ext>
              </a:extLst>
            </p:cNvPr>
            <p:cNvSpPr/>
            <p:nvPr/>
          </p:nvSpPr>
          <p:spPr>
            <a:xfrm>
              <a:off x="4438902" y="5482295"/>
              <a:ext cx="993775" cy="328955"/>
            </a:xfrm>
            <a:prstGeom prst="ellipse">
              <a:avLst/>
            </a:prstGeom>
            <a:solidFill>
              <a:srgbClr val="A4CAE0"/>
            </a:solidFill>
            <a:ln>
              <a:solidFill>
                <a:srgbClr val="8EB5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grpSp>
        <p:nvGrpSpPr>
          <p:cNvPr id="95" name="Group 94">
            <a:extLst>
              <a:ext uri="{FF2B5EF4-FFF2-40B4-BE49-F238E27FC236}">
                <a16:creationId xmlns:a16="http://schemas.microsoft.com/office/drawing/2014/main" id="{DD22C7A7-BD99-4FA0-9415-6A3F457C0D59}"/>
              </a:ext>
            </a:extLst>
          </p:cNvPr>
          <p:cNvGrpSpPr/>
          <p:nvPr/>
        </p:nvGrpSpPr>
        <p:grpSpPr>
          <a:xfrm>
            <a:off x="3780421" y="2957524"/>
            <a:ext cx="1450975" cy="647701"/>
            <a:chOff x="5906011" y="5351830"/>
            <a:chExt cx="1450975" cy="647701"/>
          </a:xfrm>
        </p:grpSpPr>
        <p:sp>
          <p:nvSpPr>
            <p:cNvPr id="96" name="Oval 95">
              <a:extLst>
                <a:ext uri="{FF2B5EF4-FFF2-40B4-BE49-F238E27FC236}">
                  <a16:creationId xmlns:a16="http://schemas.microsoft.com/office/drawing/2014/main" id="{4A105941-2441-4CC2-8BD8-B039AF19626F}"/>
                </a:ext>
              </a:extLst>
            </p:cNvPr>
            <p:cNvSpPr/>
            <p:nvPr/>
          </p:nvSpPr>
          <p:spPr>
            <a:xfrm>
              <a:off x="5906011" y="5351830"/>
              <a:ext cx="1450975" cy="647701"/>
            </a:xfrm>
            <a:prstGeom prst="ellipse">
              <a:avLst/>
            </a:prstGeom>
            <a:solidFill>
              <a:srgbClr val="4E88A6"/>
            </a:solidFill>
            <a:ln>
              <a:solidFill>
                <a:srgbClr val="4E88A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97" name="Oval 96">
              <a:extLst>
                <a:ext uri="{FF2B5EF4-FFF2-40B4-BE49-F238E27FC236}">
                  <a16:creationId xmlns:a16="http://schemas.microsoft.com/office/drawing/2014/main" id="{41CB378D-3B2E-4AB3-B228-15A6EFC7DD00}"/>
                </a:ext>
              </a:extLst>
            </p:cNvPr>
            <p:cNvSpPr/>
            <p:nvPr/>
          </p:nvSpPr>
          <p:spPr>
            <a:xfrm>
              <a:off x="5906011" y="5351831"/>
              <a:ext cx="1450975" cy="600181"/>
            </a:xfrm>
            <a:prstGeom prst="ellipse">
              <a:avLst/>
            </a:prstGeom>
            <a:solidFill>
              <a:srgbClr val="CDECFD"/>
            </a:solidFill>
            <a:ln>
              <a:solidFill>
                <a:srgbClr val="4E88A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98" name="Oval 97">
              <a:extLst>
                <a:ext uri="{FF2B5EF4-FFF2-40B4-BE49-F238E27FC236}">
                  <a16:creationId xmlns:a16="http://schemas.microsoft.com/office/drawing/2014/main" id="{8759061B-6973-4339-A52D-C3DD4960531F}"/>
                </a:ext>
              </a:extLst>
            </p:cNvPr>
            <p:cNvSpPr/>
            <p:nvPr/>
          </p:nvSpPr>
          <p:spPr>
            <a:xfrm>
              <a:off x="6134610" y="5482339"/>
              <a:ext cx="993775" cy="328955"/>
            </a:xfrm>
            <a:prstGeom prst="ellipse">
              <a:avLst/>
            </a:prstGeom>
            <a:solidFill>
              <a:srgbClr val="A4CAE0"/>
            </a:solidFill>
            <a:ln>
              <a:solidFill>
                <a:srgbClr val="8EB5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pic>
        <p:nvPicPr>
          <p:cNvPr id="99" name="Picture 2" descr="Florida Orange Stock Illustrations – 673 Florida Orange Stock  Illustrations, Vectors &amp;amp; Clipart - Dreamstime">
            <a:extLst>
              <a:ext uri="{FF2B5EF4-FFF2-40B4-BE49-F238E27FC236}">
                <a16:creationId xmlns:a16="http://schemas.microsoft.com/office/drawing/2014/main" id="{3A2A715F-60D7-424E-B3D8-DF6A3FEFEE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6295" y="1366760"/>
            <a:ext cx="620621" cy="60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" name="Picture 2" descr="Florida Orange Stock Illustrations – 673 Florida Orange Stock  Illustrations, Vectors &amp;amp; Clipart - Dreamstime">
            <a:extLst>
              <a:ext uri="{FF2B5EF4-FFF2-40B4-BE49-F238E27FC236}">
                <a16:creationId xmlns:a16="http://schemas.microsoft.com/office/drawing/2014/main" id="{CC964CD8-77E1-4B5E-99D7-65548393BF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1955" y="2012164"/>
            <a:ext cx="620621" cy="60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1" name="Picture 2" descr="Florida Orange Stock Illustrations – 673 Florida Orange Stock  Illustrations, Vectors &amp;amp; Clipart - Dreamstime">
            <a:extLst>
              <a:ext uri="{FF2B5EF4-FFF2-40B4-BE49-F238E27FC236}">
                <a16:creationId xmlns:a16="http://schemas.microsoft.com/office/drawing/2014/main" id="{DE97BB40-B660-4700-87AA-A9A8BAD968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3797" y="2012164"/>
            <a:ext cx="620621" cy="60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" name="Arrow: Right 101">
            <a:extLst>
              <a:ext uri="{FF2B5EF4-FFF2-40B4-BE49-F238E27FC236}">
                <a16:creationId xmlns:a16="http://schemas.microsoft.com/office/drawing/2014/main" id="{60969B22-FB56-4DBD-94A0-10A4F04DA865}"/>
              </a:ext>
            </a:extLst>
          </p:cNvPr>
          <p:cNvSpPr/>
          <p:nvPr/>
        </p:nvSpPr>
        <p:spPr>
          <a:xfrm>
            <a:off x="4073321" y="4819229"/>
            <a:ext cx="776183" cy="204317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03" name="Rectangle: Rounded Corners 102">
            <a:extLst>
              <a:ext uri="{FF2B5EF4-FFF2-40B4-BE49-F238E27FC236}">
                <a16:creationId xmlns:a16="http://schemas.microsoft.com/office/drawing/2014/main" id="{7BE46297-4955-48BC-8F4A-808E2A0E215B}"/>
              </a:ext>
            </a:extLst>
          </p:cNvPr>
          <p:cNvSpPr/>
          <p:nvPr/>
        </p:nvSpPr>
        <p:spPr>
          <a:xfrm>
            <a:off x="5181953" y="4547941"/>
            <a:ext cx="2520550" cy="746892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600" dirty="0"/>
              <a:t>10 : 5 = 2</a:t>
            </a:r>
          </a:p>
        </p:txBody>
      </p:sp>
      <p:pic>
        <p:nvPicPr>
          <p:cNvPr id="104" name="Picture 2" descr="Florida Orange Stock Illustrations – 673 Florida Orange Stock  Illustrations, Vectors &amp;amp; Clipart - Dreamstime">
            <a:extLst>
              <a:ext uri="{FF2B5EF4-FFF2-40B4-BE49-F238E27FC236}">
                <a16:creationId xmlns:a16="http://schemas.microsoft.com/office/drawing/2014/main" id="{DF70EF22-F7B4-4469-8A04-CC6200847C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1327" y="2012164"/>
            <a:ext cx="620621" cy="60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" name="Picture 2" descr="Florida Orange Stock Illustrations – 673 Florida Orange Stock  Illustrations, Vectors &amp;amp; Clipart - Dreamstime">
            <a:extLst>
              <a:ext uri="{FF2B5EF4-FFF2-40B4-BE49-F238E27FC236}">
                <a16:creationId xmlns:a16="http://schemas.microsoft.com/office/drawing/2014/main" id="{3C2D9503-2E32-42FB-8FC5-A8784F7C12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8857" y="2012164"/>
            <a:ext cx="620621" cy="60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" name="Picture 2" descr="Florida Orange Stock Illustrations – 673 Florida Orange Stock  Illustrations, Vectors &amp;amp; Clipart - Dreamstime">
            <a:extLst>
              <a:ext uri="{FF2B5EF4-FFF2-40B4-BE49-F238E27FC236}">
                <a16:creationId xmlns:a16="http://schemas.microsoft.com/office/drawing/2014/main" id="{B977A9EC-7CDD-4362-BC27-61B5387E31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6387" y="2012164"/>
            <a:ext cx="620621" cy="60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" name="Picture 2" descr="Florida Orange Stock Illustrations – 673 Florida Orange Stock  Illustrations, Vectors &amp;amp; Clipart - Dreamstime">
            <a:extLst>
              <a:ext uri="{FF2B5EF4-FFF2-40B4-BE49-F238E27FC236}">
                <a16:creationId xmlns:a16="http://schemas.microsoft.com/office/drawing/2014/main" id="{16650D91-92F6-4E1A-B604-0AF3D063F4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6851" y="1351758"/>
            <a:ext cx="620621" cy="60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" name="Picture 2" descr="Florida Orange Stock Illustrations – 673 Florida Orange Stock  Illustrations, Vectors &amp;amp; Clipart - Dreamstime">
            <a:extLst>
              <a:ext uri="{FF2B5EF4-FFF2-40B4-BE49-F238E27FC236}">
                <a16:creationId xmlns:a16="http://schemas.microsoft.com/office/drawing/2014/main" id="{DFDE33ED-2E4D-4A3E-9916-B58C1378BC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1573" y="1359259"/>
            <a:ext cx="620621" cy="60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9" name="Picture 2" descr="Florida Orange Stock Illustrations – 673 Florida Orange Stock  Illustrations, Vectors &amp;amp; Clipart - Dreamstime">
            <a:extLst>
              <a:ext uri="{FF2B5EF4-FFF2-40B4-BE49-F238E27FC236}">
                <a16:creationId xmlns:a16="http://schemas.microsoft.com/office/drawing/2014/main" id="{48559B81-9916-478E-8750-CB378FEB41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1017" y="1374261"/>
            <a:ext cx="620621" cy="60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0" name="Picture 2" descr="Florida Orange Stock Illustrations – 673 Florida Orange Stock  Illustrations, Vectors &amp;amp; Clipart - Dreamstime">
            <a:extLst>
              <a:ext uri="{FF2B5EF4-FFF2-40B4-BE49-F238E27FC236}">
                <a16:creationId xmlns:a16="http://schemas.microsoft.com/office/drawing/2014/main" id="{FC1B2CAC-BA2C-492B-A46E-28A4860A92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5739" y="1381762"/>
            <a:ext cx="620621" cy="60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8465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4.07407E-6 L -0.06146 -0.20092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73" y="-10046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2.59259E-6 L 0.07396 -0.20069 " pathEditMode="relative" rAng="0" ptsTypes="AA">
                                      <p:cBhvr>
                                        <p:cTn id="70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98" y="-10046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3.33333E-6 L 0.09935 -0.20625 " pathEditMode="relative" rAng="0" ptsTypes="AA">
                                      <p:cBhvr>
                                        <p:cTn id="72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61" y="-10324"/>
                                    </p:animMotion>
                                  </p:childTnLst>
                                </p:cTn>
                              </p:par>
                              <p:par>
                                <p:cTn id="7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3.33333E-6 L -0.0224 -0.22893 " pathEditMode="relative" rAng="0" ptsTypes="AA">
                                      <p:cBhvr>
                                        <p:cTn id="74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0" y="-11458"/>
                                    </p:animMotion>
                                  </p:childTnLst>
                                </p:cTn>
                              </p:par>
                              <p:par>
                                <p:cTn id="7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2.59259E-6 L 0.00469 -0.22569 " pathEditMode="relative" rAng="0" ptsTypes="AA">
                                      <p:cBhvr>
                                        <p:cTn id="76" dur="2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4" y="-11296"/>
                                    </p:animMotion>
                                  </p:childTnLst>
                                </p:cTn>
                              </p:par>
                              <p:par>
                                <p:cTn id="7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2.59259E-6 L -0.12357 -0.10787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85" y="-5394"/>
                                    </p:animMotion>
                                  </p:childTnLst>
                                </p:cTn>
                              </p:par>
                              <p:par>
                                <p:cTn id="7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1.11111E-6 L -0.04375 -0.10301 " pathEditMode="relative" rAng="0" ptsTypes="AA">
                                      <p:cBhvr>
                                        <p:cTn id="80" dur="2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87" y="-5162"/>
                                    </p:animMotion>
                                  </p:childTnLst>
                                </p:cTn>
                              </p:par>
                              <p:par>
                                <p:cTn id="8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1.48148E-6 L 0.03386 -0.10417 " pathEditMode="relative" rAng="0" ptsTypes="AA">
                                      <p:cBhvr>
                                        <p:cTn id="82" dur="2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3" y="-5208"/>
                                    </p:animMotion>
                                  </p:childTnLst>
                                </p:cTn>
                              </p:par>
                              <p:par>
                                <p:cTn id="8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1.48148E-6 L -0.07995 -0.12199 " pathEditMode="relative" rAng="0" ptsTypes="AA">
                                      <p:cBhvr>
                                        <p:cTn id="84" dur="2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97" y="-6111"/>
                                    </p:animMotion>
                                  </p:childTnLst>
                                </p:cTn>
                              </p:par>
                              <p:par>
                                <p:cTn id="8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7.40741E-7 L -0.00261 -0.11991 " pathEditMode="relative" rAng="0" ptsTypes="AA">
                                      <p:cBhvr>
                                        <p:cTn id="86" dur="2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0" y="-59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000"/>
                            </p:stCondLst>
                            <p:childTnLst>
                              <p:par>
                                <p:cTn id="9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1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7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1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2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7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2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7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2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1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7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4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1000"/>
                            </p:stCondLst>
                            <p:childTnLst>
                              <p:par>
                                <p:cTn id="19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3.7037E-6 L 0.04987 0.22338 " pathEditMode="relative" rAng="0" ptsTypes="AA">
                                      <p:cBhvr>
                                        <p:cTn id="198" dur="2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91" y="11412"/>
                                    </p:animMotion>
                                  </p:childTnLst>
                                </p:cTn>
                              </p:par>
                              <p:par>
                                <p:cTn id="19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1.11111E-6 L 0.02994 0.21898 " pathEditMode="relative" rAng="0" ptsTypes="AA">
                                      <p:cBhvr>
                                        <p:cTn id="200" dur="2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97" y="10949"/>
                                    </p:animMotion>
                                  </p:childTnLst>
                                </p:cTn>
                              </p:par>
                              <p:par>
                                <p:cTn id="20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96296E-6 L -0.00065 0.19838 " pathEditMode="relative" rAng="0" ptsTypes="AA">
                                      <p:cBhvr>
                                        <p:cTn id="202" dur="2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" y="9907"/>
                                    </p:animMotion>
                                  </p:childTnLst>
                                </p:cTn>
                              </p:par>
                              <p:par>
                                <p:cTn id="20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5.55112E-17 L -4.16667E-6 0.09884 " pathEditMode="relative" rAng="0" ptsTypes="AA">
                                      <p:cBhvr>
                                        <p:cTn id="204" dur="2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931"/>
                                    </p:animMotion>
                                  </p:childTnLst>
                                </p:cTn>
                              </p:par>
                              <p:par>
                                <p:cTn id="20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5.55112E-17 L -0.08177 0.09907 " pathEditMode="relative" rAng="0" ptsTypes="AA">
                                      <p:cBhvr>
                                        <p:cTn id="206" dur="2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89" y="49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7" fill="hold">
                            <p:stCondLst>
                              <p:cond delay="3000"/>
                            </p:stCondLst>
                            <p:childTnLst>
                              <p:par>
                                <p:cTn id="20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0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1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3" fill="hold">
                            <p:stCondLst>
                              <p:cond delay="4000"/>
                            </p:stCondLst>
                            <p:childTnLst>
                              <p:par>
                                <p:cTn id="21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4.44444E-6 L 0.04258 0.21204 " pathEditMode="relative" rAng="0" ptsTypes="AA">
                                      <p:cBhvr>
                                        <p:cTn id="215" dur="2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05" y="11204"/>
                                    </p:animMotion>
                                  </p:childTnLst>
                                </p:cTn>
                              </p:par>
                              <p:par>
                                <p:cTn id="21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1.85185E-6 L 0.02253 0.20741 " pathEditMode="relative" rAng="0" ptsTypes="AA">
                                      <p:cBhvr>
                                        <p:cTn id="217" dur="2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20" y="10370"/>
                                    </p:animMotion>
                                  </p:childTnLst>
                                </p:cTn>
                              </p:par>
                              <p:par>
                                <p:cTn id="21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5.55112E-17 L 0.00508 0.09884 " pathEditMode="relative" rAng="0" ptsTypes="AA">
                                      <p:cBhvr>
                                        <p:cTn id="219" dur="2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7" y="4931"/>
                                    </p:animMotion>
                                  </p:childTnLst>
                                </p:cTn>
                              </p:par>
                              <p:par>
                                <p:cTn id="22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5.55112E-17 L -0.01914 0.09861 " pathEditMode="relative" rAng="0" ptsTypes="AA">
                                      <p:cBhvr>
                                        <p:cTn id="221" dur="2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64" y="4931"/>
                                    </p:animMotion>
                                  </p:childTnLst>
                                </p:cTn>
                              </p:par>
                              <p:par>
                                <p:cTn id="22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5.55112E-17 L -0.04206 0.09977 " pathEditMode="relative" rAng="0" ptsTypes="AA">
                                      <p:cBhvr>
                                        <p:cTn id="223" dur="2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09" y="49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4" fill="hold">
                      <p:stCondLst>
                        <p:cond delay="indefinite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8" dur="500"/>
                                        <p:tgtEl>
                                          <p:spTgt spid="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9" fill="hold">
                      <p:stCondLst>
                        <p:cond delay="indefinite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3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4" fill="hold">
                            <p:stCondLst>
                              <p:cond delay="500"/>
                            </p:stCondLst>
                            <p:childTnLst>
                              <p:par>
                                <p:cTn id="23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7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9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" grpId="0"/>
      <p:bldP spid="86" grpId="0" uiExpand="1" build="p"/>
      <p:bldP spid="87" grpId="0" animBg="1"/>
      <p:bldP spid="90" grpId="0" animBg="1"/>
      <p:bldP spid="102" grpId="0" animBg="1"/>
      <p:bldP spid="10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>
            <a:extLst>
              <a:ext uri="{FF2B5EF4-FFF2-40B4-BE49-F238E27FC236}">
                <a16:creationId xmlns:a16="http://schemas.microsoft.com/office/drawing/2014/main" id="{C977FDD4-3201-4620-A46B-4A28BF203C6D}"/>
              </a:ext>
            </a:extLst>
          </p:cNvPr>
          <p:cNvGrpSpPr/>
          <p:nvPr/>
        </p:nvGrpSpPr>
        <p:grpSpPr>
          <a:xfrm>
            <a:off x="336500" y="1706149"/>
            <a:ext cx="3781425" cy="4772025"/>
            <a:chOff x="336500" y="1706149"/>
            <a:chExt cx="3781425" cy="4772025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7E202138-5973-4375-B702-D55A51B920F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336500" y="1706149"/>
              <a:ext cx="3781425" cy="4772025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177196B5-6AE5-47DD-92A4-B15BCEEEF570}"/>
                </a:ext>
              </a:extLst>
            </p:cNvPr>
            <p:cNvSpPr txBox="1"/>
            <p:nvPr/>
          </p:nvSpPr>
          <p:spPr>
            <a:xfrm>
              <a:off x="1033250" y="2153897"/>
              <a:ext cx="269334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400" i="1" dirty="0"/>
                <a:t>Lập bảng chia 5 từ bảng nhân 5.</a:t>
              </a:r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C3799420-4BF2-4AA5-8624-EDA886EA2328}"/>
              </a:ext>
            </a:extLst>
          </p:cNvPr>
          <p:cNvSpPr txBox="1"/>
          <p:nvPr/>
        </p:nvSpPr>
        <p:spPr>
          <a:xfrm>
            <a:off x="551417" y="551564"/>
            <a:ext cx="44262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/>
              <a:t>b) Hoàn thành bảng chia 5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8" name="Table 8">
                <a:extLst>
                  <a:ext uri="{FF2B5EF4-FFF2-40B4-BE49-F238E27FC236}">
                    <a16:creationId xmlns:a16="http://schemas.microsoft.com/office/drawing/2014/main" id="{7E5173A3-8D1D-40BB-9E8F-6A28CD24339D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954662905"/>
                  </p:ext>
                </p:extLst>
              </p:nvPr>
            </p:nvGraphicFramePr>
            <p:xfrm>
              <a:off x="5837332" y="292741"/>
              <a:ext cx="5295900" cy="6066662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2647950">
                      <a:extLst>
                        <a:ext uri="{9D8B030D-6E8A-4147-A177-3AD203B41FA5}">
                          <a16:colId xmlns:a16="http://schemas.microsoft.com/office/drawing/2014/main" val="1880012416"/>
                        </a:ext>
                      </a:extLst>
                    </a:gridCol>
                    <a:gridCol w="2647950">
                      <a:extLst>
                        <a:ext uri="{9D8B030D-6E8A-4147-A177-3AD203B41FA5}">
                          <a16:colId xmlns:a16="http://schemas.microsoft.com/office/drawing/2014/main" val="1285292910"/>
                        </a:ext>
                      </a:extLst>
                    </a:gridCol>
                  </a:tblGrid>
                  <a:tr h="47360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400" dirty="0"/>
                            <a:t>Bảng nhân 2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400" dirty="0"/>
                            <a:t>Bảng chia 5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40000"/>
                            <a:lumOff val="6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096944070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vi-VN" sz="2800" dirty="0"/>
                            <a:t>   5 </a:t>
                          </a:r>
                          <a14:m>
                            <m:oMath xmlns:m="http://schemas.openxmlformats.org/officeDocument/2006/math">
                              <m:r>
                                <a:rPr lang="vi-VN" sz="28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×</m:t>
                              </m:r>
                            </m:oMath>
                          </a14:m>
                          <a:r>
                            <a:rPr lang="vi-VN" sz="2800" dirty="0"/>
                            <a:t> 1    =  5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vi-VN" sz="2800" dirty="0"/>
                            <a:t>     5 : 5 = 1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349865375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5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2    =  10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vi-VN" sz="2800" dirty="0"/>
                            <a:t>   10 : 5 = 2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315485868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5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3    =  15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vi-VN" sz="2800" dirty="0"/>
                            <a:t>   15 : 5 = 3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656584764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5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4    =  20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vi-VN" sz="2800" dirty="0"/>
                            <a:t>   20 : 5 = 4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396525265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5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5    =  25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vi-VN" sz="2800" dirty="0"/>
                            <a:t>   25 : 5 = 5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705084290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5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6    =  30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30 : 5 = 6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728410800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5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7    =  35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35 : 5 = 7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098177519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5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8    =  40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40 : 5 = 8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141001392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5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9    =  45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45 : 5 = 9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610955094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5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10  =  50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50 : 5 = 10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1222728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8" name="Table 8">
                <a:extLst>
                  <a:ext uri="{FF2B5EF4-FFF2-40B4-BE49-F238E27FC236}">
                    <a16:creationId xmlns:a16="http://schemas.microsoft.com/office/drawing/2014/main" id="{7E5173A3-8D1D-40BB-9E8F-6A28CD24339D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954662905"/>
                  </p:ext>
                </p:extLst>
              </p:nvPr>
            </p:nvGraphicFramePr>
            <p:xfrm>
              <a:off x="5837332" y="292741"/>
              <a:ext cx="5295900" cy="6066662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2647950">
                      <a:extLst>
                        <a:ext uri="{9D8B030D-6E8A-4147-A177-3AD203B41FA5}">
                          <a16:colId xmlns:a16="http://schemas.microsoft.com/office/drawing/2014/main" val="1880012416"/>
                        </a:ext>
                      </a:extLst>
                    </a:gridCol>
                    <a:gridCol w="2647950">
                      <a:extLst>
                        <a:ext uri="{9D8B030D-6E8A-4147-A177-3AD203B41FA5}">
                          <a16:colId xmlns:a16="http://schemas.microsoft.com/office/drawing/2014/main" val="1285292910"/>
                        </a:ext>
                      </a:extLst>
                    </a:gridCol>
                  </a:tblGrid>
                  <a:tr h="47360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400" dirty="0"/>
                            <a:t>Bảng nhân 2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400" dirty="0"/>
                            <a:t>Bảng chia 5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40000"/>
                            <a:lumOff val="6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096944070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460" t="-91304" r="-101149" b="-92391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vi-VN" sz="2800" dirty="0"/>
                            <a:t>     5 : 5 = 1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349865375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460" t="-193407" r="-101149" b="-83406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vi-VN" sz="2800" dirty="0"/>
                            <a:t>   10 : 5 = 2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315485868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460" t="-290217" r="-101149" b="-725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vi-VN" sz="2800" dirty="0"/>
                            <a:t>   15 : 5 = 3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656584764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460" t="-390217" r="-101149" b="-625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vi-VN" sz="2800" dirty="0"/>
                            <a:t>   20 : 5 = 4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396525265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460" t="-490217" r="-101149" b="-525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vi-VN" sz="2800" dirty="0"/>
                            <a:t>   25 : 5 = 5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705084290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460" t="-590217" r="-101149" b="-425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30 : 5 = 6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728410800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460" t="-690217" r="-101149" b="-325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35 : 5 = 7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098177519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460" t="-798901" r="-101149" b="-22857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40 : 5 = 8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141001392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460" t="-889130" r="-101149" b="-12608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45 : 5 = 9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610955094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460" t="-989130" r="-101149" b="-2608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50 : 5 = 10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12227283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12ACE005-12C2-4D6A-BE18-1DFDA1BBFA4A}"/>
              </a:ext>
            </a:extLst>
          </p:cNvPr>
          <p:cNvSpPr/>
          <p:nvPr/>
        </p:nvSpPr>
        <p:spPr>
          <a:xfrm>
            <a:off x="10181169" y="2490756"/>
            <a:ext cx="409297" cy="41595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19903B1D-4228-4E63-A28B-53BCECE86EAA}"/>
              </a:ext>
            </a:extLst>
          </p:cNvPr>
          <p:cNvSpPr/>
          <p:nvPr/>
        </p:nvSpPr>
        <p:spPr>
          <a:xfrm>
            <a:off x="10181169" y="3076515"/>
            <a:ext cx="409297" cy="41595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BDD96064-58E0-47B2-B439-2DFD15E9908F}"/>
              </a:ext>
            </a:extLst>
          </p:cNvPr>
          <p:cNvSpPr/>
          <p:nvPr/>
        </p:nvSpPr>
        <p:spPr>
          <a:xfrm>
            <a:off x="10181169" y="3618567"/>
            <a:ext cx="409297" cy="41595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E35D396E-A93B-48D5-BE2B-B19FD8B04943}"/>
              </a:ext>
            </a:extLst>
          </p:cNvPr>
          <p:cNvSpPr/>
          <p:nvPr/>
        </p:nvSpPr>
        <p:spPr>
          <a:xfrm>
            <a:off x="10181169" y="4197080"/>
            <a:ext cx="409297" cy="41595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CCE473A9-32ED-417C-AD83-278CEFDC7FFF}"/>
              </a:ext>
            </a:extLst>
          </p:cNvPr>
          <p:cNvSpPr/>
          <p:nvPr/>
        </p:nvSpPr>
        <p:spPr>
          <a:xfrm>
            <a:off x="10181169" y="4753540"/>
            <a:ext cx="409297" cy="41595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DFC22DAD-FDD1-4B4B-8E28-1F522852A524}"/>
              </a:ext>
            </a:extLst>
          </p:cNvPr>
          <p:cNvSpPr/>
          <p:nvPr/>
        </p:nvSpPr>
        <p:spPr>
          <a:xfrm>
            <a:off x="10181169" y="5310000"/>
            <a:ext cx="409297" cy="41595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46F66786-D242-481C-B758-8B65A7958A95}"/>
              </a:ext>
            </a:extLst>
          </p:cNvPr>
          <p:cNvSpPr/>
          <p:nvPr/>
        </p:nvSpPr>
        <p:spPr>
          <a:xfrm>
            <a:off x="8805878" y="813174"/>
            <a:ext cx="518257" cy="5497006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A1BD2C23-2B57-4712-A1B0-BF4D092D26F3}"/>
              </a:ext>
            </a:extLst>
          </p:cNvPr>
          <p:cNvSpPr txBox="1"/>
          <p:nvPr/>
        </p:nvSpPr>
        <p:spPr>
          <a:xfrm>
            <a:off x="3431994" y="3426793"/>
            <a:ext cx="1281120" cy="40011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vi-VN" sz="2000" dirty="0"/>
              <a:t>Nhận xét: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1EDBDC5D-9B36-42D7-9A64-F35BCF73EBD7}"/>
              </a:ext>
            </a:extLst>
          </p:cNvPr>
          <p:cNvSpPr/>
          <p:nvPr/>
        </p:nvSpPr>
        <p:spPr>
          <a:xfrm>
            <a:off x="9497963" y="813174"/>
            <a:ext cx="334456" cy="5497006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FAB859ED-EB1A-4635-8957-88FB8FB85A20}"/>
              </a:ext>
            </a:extLst>
          </p:cNvPr>
          <p:cNvSpPr/>
          <p:nvPr/>
        </p:nvSpPr>
        <p:spPr>
          <a:xfrm>
            <a:off x="10118099" y="813174"/>
            <a:ext cx="549902" cy="549700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24735FBC-F4BE-4C19-9BEB-F84D21734771}"/>
              </a:ext>
            </a:extLst>
          </p:cNvPr>
          <p:cNvSpPr txBox="1"/>
          <p:nvPr/>
        </p:nvSpPr>
        <p:spPr>
          <a:xfrm>
            <a:off x="2659102" y="3953009"/>
            <a:ext cx="320332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vi-VN" sz="2400" dirty="0">
                <a:solidFill>
                  <a:schemeClr val="accent6">
                    <a:lumMod val="75000"/>
                  </a:schemeClr>
                </a:solidFill>
              </a:rPr>
              <a:t>Số bị chia là tích của các phép nhân.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vi-VN" sz="2400" dirty="0">
                <a:solidFill>
                  <a:schemeClr val="accent6">
                    <a:lumMod val="75000"/>
                  </a:schemeClr>
                </a:solidFill>
              </a:rPr>
              <a:t>Số chia đều là số 5.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vi-VN" sz="2400" dirty="0">
                <a:solidFill>
                  <a:schemeClr val="accent6">
                    <a:lumMod val="75000"/>
                  </a:schemeClr>
                </a:solidFill>
              </a:rPr>
              <a:t>Thương là các số tự nhiên tăng dần từ 1 đến 10.</a:t>
            </a:r>
          </a:p>
        </p:txBody>
      </p:sp>
    </p:spTree>
    <p:extLst>
      <p:ext uri="{BB962C8B-B14F-4D97-AF65-F5344CB8AC3E}">
        <p14:creationId xmlns:p14="http://schemas.microsoft.com/office/powerpoint/2010/main" val="37598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500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500"/>
                                        <p:tgtEl>
                                          <p:spTgt spid="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1" dur="500"/>
                                        <p:tgtEl>
                                          <p:spTgt spid="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2" grpId="0" animBg="1"/>
      <p:bldP spid="42" grpId="1" animBg="1"/>
      <p:bldP spid="43" grpId="0" animBg="1"/>
      <p:bldP spid="43" grpId="1" animBg="1"/>
      <p:bldP spid="44" grpId="0" animBg="1"/>
      <p:bldP spid="44" grpId="1" animBg="1"/>
      <p:bldP spid="45" grpId="0" animBg="1"/>
      <p:bldP spid="46" grpId="0" animBg="1"/>
      <p:bldP spid="47" grpId="0" animBg="1"/>
      <p:bldP spid="48" grpId="0" animBg="1"/>
      <p:bldP spid="49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FEEBAEF-A82C-5443-AC12-129C9A6D352F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89570" y="738023"/>
            <a:ext cx="9084932" cy="4542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7838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99392C6-494A-4B59-A6A2-4DDD7D22A582}"/>
              </a:ext>
            </a:extLst>
          </p:cNvPr>
          <p:cNvSpPr txBox="1"/>
          <p:nvPr/>
        </p:nvSpPr>
        <p:spPr>
          <a:xfrm>
            <a:off x="1549231" y="893860"/>
            <a:ext cx="37960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Số?</a:t>
            </a:r>
            <a:endParaRPr lang="vi-VN" sz="4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779611" y="799790"/>
            <a:ext cx="731520" cy="731520"/>
          </a:xfrm>
          <a:prstGeom prst="ellipse">
            <a:avLst/>
          </a:prstGeom>
          <a:solidFill>
            <a:srgbClr val="D600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9" name="Table 17">
                <a:extLst>
                  <a:ext uri="{FF2B5EF4-FFF2-40B4-BE49-F238E27FC236}">
                    <a16:creationId xmlns:a16="http://schemas.microsoft.com/office/drawing/2014/main" id="{6933A7D0-1AB2-4B71-A46D-58AD14B5BD00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05424794"/>
                  </p:ext>
                </p:extLst>
              </p:nvPr>
            </p:nvGraphicFramePr>
            <p:xfrm>
              <a:off x="1145371" y="2133600"/>
              <a:ext cx="10363198" cy="2248335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1956718">
                      <a:extLst>
                        <a:ext uri="{9D8B030D-6E8A-4147-A177-3AD203B41FA5}">
                          <a16:colId xmlns:a16="http://schemas.microsoft.com/office/drawing/2014/main" val="3750429237"/>
                        </a:ext>
                      </a:extLst>
                    </a:gridCol>
                    <a:gridCol w="1121389">
                      <a:extLst>
                        <a:ext uri="{9D8B030D-6E8A-4147-A177-3AD203B41FA5}">
                          <a16:colId xmlns:a16="http://schemas.microsoft.com/office/drawing/2014/main" val="892396866"/>
                        </a:ext>
                      </a:extLst>
                    </a:gridCol>
                    <a:gridCol w="1133998">
                      <a:extLst>
                        <a:ext uri="{9D8B030D-6E8A-4147-A177-3AD203B41FA5}">
                          <a16:colId xmlns:a16="http://schemas.microsoft.com/office/drawing/2014/main" val="1994511951"/>
                        </a:ext>
                      </a:extLst>
                    </a:gridCol>
                    <a:gridCol w="1202729">
                      <a:extLst>
                        <a:ext uri="{9D8B030D-6E8A-4147-A177-3AD203B41FA5}">
                          <a16:colId xmlns:a16="http://schemas.microsoft.com/office/drawing/2014/main" val="1764713203"/>
                        </a:ext>
                      </a:extLst>
                    </a:gridCol>
                    <a:gridCol w="1237091">
                      <a:extLst>
                        <a:ext uri="{9D8B030D-6E8A-4147-A177-3AD203B41FA5}">
                          <a16:colId xmlns:a16="http://schemas.microsoft.com/office/drawing/2014/main" val="2253912237"/>
                        </a:ext>
                      </a:extLst>
                    </a:gridCol>
                    <a:gridCol w="1237091">
                      <a:extLst>
                        <a:ext uri="{9D8B030D-6E8A-4147-A177-3AD203B41FA5}">
                          <a16:colId xmlns:a16="http://schemas.microsoft.com/office/drawing/2014/main" val="1514898112"/>
                        </a:ext>
                      </a:extLst>
                    </a:gridCol>
                    <a:gridCol w="1237091">
                      <a:extLst>
                        <a:ext uri="{9D8B030D-6E8A-4147-A177-3AD203B41FA5}">
                          <a16:colId xmlns:a16="http://schemas.microsoft.com/office/drawing/2014/main" val="177573286"/>
                        </a:ext>
                      </a:extLst>
                    </a:gridCol>
                    <a:gridCol w="1237091">
                      <a:extLst>
                        <a:ext uri="{9D8B030D-6E8A-4147-A177-3AD203B41FA5}">
                          <a16:colId xmlns:a16="http://schemas.microsoft.com/office/drawing/2014/main" val="3556572793"/>
                        </a:ext>
                      </a:extLst>
                    </a:gridCol>
                  </a:tblGrid>
                  <a:tr h="734354">
                    <a:tc rowSpan="2"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600" b="0" i="1" smtClean="0">
                                    <a:latin typeface="Cambria Math" panose="02040503050406030204" pitchFamily="18" charset="0"/>
                                  </a:rPr>
                                  <m:t>:</m:t>
                                </m:r>
                              </m:oMath>
                            </m:oMathPara>
                          </a14:m>
                          <a:endParaRPr lang="vi-VN" sz="3600" dirty="0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3600" dirty="0"/>
                            <a:t>15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36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10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36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25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36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40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36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5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36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45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36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50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933725870"/>
                      </a:ext>
                    </a:extLst>
                  </a:tr>
                  <a:tr h="734354">
                    <a:tc vMerge="1">
                      <a:txBody>
                        <a:bodyPr/>
                        <a:lstStyle/>
                        <a:p>
                          <a:pPr algn="ctr"/>
                          <a:endParaRPr lang="vi-VN" sz="2800" dirty="0"/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AC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3600" dirty="0"/>
                            <a:t>5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36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5</a:t>
                          </a:r>
                          <a:endParaRPr kumimoji="0" lang="vi-VN" sz="36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36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5</a:t>
                          </a:r>
                          <a:endParaRPr kumimoji="0" lang="vi-VN" sz="36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36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5</a:t>
                          </a:r>
                          <a:endParaRPr kumimoji="0" lang="vi-VN" sz="36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36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5</a:t>
                          </a:r>
                          <a:endParaRPr kumimoji="0" lang="vi-VN" sz="36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36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5</a:t>
                          </a:r>
                          <a:endParaRPr kumimoji="0" lang="vi-VN" sz="36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36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5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854868410"/>
                      </a:ext>
                    </a:extLst>
                  </a:tr>
                  <a:tr h="779627">
                    <a:tc>
                      <a:txBody>
                        <a:bodyPr/>
                        <a:lstStyle/>
                        <a:p>
                          <a:pPr algn="ctr"/>
                          <a:endParaRPr lang="vi-VN" sz="3600" dirty="0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3600" dirty="0">
                              <a:latin typeface="+mn-lt"/>
                            </a:rPr>
                            <a:t>3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600" b="1">
                              <a:solidFill>
                                <a:srgbClr val="FF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2</a:t>
                          </a:r>
                          <a:endParaRPr lang="vi-VN" sz="3600" b="1" dirty="0">
                            <a:solidFill>
                              <a:srgbClr val="FF0000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3600" b="1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5</a:t>
                          </a:r>
                          <a:endParaRPr kumimoji="0" lang="vi-VN" sz="36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3600" b="1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8</a:t>
                          </a:r>
                          <a:endParaRPr kumimoji="0" lang="vi-VN" sz="36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3600" b="1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1</a:t>
                          </a:r>
                          <a:endParaRPr kumimoji="0" lang="vi-VN" sz="36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3600" b="1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9</a:t>
                          </a:r>
                          <a:endParaRPr kumimoji="0" lang="vi-VN" sz="36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36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10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03042130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9" name="Table 17">
                <a:extLst>
                  <a:ext uri="{FF2B5EF4-FFF2-40B4-BE49-F238E27FC236}">
                    <a16:creationId xmlns:a16="http://schemas.microsoft.com/office/drawing/2014/main" id="{6933A7D0-1AB2-4B71-A46D-58AD14B5BD00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05424794"/>
                  </p:ext>
                </p:extLst>
              </p:nvPr>
            </p:nvGraphicFramePr>
            <p:xfrm>
              <a:off x="1145371" y="2133600"/>
              <a:ext cx="10363198" cy="2248335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1956718">
                      <a:extLst>
                        <a:ext uri="{9D8B030D-6E8A-4147-A177-3AD203B41FA5}">
                          <a16:colId xmlns:a16="http://schemas.microsoft.com/office/drawing/2014/main" val="3750429237"/>
                        </a:ext>
                      </a:extLst>
                    </a:gridCol>
                    <a:gridCol w="1121389">
                      <a:extLst>
                        <a:ext uri="{9D8B030D-6E8A-4147-A177-3AD203B41FA5}">
                          <a16:colId xmlns:a16="http://schemas.microsoft.com/office/drawing/2014/main" val="892396866"/>
                        </a:ext>
                      </a:extLst>
                    </a:gridCol>
                    <a:gridCol w="1133998">
                      <a:extLst>
                        <a:ext uri="{9D8B030D-6E8A-4147-A177-3AD203B41FA5}">
                          <a16:colId xmlns:a16="http://schemas.microsoft.com/office/drawing/2014/main" val="1994511951"/>
                        </a:ext>
                      </a:extLst>
                    </a:gridCol>
                    <a:gridCol w="1202729">
                      <a:extLst>
                        <a:ext uri="{9D8B030D-6E8A-4147-A177-3AD203B41FA5}">
                          <a16:colId xmlns:a16="http://schemas.microsoft.com/office/drawing/2014/main" val="1764713203"/>
                        </a:ext>
                      </a:extLst>
                    </a:gridCol>
                    <a:gridCol w="1237091">
                      <a:extLst>
                        <a:ext uri="{9D8B030D-6E8A-4147-A177-3AD203B41FA5}">
                          <a16:colId xmlns:a16="http://schemas.microsoft.com/office/drawing/2014/main" val="2253912237"/>
                        </a:ext>
                      </a:extLst>
                    </a:gridCol>
                    <a:gridCol w="1237091">
                      <a:extLst>
                        <a:ext uri="{9D8B030D-6E8A-4147-A177-3AD203B41FA5}">
                          <a16:colId xmlns:a16="http://schemas.microsoft.com/office/drawing/2014/main" val="1514898112"/>
                        </a:ext>
                      </a:extLst>
                    </a:gridCol>
                    <a:gridCol w="1237091">
                      <a:extLst>
                        <a:ext uri="{9D8B030D-6E8A-4147-A177-3AD203B41FA5}">
                          <a16:colId xmlns:a16="http://schemas.microsoft.com/office/drawing/2014/main" val="177573286"/>
                        </a:ext>
                      </a:extLst>
                    </a:gridCol>
                    <a:gridCol w="1237091">
                      <a:extLst>
                        <a:ext uri="{9D8B030D-6E8A-4147-A177-3AD203B41FA5}">
                          <a16:colId xmlns:a16="http://schemas.microsoft.com/office/drawing/2014/main" val="3556572793"/>
                        </a:ext>
                      </a:extLst>
                    </a:gridCol>
                  </a:tblGrid>
                  <a:tr h="734354">
                    <a:tc rowSpan="2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623" t="-3320" r="-431464" b="-639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3600" dirty="0"/>
                            <a:t>15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36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10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36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25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36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40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36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5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36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45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36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50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933725870"/>
                      </a:ext>
                    </a:extLst>
                  </a:tr>
                  <a:tr h="734354">
                    <a:tc vMerge="1">
                      <a:txBody>
                        <a:bodyPr/>
                        <a:lstStyle/>
                        <a:p>
                          <a:pPr algn="ctr"/>
                          <a:endParaRPr lang="vi-VN" sz="2800" dirty="0"/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AC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3600" dirty="0"/>
                            <a:t>5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36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5</a:t>
                          </a:r>
                          <a:endParaRPr kumimoji="0" lang="vi-VN" sz="36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36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5</a:t>
                          </a:r>
                          <a:endParaRPr kumimoji="0" lang="vi-VN" sz="36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36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5</a:t>
                          </a:r>
                          <a:endParaRPr kumimoji="0" lang="vi-VN" sz="36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36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5</a:t>
                          </a:r>
                          <a:endParaRPr kumimoji="0" lang="vi-VN" sz="36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36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5</a:t>
                          </a:r>
                          <a:endParaRPr kumimoji="0" lang="vi-VN" sz="36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36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5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854868410"/>
                      </a:ext>
                    </a:extLst>
                  </a:tr>
                  <a:tr h="779627">
                    <a:tc>
                      <a:txBody>
                        <a:bodyPr/>
                        <a:lstStyle/>
                        <a:p>
                          <a:pPr algn="ctr"/>
                          <a:endParaRPr lang="vi-VN" sz="3600" dirty="0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3600" dirty="0">
                              <a:latin typeface="+mn-lt"/>
                            </a:rPr>
                            <a:t>3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600" b="1">
                              <a:solidFill>
                                <a:srgbClr val="FF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2</a:t>
                          </a:r>
                          <a:endParaRPr lang="vi-VN" sz="3600" b="1" dirty="0">
                            <a:solidFill>
                              <a:srgbClr val="FF0000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3600" b="1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5</a:t>
                          </a:r>
                          <a:endParaRPr kumimoji="0" lang="vi-VN" sz="36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3600" b="1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8</a:t>
                          </a:r>
                          <a:endParaRPr kumimoji="0" lang="vi-VN" sz="36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3600" b="1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1</a:t>
                          </a:r>
                          <a:endParaRPr kumimoji="0" lang="vi-VN" sz="36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3600" b="1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9</a:t>
                          </a:r>
                          <a:endParaRPr kumimoji="0" lang="vi-VN" sz="36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36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10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030421308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4" name="Picture 2" descr="Cartoon Ice Cream Png Transparent Images – Free PNG Images Vector, PSD,  Clipart, Templates">
            <a:extLst>
              <a:ext uri="{FF2B5EF4-FFF2-40B4-BE49-F238E27FC236}">
                <a16:creationId xmlns:a16="http://schemas.microsoft.com/office/drawing/2014/main" id="{014F4337-9624-4B55-BC1F-1B8C6F1D62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247" b="95753" l="309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64919">
            <a:off x="4353325" y="3667209"/>
            <a:ext cx="752696" cy="1004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ow to Draw Ice Cream - Really Easy Drawing Tutorial | Ice cream cartoon,  Draw ice cream, Drawing tutorial easy">
            <a:extLst>
              <a:ext uri="{FF2B5EF4-FFF2-40B4-BE49-F238E27FC236}">
                <a16:creationId xmlns:a16="http://schemas.microsoft.com/office/drawing/2014/main" id="{ECDBE33F-7C70-43F3-8BB4-E0AFF26686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40906">
            <a:off x="5182836" y="3474355"/>
            <a:ext cx="1410494" cy="1406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Ice Cream and Sugar Cone Animation Clip Art Image - ClipSafari">
            <a:extLst>
              <a:ext uri="{FF2B5EF4-FFF2-40B4-BE49-F238E27FC236}">
                <a16:creationId xmlns:a16="http://schemas.microsoft.com/office/drawing/2014/main" id="{C8419804-BCBA-4B6F-8766-CA1DAE10FC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0616">
            <a:off x="9045318" y="3450686"/>
            <a:ext cx="1090261" cy="1453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Former Clipart Ice Cream Cone,Två Ice Cream Cartoon transparenta png gratis  nedladdning - Key0">
            <a:extLst>
              <a:ext uri="{FF2B5EF4-FFF2-40B4-BE49-F238E27FC236}">
                <a16:creationId xmlns:a16="http://schemas.microsoft.com/office/drawing/2014/main" id="{A732EA45-8434-4CF9-953B-DD30F6E267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05394">
            <a:off x="7944064" y="3671665"/>
            <a:ext cx="794300" cy="1147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one Ice Cream Cartoon Transparent PNG &amp;amp; SVG Vector">
            <a:extLst>
              <a:ext uri="{FF2B5EF4-FFF2-40B4-BE49-F238E27FC236}">
                <a16:creationId xmlns:a16="http://schemas.microsoft.com/office/drawing/2014/main" id="{541B4E34-6F8B-4447-85D9-708D9D024D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69670">
            <a:off x="6436715" y="3562278"/>
            <a:ext cx="1214749" cy="1214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7427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0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4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99392C6-494A-4B59-A6A2-4DDD7D22A582}"/>
              </a:ext>
            </a:extLst>
          </p:cNvPr>
          <p:cNvSpPr txBox="1"/>
          <p:nvPr/>
        </p:nvSpPr>
        <p:spPr>
          <a:xfrm>
            <a:off x="1051719" y="393191"/>
            <a:ext cx="62520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Tính nhẩm.</a:t>
            </a:r>
            <a:endParaRPr lang="vi-VN" sz="3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594519" y="381000"/>
            <a:ext cx="617219" cy="617219"/>
          </a:xfrm>
          <a:prstGeom prst="ellipse">
            <a:avLst/>
          </a:prstGeom>
          <a:solidFill>
            <a:srgbClr val="D600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EC8DE01-17C9-447A-8409-AE702A3F738A}"/>
              </a:ext>
            </a:extLst>
          </p:cNvPr>
          <p:cNvSpPr/>
          <p:nvPr/>
        </p:nvSpPr>
        <p:spPr>
          <a:xfrm>
            <a:off x="594519" y="5151891"/>
            <a:ext cx="2578302" cy="523220"/>
          </a:xfrm>
          <a:prstGeom prst="rect">
            <a:avLst/>
          </a:prstGeom>
          <a:solidFill>
            <a:srgbClr val="BFF88C"/>
          </a:solidFill>
          <a:effectLst>
            <a:softEdge rad="63500"/>
          </a:effectLst>
        </p:spPr>
        <p:txBody>
          <a:bodyPr wrap="none">
            <a:spAutoFit/>
          </a:bodyPr>
          <a:lstStyle/>
          <a:p>
            <a:r>
              <a:rPr lang="vi-VN" sz="2800" dirty="0">
                <a:solidFill>
                  <a:prstClr val="black"/>
                </a:solidFill>
              </a:rPr>
              <a:t> 10</a:t>
            </a:r>
            <a:r>
              <a:rPr lang="vi-VN" sz="2400" dirty="0">
                <a:solidFill>
                  <a:prstClr val="black"/>
                </a:solidFill>
              </a:rPr>
              <a:t>  </a:t>
            </a:r>
            <a:r>
              <a:rPr lang="vi-VN" sz="2800" dirty="0">
                <a:solidFill>
                  <a:prstClr val="black"/>
                </a:solidFill>
              </a:rPr>
              <a:t>: </a:t>
            </a:r>
            <a:r>
              <a:rPr lang="vi-VN" sz="2400" dirty="0">
                <a:solidFill>
                  <a:prstClr val="black"/>
                </a:solidFill>
              </a:rPr>
              <a:t> </a:t>
            </a:r>
            <a:r>
              <a:rPr lang="vi-VN" sz="2800" dirty="0">
                <a:solidFill>
                  <a:prstClr val="black"/>
                </a:solidFill>
              </a:rPr>
              <a:t>5 =       </a:t>
            </a:r>
            <a:endParaRPr lang="vi-VN" sz="2800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5D638661-B541-48FB-9FB0-998F155542B6}"/>
              </a:ext>
            </a:extLst>
          </p:cNvPr>
          <p:cNvSpPr/>
          <p:nvPr/>
        </p:nvSpPr>
        <p:spPr>
          <a:xfrm>
            <a:off x="3566319" y="5131449"/>
            <a:ext cx="2297936" cy="523220"/>
          </a:xfrm>
          <a:prstGeom prst="rect">
            <a:avLst/>
          </a:prstGeom>
          <a:solidFill>
            <a:srgbClr val="BFF88C"/>
          </a:solidFill>
          <a:effectLst>
            <a:softEdge rad="63500"/>
          </a:effectLst>
        </p:spPr>
        <p:txBody>
          <a:bodyPr wrap="none">
            <a:spAutoFit/>
          </a:bodyPr>
          <a:lstStyle/>
          <a:p>
            <a:r>
              <a:rPr lang="vi-VN" sz="2800" dirty="0">
                <a:solidFill>
                  <a:prstClr val="black"/>
                </a:solidFill>
              </a:rPr>
              <a:t>12 : 2 =       </a:t>
            </a:r>
            <a:endParaRPr lang="vi-VN" sz="2800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3E5B274A-4A0E-4B87-BF52-F4103C56A30E}"/>
              </a:ext>
            </a:extLst>
          </p:cNvPr>
          <p:cNvSpPr/>
          <p:nvPr/>
        </p:nvSpPr>
        <p:spPr>
          <a:xfrm>
            <a:off x="2042319" y="5941589"/>
            <a:ext cx="2578302" cy="523220"/>
          </a:xfrm>
          <a:prstGeom prst="rect">
            <a:avLst/>
          </a:prstGeom>
          <a:solidFill>
            <a:srgbClr val="BFF88C"/>
          </a:solidFill>
          <a:effectLst>
            <a:softEdge rad="63500"/>
          </a:effectLst>
        </p:spPr>
        <p:txBody>
          <a:bodyPr wrap="none">
            <a:spAutoFit/>
          </a:bodyPr>
          <a:lstStyle/>
          <a:p>
            <a:r>
              <a:rPr lang="vi-VN" sz="2800" dirty="0">
                <a:solidFill>
                  <a:prstClr val="black"/>
                </a:solidFill>
              </a:rPr>
              <a:t> 20</a:t>
            </a:r>
            <a:r>
              <a:rPr lang="vi-VN" sz="2400" dirty="0">
                <a:solidFill>
                  <a:prstClr val="black"/>
                </a:solidFill>
              </a:rPr>
              <a:t>  </a:t>
            </a:r>
            <a:r>
              <a:rPr lang="vi-VN" sz="2800" dirty="0">
                <a:solidFill>
                  <a:prstClr val="black"/>
                </a:solidFill>
              </a:rPr>
              <a:t>: </a:t>
            </a:r>
            <a:r>
              <a:rPr lang="vi-VN" sz="2400" dirty="0">
                <a:solidFill>
                  <a:prstClr val="black"/>
                </a:solidFill>
              </a:rPr>
              <a:t> </a:t>
            </a:r>
            <a:r>
              <a:rPr lang="vi-VN" sz="2800" dirty="0">
                <a:solidFill>
                  <a:prstClr val="black"/>
                </a:solidFill>
              </a:rPr>
              <a:t>5 =       </a:t>
            </a:r>
            <a:endParaRPr lang="vi-VN" sz="2800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31E62B18-E94F-483D-873C-23B2EE985911}"/>
              </a:ext>
            </a:extLst>
          </p:cNvPr>
          <p:cNvSpPr/>
          <p:nvPr/>
        </p:nvSpPr>
        <p:spPr>
          <a:xfrm>
            <a:off x="5980946" y="5121114"/>
            <a:ext cx="2468978" cy="523220"/>
          </a:xfrm>
          <a:prstGeom prst="rect">
            <a:avLst/>
          </a:prstGeom>
          <a:solidFill>
            <a:srgbClr val="FCD5B5"/>
          </a:solidFill>
          <a:effectLst>
            <a:softEdge rad="63500"/>
          </a:effectLst>
        </p:spPr>
        <p:txBody>
          <a:bodyPr wrap="none">
            <a:spAutoFit/>
          </a:bodyPr>
          <a:lstStyle/>
          <a:p>
            <a:r>
              <a:rPr lang="vi-VN" sz="2800" dirty="0">
                <a:solidFill>
                  <a:prstClr val="black"/>
                </a:solidFill>
              </a:rPr>
              <a:t>14</a:t>
            </a:r>
            <a:r>
              <a:rPr lang="vi-VN" sz="2400" dirty="0">
                <a:solidFill>
                  <a:prstClr val="black"/>
                </a:solidFill>
              </a:rPr>
              <a:t>  </a:t>
            </a:r>
            <a:r>
              <a:rPr lang="vi-VN" sz="2800" dirty="0">
                <a:solidFill>
                  <a:prstClr val="black"/>
                </a:solidFill>
              </a:rPr>
              <a:t>: </a:t>
            </a:r>
            <a:r>
              <a:rPr lang="vi-VN" sz="2400" dirty="0">
                <a:solidFill>
                  <a:prstClr val="black"/>
                </a:solidFill>
              </a:rPr>
              <a:t> </a:t>
            </a:r>
            <a:r>
              <a:rPr lang="vi-VN" sz="2800" dirty="0">
                <a:solidFill>
                  <a:prstClr val="black"/>
                </a:solidFill>
              </a:rPr>
              <a:t>2 =       </a:t>
            </a:r>
            <a:endParaRPr lang="vi-VN" sz="2800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F628203E-9DFD-4ECD-BC0C-C01480F8367C}"/>
              </a:ext>
            </a:extLst>
          </p:cNvPr>
          <p:cNvSpPr/>
          <p:nvPr/>
        </p:nvSpPr>
        <p:spPr>
          <a:xfrm>
            <a:off x="8789116" y="5121114"/>
            <a:ext cx="2297936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softEdge rad="63500"/>
          </a:effectLst>
        </p:spPr>
        <p:txBody>
          <a:bodyPr wrap="none">
            <a:spAutoFit/>
          </a:bodyPr>
          <a:lstStyle/>
          <a:p>
            <a:r>
              <a:rPr lang="vi-VN" sz="2800" dirty="0">
                <a:solidFill>
                  <a:prstClr val="black"/>
                </a:solidFill>
              </a:rPr>
              <a:t>15 : 5 =       </a:t>
            </a:r>
            <a:endParaRPr lang="vi-VN" sz="2800" dirty="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617CC31F-B6D3-4209-9C4C-DFBE0090AE97}"/>
              </a:ext>
            </a:extLst>
          </p:cNvPr>
          <p:cNvSpPr/>
          <p:nvPr/>
        </p:nvSpPr>
        <p:spPr>
          <a:xfrm>
            <a:off x="7441657" y="5972366"/>
            <a:ext cx="2468978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softEdge rad="63500"/>
          </a:effectLst>
        </p:spPr>
        <p:txBody>
          <a:bodyPr wrap="none">
            <a:spAutoFit/>
          </a:bodyPr>
          <a:lstStyle/>
          <a:p>
            <a:r>
              <a:rPr lang="vi-VN" sz="2800" dirty="0">
                <a:solidFill>
                  <a:prstClr val="black"/>
                </a:solidFill>
              </a:rPr>
              <a:t>40</a:t>
            </a:r>
            <a:r>
              <a:rPr lang="vi-VN" sz="2400" dirty="0">
                <a:solidFill>
                  <a:prstClr val="black"/>
                </a:solidFill>
              </a:rPr>
              <a:t>  </a:t>
            </a:r>
            <a:r>
              <a:rPr lang="vi-VN" sz="2800" dirty="0">
                <a:solidFill>
                  <a:prstClr val="black"/>
                </a:solidFill>
              </a:rPr>
              <a:t>: </a:t>
            </a:r>
            <a:r>
              <a:rPr lang="vi-VN" sz="2400" dirty="0">
                <a:solidFill>
                  <a:prstClr val="black"/>
                </a:solidFill>
              </a:rPr>
              <a:t> </a:t>
            </a:r>
            <a:r>
              <a:rPr lang="vi-VN" sz="2800" dirty="0">
                <a:solidFill>
                  <a:prstClr val="black"/>
                </a:solidFill>
              </a:rPr>
              <a:t>5 =       </a:t>
            </a:r>
            <a:endParaRPr lang="vi-VN" sz="2800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743FED6-F7C9-4983-B7EE-38EBA53CF1BF}"/>
              </a:ext>
            </a:extLst>
          </p:cNvPr>
          <p:cNvSpPr txBox="1"/>
          <p:nvPr/>
        </p:nvSpPr>
        <p:spPr>
          <a:xfrm>
            <a:off x="2299981" y="5121114"/>
            <a:ext cx="490995" cy="584775"/>
          </a:xfrm>
          <a:prstGeom prst="rect">
            <a:avLst/>
          </a:prstGeom>
          <a:solidFill>
            <a:srgbClr val="BFF88C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EA8A0EF-12C5-4D62-9F58-B4633D141204}"/>
              </a:ext>
            </a:extLst>
          </p:cNvPr>
          <p:cNvSpPr txBox="1"/>
          <p:nvPr/>
        </p:nvSpPr>
        <p:spPr>
          <a:xfrm>
            <a:off x="5011554" y="5098479"/>
            <a:ext cx="453522" cy="584775"/>
          </a:xfrm>
          <a:prstGeom prst="rect">
            <a:avLst/>
          </a:prstGeom>
          <a:solidFill>
            <a:srgbClr val="BFF88C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algn="ctr"/>
            <a:r>
              <a:rPr lang="vi-VN" sz="3200" b="1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8751B0B8-5814-4D3E-AEBF-21A7A955BD2F}"/>
              </a:ext>
            </a:extLst>
          </p:cNvPr>
          <p:cNvSpPr txBox="1"/>
          <p:nvPr/>
        </p:nvSpPr>
        <p:spPr>
          <a:xfrm>
            <a:off x="3760651" y="5910811"/>
            <a:ext cx="417093" cy="584775"/>
          </a:xfrm>
          <a:prstGeom prst="rect">
            <a:avLst/>
          </a:prstGeom>
          <a:solidFill>
            <a:srgbClr val="BFF88C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4FF78B0D-1B0C-4F30-8041-C80748459028}"/>
              </a:ext>
            </a:extLst>
          </p:cNvPr>
          <p:cNvSpPr txBox="1"/>
          <p:nvPr/>
        </p:nvSpPr>
        <p:spPr>
          <a:xfrm>
            <a:off x="7631311" y="5098479"/>
            <a:ext cx="453522" cy="584775"/>
          </a:xfrm>
          <a:prstGeom prst="rect">
            <a:avLst/>
          </a:prstGeom>
          <a:solidFill>
            <a:srgbClr val="FCD5B5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algn="ctr"/>
            <a:r>
              <a:rPr lang="vi-VN" sz="3200" b="1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E2F1D047-4F24-43BD-A747-97138B594557}"/>
              </a:ext>
            </a:extLst>
          </p:cNvPr>
          <p:cNvSpPr txBox="1"/>
          <p:nvPr/>
        </p:nvSpPr>
        <p:spPr>
          <a:xfrm>
            <a:off x="10108275" y="5065041"/>
            <a:ext cx="453522" cy="584775"/>
          </a:xfrm>
          <a:prstGeom prst="rect">
            <a:avLst/>
          </a:prstGeom>
          <a:solidFill>
            <a:srgbClr val="FCD5B5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algn="ctr"/>
            <a:r>
              <a:rPr lang="vi-VN" sz="32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A38310B3-F26E-4288-BCD6-EB945B3CC9B3}"/>
              </a:ext>
            </a:extLst>
          </p:cNvPr>
          <p:cNvSpPr txBox="1"/>
          <p:nvPr/>
        </p:nvSpPr>
        <p:spPr>
          <a:xfrm>
            <a:off x="8942374" y="5937348"/>
            <a:ext cx="453522" cy="584775"/>
          </a:xfrm>
          <a:prstGeom prst="rect">
            <a:avLst/>
          </a:prstGeom>
          <a:solidFill>
            <a:srgbClr val="FCD5B5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algn="ctr"/>
            <a:r>
              <a:rPr lang="vi-VN" sz="3200" b="1" dirty="0">
                <a:solidFill>
                  <a:srgbClr val="FF0000"/>
                </a:solidFill>
              </a:rPr>
              <a:t>8</a:t>
            </a: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9F52DF59-3734-4BCF-9273-95484FBDF645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2863" y="762000"/>
            <a:ext cx="11983982" cy="4030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623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Oval 19">
            <a:extLst>
              <a:ext uri="{FF2B5EF4-FFF2-40B4-BE49-F238E27FC236}">
                <a16:creationId xmlns:a16="http://schemas.microsoft.com/office/drawing/2014/main" id="{5F5207A9-BC03-4EA2-95E4-A1F254402254}"/>
              </a:ext>
            </a:extLst>
          </p:cNvPr>
          <p:cNvSpPr/>
          <p:nvPr/>
        </p:nvSpPr>
        <p:spPr>
          <a:xfrm>
            <a:off x="10506822" y="849111"/>
            <a:ext cx="908097" cy="4954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99392C6-494A-4B59-A6A2-4DDD7D22A582}"/>
              </a:ext>
            </a:extLst>
          </p:cNvPr>
          <p:cNvSpPr txBox="1"/>
          <p:nvPr/>
        </p:nvSpPr>
        <p:spPr>
          <a:xfrm>
            <a:off x="1516538" y="757596"/>
            <a:ext cx="974598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/>
              <a:t>Cửa hàng có 40 bông cúc. Cô bán hàng đã bó hoa cúc thành các bó, mỗi bó 5 bông. Hỏi có bao nhiêu bó hoa cúc?</a:t>
            </a:r>
            <a:endParaRPr lang="vi-VN" sz="3600" dirty="0"/>
          </a:p>
        </p:txBody>
      </p:sp>
      <p:sp>
        <p:nvSpPr>
          <p:cNvPr id="3" name="Oval 2"/>
          <p:cNvSpPr/>
          <p:nvPr/>
        </p:nvSpPr>
        <p:spPr>
          <a:xfrm>
            <a:off x="746919" y="663526"/>
            <a:ext cx="731520" cy="731520"/>
          </a:xfrm>
          <a:prstGeom prst="ellipse">
            <a:avLst/>
          </a:prstGeom>
          <a:solidFill>
            <a:srgbClr val="D600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3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B5AEB3-E216-4309-879F-4F88033F9744}"/>
              </a:ext>
            </a:extLst>
          </p:cNvPr>
          <p:cNvCxnSpPr>
            <a:cxnSpLocks/>
          </p:cNvCxnSpPr>
          <p:nvPr/>
        </p:nvCxnSpPr>
        <p:spPr>
          <a:xfrm>
            <a:off x="7307981" y="1344541"/>
            <a:ext cx="395453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582D8E87-9A30-461B-A80F-7730223D4021}"/>
              </a:ext>
            </a:extLst>
          </p:cNvPr>
          <p:cNvCxnSpPr>
            <a:cxnSpLocks/>
          </p:cNvCxnSpPr>
          <p:nvPr/>
        </p:nvCxnSpPr>
        <p:spPr>
          <a:xfrm>
            <a:off x="9826035" y="1903368"/>
            <a:ext cx="1361574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D34A6396-7F1B-4F13-AAEC-FCA0A5BE7859}"/>
              </a:ext>
            </a:extLst>
          </p:cNvPr>
          <p:cNvSpPr txBox="1"/>
          <p:nvPr/>
        </p:nvSpPr>
        <p:spPr>
          <a:xfrm>
            <a:off x="975519" y="3275743"/>
            <a:ext cx="35276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i="1">
                <a:latin typeface="Arial" panose="020B0604020202020204" pitchFamily="34" charset="0"/>
                <a:cs typeface="Arial" panose="020B0604020202020204" pitchFamily="34" charset="0"/>
              </a:rPr>
              <a:t>Tóm tắt:</a:t>
            </a:r>
            <a:endParaRPr lang="vi-VN" sz="36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AEA6D47-B954-4740-96E4-8844D2EC4489}"/>
              </a:ext>
            </a:extLst>
          </p:cNvPr>
          <p:cNvSpPr txBox="1"/>
          <p:nvPr/>
        </p:nvSpPr>
        <p:spPr>
          <a:xfrm>
            <a:off x="976480" y="4025151"/>
            <a:ext cx="63315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5 bông	: 1 bó</a:t>
            </a:r>
            <a:endParaRPr lang="vi-VN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EB2E341-4112-4D4E-9401-C9885B007785}"/>
              </a:ext>
            </a:extLst>
          </p:cNvPr>
          <p:cNvSpPr txBox="1"/>
          <p:nvPr/>
        </p:nvSpPr>
        <p:spPr>
          <a:xfrm>
            <a:off x="976480" y="4774559"/>
            <a:ext cx="63315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40 bông	: … bó hoa cúc?</a:t>
            </a:r>
            <a:endParaRPr lang="vi-VN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5ACFC75-04C9-442C-AD6A-778EC484F94F}"/>
              </a:ext>
            </a:extLst>
          </p:cNvPr>
          <p:cNvCxnSpPr>
            <a:cxnSpLocks/>
          </p:cNvCxnSpPr>
          <p:nvPr/>
        </p:nvCxnSpPr>
        <p:spPr>
          <a:xfrm>
            <a:off x="1617219" y="2450676"/>
            <a:ext cx="4267200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157A348-E143-46E8-9B0B-14C95FB7B83B}"/>
              </a:ext>
            </a:extLst>
          </p:cNvPr>
          <p:cNvCxnSpPr>
            <a:cxnSpLocks/>
          </p:cNvCxnSpPr>
          <p:nvPr/>
        </p:nvCxnSpPr>
        <p:spPr>
          <a:xfrm>
            <a:off x="1601721" y="1362962"/>
            <a:ext cx="531739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F775967-A9D0-4863-83E5-0E87B84598C8}"/>
              </a:ext>
            </a:extLst>
          </p:cNvPr>
          <p:cNvCxnSpPr>
            <a:cxnSpLocks/>
          </p:cNvCxnSpPr>
          <p:nvPr/>
        </p:nvCxnSpPr>
        <p:spPr>
          <a:xfrm>
            <a:off x="1601721" y="1903368"/>
            <a:ext cx="783199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9" name="Picture 18">
            <a:extLst>
              <a:ext uri="{FF2B5EF4-FFF2-40B4-BE49-F238E27FC236}">
                <a16:creationId xmlns:a16="http://schemas.microsoft.com/office/drawing/2014/main" id="{21F103DE-63F0-4B9F-A7F7-508D08C66E5E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47946" y="3245490"/>
            <a:ext cx="5074607" cy="2201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4264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4" grpId="0"/>
      <p:bldP spid="25" grpId="0"/>
      <p:bldP spid="2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798214" y="514350"/>
            <a:ext cx="10639901" cy="5810250"/>
            <a:chOff x="631064" y="0"/>
            <a:chExt cx="10639901" cy="5810250"/>
          </a:xfrm>
        </p:grpSpPr>
        <p:pic>
          <p:nvPicPr>
            <p:cNvPr id="3" name="Picture 2" descr="E:\DT\Phần mềm\LuyenChuTieuHoc-2.8 (1)\LuyenChuTieuHoc-2.8\LuyenChuTieuHoc\Ảnh dòng kẻ sẵn cho môn toán\Dòng kẻ đen - 11 dòng - 15 ô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576" b="27585"/>
            <a:stretch/>
          </p:blipFill>
          <p:spPr bwMode="auto">
            <a:xfrm>
              <a:off x="631064" y="0"/>
              <a:ext cx="10639901" cy="581024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4" name="Straight Connector 3"/>
            <p:cNvCxnSpPr/>
            <p:nvPr/>
          </p:nvCxnSpPr>
          <p:spPr>
            <a:xfrm>
              <a:off x="631064" y="1"/>
              <a:ext cx="0" cy="5810249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2924635" y="3025121"/>
            <a:ext cx="11041402" cy="50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1pPr>
            <a:lvl2pPr marL="742950" indent="-28575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2pPr>
            <a:lvl3pPr marL="11430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3pPr>
            <a:lvl4pPr marL="16002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4pPr>
            <a:lvl5pPr marL="20574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5pPr>
            <a:lvl6pPr marL="25146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6pPr>
            <a:lvl7pPr marL="29718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7pPr>
            <a:lvl8pPr marL="34290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8pPr>
            <a:lvl9pPr marL="38862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9pPr>
          </a:lstStyle>
          <a:p>
            <a:pPr>
              <a:spcAft>
                <a:spcPts val="750"/>
              </a:spcAft>
              <a:defRPr/>
            </a:pPr>
            <a:r>
              <a:rPr lang="vi-VN" altLang="en-US" sz="3800" b="1">
                <a:solidFill>
                  <a:srgbClr val="7030A0"/>
                </a:solidFill>
                <a:latin typeface="HP001 4 hàng" pitchFamily="34" charset="0"/>
              </a:rPr>
              <a:t>Có số bó h</a:t>
            </a:r>
            <a:r>
              <a:rPr lang="el-GR" altLang="en-US" sz="3800" b="1">
                <a:solidFill>
                  <a:srgbClr val="7030A0"/>
                </a:solidFill>
                <a:latin typeface="HP001 4 hàng" pitchFamily="34" charset="0"/>
              </a:rPr>
              <a:t>Ξ </a:t>
            </a:r>
            <a:r>
              <a:rPr lang="vi-VN" altLang="en-US" sz="3800" b="1">
                <a:solidFill>
                  <a:srgbClr val="7030A0"/>
                </a:solidFill>
                <a:latin typeface="HP001 4 hàng" pitchFamily="34" charset="0"/>
              </a:rPr>
              <a:t>cúc là:</a:t>
            </a:r>
            <a:endParaRPr lang="en-US" altLang="en-US" sz="3800" b="1" dirty="0">
              <a:solidFill>
                <a:srgbClr val="7030A0"/>
              </a:solidFill>
              <a:latin typeface="HP001 4 hàng" pitchFamily="34" charset="0"/>
            </a:endParaRPr>
          </a:p>
        </p:txBody>
      </p:sp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3595815" y="3743215"/>
            <a:ext cx="8686800" cy="50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1pPr>
            <a:lvl2pPr marL="742950" indent="-28575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2pPr>
            <a:lvl3pPr marL="11430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3pPr>
            <a:lvl4pPr marL="16002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4pPr>
            <a:lvl5pPr marL="20574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5pPr>
            <a:lvl6pPr marL="25146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6pPr>
            <a:lvl7pPr marL="29718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7pPr>
            <a:lvl8pPr marL="34290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8pPr>
            <a:lvl9pPr marL="38862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9pPr>
          </a:lstStyle>
          <a:p>
            <a:pPr>
              <a:spcAft>
                <a:spcPts val="750"/>
              </a:spcAft>
              <a:defRPr/>
            </a:pPr>
            <a:r>
              <a:rPr lang="en-US" altLang="en-US" sz="3800" b="1">
                <a:solidFill>
                  <a:srgbClr val="7030A0"/>
                </a:solidFill>
                <a:latin typeface="HP001 4 hàng" pitchFamily="34" charset="0"/>
              </a:rPr>
              <a:t>40 : 5 = 8 (bó)</a:t>
            </a:r>
            <a:endParaRPr lang="en-US" altLang="en-US" sz="3800" b="1" dirty="0">
              <a:solidFill>
                <a:srgbClr val="7030A0"/>
              </a:solidFill>
              <a:latin typeface="HP001 4 hàng" pitchFamily="34" charset="0"/>
            </a:endParaRPr>
          </a:p>
        </p:txBody>
      </p:sp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4350108" y="4463063"/>
            <a:ext cx="8686800" cy="50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1pPr>
            <a:lvl2pPr marL="742950" indent="-28575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2pPr>
            <a:lvl3pPr marL="11430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3pPr>
            <a:lvl4pPr marL="16002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4pPr>
            <a:lvl5pPr marL="20574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5pPr>
            <a:lvl6pPr marL="25146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6pPr>
            <a:lvl7pPr marL="29718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7pPr>
            <a:lvl8pPr marL="34290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8pPr>
            <a:lvl9pPr marL="38862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9pPr>
          </a:lstStyle>
          <a:p>
            <a:pPr>
              <a:spcAft>
                <a:spcPts val="750"/>
              </a:spcAft>
              <a:defRPr/>
            </a:pPr>
            <a:r>
              <a:rPr lang="en-US" altLang="en-US" sz="3800" b="1">
                <a:solidFill>
                  <a:srgbClr val="7030A0"/>
                </a:solidFill>
                <a:latin typeface="HP001 4 hàng" pitchFamily="34" charset="0"/>
              </a:rPr>
              <a:t>Đáp số: 8 bó </a:t>
            </a:r>
            <a:r>
              <a:rPr lang="vi-VN" altLang="en-US" sz="3800" b="1">
                <a:solidFill>
                  <a:srgbClr val="7030A0"/>
                </a:solidFill>
                <a:latin typeface="HP001 4 hàng" pitchFamily="34" charset="0"/>
              </a:rPr>
              <a:t>h</a:t>
            </a:r>
            <a:r>
              <a:rPr lang="el-GR" altLang="en-US" sz="3800" b="1">
                <a:solidFill>
                  <a:srgbClr val="7030A0"/>
                </a:solidFill>
                <a:latin typeface="HP001 4 hàng" pitchFamily="34" charset="0"/>
              </a:rPr>
              <a:t>Ξ </a:t>
            </a:r>
            <a:r>
              <a:rPr lang="vi-VN" altLang="en-US" sz="3800" b="1">
                <a:solidFill>
                  <a:srgbClr val="7030A0"/>
                </a:solidFill>
                <a:latin typeface="HP001 4 hàng" pitchFamily="34" charset="0"/>
              </a:rPr>
              <a:t>cúc</a:t>
            </a:r>
            <a:r>
              <a:rPr lang="en-US" altLang="en-US" sz="3800" b="1">
                <a:solidFill>
                  <a:srgbClr val="7030A0"/>
                </a:solidFill>
                <a:latin typeface="HP001 4 hàng" pitchFamily="34" charset="0"/>
              </a:rPr>
              <a:t>.</a:t>
            </a:r>
            <a:endParaRPr lang="en-US" altLang="en-US" sz="3800" b="1" dirty="0">
              <a:solidFill>
                <a:srgbClr val="7030A0"/>
              </a:solidFill>
              <a:latin typeface="HP001 4 hàng" pitchFamily="34" charset="0"/>
            </a:endParaRPr>
          </a:p>
        </p:txBody>
      </p:sp>
      <p:sp>
        <p:nvSpPr>
          <p:cNvPr id="16" name="Text Box 2"/>
          <p:cNvSpPr txBox="1">
            <a:spLocks noChangeArrowheads="1"/>
          </p:cNvSpPr>
          <p:nvPr/>
        </p:nvSpPr>
        <p:spPr bwMode="auto">
          <a:xfrm>
            <a:off x="1255054" y="698335"/>
            <a:ext cx="10464444" cy="834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1pPr>
            <a:lvl2pPr marL="742950" indent="-28575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2pPr>
            <a:lvl3pPr marL="11430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3pPr>
            <a:lvl4pPr marL="16002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4pPr>
            <a:lvl5pPr marL="20574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5pPr>
            <a:lvl6pPr marL="25146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6pPr>
            <a:lvl7pPr marL="29718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7pPr>
            <a:lvl8pPr marL="34290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8pPr>
            <a:lvl9pPr marL="38862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9pPr>
          </a:lstStyle>
          <a:p>
            <a:pPr>
              <a:spcAft>
                <a:spcPts val="750"/>
              </a:spcAft>
              <a:defRPr/>
            </a:pPr>
            <a:endParaRPr lang="en-US" altLang="en-US" sz="3800" b="1" i="1" dirty="0">
              <a:solidFill>
                <a:srgbClr val="7030A0"/>
              </a:solidFill>
              <a:latin typeface="HP001 4 hàng" pitchFamily="34" charset="0"/>
            </a:endParaRPr>
          </a:p>
          <a:p>
            <a:pPr>
              <a:spcAft>
                <a:spcPts val="750"/>
              </a:spcAft>
              <a:defRPr/>
            </a:pPr>
            <a:r>
              <a:rPr lang="en-US" altLang="en-US" sz="3800" b="1" dirty="0">
                <a:solidFill>
                  <a:srgbClr val="7030A0"/>
                </a:solidFill>
                <a:latin typeface="HP001 4 hàng" pitchFamily="34" charset="0"/>
              </a:rPr>
              <a:t>               </a:t>
            </a:r>
          </a:p>
          <a:p>
            <a:pPr>
              <a:spcAft>
                <a:spcPts val="750"/>
              </a:spcAft>
              <a:defRPr/>
            </a:pPr>
            <a:r>
              <a:rPr lang="en-US" altLang="en-US" sz="3800" b="1" dirty="0">
                <a:solidFill>
                  <a:srgbClr val="7030A0"/>
                </a:solidFill>
                <a:latin typeface="HP001 4 hàng" pitchFamily="34" charset="0"/>
              </a:rPr>
              <a:t>                                                                                             </a:t>
            </a:r>
          </a:p>
          <a:p>
            <a:pPr>
              <a:spcAft>
                <a:spcPts val="750"/>
              </a:spcAft>
              <a:defRPr/>
            </a:pPr>
            <a:r>
              <a:rPr lang="en-US" altLang="en-US" sz="3800" b="1" dirty="0">
                <a:solidFill>
                  <a:srgbClr val="7030A0"/>
                </a:solidFill>
                <a:latin typeface="HP001 4 hàng" pitchFamily="34" charset="0"/>
              </a:rPr>
              <a:t>  </a:t>
            </a:r>
          </a:p>
          <a:p>
            <a:pPr>
              <a:spcAft>
                <a:spcPts val="750"/>
              </a:spcAft>
              <a:defRPr/>
            </a:pPr>
            <a:endParaRPr lang="en-US" altLang="en-US" sz="3800" b="1" dirty="0">
              <a:solidFill>
                <a:srgbClr val="7030A0"/>
              </a:solidFill>
              <a:latin typeface="HP001 4 hàng" pitchFamily="34" charset="0"/>
            </a:endParaRPr>
          </a:p>
          <a:p>
            <a:pPr>
              <a:spcAft>
                <a:spcPts val="750"/>
              </a:spcAft>
              <a:defRPr/>
            </a:pPr>
            <a:endParaRPr lang="en-US" altLang="en-US" sz="3800" b="1">
              <a:solidFill>
                <a:srgbClr val="7030A0"/>
              </a:solidFill>
              <a:latin typeface="HP001 4 hàng" pitchFamily="34" charset="0"/>
            </a:endParaRPr>
          </a:p>
          <a:p>
            <a:pPr>
              <a:spcAft>
                <a:spcPts val="750"/>
              </a:spcAft>
              <a:defRPr/>
            </a:pPr>
            <a:endParaRPr lang="en-US" altLang="en-US" sz="3800" b="1">
              <a:solidFill>
                <a:srgbClr val="7030A0"/>
              </a:solidFill>
              <a:latin typeface="HP001 4 hàng" pitchFamily="34" charset="0"/>
            </a:endParaRPr>
          </a:p>
          <a:p>
            <a:pPr>
              <a:spcAft>
                <a:spcPts val="750"/>
              </a:spcAft>
              <a:defRPr/>
            </a:pPr>
            <a:endParaRPr lang="en-US" altLang="en-US" sz="3800" b="1">
              <a:solidFill>
                <a:srgbClr val="7030A0"/>
              </a:solidFill>
              <a:latin typeface="HP001 4 hàng" pitchFamily="34" charset="0"/>
            </a:endParaRPr>
          </a:p>
          <a:p>
            <a:pPr>
              <a:spcAft>
                <a:spcPts val="750"/>
              </a:spcAft>
              <a:defRPr/>
            </a:pPr>
            <a:endParaRPr lang="en-US" altLang="en-US" sz="3800" b="1" dirty="0">
              <a:solidFill>
                <a:srgbClr val="7030A0"/>
              </a:solidFill>
              <a:latin typeface="HP001 4 hàng" pitchFamily="34" charset="0"/>
            </a:endParaRPr>
          </a:p>
          <a:p>
            <a:pPr>
              <a:defRPr/>
            </a:pPr>
            <a:r>
              <a:rPr lang="en-US" altLang="en-US" sz="3800" b="1">
                <a:solidFill>
                  <a:srgbClr val="7030A0"/>
                </a:solidFill>
                <a:latin typeface="HP001 4 hàng" pitchFamily="34" charset="0"/>
              </a:rPr>
              <a:t> Thứ … ngày … </a:t>
            </a:r>
            <a:r>
              <a:rPr lang="en-US" sz="3800" b="1">
                <a:solidFill>
                  <a:srgbClr val="7030A0"/>
                </a:solidFill>
                <a:latin typeface="HP001 4 hàng" pitchFamily="34" charset="0"/>
                <a:ea typeface="Calibri"/>
                <a:cs typeface="Arial"/>
              </a:rPr>
              <a:t>Ǉ</a:t>
            </a:r>
            <a:r>
              <a:rPr lang="en-US" altLang="en-US" sz="3800" b="1">
                <a:solidFill>
                  <a:srgbClr val="7030A0"/>
                </a:solidFill>
                <a:latin typeface="HP001 4 hàng" pitchFamily="34" charset="0"/>
              </a:rPr>
              <a:t>háng 11 năm 2021</a:t>
            </a:r>
            <a:endParaRPr lang="en-US" altLang="en-US" sz="3800" b="1" dirty="0">
              <a:solidFill>
                <a:srgbClr val="7030A0"/>
              </a:solidFill>
              <a:latin typeface="HP001 4 hàng" pitchFamily="34" charset="0"/>
            </a:endParaRPr>
          </a:p>
        </p:txBody>
      </p:sp>
      <p:sp>
        <p:nvSpPr>
          <p:cNvPr id="17" name="Text Box 2"/>
          <p:cNvSpPr txBox="1">
            <a:spLocks noChangeArrowheads="1"/>
          </p:cNvSpPr>
          <p:nvPr/>
        </p:nvSpPr>
        <p:spPr bwMode="auto">
          <a:xfrm>
            <a:off x="746919" y="1564927"/>
            <a:ext cx="10287000" cy="50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1pPr>
            <a:lvl2pPr marL="742950" indent="-28575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2pPr>
            <a:lvl3pPr marL="11430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3pPr>
            <a:lvl4pPr marL="16002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4pPr>
            <a:lvl5pPr marL="20574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5pPr>
            <a:lvl6pPr marL="25146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6pPr>
            <a:lvl7pPr marL="29718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7pPr>
            <a:lvl8pPr marL="34290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8pPr>
            <a:lvl9pPr marL="38862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9pPr>
          </a:lstStyle>
          <a:p>
            <a:pPr>
              <a:spcAft>
                <a:spcPts val="750"/>
              </a:spcAft>
              <a:defRPr/>
            </a:pPr>
            <a:r>
              <a:rPr lang="en-US" altLang="en-US" sz="3800" b="1">
                <a:solidFill>
                  <a:srgbClr val="7030A0"/>
                </a:solidFill>
                <a:latin typeface="HP001 4 hàng" pitchFamily="34" charset="0"/>
              </a:rPr>
              <a:t>TǨn:        Bảng chia 5 </a:t>
            </a:r>
            <a:r>
              <a:rPr lang="lt-LT" altLang="en-US" sz="3800" b="1">
                <a:solidFill>
                  <a:srgbClr val="7030A0"/>
                </a:solidFill>
                <a:latin typeface="HP001 4 hàng" pitchFamily="34" charset="0"/>
              </a:rPr>
              <a:t>(t</a:t>
            </a:r>
            <a:r>
              <a:rPr lang="el-GR" altLang="en-US" sz="3800" b="1">
                <a:solidFill>
                  <a:srgbClr val="7030A0"/>
                </a:solidFill>
                <a:latin typeface="HP001 4 hàng" pitchFamily="34" charset="0"/>
              </a:rPr>
              <a:t>Η</a:t>
            </a:r>
            <a:r>
              <a:rPr lang="lt-LT" altLang="en-US" sz="3800" b="1">
                <a:solidFill>
                  <a:srgbClr val="7030A0"/>
                </a:solidFill>
                <a:latin typeface="HP001 4 hàng" pitchFamily="34" charset="0"/>
              </a:rPr>
              <a:t>Ğt </a:t>
            </a:r>
            <a:r>
              <a:rPr lang="en-US" altLang="en-US" sz="3800" b="1">
                <a:solidFill>
                  <a:srgbClr val="7030A0"/>
                </a:solidFill>
                <a:latin typeface="HP001 4 hàng" pitchFamily="34" charset="0"/>
              </a:rPr>
              <a:t>1</a:t>
            </a:r>
            <a:r>
              <a:rPr lang="lt-LT" altLang="en-US" sz="3800" b="1">
                <a:solidFill>
                  <a:srgbClr val="7030A0"/>
                </a:solidFill>
                <a:latin typeface="HP001 4 hàng" pitchFamily="34" charset="0"/>
              </a:rPr>
              <a:t>)</a:t>
            </a:r>
            <a:endParaRPr lang="en-US" altLang="en-US" sz="3800" b="1" dirty="0">
              <a:solidFill>
                <a:srgbClr val="7030A0"/>
              </a:solidFill>
              <a:latin typeface="HP001 4 hàng" pitchFamily="34" charset="0"/>
            </a:endParaRPr>
          </a:p>
        </p:txBody>
      </p:sp>
      <p:sp>
        <p:nvSpPr>
          <p:cNvPr id="18" name="Text Box 2"/>
          <p:cNvSpPr txBox="1">
            <a:spLocks noChangeArrowheads="1"/>
          </p:cNvSpPr>
          <p:nvPr/>
        </p:nvSpPr>
        <p:spPr bwMode="auto">
          <a:xfrm>
            <a:off x="746919" y="2309329"/>
            <a:ext cx="929148" cy="50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1pPr>
            <a:lvl2pPr marL="742950" indent="-28575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2pPr>
            <a:lvl3pPr marL="11430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3pPr>
            <a:lvl4pPr marL="16002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4pPr>
            <a:lvl5pPr marL="20574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5pPr>
            <a:lvl6pPr marL="25146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6pPr>
            <a:lvl7pPr marL="29718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7pPr>
            <a:lvl8pPr marL="34290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8pPr>
            <a:lvl9pPr marL="38862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9pPr>
          </a:lstStyle>
          <a:p>
            <a:pPr>
              <a:spcAft>
                <a:spcPts val="750"/>
              </a:spcAft>
              <a:defRPr/>
            </a:pPr>
            <a:r>
              <a:rPr lang="en-US" altLang="en-US" sz="3800" b="1">
                <a:solidFill>
                  <a:srgbClr val="7030A0"/>
                </a:solidFill>
                <a:latin typeface="HP001 4 hàng" pitchFamily="34" charset="0"/>
              </a:rPr>
              <a:t>3.</a:t>
            </a:r>
            <a:endParaRPr lang="en-US" altLang="en-US" sz="3800" b="1" dirty="0">
              <a:solidFill>
                <a:srgbClr val="7030A0"/>
              </a:solidFill>
              <a:latin typeface="HP001 4 hàng" pitchFamily="34" charset="0"/>
            </a:endParaRPr>
          </a:p>
        </p:txBody>
      </p:sp>
      <p:sp>
        <p:nvSpPr>
          <p:cNvPr id="19" name="Text Box 2"/>
          <p:cNvSpPr txBox="1">
            <a:spLocks noChangeArrowheads="1"/>
          </p:cNvSpPr>
          <p:nvPr/>
        </p:nvSpPr>
        <p:spPr bwMode="auto">
          <a:xfrm>
            <a:off x="4357815" y="2295024"/>
            <a:ext cx="2743200" cy="50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1pPr>
            <a:lvl2pPr marL="742950" indent="-28575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2pPr>
            <a:lvl3pPr marL="11430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3pPr>
            <a:lvl4pPr marL="16002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4pPr>
            <a:lvl5pPr marL="20574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5pPr>
            <a:lvl6pPr marL="25146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6pPr>
            <a:lvl7pPr marL="29718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7pPr>
            <a:lvl8pPr marL="34290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8pPr>
            <a:lvl9pPr marL="38862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9pPr>
          </a:lstStyle>
          <a:p>
            <a:pPr>
              <a:spcAft>
                <a:spcPts val="750"/>
              </a:spcAft>
              <a:defRPr/>
            </a:pPr>
            <a:r>
              <a:rPr lang="en-US" altLang="en-US" sz="3800" b="1">
                <a:solidFill>
                  <a:srgbClr val="7030A0"/>
                </a:solidFill>
                <a:latin typeface="HP001 4 hàng" pitchFamily="34" charset="0"/>
              </a:rPr>
              <a:t>Bài giải </a:t>
            </a:r>
            <a:endParaRPr lang="en-US" altLang="en-US" sz="3800" b="1" dirty="0">
              <a:solidFill>
                <a:srgbClr val="7030A0"/>
              </a:solidFill>
              <a:latin typeface="HP001 4 hàng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8A4AACC3-9007-4C24-9D22-D14651621B27}"/>
              </a:ext>
            </a:extLst>
          </p:cNvPr>
          <p:cNvGrpSpPr/>
          <p:nvPr/>
        </p:nvGrpSpPr>
        <p:grpSpPr>
          <a:xfrm>
            <a:off x="109878" y="4835749"/>
            <a:ext cx="4323438" cy="1937287"/>
            <a:chOff x="8020784" y="4920713"/>
            <a:chExt cx="4323438" cy="1937287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B0BD835E-86B8-4B3C-9F48-E810D6078DBE}"/>
                </a:ext>
              </a:extLst>
            </p:cNvPr>
            <p:cNvSpPr/>
            <p:nvPr/>
          </p:nvSpPr>
          <p:spPr>
            <a:xfrm>
              <a:off x="8020784" y="4920713"/>
              <a:ext cx="3941917" cy="1937287"/>
            </a:xfrm>
            <a:prstGeom prst="roundRect">
              <a:avLst/>
            </a:prstGeom>
            <a:solidFill>
              <a:srgbClr val="FFDD7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752815AB-D886-4647-BDCE-CB83EB87DF0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65532" y="5080848"/>
              <a:ext cx="4278690" cy="161701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76872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11" grpId="0"/>
      <p:bldP spid="1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699392C6-494A-4B59-A6A2-4DDD7D22A582}"/>
              </a:ext>
            </a:extLst>
          </p:cNvPr>
          <p:cNvSpPr txBox="1"/>
          <p:nvPr/>
        </p:nvSpPr>
        <p:spPr>
          <a:xfrm>
            <a:off x="4139903" y="990600"/>
            <a:ext cx="3882032" cy="83099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>
                <a:latin typeface="Arial" panose="020B0604020202020204" pitchFamily="34" charset="0"/>
                <a:cs typeface="Arial" panose="020B0604020202020204" pitchFamily="34" charset="0"/>
              </a:rPr>
              <a:t>CỦNG CỐ</a:t>
            </a:r>
            <a:endParaRPr lang="vi-VN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AutoShape 2" descr="Happy Strawberry Cartoon Transparent PNG &amp; SVG Vecto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99392C6-494A-4B59-A6A2-4DDD7D22A582}"/>
              </a:ext>
            </a:extLst>
          </p:cNvPr>
          <p:cNvSpPr txBox="1"/>
          <p:nvPr/>
        </p:nvSpPr>
        <p:spPr>
          <a:xfrm>
            <a:off x="1318419" y="2286000"/>
            <a:ext cx="9525000" cy="3046988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4800">
                <a:latin typeface="Arial" panose="020B0604020202020204" pitchFamily="34" charset="0"/>
                <a:cs typeface="Arial" panose="020B0604020202020204" pitchFamily="34" charset="0"/>
              </a:rPr>
              <a:t>Cả lớp có 40 học sinh. Trong giờ học, cô giáo chia lớp thành 5 nhóm. Hỏi mỗi nhóm có bao nhiêu học sinh?  </a:t>
            </a:r>
            <a:endParaRPr lang="vi-VN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9300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36"/>
          <p:cNvSpPr txBox="1">
            <a:spLocks noGrp="1"/>
          </p:cNvSpPr>
          <p:nvPr>
            <p:ph type="ctrTitle" idx="4294967295"/>
          </p:nvPr>
        </p:nvSpPr>
        <p:spPr>
          <a:xfrm>
            <a:off x="1585119" y="381000"/>
            <a:ext cx="9002713" cy="1260475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/>
          <a:p>
            <a:pPr algn="ctr"/>
            <a:r>
              <a:rPr lang="en" sz="4400" b="1">
                <a:latin typeface="+mj-lt"/>
              </a:rPr>
              <a:t>DẶN DÒ</a:t>
            </a:r>
            <a:endParaRPr sz="4400" b="1">
              <a:latin typeface="+mj-lt"/>
            </a:endParaRPr>
          </a:p>
        </p:txBody>
      </p:sp>
      <p:sp>
        <p:nvSpPr>
          <p:cNvPr id="416" name="Google Shape;416;p36"/>
          <p:cNvSpPr/>
          <p:nvPr/>
        </p:nvSpPr>
        <p:spPr>
          <a:xfrm>
            <a:off x="7452519" y="2057400"/>
            <a:ext cx="3200400" cy="32004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endParaRPr/>
          </a:p>
        </p:txBody>
      </p:sp>
      <p:sp>
        <p:nvSpPr>
          <p:cNvPr id="418" name="Google Shape;418;p36"/>
          <p:cNvSpPr/>
          <p:nvPr/>
        </p:nvSpPr>
        <p:spPr>
          <a:xfrm>
            <a:off x="1661319" y="2057400"/>
            <a:ext cx="3200400" cy="3200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endParaRPr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9" name="Google Shape;419;p36"/>
          <p:cNvSpPr/>
          <p:nvPr/>
        </p:nvSpPr>
        <p:spPr>
          <a:xfrm>
            <a:off x="4538397" y="1721833"/>
            <a:ext cx="3200400" cy="32004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endParaRPr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6" name="Google Shape;426;p36"/>
          <p:cNvSpPr txBox="1">
            <a:spLocks noGrp="1"/>
          </p:cNvSpPr>
          <p:nvPr>
            <p:ph type="title" idx="4294967295"/>
          </p:nvPr>
        </p:nvSpPr>
        <p:spPr>
          <a:xfrm>
            <a:off x="4743184" y="2887662"/>
            <a:ext cx="2995613" cy="769938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algn="ctr"/>
            <a:r>
              <a:rPr lang="en-US" sz="36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" sz="36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oàn thành bài</a:t>
            </a:r>
            <a:endParaRPr sz="360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3" name="Google Shape;423;p36"/>
          <p:cNvSpPr txBox="1">
            <a:spLocks noGrp="1"/>
          </p:cNvSpPr>
          <p:nvPr>
            <p:ph type="title"/>
          </p:nvPr>
        </p:nvSpPr>
        <p:spPr>
          <a:xfrm>
            <a:off x="1737519" y="3289376"/>
            <a:ext cx="2933700" cy="7108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algn="ctr"/>
            <a:r>
              <a:rPr lang="en-US" sz="36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Xe</a:t>
            </a:r>
            <a:r>
              <a:rPr lang="en" sz="36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 lại bài đã học </a:t>
            </a:r>
            <a:endParaRPr sz="360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7" name="Google Shape;417;p36"/>
          <p:cNvSpPr txBox="1">
            <a:spLocks noGrp="1"/>
          </p:cNvSpPr>
          <p:nvPr>
            <p:ph type="title" idx="4294967295"/>
          </p:nvPr>
        </p:nvSpPr>
        <p:spPr>
          <a:xfrm>
            <a:off x="7886700" y="3271837"/>
            <a:ext cx="2332038" cy="771525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algn="ctr"/>
            <a:r>
              <a:rPr lang="en" sz="36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36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" sz="36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uẩn bị bài mới</a:t>
            </a:r>
            <a:endParaRPr sz="360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22260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5E979BB-CE7F-49D3-BED9-E46DB47E11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922" y="0"/>
            <a:ext cx="11999994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97B76D9-57DB-481B-A875-D4147C2261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7451" y="678358"/>
            <a:ext cx="1409783" cy="169035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A1BCFA3-29A9-4D85-B257-A4BC90B350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42548" y="286232"/>
            <a:ext cx="2334970" cy="2249619"/>
          </a:xfrm>
          <a:prstGeom prst="rect">
            <a:avLst/>
          </a:prstGeom>
        </p:spPr>
      </p:pic>
      <p:pic>
        <p:nvPicPr>
          <p:cNvPr id="2054" name="Picture 6" descr="School Frog Clip Art - School Frog Image">
            <a:extLst>
              <a:ext uri="{FF2B5EF4-FFF2-40B4-BE49-F238E27FC236}">
                <a16:creationId xmlns:a16="http://schemas.microsoft.com/office/drawing/2014/main" id="{B09D5D12-4CD0-42C2-BBE3-509BFB3948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7119" y="725875"/>
            <a:ext cx="1094030" cy="1809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Frog On Lily Pad Clipart - Frogs At School Clip Art - Png Download  (#5585823) - PinClipart">
            <a:extLst>
              <a:ext uri="{FF2B5EF4-FFF2-40B4-BE49-F238E27FC236}">
                <a16:creationId xmlns:a16="http://schemas.microsoft.com/office/drawing/2014/main" id="{C2091E45-1CCD-453E-9C9E-4BD4FF67D7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1205" r="100000">
                        <a14:foregroundMark x1="96386" y1="26316" x2="69277" y2="351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7449" y="373048"/>
            <a:ext cx="1133597" cy="2075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clip art - Clip Art Library">
            <a:extLst>
              <a:ext uri="{FF2B5EF4-FFF2-40B4-BE49-F238E27FC236}">
                <a16:creationId xmlns:a16="http://schemas.microsoft.com/office/drawing/2014/main" id="{0AE3BD54-8608-4261-A392-EBC902C70A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975" y="836132"/>
            <a:ext cx="893240" cy="207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697EE7D-25A2-423A-8254-392884BD0F9B}"/>
              </a:ext>
            </a:extLst>
          </p:cNvPr>
          <p:cNvSpPr txBox="1"/>
          <p:nvPr/>
        </p:nvSpPr>
        <p:spPr>
          <a:xfrm>
            <a:off x="1280319" y="7766708"/>
            <a:ext cx="9601200" cy="3417858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/>
            <a:r>
              <a:rPr lang="en-US" sz="6600">
                <a:solidFill>
                  <a:srgbClr val="FFC000"/>
                </a:solidFill>
                <a:latin typeface="UTM Cookies" panose="02040603050506020204" pitchFamily="18" charset="0"/>
              </a:rPr>
              <a:t>ẾCH CON ĐI HỌC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87643F8-759C-46F9-BDE5-BC544925529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74595" y="2449033"/>
            <a:ext cx="9602032" cy="3834716"/>
          </a:xfrm>
          <a:prstGeom prst="rect">
            <a:avLst/>
          </a:prstGeom>
        </p:spPr>
      </p:pic>
      <p:sp>
        <p:nvSpPr>
          <p:cNvPr id="10" name="TextBox 2">
            <a:extLst>
              <a:ext uri="{FF2B5EF4-FFF2-40B4-BE49-F238E27FC236}">
                <a16:creationId xmlns:a16="http://schemas.microsoft.com/office/drawing/2014/main" id="{E3D278EB-29FF-4782-B463-BCE438B3EC3B}"/>
              </a:ext>
            </a:extLst>
          </p:cNvPr>
          <p:cNvSpPr txBox="1"/>
          <p:nvPr/>
        </p:nvSpPr>
        <p:spPr>
          <a:xfrm>
            <a:off x="-91281" y="6938321"/>
            <a:ext cx="4267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>
                <a:solidFill>
                  <a:srgbClr val="FF0000"/>
                </a:solidFill>
                <a:latin typeface="Chewy" panose="02000000000000000000" pitchFamily="2" charset="0"/>
              </a:rPr>
              <a:t>Kho game Phan Linh_0916.604.268</a:t>
            </a:r>
          </a:p>
        </p:txBody>
      </p:sp>
    </p:spTree>
    <p:extLst>
      <p:ext uri="{BB962C8B-B14F-4D97-AF65-F5344CB8AC3E}">
        <p14:creationId xmlns:p14="http://schemas.microsoft.com/office/powerpoint/2010/main" val="3858268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432720" y="381000"/>
            <a:ext cx="9296400" cy="25146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7" tIns="45698" rIns="91397" bIns="45698"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157"/>
          <a:stretch/>
        </p:blipFill>
        <p:spPr>
          <a:xfrm>
            <a:off x="2499519" y="625524"/>
            <a:ext cx="2114550" cy="202555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32720" y="3429002"/>
            <a:ext cx="9296400" cy="2554545"/>
          </a:xfrm>
          <a:prstGeom prst="rect">
            <a:avLst/>
          </a:prstGeom>
          <a:solidFill>
            <a:srgbClr val="D8F4E3"/>
          </a:solidFill>
        </p:spPr>
        <p:txBody>
          <a:bodyPr wrap="square" lIns="91397" tIns="45698" rIns="91397" bIns="45698" rtlCol="0">
            <a:spAutoFit/>
          </a:bodyPr>
          <a:lstStyle/>
          <a:p>
            <a:r>
              <a:rPr lang="en-US" sz="2000" b="1">
                <a:latin typeface="Arial" pitchFamily="34" charset="0"/>
                <a:cs typeface="Arial" pitchFamily="34" charset="0"/>
              </a:rPr>
              <a:t>Thân chào Quý Thầy Cô!</a:t>
            </a:r>
          </a:p>
          <a:p>
            <a:r>
              <a:rPr lang="en-US" sz="2000" b="1">
                <a:latin typeface="Arial" pitchFamily="34" charset="0"/>
                <a:cs typeface="Arial" pitchFamily="34" charset="0"/>
              </a:rPr>
              <a:t>Người soạn rất mong nhận được phản hồi và góp ý từ Quý Thầy Cô để bộ giáo án ppt được hoàn thiện hơn.</a:t>
            </a:r>
          </a:p>
          <a:p>
            <a:r>
              <a:rPr lang="en-US" sz="2000" b="1">
                <a:latin typeface="Arial" pitchFamily="34" charset="0"/>
                <a:cs typeface="Arial" pitchFamily="34" charset="0"/>
              </a:rPr>
              <a:t>Mọi thông tin phản hồi mong được QTC gửi về:</a:t>
            </a:r>
          </a:p>
          <a:p>
            <a:r>
              <a:rPr lang="en-US" sz="2000" b="1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en-US" sz="2000" b="1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en-US" sz="2000">
                <a:hlinkClick r:id="rId3"/>
              </a:rPr>
              <a:t>https://www.facebook.com/nhilinh.phan/</a:t>
            </a:r>
            <a:endParaRPr lang="en-US" sz="2000"/>
          </a:p>
          <a:p>
            <a:r>
              <a:rPr lang="en-US" sz="2000" b="1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en-US" sz="2000">
                <a:hlinkClick r:id="rId4"/>
              </a:rPr>
              <a:t>https://www.facebook.com/groups/443096903751589</a:t>
            </a:r>
            <a:endParaRPr lang="en-US" sz="2000"/>
          </a:p>
          <a:p>
            <a:r>
              <a:rPr lang="en-US" sz="2000" b="1" i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* Thầy cô có thể liên hệ khi cần được hỗ trợ soạn giáo án điện tử.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780990" y="1143000"/>
            <a:ext cx="5948130" cy="1323395"/>
          </a:xfrm>
          <a:prstGeom prst="rect">
            <a:avLst/>
          </a:prstGeom>
          <a:noFill/>
        </p:spPr>
        <p:txBody>
          <a:bodyPr wrap="square" lIns="91397" tIns="45698" rIns="91397" bIns="45698" rtlCol="0">
            <a:spAutoFit/>
          </a:bodyPr>
          <a:lstStyle/>
          <a:p>
            <a:r>
              <a:rPr lang="en-US" sz="200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Người soạn	: Phan Thị Linh</a:t>
            </a:r>
          </a:p>
          <a:p>
            <a:r>
              <a:rPr lang="en-US" sz="200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Năm sinh		: 1990</a:t>
            </a:r>
          </a:p>
          <a:p>
            <a:r>
              <a:rPr lang="en-US" sz="200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SĐT		: 0916.604.268</a:t>
            </a:r>
          </a:p>
          <a:p>
            <a:r>
              <a:rPr lang="en-US" sz="200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Mail		: linhpt33@fe.edu.vn</a:t>
            </a:r>
          </a:p>
        </p:txBody>
      </p:sp>
    </p:spTree>
    <p:extLst>
      <p:ext uri="{BB962C8B-B14F-4D97-AF65-F5344CB8AC3E}">
        <p14:creationId xmlns:p14="http://schemas.microsoft.com/office/powerpoint/2010/main" val="30427150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1332518-22A6-480A-A569-171B6C91EB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675"/>
            <a:ext cx="12161838" cy="68486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536EA32-4A94-40DC-AF0C-6B61E57D021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3082" y="5262402"/>
            <a:ext cx="1893401" cy="63703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CE4E872-112E-42CE-9990-72919F19FBE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4673">
            <a:off x="282922" y="3860719"/>
            <a:ext cx="1893401" cy="63703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569FC5A-5711-4A3C-8748-E079433E687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79691" y1="88450" x2="80271" y2="94225"/>
                        <a14:foregroundMark x1="80271" y1="89362" x2="56673" y2="89058"/>
                        <a14:foregroundMark x1="89168" y1="90274" x2="64023" y2="94529"/>
                        <a14:foregroundMark x1="95551" y1="78116" x2="52805" y2="87234"/>
                        <a14:foregroundMark x1="50870" y1="73860" x2="11992" y2="85714"/>
                        <a14:foregroundMark x1="10251" y1="68997" x2="38104" y2="88754"/>
                        <a14:foregroundMark x1="9671" y1="10942" x2="51451" y2="17021"/>
                        <a14:foregroundMark x1="39458" y1="8207" x2="2128" y2="24012"/>
                        <a14:foregroundMark x1="12186" y1="14286" x2="31721" y2="10638"/>
                        <a14:foregroundMark x1="19149" y1="9726" x2="16441" y2="17933"/>
                        <a14:foregroundMark x1="41973" y1="10334" x2="46422" y2="17021"/>
                        <a14:foregroundMark x1="56673" y1="6079" x2="90716" y2="2736"/>
                        <a14:foregroundMark x1="93424" y1="5471" x2="88781" y2="13982"/>
                        <a14:foregroundMark x1="98066" y1="32523" x2="97292" y2="61398"/>
                        <a14:foregroundMark x1="75242" y1="89970" x2="66538" y2="94529"/>
                        <a14:foregroundMark x1="8897" y1="45593" x2="0" y2="66869"/>
                        <a14:foregroundMark x1="1547" y1="41945" x2="1354" y2="68085"/>
                        <a14:foregroundMark x1="60542" y1="2736" x2="86847" y2="1824"/>
                        <a14:foregroundMark x1="93424" y1="1520" x2="70019" y2="912"/>
                        <a14:foregroundMark x1="93424" y1="35562" x2="99807" y2="57447"/>
                        <a14:foregroundMark x1="59961" y1="75076" x2="10445" y2="82675"/>
                        <a14:foregroundMark x1="45648" y1="83587" x2="13540" y2="80851"/>
                        <a14:foregroundMark x1="16248" y1="64742" x2="10445" y2="78419"/>
                        <a14:foregroundMark x1="19729" y1="69605" x2="16634" y2="86018"/>
                        <a14:foregroundMark x1="11412" y1="65957" x2="9284" y2="73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2479" y="3429000"/>
            <a:ext cx="1975757" cy="12573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D109573-7774-4AA9-887B-FB85FA7C6B7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79691" y1="88450" x2="80271" y2="94225"/>
                        <a14:foregroundMark x1="80271" y1="89362" x2="56673" y2="89058"/>
                        <a14:foregroundMark x1="89168" y1="90274" x2="64023" y2="94529"/>
                        <a14:foregroundMark x1="95551" y1="78116" x2="52805" y2="87234"/>
                        <a14:foregroundMark x1="50870" y1="73860" x2="11992" y2="85714"/>
                        <a14:foregroundMark x1="10251" y1="68997" x2="38104" y2="88754"/>
                        <a14:foregroundMark x1="9671" y1="10942" x2="51451" y2="17021"/>
                        <a14:foregroundMark x1="39458" y1="8207" x2="2128" y2="24012"/>
                        <a14:foregroundMark x1="12186" y1="14286" x2="31721" y2="10638"/>
                        <a14:foregroundMark x1="19149" y1="9726" x2="16441" y2="17933"/>
                        <a14:foregroundMark x1="41973" y1="10334" x2="46422" y2="17021"/>
                        <a14:foregroundMark x1="56673" y1="6079" x2="90716" y2="2736"/>
                        <a14:foregroundMark x1="93424" y1="5471" x2="88781" y2="13982"/>
                        <a14:foregroundMark x1="98066" y1="32523" x2="97292" y2="61398"/>
                        <a14:foregroundMark x1="75242" y1="89970" x2="66538" y2="94529"/>
                        <a14:foregroundMark x1="8897" y1="45593" x2="0" y2="66869"/>
                        <a14:foregroundMark x1="1547" y1="41945" x2="1354" y2="68085"/>
                        <a14:foregroundMark x1="60542" y1="2736" x2="86847" y2="1824"/>
                        <a14:foregroundMark x1="93424" y1="1520" x2="70019" y2="912"/>
                        <a14:foregroundMark x1="93424" y1="35562" x2="99807" y2="57447"/>
                        <a14:foregroundMark x1="59961" y1="75076" x2="10445" y2="82675"/>
                        <a14:foregroundMark x1="45648" y1="83587" x2="13540" y2="80851"/>
                        <a14:foregroundMark x1="16248" y1="64742" x2="10445" y2="78419"/>
                        <a14:foregroundMark x1="19729" y1="69605" x2="16634" y2="86018"/>
                        <a14:foregroundMark x1="11412" y1="65957" x2="9284" y2="73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3376" y="3653970"/>
            <a:ext cx="1457712" cy="92763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E014A02-819E-491A-AC50-A3CF4156347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3320" y="3605973"/>
            <a:ext cx="2337448" cy="786431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2994041E-88A5-4275-A6DB-3E0B91DB840D}"/>
              </a:ext>
            </a:extLst>
          </p:cNvPr>
          <p:cNvSpPr/>
          <p:nvPr/>
        </p:nvSpPr>
        <p:spPr>
          <a:xfrm>
            <a:off x="1280319" y="2590800"/>
            <a:ext cx="457200" cy="304676"/>
          </a:xfrm>
          <a:prstGeom prst="ellipse">
            <a:avLst/>
          </a:prstGeom>
          <a:solidFill>
            <a:srgbClr val="FFC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E3CB9D5B-70BD-4D84-9482-C7BB02CDEA6F}"/>
              </a:ext>
            </a:extLst>
          </p:cNvPr>
          <p:cNvSpPr/>
          <p:nvPr/>
        </p:nvSpPr>
        <p:spPr>
          <a:xfrm>
            <a:off x="4480107" y="2233711"/>
            <a:ext cx="457200" cy="304676"/>
          </a:xfrm>
          <a:prstGeom prst="ellipse">
            <a:avLst/>
          </a:prstGeom>
          <a:solidFill>
            <a:srgbClr val="FFC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998ABEA7-D690-45D9-8192-85CE987BFD73}"/>
              </a:ext>
            </a:extLst>
          </p:cNvPr>
          <p:cNvSpPr/>
          <p:nvPr/>
        </p:nvSpPr>
        <p:spPr>
          <a:xfrm>
            <a:off x="7224533" y="2139687"/>
            <a:ext cx="457200" cy="304676"/>
          </a:xfrm>
          <a:prstGeom prst="ellipse">
            <a:avLst/>
          </a:prstGeom>
          <a:solidFill>
            <a:srgbClr val="FFC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D154157A-B978-465D-A0A0-30B84B308DF2}"/>
              </a:ext>
            </a:extLst>
          </p:cNvPr>
          <p:cNvSpPr/>
          <p:nvPr/>
        </p:nvSpPr>
        <p:spPr>
          <a:xfrm>
            <a:off x="6160902" y="4307159"/>
            <a:ext cx="457200" cy="304676"/>
          </a:xfrm>
          <a:prstGeom prst="ellipse">
            <a:avLst/>
          </a:prstGeom>
          <a:solidFill>
            <a:srgbClr val="FFC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B4C44EF4-8E97-4DCA-A99C-49C8D2A3779D}"/>
              </a:ext>
            </a:extLst>
          </p:cNvPr>
          <p:cNvSpPr/>
          <p:nvPr/>
        </p:nvSpPr>
        <p:spPr>
          <a:xfrm>
            <a:off x="10236176" y="2590800"/>
            <a:ext cx="457200" cy="304676"/>
          </a:xfrm>
          <a:prstGeom prst="ellipse">
            <a:avLst/>
          </a:prstGeom>
          <a:solidFill>
            <a:srgbClr val="FFC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5</a:t>
            </a:r>
          </a:p>
        </p:txBody>
      </p:sp>
      <p:pic>
        <p:nvPicPr>
          <p:cNvPr id="21" name="Picture 10" descr="clip art - Clip Art Library">
            <a:hlinkClick r:id="rId11" action="ppaction://hlinksldjump"/>
            <a:extLst>
              <a:ext uri="{FF2B5EF4-FFF2-40B4-BE49-F238E27FC236}">
                <a16:creationId xmlns:a16="http://schemas.microsoft.com/office/drawing/2014/main" id="{B927E6A9-90BE-4612-A958-53DBFB8520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966" y="2957775"/>
            <a:ext cx="532448" cy="1238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School Frog Clip Art - School Frog Image">
            <a:hlinkClick r:id="rId13" action="ppaction://hlinksldjump"/>
            <a:extLst>
              <a:ext uri="{FF2B5EF4-FFF2-40B4-BE49-F238E27FC236}">
                <a16:creationId xmlns:a16="http://schemas.microsoft.com/office/drawing/2014/main" id="{38DE2D96-9931-4710-931E-5787E0DDAF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7819" y="2292025"/>
            <a:ext cx="1094030" cy="1809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>
            <a:hlinkClick r:id="rId16" action="ppaction://hlinksldjump"/>
            <a:extLst>
              <a:ext uri="{FF2B5EF4-FFF2-40B4-BE49-F238E27FC236}">
                <a16:creationId xmlns:a16="http://schemas.microsoft.com/office/drawing/2014/main" id="{EA536DCD-D41E-4E70-BF28-8813BC10B344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917029" y="2311206"/>
            <a:ext cx="1878647" cy="1809976"/>
          </a:xfrm>
          <a:prstGeom prst="rect">
            <a:avLst/>
          </a:prstGeom>
        </p:spPr>
      </p:pic>
      <p:pic>
        <p:nvPicPr>
          <p:cNvPr id="24" name="Picture 8" descr="Frog On Lily Pad Clipart - Frogs At School Clip Art - Png Download  (#5585823) - PinClipart">
            <a:hlinkClick r:id="rId18" action="ppaction://hlinksldjump"/>
            <a:extLst>
              <a:ext uri="{FF2B5EF4-FFF2-40B4-BE49-F238E27FC236}">
                <a16:creationId xmlns:a16="http://schemas.microsoft.com/office/drawing/2014/main" id="{43EADF24-CD7A-42AE-9CF9-BE6D48A80A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1205" r="100000">
                        <a14:foregroundMark x1="96386" y1="26316" x2="69277" y2="351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8833" y="3659291"/>
            <a:ext cx="1133597" cy="2075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>
            <a:hlinkClick r:id="rId21" action="ppaction://hlinksldjump"/>
            <a:extLst>
              <a:ext uri="{FF2B5EF4-FFF2-40B4-BE49-F238E27FC236}">
                <a16:creationId xmlns:a16="http://schemas.microsoft.com/office/drawing/2014/main" id="{FBB69B83-0253-43CF-844C-FADF933C1F0C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0682626" y="2628254"/>
            <a:ext cx="1409783" cy="1690354"/>
          </a:xfrm>
          <a:prstGeom prst="rect">
            <a:avLst/>
          </a:prstGeom>
        </p:spPr>
      </p:pic>
      <p:pic>
        <p:nvPicPr>
          <p:cNvPr id="26" name="Picture 2" descr="Cute frog smiling. Kawaii style frog drawing. Baby frog looking curious.  Funny minimalistic cartoon character. Isolated on white background. Vector  Stock Vector Image &amp;amp; Art - Alamy">
            <a:hlinkClick r:id="rId23" action="ppaction://hlinksldjump"/>
            <a:extLst>
              <a:ext uri="{FF2B5EF4-FFF2-40B4-BE49-F238E27FC236}">
                <a16:creationId xmlns:a16="http://schemas.microsoft.com/office/drawing/2014/main" id="{4CA35913-9443-477B-BD8D-C7A9E42BB4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7719" y="5638800"/>
            <a:ext cx="1457712" cy="1513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2">
            <a:extLst>
              <a:ext uri="{FF2B5EF4-FFF2-40B4-BE49-F238E27FC236}">
                <a16:creationId xmlns:a16="http://schemas.microsoft.com/office/drawing/2014/main" id="{5EB6BD98-66EC-4A83-9809-746F46C2E127}"/>
              </a:ext>
            </a:extLst>
          </p:cNvPr>
          <p:cNvSpPr txBox="1"/>
          <p:nvPr/>
        </p:nvSpPr>
        <p:spPr>
          <a:xfrm>
            <a:off x="-91281" y="6938321"/>
            <a:ext cx="4267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>
                <a:solidFill>
                  <a:srgbClr val="FF0000"/>
                </a:solidFill>
                <a:latin typeface="Chewy" panose="02000000000000000000" pitchFamily="2" charset="0"/>
              </a:rPr>
              <a:t>Kho game Phan Linh_0916.604.268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F28AC3A-F44E-4539-9029-EFCA25A07A55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476" y="1784870"/>
            <a:ext cx="799681" cy="81280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E3135E0-C8EA-4A47-BDD5-B0543E694AC8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5493" y="1471738"/>
            <a:ext cx="816946" cy="812809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8C46A7DF-524D-4F0E-9298-C493A13A9272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5369" y="1564598"/>
            <a:ext cx="816946" cy="812809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7D9A09B7-9F62-4CBE-A1CF-127512CD2678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4597" y="1517971"/>
            <a:ext cx="816946" cy="81280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8E9ED92-D85D-4732-8E37-E7333DFA04C9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5694" y="4332692"/>
            <a:ext cx="495153" cy="135057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ED04A4FB-2AD0-46AA-805A-8B4823D3E600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1825" y="3426713"/>
            <a:ext cx="495153" cy="1350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156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000"/>
                            </p:stCondLst>
                            <p:childTnLst>
                              <p:par>
                                <p:cTn id="6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"/>
                            </p:stCondLst>
                            <p:childTnLst>
                              <p:par>
                                <p:cTn id="8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135A89A-9554-460B-BC72-02DD2C001B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9" y="0"/>
            <a:ext cx="12150719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436A674-73E6-4391-82F8-B056230946B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4673">
            <a:off x="1806922" y="3952864"/>
            <a:ext cx="1893401" cy="637032"/>
          </a:xfrm>
          <a:prstGeom prst="rect">
            <a:avLst/>
          </a:prstGeom>
        </p:spPr>
      </p:pic>
      <p:pic>
        <p:nvPicPr>
          <p:cNvPr id="8" name="Picture 10" descr="clip art - Clip Art Library">
            <a:extLst>
              <a:ext uri="{FF2B5EF4-FFF2-40B4-BE49-F238E27FC236}">
                <a16:creationId xmlns:a16="http://schemas.microsoft.com/office/drawing/2014/main" id="{6B0D04F2-0AFC-4467-8FC0-2CC711A780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7119" y="2402092"/>
            <a:ext cx="850321" cy="1977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ute frog smiling. Kawaii style frog drawing. Baby frog looking curious.  Funny minimalistic cartoon character. Isolated on white background. Vector  Stock Vector Image &amp;amp; Art - Alamy">
            <a:hlinkClick r:id="rId7" action="ppaction://hlinksldjump"/>
            <a:extLst>
              <a:ext uri="{FF2B5EF4-FFF2-40B4-BE49-F238E27FC236}">
                <a16:creationId xmlns:a16="http://schemas.microsoft.com/office/drawing/2014/main" id="{AB6E4158-E609-43FE-84E4-012B48EAAA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7719" y="5638800"/>
            <a:ext cx="1457712" cy="1513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A6806DA4-A432-4B06-8F88-A89253EDB4C0}"/>
              </a:ext>
            </a:extLst>
          </p:cNvPr>
          <p:cNvGrpSpPr/>
          <p:nvPr/>
        </p:nvGrpSpPr>
        <p:grpSpPr>
          <a:xfrm>
            <a:off x="6921828" y="617915"/>
            <a:ext cx="4764747" cy="5020885"/>
            <a:chOff x="5850825" y="160241"/>
            <a:chExt cx="4764747" cy="5020885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2CC950C0-1D27-4BA7-9074-EF65CDCD102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214673">
              <a:off x="5850825" y="3578034"/>
              <a:ext cx="4764747" cy="1603092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3D90E7FA-E3A4-4A60-9076-9E31E9BB530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257350" y="160241"/>
              <a:ext cx="2779139" cy="4219339"/>
            </a:xfrm>
            <a:prstGeom prst="rect">
              <a:avLst/>
            </a:prstGeom>
          </p:spPr>
        </p:pic>
      </p:grpSp>
      <p:sp>
        <p:nvSpPr>
          <p:cNvPr id="13" name="Speech Bubble: Oval 12">
            <a:extLst>
              <a:ext uri="{FF2B5EF4-FFF2-40B4-BE49-F238E27FC236}">
                <a16:creationId xmlns:a16="http://schemas.microsoft.com/office/drawing/2014/main" id="{9A2204C4-3862-4C0A-AB5A-7F23C140061E}"/>
              </a:ext>
            </a:extLst>
          </p:cNvPr>
          <p:cNvSpPr/>
          <p:nvPr/>
        </p:nvSpPr>
        <p:spPr>
          <a:xfrm>
            <a:off x="5373946" y="367289"/>
            <a:ext cx="4040294" cy="1219200"/>
          </a:xfrm>
          <a:prstGeom prst="wedgeEllipseCallout">
            <a:avLst>
              <a:gd name="adj1" fmla="val 33926"/>
              <a:gd name="adj2" fmla="val 76483"/>
            </a:avLst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x 2 = ?</a:t>
            </a:r>
          </a:p>
        </p:txBody>
      </p:sp>
      <p:sp>
        <p:nvSpPr>
          <p:cNvPr id="15" name="Speech Bubble: Oval 14">
            <a:extLst>
              <a:ext uri="{FF2B5EF4-FFF2-40B4-BE49-F238E27FC236}">
                <a16:creationId xmlns:a16="http://schemas.microsoft.com/office/drawing/2014/main" id="{7349B328-34E9-4686-AA93-F0B873FF6802}"/>
              </a:ext>
            </a:extLst>
          </p:cNvPr>
          <p:cNvSpPr/>
          <p:nvPr/>
        </p:nvSpPr>
        <p:spPr>
          <a:xfrm>
            <a:off x="3415935" y="1831624"/>
            <a:ext cx="4040294" cy="1219200"/>
          </a:xfrm>
          <a:prstGeom prst="wedgeEllipseCallout">
            <a:avLst>
              <a:gd name="adj1" fmla="val -51615"/>
              <a:gd name="adj2" fmla="val 53602"/>
            </a:avLst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x 2 = </a:t>
            </a:r>
            <a:r>
              <a:rPr lang="en-US" sz="3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1431629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D1487A5-203A-4B04-B595-1A4A4C5B6B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73" y="0"/>
            <a:ext cx="12104492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D8D896D-E2F0-4711-8D85-DA2662C6B0D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9691" y1="88450" x2="80271" y2="94225"/>
                        <a14:foregroundMark x1="80271" y1="89362" x2="56673" y2="89058"/>
                        <a14:foregroundMark x1="89168" y1="90274" x2="64023" y2="94529"/>
                        <a14:foregroundMark x1="95551" y1="78116" x2="52805" y2="87234"/>
                        <a14:foregroundMark x1="50870" y1="73860" x2="11992" y2="85714"/>
                        <a14:foregroundMark x1="10251" y1="68997" x2="38104" y2="88754"/>
                        <a14:foregroundMark x1="9671" y1="10942" x2="51451" y2="17021"/>
                        <a14:foregroundMark x1="39458" y1="8207" x2="2128" y2="24012"/>
                        <a14:foregroundMark x1="12186" y1="14286" x2="31721" y2="10638"/>
                        <a14:foregroundMark x1="19149" y1="9726" x2="16441" y2="17933"/>
                        <a14:foregroundMark x1="41973" y1="10334" x2="46422" y2="17021"/>
                        <a14:foregroundMark x1="56673" y1="6079" x2="90716" y2="2736"/>
                        <a14:foregroundMark x1="93424" y1="5471" x2="88781" y2="13982"/>
                        <a14:foregroundMark x1="98066" y1="32523" x2="97292" y2="61398"/>
                        <a14:foregroundMark x1="75242" y1="89970" x2="66538" y2="94529"/>
                        <a14:foregroundMark x1="8897" y1="45593" x2="0" y2="66869"/>
                        <a14:foregroundMark x1="1547" y1="41945" x2="1354" y2="68085"/>
                        <a14:foregroundMark x1="60542" y1="2736" x2="86847" y2="1824"/>
                        <a14:foregroundMark x1="93424" y1="1520" x2="70019" y2="912"/>
                        <a14:foregroundMark x1="93424" y1="35562" x2="99807" y2="57447"/>
                        <a14:foregroundMark x1="59961" y1="75076" x2="10445" y2="82675"/>
                        <a14:foregroundMark x1="45648" y1="83587" x2="13540" y2="80851"/>
                        <a14:foregroundMark x1="16248" y1="64742" x2="10445" y2="78419"/>
                        <a14:foregroundMark x1="19729" y1="69605" x2="16634" y2="86018"/>
                        <a14:foregroundMark x1="11412" y1="65957" x2="9284" y2="73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4432" y="3910314"/>
            <a:ext cx="1975757" cy="1257300"/>
          </a:xfrm>
          <a:prstGeom prst="rect">
            <a:avLst/>
          </a:prstGeom>
        </p:spPr>
      </p:pic>
      <p:pic>
        <p:nvPicPr>
          <p:cNvPr id="9" name="Picture 6" descr="School Frog Clip Art - School Frog Image">
            <a:extLst>
              <a:ext uri="{FF2B5EF4-FFF2-40B4-BE49-F238E27FC236}">
                <a16:creationId xmlns:a16="http://schemas.microsoft.com/office/drawing/2014/main" id="{8B793ABF-73DD-4266-A5EA-65F52291B2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524863" y="2083809"/>
            <a:ext cx="1534893" cy="2539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ute frog smiling. Kawaii style frog drawing. Baby frog looking curious.  Funny minimalistic cartoon character. Isolated on white background. Vector  Stock Vector Image &amp;amp; Art - Alamy">
            <a:hlinkClick r:id="rId7" action="ppaction://hlinksldjump"/>
            <a:extLst>
              <a:ext uri="{FF2B5EF4-FFF2-40B4-BE49-F238E27FC236}">
                <a16:creationId xmlns:a16="http://schemas.microsoft.com/office/drawing/2014/main" id="{96882898-A475-4A97-893D-CA69AD880D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7719" y="5638800"/>
            <a:ext cx="1457712" cy="1513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E7ADAE46-FE88-4D1D-A46A-3670DBCB1E77}"/>
              </a:ext>
            </a:extLst>
          </p:cNvPr>
          <p:cNvGrpSpPr/>
          <p:nvPr/>
        </p:nvGrpSpPr>
        <p:grpSpPr>
          <a:xfrm>
            <a:off x="556094" y="1649500"/>
            <a:ext cx="3162626" cy="3332639"/>
            <a:chOff x="5850825" y="160241"/>
            <a:chExt cx="4764747" cy="5020885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A6D51B90-4BBA-4696-8B90-E6C0B2600BD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214673">
              <a:off x="5850825" y="3578034"/>
              <a:ext cx="4764747" cy="1603092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DACDEADA-8847-4CC7-BD3D-DBEF8FE5258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7257350" y="160241"/>
              <a:ext cx="2779139" cy="4219339"/>
            </a:xfrm>
            <a:prstGeom prst="rect">
              <a:avLst/>
            </a:prstGeom>
          </p:spPr>
        </p:pic>
      </p:grpSp>
      <p:sp>
        <p:nvSpPr>
          <p:cNvPr id="14" name="Speech Bubble: Oval 13">
            <a:extLst>
              <a:ext uri="{FF2B5EF4-FFF2-40B4-BE49-F238E27FC236}">
                <a16:creationId xmlns:a16="http://schemas.microsoft.com/office/drawing/2014/main" id="{62685D88-6743-40C3-A142-B5100AC431B7}"/>
              </a:ext>
            </a:extLst>
          </p:cNvPr>
          <p:cNvSpPr/>
          <p:nvPr/>
        </p:nvSpPr>
        <p:spPr>
          <a:xfrm>
            <a:off x="1748159" y="180431"/>
            <a:ext cx="4040294" cy="1219200"/>
          </a:xfrm>
          <a:prstGeom prst="wedgeEllipseCallout">
            <a:avLst>
              <a:gd name="adj1" fmla="val -28983"/>
              <a:gd name="adj2" fmla="val 100636"/>
            </a:avLst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 : 2 = ?</a:t>
            </a:r>
          </a:p>
        </p:txBody>
      </p:sp>
      <p:sp>
        <p:nvSpPr>
          <p:cNvPr id="15" name="Speech Bubble: Oval 14">
            <a:extLst>
              <a:ext uri="{FF2B5EF4-FFF2-40B4-BE49-F238E27FC236}">
                <a16:creationId xmlns:a16="http://schemas.microsoft.com/office/drawing/2014/main" id="{5DBD1C3E-ED64-4004-8A11-A92A9ABA3356}"/>
              </a:ext>
            </a:extLst>
          </p:cNvPr>
          <p:cNvSpPr/>
          <p:nvPr/>
        </p:nvSpPr>
        <p:spPr>
          <a:xfrm>
            <a:off x="5126112" y="1649500"/>
            <a:ext cx="4040294" cy="1219200"/>
          </a:xfrm>
          <a:prstGeom prst="wedgeEllipseCallout">
            <a:avLst>
              <a:gd name="adj1" fmla="val 56174"/>
              <a:gd name="adj2" fmla="val 33263"/>
            </a:avLst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 : 2 = </a:t>
            </a:r>
            <a:r>
              <a:rPr lang="en-US" sz="3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789456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0E401F1A-AB74-4199-8B2A-8DE2F0EE44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73" y="0"/>
            <a:ext cx="12104492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AEB1878-9640-4885-B26D-89FF0B4AAE3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2310" y="4408257"/>
            <a:ext cx="1893401" cy="637032"/>
          </a:xfrm>
          <a:prstGeom prst="rect">
            <a:avLst/>
          </a:prstGeom>
        </p:spPr>
      </p:pic>
      <p:pic>
        <p:nvPicPr>
          <p:cNvPr id="10" name="Picture 8" descr="Frog On Lily Pad Clipart - Frogs At School Clip Art - Png Download  (#5585823) - PinClipart">
            <a:extLst>
              <a:ext uri="{FF2B5EF4-FFF2-40B4-BE49-F238E27FC236}">
                <a16:creationId xmlns:a16="http://schemas.microsoft.com/office/drawing/2014/main" id="{A020219B-C01B-476D-8CAC-D906A4E46D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1205" r="100000">
                        <a14:foregroundMark x1="96386" y1="26316" x2="69277" y2="351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2944" y="2234468"/>
            <a:ext cx="1518055" cy="2780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ute frog smiling. Kawaii style frog drawing. Baby frog looking curious.  Funny minimalistic cartoon character. Isolated on white background. Vector  Stock Vector Image &amp;amp; Art - Alamy">
            <a:hlinkClick r:id="rId7" action="ppaction://hlinksldjump"/>
            <a:extLst>
              <a:ext uri="{FF2B5EF4-FFF2-40B4-BE49-F238E27FC236}">
                <a16:creationId xmlns:a16="http://schemas.microsoft.com/office/drawing/2014/main" id="{FE9253E0-CEE1-4137-A5E4-6B599C5514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7719" y="5638800"/>
            <a:ext cx="1457712" cy="1513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06D8DE94-FCFA-453C-98E0-7E170AAB0349}"/>
              </a:ext>
            </a:extLst>
          </p:cNvPr>
          <p:cNvGrpSpPr/>
          <p:nvPr/>
        </p:nvGrpSpPr>
        <p:grpSpPr>
          <a:xfrm>
            <a:off x="643753" y="381000"/>
            <a:ext cx="4764747" cy="5020885"/>
            <a:chOff x="5850825" y="160241"/>
            <a:chExt cx="4764747" cy="5020885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4DA3CBD2-927C-4DFB-816D-D3963B95AE3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214673">
              <a:off x="5850825" y="3578034"/>
              <a:ext cx="4764747" cy="1603092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FFC57952-099F-47C8-B1F9-3739E2B409C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257350" y="160241"/>
              <a:ext cx="2779139" cy="4219339"/>
            </a:xfrm>
            <a:prstGeom prst="rect">
              <a:avLst/>
            </a:prstGeom>
          </p:spPr>
        </p:pic>
      </p:grpSp>
      <p:sp>
        <p:nvSpPr>
          <p:cNvPr id="15" name="Speech Bubble: Oval 14">
            <a:extLst>
              <a:ext uri="{FF2B5EF4-FFF2-40B4-BE49-F238E27FC236}">
                <a16:creationId xmlns:a16="http://schemas.microsoft.com/office/drawing/2014/main" id="{BA01F5CF-271C-440E-BBB1-A5F5DF66FD95}"/>
              </a:ext>
            </a:extLst>
          </p:cNvPr>
          <p:cNvSpPr/>
          <p:nvPr/>
        </p:nvSpPr>
        <p:spPr>
          <a:xfrm>
            <a:off x="3136165" y="103221"/>
            <a:ext cx="4040294" cy="1219200"/>
          </a:xfrm>
          <a:prstGeom prst="wedgeEllipseCallout">
            <a:avLst>
              <a:gd name="adj1" fmla="val -32052"/>
              <a:gd name="adj2" fmla="val 80297"/>
            </a:avLst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 : 2 = ?</a:t>
            </a:r>
          </a:p>
        </p:txBody>
      </p:sp>
      <p:sp>
        <p:nvSpPr>
          <p:cNvPr id="16" name="Speech Bubble: Oval 15">
            <a:extLst>
              <a:ext uri="{FF2B5EF4-FFF2-40B4-BE49-F238E27FC236}">
                <a16:creationId xmlns:a16="http://schemas.microsoft.com/office/drawing/2014/main" id="{DF7AE0D0-C524-4738-9DC5-301ADFDC530A}"/>
              </a:ext>
            </a:extLst>
          </p:cNvPr>
          <p:cNvSpPr/>
          <p:nvPr/>
        </p:nvSpPr>
        <p:spPr>
          <a:xfrm>
            <a:off x="8091413" y="791545"/>
            <a:ext cx="4040294" cy="1219200"/>
          </a:xfrm>
          <a:prstGeom prst="wedgeEllipseCallout">
            <a:avLst>
              <a:gd name="adj1" fmla="val -28217"/>
              <a:gd name="adj2" fmla="val 70127"/>
            </a:avLst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 : 2 = </a:t>
            </a:r>
            <a:r>
              <a:rPr lang="en-US" sz="3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2953687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52E00249-6490-43DD-8C66-46E7063EB7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73" y="0"/>
            <a:ext cx="12104492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1555B55-95BA-4471-8E2E-0BDEA2D59B6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5535" y="3461025"/>
            <a:ext cx="2337448" cy="78643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5213A58-3EAA-4DA1-A401-7B4F4454AA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7757319" y="1219200"/>
            <a:ext cx="3024264" cy="2913717"/>
          </a:xfrm>
          <a:prstGeom prst="rect">
            <a:avLst/>
          </a:prstGeom>
        </p:spPr>
      </p:pic>
      <p:pic>
        <p:nvPicPr>
          <p:cNvPr id="11" name="Picture 2" descr="Cute frog smiling. Kawaii style frog drawing. Baby frog looking curious.  Funny minimalistic cartoon character. Isolated on white background. Vector  Stock Vector Image &amp;amp; Art - Alamy">
            <a:hlinkClick r:id="rId6" action="ppaction://hlinksldjump"/>
            <a:extLst>
              <a:ext uri="{FF2B5EF4-FFF2-40B4-BE49-F238E27FC236}">
                <a16:creationId xmlns:a16="http://schemas.microsoft.com/office/drawing/2014/main" id="{8D237FD3-31F2-422A-BFEF-C527156791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7719" y="5638800"/>
            <a:ext cx="1457712" cy="1513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F7C3E0B1-4818-4FC6-87BB-B972A00FB360}"/>
              </a:ext>
            </a:extLst>
          </p:cNvPr>
          <p:cNvGrpSpPr/>
          <p:nvPr/>
        </p:nvGrpSpPr>
        <p:grpSpPr>
          <a:xfrm>
            <a:off x="551301" y="1371600"/>
            <a:ext cx="3429000" cy="3613332"/>
            <a:chOff x="5850825" y="160241"/>
            <a:chExt cx="4764747" cy="5020885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034205C5-0CEC-4AD8-A6D0-DA0F4C3CA68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214673">
              <a:off x="5850825" y="3578034"/>
              <a:ext cx="4764747" cy="1603092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2CE8FA1F-AA02-4889-BCDE-373836A2CF1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257350" y="160241"/>
              <a:ext cx="2779139" cy="4219339"/>
            </a:xfrm>
            <a:prstGeom prst="rect">
              <a:avLst/>
            </a:prstGeom>
          </p:spPr>
        </p:pic>
      </p:grpSp>
      <p:sp>
        <p:nvSpPr>
          <p:cNvPr id="15" name="Speech Bubble: Oval 14">
            <a:extLst>
              <a:ext uri="{FF2B5EF4-FFF2-40B4-BE49-F238E27FC236}">
                <a16:creationId xmlns:a16="http://schemas.microsoft.com/office/drawing/2014/main" id="{1F762D3C-125E-4583-B19C-75F86389440A}"/>
              </a:ext>
            </a:extLst>
          </p:cNvPr>
          <p:cNvSpPr/>
          <p:nvPr/>
        </p:nvSpPr>
        <p:spPr>
          <a:xfrm>
            <a:off x="360769" y="205192"/>
            <a:ext cx="4040294" cy="1219200"/>
          </a:xfrm>
          <a:prstGeom prst="wedgeEllipseCallout">
            <a:avLst>
              <a:gd name="adj1" fmla="val 4005"/>
              <a:gd name="adj2" fmla="val 73941"/>
            </a:avLst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 : 2 = ?</a:t>
            </a:r>
          </a:p>
        </p:txBody>
      </p:sp>
      <p:sp>
        <p:nvSpPr>
          <p:cNvPr id="16" name="Speech Bubble: Oval 15">
            <a:extLst>
              <a:ext uri="{FF2B5EF4-FFF2-40B4-BE49-F238E27FC236}">
                <a16:creationId xmlns:a16="http://schemas.microsoft.com/office/drawing/2014/main" id="{793A8620-A479-421E-938A-066D89D2BE58}"/>
              </a:ext>
            </a:extLst>
          </p:cNvPr>
          <p:cNvSpPr/>
          <p:nvPr/>
        </p:nvSpPr>
        <p:spPr>
          <a:xfrm>
            <a:off x="5483579" y="126342"/>
            <a:ext cx="4040294" cy="1219200"/>
          </a:xfrm>
          <a:prstGeom prst="wedgeEllipseCallout">
            <a:avLst>
              <a:gd name="adj1" fmla="val 22417"/>
              <a:gd name="adj2" fmla="val 68856"/>
            </a:avLst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 : 2 = </a:t>
            </a:r>
            <a:r>
              <a:rPr lang="en-US" sz="3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430082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96B5D360-2A7E-4B98-924E-8BDDEE895A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73" y="0"/>
            <a:ext cx="12104492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4F416D5-DF48-4461-A960-27F0D117BEB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9691" y1="88450" x2="80271" y2="94225"/>
                        <a14:foregroundMark x1="80271" y1="89362" x2="56673" y2="89058"/>
                        <a14:foregroundMark x1="89168" y1="90274" x2="64023" y2="94529"/>
                        <a14:foregroundMark x1="95551" y1="78116" x2="52805" y2="87234"/>
                        <a14:foregroundMark x1="50870" y1="73860" x2="11992" y2="85714"/>
                        <a14:foregroundMark x1="10251" y1="68997" x2="38104" y2="88754"/>
                        <a14:foregroundMark x1="9671" y1="10942" x2="51451" y2="17021"/>
                        <a14:foregroundMark x1="39458" y1="8207" x2="2128" y2="24012"/>
                        <a14:foregroundMark x1="12186" y1="14286" x2="31721" y2="10638"/>
                        <a14:foregroundMark x1="19149" y1="9726" x2="16441" y2="17933"/>
                        <a14:foregroundMark x1="41973" y1="10334" x2="46422" y2="17021"/>
                        <a14:foregroundMark x1="56673" y1="6079" x2="90716" y2="2736"/>
                        <a14:foregroundMark x1="93424" y1="5471" x2="88781" y2="13982"/>
                        <a14:foregroundMark x1="98066" y1="32523" x2="97292" y2="61398"/>
                        <a14:foregroundMark x1="75242" y1="89970" x2="66538" y2="94529"/>
                        <a14:foregroundMark x1="8897" y1="45593" x2="0" y2="66869"/>
                        <a14:foregroundMark x1="1547" y1="41945" x2="1354" y2="68085"/>
                        <a14:foregroundMark x1="60542" y1="2736" x2="86847" y2="1824"/>
                        <a14:foregroundMark x1="93424" y1="1520" x2="70019" y2="912"/>
                        <a14:foregroundMark x1="93424" y1="35562" x2="99807" y2="57447"/>
                        <a14:foregroundMark x1="59961" y1="75076" x2="10445" y2="82675"/>
                        <a14:foregroundMark x1="45648" y1="83587" x2="13540" y2="80851"/>
                        <a14:foregroundMark x1="16248" y1="64742" x2="10445" y2="78419"/>
                        <a14:foregroundMark x1="19729" y1="69605" x2="16634" y2="86018"/>
                        <a14:foregroundMark x1="11412" y1="65957" x2="9284" y2="73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1617" y="4295617"/>
            <a:ext cx="1457712" cy="92763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540D152-EA1B-4ED5-BFA5-1D1450DEA4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57000" y="2361030"/>
            <a:ext cx="2138532" cy="2564136"/>
          </a:xfrm>
          <a:prstGeom prst="rect">
            <a:avLst/>
          </a:prstGeom>
        </p:spPr>
      </p:pic>
      <p:pic>
        <p:nvPicPr>
          <p:cNvPr id="3074" name="Picture 2" descr="Cute frog smiling. Kawaii style frog drawing. Baby frog looking curious.  Funny minimalistic cartoon character. Isolated on white background. Vector  Stock Vector Image &amp;amp; Art - Alamy">
            <a:hlinkClick r:id="rId6" action="ppaction://hlinksldjump"/>
            <a:extLst>
              <a:ext uri="{FF2B5EF4-FFF2-40B4-BE49-F238E27FC236}">
                <a16:creationId xmlns:a16="http://schemas.microsoft.com/office/drawing/2014/main" id="{C032AEF2-6B3E-4B36-8D0D-19F82C4649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7719" y="5638800"/>
            <a:ext cx="1457712" cy="1513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265B8997-7597-4857-80C6-CB4076E179BC}"/>
              </a:ext>
            </a:extLst>
          </p:cNvPr>
          <p:cNvGrpSpPr/>
          <p:nvPr/>
        </p:nvGrpSpPr>
        <p:grpSpPr>
          <a:xfrm>
            <a:off x="551301" y="1371600"/>
            <a:ext cx="3429000" cy="3613332"/>
            <a:chOff x="5850825" y="160241"/>
            <a:chExt cx="4764747" cy="502088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3A46BA7C-E3BE-4591-B00E-1BED8A893DB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214673">
              <a:off x="5850825" y="3578034"/>
              <a:ext cx="4764747" cy="1603092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15720C53-E875-425D-8B3E-1621E0057C0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257350" y="160241"/>
              <a:ext cx="2779139" cy="4219339"/>
            </a:xfrm>
            <a:prstGeom prst="rect">
              <a:avLst/>
            </a:prstGeom>
          </p:spPr>
        </p:pic>
      </p:grpSp>
      <p:sp>
        <p:nvSpPr>
          <p:cNvPr id="11" name="Speech Bubble: Oval 10">
            <a:extLst>
              <a:ext uri="{FF2B5EF4-FFF2-40B4-BE49-F238E27FC236}">
                <a16:creationId xmlns:a16="http://schemas.microsoft.com/office/drawing/2014/main" id="{E2398FFA-2815-41BF-BFB1-DF0016EDF739}"/>
              </a:ext>
            </a:extLst>
          </p:cNvPr>
          <p:cNvSpPr/>
          <p:nvPr/>
        </p:nvSpPr>
        <p:spPr>
          <a:xfrm>
            <a:off x="360769" y="205192"/>
            <a:ext cx="4040294" cy="1219200"/>
          </a:xfrm>
          <a:prstGeom prst="wedgeEllipseCallout">
            <a:avLst>
              <a:gd name="adj1" fmla="val 4005"/>
              <a:gd name="adj2" fmla="val 73941"/>
            </a:avLst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: 2 = ?</a:t>
            </a:r>
          </a:p>
        </p:txBody>
      </p:sp>
      <p:sp>
        <p:nvSpPr>
          <p:cNvPr id="12" name="Speech Bubble: Oval 11">
            <a:extLst>
              <a:ext uri="{FF2B5EF4-FFF2-40B4-BE49-F238E27FC236}">
                <a16:creationId xmlns:a16="http://schemas.microsoft.com/office/drawing/2014/main" id="{A5CED08D-FA2D-4B3F-9135-362EE8AE6B7D}"/>
              </a:ext>
            </a:extLst>
          </p:cNvPr>
          <p:cNvSpPr/>
          <p:nvPr/>
        </p:nvSpPr>
        <p:spPr>
          <a:xfrm>
            <a:off x="6080919" y="814792"/>
            <a:ext cx="4040294" cy="1219200"/>
          </a:xfrm>
          <a:prstGeom prst="wedgeEllipseCallout">
            <a:avLst>
              <a:gd name="adj1" fmla="val 22417"/>
              <a:gd name="adj2" fmla="val 68856"/>
            </a:avLst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: 2 = </a:t>
            </a:r>
            <a:r>
              <a:rPr lang="en-US" sz="3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842969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0" name="Google Shape;690;p41"/>
          <p:cNvSpPr/>
          <p:nvPr/>
        </p:nvSpPr>
        <p:spPr>
          <a:xfrm>
            <a:off x="8389113" y="2071385"/>
            <a:ext cx="437016" cy="464167"/>
          </a:xfrm>
          <a:custGeom>
            <a:avLst/>
            <a:gdLst/>
            <a:ahLst/>
            <a:cxnLst/>
            <a:rect l="l" t="t" r="r" b="b"/>
            <a:pathLst>
              <a:path w="13143" h="13925" extrusionOk="0">
                <a:moveTo>
                  <a:pt x="10038" y="1"/>
                </a:moveTo>
                <a:cubicBezTo>
                  <a:pt x="9444" y="1"/>
                  <a:pt x="8856" y="213"/>
                  <a:pt x="8374" y="581"/>
                </a:cubicBezTo>
                <a:cubicBezTo>
                  <a:pt x="7232" y="1428"/>
                  <a:pt x="6897" y="2729"/>
                  <a:pt x="6897" y="4049"/>
                </a:cubicBezTo>
                <a:cubicBezTo>
                  <a:pt x="6384" y="3458"/>
                  <a:pt x="5773" y="2926"/>
                  <a:pt x="5104" y="2551"/>
                </a:cubicBezTo>
                <a:cubicBezTo>
                  <a:pt x="4502" y="2198"/>
                  <a:pt x="3853" y="1971"/>
                  <a:pt x="3171" y="1971"/>
                </a:cubicBezTo>
                <a:cubicBezTo>
                  <a:pt x="3093" y="1971"/>
                  <a:pt x="3015" y="1974"/>
                  <a:pt x="2936" y="1980"/>
                </a:cubicBezTo>
                <a:cubicBezTo>
                  <a:pt x="2168" y="2039"/>
                  <a:pt x="1380" y="2413"/>
                  <a:pt x="927" y="3044"/>
                </a:cubicBezTo>
                <a:cubicBezTo>
                  <a:pt x="1" y="4384"/>
                  <a:pt x="631" y="6078"/>
                  <a:pt x="1557" y="7221"/>
                </a:cubicBezTo>
                <a:cubicBezTo>
                  <a:pt x="2089" y="7871"/>
                  <a:pt x="2700" y="8442"/>
                  <a:pt x="3311" y="9014"/>
                </a:cubicBezTo>
                <a:cubicBezTo>
                  <a:pt x="3902" y="9565"/>
                  <a:pt x="4513" y="10097"/>
                  <a:pt x="5143" y="10629"/>
                </a:cubicBezTo>
                <a:cubicBezTo>
                  <a:pt x="6581" y="11812"/>
                  <a:pt x="8098" y="12875"/>
                  <a:pt x="9694" y="13841"/>
                </a:cubicBezTo>
                <a:cubicBezTo>
                  <a:pt x="9788" y="13892"/>
                  <a:pt x="9904" y="13925"/>
                  <a:pt x="10018" y="13925"/>
                </a:cubicBezTo>
                <a:cubicBezTo>
                  <a:pt x="10167" y="13925"/>
                  <a:pt x="10314" y="13868"/>
                  <a:pt x="10404" y="13723"/>
                </a:cubicBezTo>
                <a:cubicBezTo>
                  <a:pt x="11468" y="12087"/>
                  <a:pt x="12236" y="10275"/>
                  <a:pt x="12689" y="8383"/>
                </a:cubicBezTo>
                <a:cubicBezTo>
                  <a:pt x="12906" y="7457"/>
                  <a:pt x="13044" y="6492"/>
                  <a:pt x="13103" y="5546"/>
                </a:cubicBezTo>
                <a:cubicBezTo>
                  <a:pt x="13142" y="4482"/>
                  <a:pt x="13142" y="3379"/>
                  <a:pt x="12827" y="2354"/>
                </a:cubicBezTo>
                <a:cubicBezTo>
                  <a:pt x="12532" y="1428"/>
                  <a:pt x="11901" y="601"/>
                  <a:pt x="11014" y="207"/>
                </a:cubicBezTo>
                <a:cubicBezTo>
                  <a:pt x="10698" y="66"/>
                  <a:pt x="10367" y="1"/>
                  <a:pt x="1003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endParaRPr/>
          </a:p>
        </p:txBody>
      </p:sp>
      <p:grpSp>
        <p:nvGrpSpPr>
          <p:cNvPr id="691" name="Google Shape;691;p41"/>
          <p:cNvGrpSpPr/>
          <p:nvPr/>
        </p:nvGrpSpPr>
        <p:grpSpPr>
          <a:xfrm>
            <a:off x="8742688" y="1022598"/>
            <a:ext cx="290900" cy="296964"/>
            <a:chOff x="8090375" y="1459050"/>
            <a:chExt cx="375350" cy="382225"/>
          </a:xfrm>
        </p:grpSpPr>
        <p:sp>
          <p:nvSpPr>
            <p:cNvPr id="692" name="Google Shape;692;p41"/>
            <p:cNvSpPr/>
            <p:nvPr/>
          </p:nvSpPr>
          <p:spPr>
            <a:xfrm>
              <a:off x="8090375" y="1459050"/>
              <a:ext cx="375350" cy="382225"/>
            </a:xfrm>
            <a:custGeom>
              <a:avLst/>
              <a:gdLst/>
              <a:ahLst/>
              <a:cxnLst/>
              <a:rect l="l" t="t" r="r" b="b"/>
              <a:pathLst>
                <a:path w="15014" h="15289" extrusionOk="0">
                  <a:moveTo>
                    <a:pt x="8861" y="1"/>
                  </a:moveTo>
                  <a:cubicBezTo>
                    <a:pt x="8250" y="1"/>
                    <a:pt x="7661" y="266"/>
                    <a:pt x="7271" y="768"/>
                  </a:cubicBezTo>
                  <a:cubicBezTo>
                    <a:pt x="6896" y="1241"/>
                    <a:pt x="6680" y="1852"/>
                    <a:pt x="6561" y="2463"/>
                  </a:cubicBezTo>
                  <a:cubicBezTo>
                    <a:pt x="6226" y="1852"/>
                    <a:pt x="5813" y="1281"/>
                    <a:pt x="5182" y="926"/>
                  </a:cubicBezTo>
                  <a:cubicBezTo>
                    <a:pt x="4824" y="718"/>
                    <a:pt x="4380" y="588"/>
                    <a:pt x="3947" y="588"/>
                  </a:cubicBezTo>
                  <a:cubicBezTo>
                    <a:pt x="3476" y="588"/>
                    <a:pt x="3018" y="743"/>
                    <a:pt x="2700" y="1123"/>
                  </a:cubicBezTo>
                  <a:cubicBezTo>
                    <a:pt x="2128" y="1832"/>
                    <a:pt x="2365" y="2995"/>
                    <a:pt x="2680" y="3743"/>
                  </a:cubicBezTo>
                  <a:cubicBezTo>
                    <a:pt x="2916" y="4295"/>
                    <a:pt x="3251" y="4788"/>
                    <a:pt x="3685" y="5182"/>
                  </a:cubicBezTo>
                  <a:cubicBezTo>
                    <a:pt x="3304" y="5115"/>
                    <a:pt x="2891" y="5069"/>
                    <a:pt x="2485" y="5069"/>
                  </a:cubicBezTo>
                  <a:cubicBezTo>
                    <a:pt x="1336" y="5069"/>
                    <a:pt x="244" y="5432"/>
                    <a:pt x="99" y="6699"/>
                  </a:cubicBezTo>
                  <a:cubicBezTo>
                    <a:pt x="0" y="7566"/>
                    <a:pt x="532" y="8374"/>
                    <a:pt x="1281" y="8807"/>
                  </a:cubicBezTo>
                  <a:cubicBezTo>
                    <a:pt x="1655" y="9043"/>
                    <a:pt x="2089" y="9162"/>
                    <a:pt x="2542" y="9201"/>
                  </a:cubicBezTo>
                  <a:cubicBezTo>
                    <a:pt x="2574" y="9203"/>
                    <a:pt x="2607" y="9204"/>
                    <a:pt x="2640" y="9204"/>
                  </a:cubicBezTo>
                  <a:cubicBezTo>
                    <a:pt x="2932" y="9204"/>
                    <a:pt x="3237" y="9139"/>
                    <a:pt x="3542" y="9139"/>
                  </a:cubicBezTo>
                  <a:cubicBezTo>
                    <a:pt x="3577" y="9139"/>
                    <a:pt x="3611" y="9140"/>
                    <a:pt x="3645" y="9142"/>
                  </a:cubicBezTo>
                  <a:cubicBezTo>
                    <a:pt x="2975" y="9595"/>
                    <a:pt x="2424" y="10206"/>
                    <a:pt x="2108" y="10935"/>
                  </a:cubicBezTo>
                  <a:cubicBezTo>
                    <a:pt x="1754" y="11723"/>
                    <a:pt x="1774" y="12728"/>
                    <a:pt x="2443" y="13358"/>
                  </a:cubicBezTo>
                  <a:cubicBezTo>
                    <a:pt x="2779" y="13665"/>
                    <a:pt x="3199" y="13799"/>
                    <a:pt x="3626" y="13799"/>
                  </a:cubicBezTo>
                  <a:cubicBezTo>
                    <a:pt x="4075" y="13799"/>
                    <a:pt x="4532" y="13650"/>
                    <a:pt x="4906" y="13398"/>
                  </a:cubicBezTo>
                  <a:cubicBezTo>
                    <a:pt x="5320" y="13102"/>
                    <a:pt x="5694" y="12688"/>
                    <a:pt x="5990" y="12216"/>
                  </a:cubicBezTo>
                  <a:cubicBezTo>
                    <a:pt x="6010" y="12511"/>
                    <a:pt x="6049" y="12787"/>
                    <a:pt x="6108" y="13083"/>
                  </a:cubicBezTo>
                  <a:cubicBezTo>
                    <a:pt x="6207" y="13516"/>
                    <a:pt x="6285" y="14009"/>
                    <a:pt x="6502" y="14403"/>
                  </a:cubicBezTo>
                  <a:cubicBezTo>
                    <a:pt x="6856" y="15029"/>
                    <a:pt x="7562" y="15289"/>
                    <a:pt x="8249" y="15289"/>
                  </a:cubicBezTo>
                  <a:cubicBezTo>
                    <a:pt x="8405" y="15289"/>
                    <a:pt x="8560" y="15275"/>
                    <a:pt x="8709" y="15250"/>
                  </a:cubicBezTo>
                  <a:cubicBezTo>
                    <a:pt x="9576" y="15092"/>
                    <a:pt x="10167" y="14403"/>
                    <a:pt x="10285" y="13555"/>
                  </a:cubicBezTo>
                  <a:cubicBezTo>
                    <a:pt x="10364" y="13023"/>
                    <a:pt x="10285" y="12531"/>
                    <a:pt x="10128" y="12058"/>
                  </a:cubicBezTo>
                  <a:lnTo>
                    <a:pt x="10128" y="12058"/>
                  </a:lnTo>
                  <a:cubicBezTo>
                    <a:pt x="10640" y="12452"/>
                    <a:pt x="11231" y="12728"/>
                    <a:pt x="11881" y="12807"/>
                  </a:cubicBezTo>
                  <a:cubicBezTo>
                    <a:pt x="11982" y="12817"/>
                    <a:pt x="12083" y="12823"/>
                    <a:pt x="12183" y="12823"/>
                  </a:cubicBezTo>
                  <a:cubicBezTo>
                    <a:pt x="13007" y="12823"/>
                    <a:pt x="13806" y="12463"/>
                    <a:pt x="14245" y="11743"/>
                  </a:cubicBezTo>
                  <a:cubicBezTo>
                    <a:pt x="14718" y="10955"/>
                    <a:pt x="14541" y="9969"/>
                    <a:pt x="13989" y="9260"/>
                  </a:cubicBezTo>
                  <a:cubicBezTo>
                    <a:pt x="13713" y="8886"/>
                    <a:pt x="13339" y="8610"/>
                    <a:pt x="12925" y="8413"/>
                  </a:cubicBezTo>
                  <a:cubicBezTo>
                    <a:pt x="12945" y="8413"/>
                    <a:pt x="12945" y="8413"/>
                    <a:pt x="12965" y="8393"/>
                  </a:cubicBezTo>
                  <a:cubicBezTo>
                    <a:pt x="13359" y="8216"/>
                    <a:pt x="13773" y="8019"/>
                    <a:pt x="14108" y="7723"/>
                  </a:cubicBezTo>
                  <a:cubicBezTo>
                    <a:pt x="14718" y="7172"/>
                    <a:pt x="15014" y="6068"/>
                    <a:pt x="14797" y="5280"/>
                  </a:cubicBezTo>
                  <a:cubicBezTo>
                    <a:pt x="14580" y="4453"/>
                    <a:pt x="13753" y="4019"/>
                    <a:pt x="12945" y="3960"/>
                  </a:cubicBezTo>
                  <a:cubicBezTo>
                    <a:pt x="12837" y="3951"/>
                    <a:pt x="12729" y="3948"/>
                    <a:pt x="12621" y="3948"/>
                  </a:cubicBezTo>
                  <a:cubicBezTo>
                    <a:pt x="12237" y="3948"/>
                    <a:pt x="11856" y="3997"/>
                    <a:pt x="11487" y="4059"/>
                  </a:cubicBezTo>
                  <a:cubicBezTo>
                    <a:pt x="11231" y="4118"/>
                    <a:pt x="10975" y="4177"/>
                    <a:pt x="10738" y="4256"/>
                  </a:cubicBezTo>
                  <a:cubicBezTo>
                    <a:pt x="11113" y="3566"/>
                    <a:pt x="11290" y="2798"/>
                    <a:pt x="11132" y="2029"/>
                  </a:cubicBezTo>
                  <a:cubicBezTo>
                    <a:pt x="10975" y="1202"/>
                    <a:pt x="10423" y="433"/>
                    <a:pt x="9615" y="138"/>
                  </a:cubicBezTo>
                  <a:cubicBezTo>
                    <a:pt x="9368" y="46"/>
                    <a:pt x="9112" y="1"/>
                    <a:pt x="8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93" name="Google Shape;693;p41"/>
            <p:cNvSpPr/>
            <p:nvPr/>
          </p:nvSpPr>
          <p:spPr>
            <a:xfrm>
              <a:off x="8224500" y="1572325"/>
              <a:ext cx="53575" cy="41875"/>
            </a:xfrm>
            <a:custGeom>
              <a:avLst/>
              <a:gdLst/>
              <a:ahLst/>
              <a:cxnLst/>
              <a:rect l="l" t="t" r="r" b="b"/>
              <a:pathLst>
                <a:path w="2143" h="1675" extrusionOk="0">
                  <a:moveTo>
                    <a:pt x="1203" y="701"/>
                  </a:moveTo>
                  <a:cubicBezTo>
                    <a:pt x="1217" y="701"/>
                    <a:pt x="1156" y="835"/>
                    <a:pt x="1149" y="835"/>
                  </a:cubicBezTo>
                  <a:cubicBezTo>
                    <a:pt x="1146" y="835"/>
                    <a:pt x="1152" y="812"/>
                    <a:pt x="1177" y="749"/>
                  </a:cubicBezTo>
                  <a:cubicBezTo>
                    <a:pt x="1177" y="729"/>
                    <a:pt x="1177" y="729"/>
                    <a:pt x="1177" y="729"/>
                  </a:cubicBezTo>
                  <a:cubicBezTo>
                    <a:pt x="1191" y="709"/>
                    <a:pt x="1200" y="701"/>
                    <a:pt x="1203" y="701"/>
                  </a:cubicBezTo>
                  <a:close/>
                  <a:moveTo>
                    <a:pt x="1114" y="0"/>
                  </a:moveTo>
                  <a:cubicBezTo>
                    <a:pt x="916" y="0"/>
                    <a:pt x="720" y="64"/>
                    <a:pt x="566" y="198"/>
                  </a:cubicBezTo>
                  <a:cubicBezTo>
                    <a:pt x="0" y="708"/>
                    <a:pt x="431" y="1675"/>
                    <a:pt x="1108" y="1675"/>
                  </a:cubicBezTo>
                  <a:cubicBezTo>
                    <a:pt x="1162" y="1675"/>
                    <a:pt x="1218" y="1669"/>
                    <a:pt x="1275" y="1656"/>
                  </a:cubicBezTo>
                  <a:cubicBezTo>
                    <a:pt x="1512" y="1636"/>
                    <a:pt x="1748" y="1498"/>
                    <a:pt x="1886" y="1301"/>
                  </a:cubicBezTo>
                  <a:cubicBezTo>
                    <a:pt x="2142" y="907"/>
                    <a:pt x="2004" y="395"/>
                    <a:pt x="1630" y="158"/>
                  </a:cubicBezTo>
                  <a:cubicBezTo>
                    <a:pt x="1479" y="54"/>
                    <a:pt x="1296" y="0"/>
                    <a:pt x="11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94" name="Google Shape;694;p41"/>
            <p:cNvSpPr/>
            <p:nvPr/>
          </p:nvSpPr>
          <p:spPr>
            <a:xfrm>
              <a:off x="8191850" y="1627050"/>
              <a:ext cx="53200" cy="42225"/>
            </a:xfrm>
            <a:custGeom>
              <a:avLst/>
              <a:gdLst/>
              <a:ahLst/>
              <a:cxnLst/>
              <a:rect l="l" t="t" r="r" b="b"/>
              <a:pathLst>
                <a:path w="2128" h="1689" extrusionOk="0">
                  <a:moveTo>
                    <a:pt x="1187" y="706"/>
                  </a:moveTo>
                  <a:lnTo>
                    <a:pt x="1187" y="706"/>
                  </a:lnTo>
                  <a:cubicBezTo>
                    <a:pt x="1206" y="706"/>
                    <a:pt x="1144" y="844"/>
                    <a:pt x="1135" y="844"/>
                  </a:cubicBezTo>
                  <a:cubicBezTo>
                    <a:pt x="1131" y="844"/>
                    <a:pt x="1137" y="819"/>
                    <a:pt x="1163" y="747"/>
                  </a:cubicBezTo>
                  <a:cubicBezTo>
                    <a:pt x="1163" y="747"/>
                    <a:pt x="1163" y="747"/>
                    <a:pt x="1163" y="728"/>
                  </a:cubicBezTo>
                  <a:cubicBezTo>
                    <a:pt x="1175" y="712"/>
                    <a:pt x="1183" y="706"/>
                    <a:pt x="1187" y="706"/>
                  </a:cubicBezTo>
                  <a:close/>
                  <a:moveTo>
                    <a:pt x="1111" y="0"/>
                  </a:moveTo>
                  <a:cubicBezTo>
                    <a:pt x="909" y="0"/>
                    <a:pt x="708" y="69"/>
                    <a:pt x="552" y="215"/>
                  </a:cubicBezTo>
                  <a:cubicBezTo>
                    <a:pt x="1" y="730"/>
                    <a:pt x="426" y="1689"/>
                    <a:pt x="1108" y="1689"/>
                  </a:cubicBezTo>
                  <a:cubicBezTo>
                    <a:pt x="1158" y="1689"/>
                    <a:pt x="1209" y="1684"/>
                    <a:pt x="1261" y="1673"/>
                  </a:cubicBezTo>
                  <a:cubicBezTo>
                    <a:pt x="1497" y="1634"/>
                    <a:pt x="1734" y="1516"/>
                    <a:pt x="1872" y="1299"/>
                  </a:cubicBezTo>
                  <a:cubicBezTo>
                    <a:pt x="2128" y="925"/>
                    <a:pt x="1990" y="412"/>
                    <a:pt x="1616" y="156"/>
                  </a:cubicBezTo>
                  <a:cubicBezTo>
                    <a:pt x="1468" y="54"/>
                    <a:pt x="1289" y="0"/>
                    <a:pt x="11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95" name="Google Shape;695;p41"/>
            <p:cNvSpPr/>
            <p:nvPr/>
          </p:nvSpPr>
          <p:spPr>
            <a:xfrm>
              <a:off x="8213175" y="1679700"/>
              <a:ext cx="53075" cy="41900"/>
            </a:xfrm>
            <a:custGeom>
              <a:avLst/>
              <a:gdLst/>
              <a:ahLst/>
              <a:cxnLst/>
              <a:rect l="l" t="t" r="r" b="b"/>
              <a:pathLst>
                <a:path w="2123" h="1676" extrusionOk="0">
                  <a:moveTo>
                    <a:pt x="1195" y="707"/>
                  </a:moveTo>
                  <a:cubicBezTo>
                    <a:pt x="1203" y="707"/>
                    <a:pt x="1139" y="838"/>
                    <a:pt x="1130" y="838"/>
                  </a:cubicBezTo>
                  <a:cubicBezTo>
                    <a:pt x="1126" y="838"/>
                    <a:pt x="1132" y="815"/>
                    <a:pt x="1157" y="749"/>
                  </a:cubicBezTo>
                  <a:cubicBezTo>
                    <a:pt x="1157" y="749"/>
                    <a:pt x="1157" y="730"/>
                    <a:pt x="1176" y="730"/>
                  </a:cubicBezTo>
                  <a:cubicBezTo>
                    <a:pt x="1187" y="714"/>
                    <a:pt x="1193" y="707"/>
                    <a:pt x="1195" y="707"/>
                  </a:cubicBezTo>
                  <a:close/>
                  <a:moveTo>
                    <a:pt x="1107" y="0"/>
                  </a:moveTo>
                  <a:cubicBezTo>
                    <a:pt x="906" y="0"/>
                    <a:pt x="709" y="64"/>
                    <a:pt x="566" y="198"/>
                  </a:cubicBezTo>
                  <a:cubicBezTo>
                    <a:pt x="1" y="726"/>
                    <a:pt x="413" y="1675"/>
                    <a:pt x="1086" y="1675"/>
                  </a:cubicBezTo>
                  <a:cubicBezTo>
                    <a:pt x="1141" y="1675"/>
                    <a:pt x="1197" y="1669"/>
                    <a:pt x="1255" y="1656"/>
                  </a:cubicBezTo>
                  <a:cubicBezTo>
                    <a:pt x="1511" y="1636"/>
                    <a:pt x="1748" y="1498"/>
                    <a:pt x="1886" y="1301"/>
                  </a:cubicBezTo>
                  <a:cubicBezTo>
                    <a:pt x="2122" y="907"/>
                    <a:pt x="2004" y="395"/>
                    <a:pt x="1630" y="158"/>
                  </a:cubicBezTo>
                  <a:cubicBezTo>
                    <a:pt x="1479" y="54"/>
                    <a:pt x="1291" y="0"/>
                    <a:pt x="11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96" name="Google Shape;696;p41"/>
            <p:cNvSpPr/>
            <p:nvPr/>
          </p:nvSpPr>
          <p:spPr>
            <a:xfrm>
              <a:off x="8247050" y="1627050"/>
              <a:ext cx="53175" cy="42225"/>
            </a:xfrm>
            <a:custGeom>
              <a:avLst/>
              <a:gdLst/>
              <a:ahLst/>
              <a:cxnLst/>
              <a:rect l="l" t="t" r="r" b="b"/>
              <a:pathLst>
                <a:path w="2127" h="1689" extrusionOk="0">
                  <a:moveTo>
                    <a:pt x="1186" y="706"/>
                  </a:moveTo>
                  <a:lnTo>
                    <a:pt x="1186" y="706"/>
                  </a:lnTo>
                  <a:cubicBezTo>
                    <a:pt x="1205" y="706"/>
                    <a:pt x="1143" y="844"/>
                    <a:pt x="1134" y="844"/>
                  </a:cubicBezTo>
                  <a:cubicBezTo>
                    <a:pt x="1130" y="844"/>
                    <a:pt x="1136" y="819"/>
                    <a:pt x="1161" y="747"/>
                  </a:cubicBezTo>
                  <a:cubicBezTo>
                    <a:pt x="1161" y="747"/>
                    <a:pt x="1161" y="747"/>
                    <a:pt x="1161" y="728"/>
                  </a:cubicBezTo>
                  <a:cubicBezTo>
                    <a:pt x="1174" y="712"/>
                    <a:pt x="1182" y="706"/>
                    <a:pt x="1186" y="706"/>
                  </a:cubicBezTo>
                  <a:close/>
                  <a:moveTo>
                    <a:pt x="1122" y="0"/>
                  </a:moveTo>
                  <a:cubicBezTo>
                    <a:pt x="918" y="0"/>
                    <a:pt x="716" y="69"/>
                    <a:pt x="570" y="215"/>
                  </a:cubicBezTo>
                  <a:cubicBezTo>
                    <a:pt x="1" y="730"/>
                    <a:pt x="425" y="1689"/>
                    <a:pt x="1107" y="1689"/>
                  </a:cubicBezTo>
                  <a:cubicBezTo>
                    <a:pt x="1157" y="1689"/>
                    <a:pt x="1208" y="1684"/>
                    <a:pt x="1260" y="1673"/>
                  </a:cubicBezTo>
                  <a:cubicBezTo>
                    <a:pt x="1516" y="1634"/>
                    <a:pt x="1752" y="1516"/>
                    <a:pt x="1890" y="1299"/>
                  </a:cubicBezTo>
                  <a:cubicBezTo>
                    <a:pt x="2127" y="925"/>
                    <a:pt x="2008" y="412"/>
                    <a:pt x="1634" y="156"/>
                  </a:cubicBezTo>
                  <a:cubicBezTo>
                    <a:pt x="1486" y="54"/>
                    <a:pt x="1303" y="0"/>
                    <a:pt x="11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97" name="Google Shape;697;p41"/>
            <p:cNvSpPr/>
            <p:nvPr/>
          </p:nvSpPr>
          <p:spPr>
            <a:xfrm>
              <a:off x="8289875" y="1591575"/>
              <a:ext cx="53200" cy="42250"/>
            </a:xfrm>
            <a:custGeom>
              <a:avLst/>
              <a:gdLst/>
              <a:ahLst/>
              <a:cxnLst/>
              <a:rect l="l" t="t" r="r" b="b"/>
              <a:pathLst>
                <a:path w="2128" h="1690" extrusionOk="0">
                  <a:moveTo>
                    <a:pt x="1187" y="706"/>
                  </a:moveTo>
                  <a:lnTo>
                    <a:pt x="1187" y="706"/>
                  </a:lnTo>
                  <a:cubicBezTo>
                    <a:pt x="1206" y="706"/>
                    <a:pt x="1144" y="844"/>
                    <a:pt x="1135" y="844"/>
                  </a:cubicBezTo>
                  <a:cubicBezTo>
                    <a:pt x="1131" y="844"/>
                    <a:pt x="1137" y="819"/>
                    <a:pt x="1162" y="748"/>
                  </a:cubicBezTo>
                  <a:cubicBezTo>
                    <a:pt x="1162" y="748"/>
                    <a:pt x="1162" y="748"/>
                    <a:pt x="1162" y="728"/>
                  </a:cubicBezTo>
                  <a:cubicBezTo>
                    <a:pt x="1175" y="712"/>
                    <a:pt x="1183" y="706"/>
                    <a:pt x="1187" y="706"/>
                  </a:cubicBezTo>
                  <a:close/>
                  <a:moveTo>
                    <a:pt x="1110" y="1"/>
                  </a:moveTo>
                  <a:cubicBezTo>
                    <a:pt x="909" y="1"/>
                    <a:pt x="708" y="69"/>
                    <a:pt x="552" y="216"/>
                  </a:cubicBezTo>
                  <a:cubicBezTo>
                    <a:pt x="1" y="730"/>
                    <a:pt x="426" y="1689"/>
                    <a:pt x="1108" y="1689"/>
                  </a:cubicBezTo>
                  <a:cubicBezTo>
                    <a:pt x="1158" y="1689"/>
                    <a:pt x="1209" y="1684"/>
                    <a:pt x="1261" y="1674"/>
                  </a:cubicBezTo>
                  <a:cubicBezTo>
                    <a:pt x="1497" y="1634"/>
                    <a:pt x="1734" y="1516"/>
                    <a:pt x="1872" y="1299"/>
                  </a:cubicBezTo>
                  <a:cubicBezTo>
                    <a:pt x="2128" y="925"/>
                    <a:pt x="1990" y="393"/>
                    <a:pt x="1616" y="157"/>
                  </a:cubicBezTo>
                  <a:cubicBezTo>
                    <a:pt x="1467" y="55"/>
                    <a:pt x="1289" y="1"/>
                    <a:pt x="11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98" name="Google Shape;698;p41"/>
            <p:cNvSpPr/>
            <p:nvPr/>
          </p:nvSpPr>
          <p:spPr>
            <a:xfrm>
              <a:off x="8311100" y="1643800"/>
              <a:ext cx="53175" cy="42225"/>
            </a:xfrm>
            <a:custGeom>
              <a:avLst/>
              <a:gdLst/>
              <a:ahLst/>
              <a:cxnLst/>
              <a:rect l="l" t="t" r="r" b="b"/>
              <a:pathLst>
                <a:path w="2127" h="1689" extrusionOk="0">
                  <a:moveTo>
                    <a:pt x="1199" y="705"/>
                  </a:moveTo>
                  <a:cubicBezTo>
                    <a:pt x="1207" y="705"/>
                    <a:pt x="1143" y="835"/>
                    <a:pt x="1133" y="835"/>
                  </a:cubicBezTo>
                  <a:cubicBezTo>
                    <a:pt x="1130" y="835"/>
                    <a:pt x="1135" y="812"/>
                    <a:pt x="1161" y="747"/>
                  </a:cubicBezTo>
                  <a:cubicBezTo>
                    <a:pt x="1161" y="747"/>
                    <a:pt x="1161" y="727"/>
                    <a:pt x="1180" y="727"/>
                  </a:cubicBezTo>
                  <a:cubicBezTo>
                    <a:pt x="1191" y="711"/>
                    <a:pt x="1197" y="705"/>
                    <a:pt x="1199" y="705"/>
                  </a:cubicBezTo>
                  <a:close/>
                  <a:moveTo>
                    <a:pt x="1121" y="0"/>
                  </a:moveTo>
                  <a:cubicBezTo>
                    <a:pt x="917" y="0"/>
                    <a:pt x="716" y="69"/>
                    <a:pt x="570" y="215"/>
                  </a:cubicBezTo>
                  <a:cubicBezTo>
                    <a:pt x="0" y="729"/>
                    <a:pt x="424" y="1689"/>
                    <a:pt x="1106" y="1689"/>
                  </a:cubicBezTo>
                  <a:cubicBezTo>
                    <a:pt x="1156" y="1689"/>
                    <a:pt x="1207" y="1684"/>
                    <a:pt x="1259" y="1673"/>
                  </a:cubicBezTo>
                  <a:cubicBezTo>
                    <a:pt x="1515" y="1634"/>
                    <a:pt x="1752" y="1516"/>
                    <a:pt x="1890" y="1299"/>
                  </a:cubicBezTo>
                  <a:cubicBezTo>
                    <a:pt x="2126" y="905"/>
                    <a:pt x="2008" y="392"/>
                    <a:pt x="1633" y="156"/>
                  </a:cubicBezTo>
                  <a:cubicBezTo>
                    <a:pt x="1485" y="54"/>
                    <a:pt x="1302" y="0"/>
                    <a:pt x="11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99" name="Google Shape;699;p41"/>
            <p:cNvSpPr/>
            <p:nvPr/>
          </p:nvSpPr>
          <p:spPr>
            <a:xfrm>
              <a:off x="8268250" y="1685850"/>
              <a:ext cx="53150" cy="42050"/>
            </a:xfrm>
            <a:custGeom>
              <a:avLst/>
              <a:gdLst/>
              <a:ahLst/>
              <a:cxnLst/>
              <a:rect l="l" t="t" r="r" b="b"/>
              <a:pathLst>
                <a:path w="2126" h="1682" extrusionOk="0">
                  <a:moveTo>
                    <a:pt x="1205" y="711"/>
                  </a:moveTo>
                  <a:cubicBezTo>
                    <a:pt x="1216" y="711"/>
                    <a:pt x="1152" y="837"/>
                    <a:pt x="1145" y="837"/>
                  </a:cubicBezTo>
                  <a:cubicBezTo>
                    <a:pt x="1141" y="837"/>
                    <a:pt x="1149" y="812"/>
                    <a:pt x="1180" y="740"/>
                  </a:cubicBezTo>
                  <a:cubicBezTo>
                    <a:pt x="1195" y="719"/>
                    <a:pt x="1203" y="711"/>
                    <a:pt x="1205" y="711"/>
                  </a:cubicBezTo>
                  <a:close/>
                  <a:moveTo>
                    <a:pt x="1118" y="1"/>
                  </a:moveTo>
                  <a:cubicBezTo>
                    <a:pt x="920" y="1"/>
                    <a:pt x="723" y="64"/>
                    <a:pt x="569" y="208"/>
                  </a:cubicBezTo>
                  <a:cubicBezTo>
                    <a:pt x="0" y="722"/>
                    <a:pt x="424" y="1682"/>
                    <a:pt x="1122" y="1682"/>
                  </a:cubicBezTo>
                  <a:cubicBezTo>
                    <a:pt x="1173" y="1682"/>
                    <a:pt x="1225" y="1677"/>
                    <a:pt x="1279" y="1666"/>
                  </a:cubicBezTo>
                  <a:cubicBezTo>
                    <a:pt x="1515" y="1626"/>
                    <a:pt x="1752" y="1508"/>
                    <a:pt x="1889" y="1292"/>
                  </a:cubicBezTo>
                  <a:cubicBezTo>
                    <a:pt x="2126" y="917"/>
                    <a:pt x="2008" y="405"/>
                    <a:pt x="1633" y="149"/>
                  </a:cubicBezTo>
                  <a:cubicBezTo>
                    <a:pt x="1482" y="54"/>
                    <a:pt x="1300" y="1"/>
                    <a:pt x="11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700" name="Google Shape;700;p41"/>
          <p:cNvGrpSpPr/>
          <p:nvPr/>
        </p:nvGrpSpPr>
        <p:grpSpPr>
          <a:xfrm>
            <a:off x="622889" y="3132933"/>
            <a:ext cx="5911248" cy="3106267"/>
            <a:chOff x="468325" y="2349700"/>
            <a:chExt cx="4444431" cy="2329700"/>
          </a:xfrm>
        </p:grpSpPr>
        <p:sp>
          <p:nvSpPr>
            <p:cNvPr id="701" name="Google Shape;701;p41"/>
            <p:cNvSpPr/>
            <p:nvPr/>
          </p:nvSpPr>
          <p:spPr>
            <a:xfrm>
              <a:off x="468325" y="4080650"/>
              <a:ext cx="522650" cy="598750"/>
            </a:xfrm>
            <a:custGeom>
              <a:avLst/>
              <a:gdLst/>
              <a:ahLst/>
              <a:cxnLst/>
              <a:rect l="l" t="t" r="r" b="b"/>
              <a:pathLst>
                <a:path w="20906" h="23950" extrusionOk="0">
                  <a:moveTo>
                    <a:pt x="14158" y="1"/>
                  </a:moveTo>
                  <a:cubicBezTo>
                    <a:pt x="13988" y="1"/>
                    <a:pt x="13816" y="32"/>
                    <a:pt x="13654" y="91"/>
                  </a:cubicBezTo>
                  <a:cubicBezTo>
                    <a:pt x="13142" y="288"/>
                    <a:pt x="12807" y="780"/>
                    <a:pt x="12610" y="1253"/>
                  </a:cubicBezTo>
                  <a:cubicBezTo>
                    <a:pt x="12216" y="2258"/>
                    <a:pt x="12256" y="3342"/>
                    <a:pt x="12275" y="4386"/>
                  </a:cubicBezTo>
                  <a:cubicBezTo>
                    <a:pt x="12295" y="5548"/>
                    <a:pt x="12275" y="6809"/>
                    <a:pt x="11566" y="7794"/>
                  </a:cubicBezTo>
                  <a:cubicBezTo>
                    <a:pt x="11546" y="7814"/>
                    <a:pt x="11527" y="7834"/>
                    <a:pt x="11527" y="7873"/>
                  </a:cubicBezTo>
                  <a:cubicBezTo>
                    <a:pt x="11270" y="8149"/>
                    <a:pt x="11014" y="8425"/>
                    <a:pt x="10758" y="8701"/>
                  </a:cubicBezTo>
                  <a:cubicBezTo>
                    <a:pt x="10738" y="8720"/>
                    <a:pt x="10738" y="8740"/>
                    <a:pt x="10719" y="8760"/>
                  </a:cubicBezTo>
                  <a:cubicBezTo>
                    <a:pt x="10600" y="8898"/>
                    <a:pt x="10482" y="9036"/>
                    <a:pt x="10364" y="9174"/>
                  </a:cubicBezTo>
                  <a:cubicBezTo>
                    <a:pt x="10167" y="9390"/>
                    <a:pt x="9990" y="9627"/>
                    <a:pt x="9793" y="9843"/>
                  </a:cubicBezTo>
                  <a:cubicBezTo>
                    <a:pt x="9852" y="9528"/>
                    <a:pt x="9852" y="9193"/>
                    <a:pt x="9793" y="8858"/>
                  </a:cubicBezTo>
                  <a:cubicBezTo>
                    <a:pt x="9793" y="8858"/>
                    <a:pt x="9793" y="8858"/>
                    <a:pt x="9812" y="8839"/>
                  </a:cubicBezTo>
                  <a:cubicBezTo>
                    <a:pt x="10246" y="7794"/>
                    <a:pt x="10699" y="6711"/>
                    <a:pt x="10955" y="5588"/>
                  </a:cubicBezTo>
                  <a:cubicBezTo>
                    <a:pt x="11152" y="4740"/>
                    <a:pt x="11231" y="3637"/>
                    <a:pt x="10482" y="2987"/>
                  </a:cubicBezTo>
                  <a:cubicBezTo>
                    <a:pt x="10295" y="2823"/>
                    <a:pt x="10059" y="2729"/>
                    <a:pt x="9820" y="2729"/>
                  </a:cubicBezTo>
                  <a:cubicBezTo>
                    <a:pt x="9656" y="2729"/>
                    <a:pt x="9491" y="2773"/>
                    <a:pt x="9340" y="2869"/>
                  </a:cubicBezTo>
                  <a:cubicBezTo>
                    <a:pt x="8945" y="3105"/>
                    <a:pt x="8748" y="3578"/>
                    <a:pt x="8650" y="4011"/>
                  </a:cubicBezTo>
                  <a:cubicBezTo>
                    <a:pt x="8433" y="5016"/>
                    <a:pt x="8532" y="6080"/>
                    <a:pt x="8847" y="7046"/>
                  </a:cubicBezTo>
                  <a:cubicBezTo>
                    <a:pt x="9162" y="8090"/>
                    <a:pt x="9812" y="9371"/>
                    <a:pt x="9182" y="10415"/>
                  </a:cubicBezTo>
                  <a:cubicBezTo>
                    <a:pt x="9123" y="10494"/>
                    <a:pt x="9142" y="10572"/>
                    <a:pt x="9182" y="10632"/>
                  </a:cubicBezTo>
                  <a:cubicBezTo>
                    <a:pt x="8571" y="11400"/>
                    <a:pt x="8000" y="12208"/>
                    <a:pt x="7468" y="13016"/>
                  </a:cubicBezTo>
                  <a:cubicBezTo>
                    <a:pt x="7468" y="12740"/>
                    <a:pt x="7428" y="12464"/>
                    <a:pt x="7369" y="12188"/>
                  </a:cubicBezTo>
                  <a:cubicBezTo>
                    <a:pt x="7389" y="12168"/>
                    <a:pt x="7409" y="12149"/>
                    <a:pt x="7428" y="12109"/>
                  </a:cubicBezTo>
                  <a:cubicBezTo>
                    <a:pt x="7842" y="11065"/>
                    <a:pt x="8138" y="9922"/>
                    <a:pt x="8197" y="8779"/>
                  </a:cubicBezTo>
                  <a:cubicBezTo>
                    <a:pt x="8256" y="7814"/>
                    <a:pt x="8039" y="6730"/>
                    <a:pt x="7074" y="6258"/>
                  </a:cubicBezTo>
                  <a:cubicBezTo>
                    <a:pt x="6872" y="6162"/>
                    <a:pt x="6641" y="6106"/>
                    <a:pt x="6410" y="6106"/>
                  </a:cubicBezTo>
                  <a:cubicBezTo>
                    <a:pt x="6212" y="6106"/>
                    <a:pt x="6014" y="6147"/>
                    <a:pt x="5832" y="6238"/>
                  </a:cubicBezTo>
                  <a:cubicBezTo>
                    <a:pt x="5399" y="6455"/>
                    <a:pt x="5163" y="6868"/>
                    <a:pt x="5084" y="7341"/>
                  </a:cubicBezTo>
                  <a:cubicBezTo>
                    <a:pt x="4887" y="8425"/>
                    <a:pt x="5438" y="9587"/>
                    <a:pt x="6010" y="10474"/>
                  </a:cubicBezTo>
                  <a:cubicBezTo>
                    <a:pt x="6581" y="11400"/>
                    <a:pt x="7547" y="12700"/>
                    <a:pt x="6798" y="13804"/>
                  </a:cubicBezTo>
                  <a:cubicBezTo>
                    <a:pt x="6739" y="13883"/>
                    <a:pt x="6758" y="13961"/>
                    <a:pt x="6798" y="14020"/>
                  </a:cubicBezTo>
                  <a:cubicBezTo>
                    <a:pt x="6187" y="14966"/>
                    <a:pt x="5596" y="15951"/>
                    <a:pt x="5064" y="16936"/>
                  </a:cubicBezTo>
                  <a:cubicBezTo>
                    <a:pt x="5044" y="16917"/>
                    <a:pt x="5044" y="16877"/>
                    <a:pt x="5025" y="16858"/>
                  </a:cubicBezTo>
                  <a:cubicBezTo>
                    <a:pt x="5064" y="16838"/>
                    <a:pt x="5084" y="16799"/>
                    <a:pt x="5103" y="16739"/>
                  </a:cubicBezTo>
                  <a:cubicBezTo>
                    <a:pt x="5360" y="15833"/>
                    <a:pt x="5399" y="14887"/>
                    <a:pt x="5241" y="13961"/>
                  </a:cubicBezTo>
                  <a:cubicBezTo>
                    <a:pt x="5163" y="13508"/>
                    <a:pt x="5025" y="13075"/>
                    <a:pt x="4847" y="12641"/>
                  </a:cubicBezTo>
                  <a:cubicBezTo>
                    <a:pt x="4670" y="12227"/>
                    <a:pt x="4453" y="11794"/>
                    <a:pt x="4099" y="11498"/>
                  </a:cubicBezTo>
                  <a:cubicBezTo>
                    <a:pt x="3863" y="11312"/>
                    <a:pt x="3602" y="11230"/>
                    <a:pt x="3345" y="11230"/>
                  </a:cubicBezTo>
                  <a:cubicBezTo>
                    <a:pt x="2786" y="11230"/>
                    <a:pt x="2246" y="11621"/>
                    <a:pt x="2030" y="12188"/>
                  </a:cubicBezTo>
                  <a:cubicBezTo>
                    <a:pt x="1695" y="13114"/>
                    <a:pt x="2109" y="14198"/>
                    <a:pt x="2719" y="14907"/>
                  </a:cubicBezTo>
                  <a:cubicBezTo>
                    <a:pt x="3389" y="15675"/>
                    <a:pt x="4631" y="16326"/>
                    <a:pt x="4788" y="17429"/>
                  </a:cubicBezTo>
                  <a:cubicBezTo>
                    <a:pt x="4650" y="17665"/>
                    <a:pt x="4532" y="17922"/>
                    <a:pt x="4394" y="18158"/>
                  </a:cubicBezTo>
                  <a:cubicBezTo>
                    <a:pt x="4276" y="18375"/>
                    <a:pt x="4158" y="18611"/>
                    <a:pt x="4039" y="18828"/>
                  </a:cubicBezTo>
                  <a:cubicBezTo>
                    <a:pt x="4000" y="18749"/>
                    <a:pt x="3961" y="18670"/>
                    <a:pt x="3921" y="18591"/>
                  </a:cubicBezTo>
                  <a:cubicBezTo>
                    <a:pt x="3685" y="18217"/>
                    <a:pt x="3429" y="17862"/>
                    <a:pt x="3173" y="17528"/>
                  </a:cubicBezTo>
                  <a:cubicBezTo>
                    <a:pt x="2719" y="16917"/>
                    <a:pt x="2168" y="16109"/>
                    <a:pt x="1360" y="15951"/>
                  </a:cubicBezTo>
                  <a:cubicBezTo>
                    <a:pt x="1286" y="15938"/>
                    <a:pt x="1212" y="15932"/>
                    <a:pt x="1139" y="15932"/>
                  </a:cubicBezTo>
                  <a:cubicBezTo>
                    <a:pt x="547" y="15932"/>
                    <a:pt x="0" y="16347"/>
                    <a:pt x="0" y="16996"/>
                  </a:cubicBezTo>
                  <a:cubicBezTo>
                    <a:pt x="20" y="17764"/>
                    <a:pt x="572" y="18434"/>
                    <a:pt x="1222" y="18808"/>
                  </a:cubicBezTo>
                  <a:cubicBezTo>
                    <a:pt x="1971" y="19242"/>
                    <a:pt x="2838" y="19399"/>
                    <a:pt x="3685" y="19557"/>
                  </a:cubicBezTo>
                  <a:cubicBezTo>
                    <a:pt x="3015" y="20916"/>
                    <a:pt x="2404" y="22296"/>
                    <a:pt x="1833" y="23675"/>
                  </a:cubicBezTo>
                  <a:cubicBezTo>
                    <a:pt x="1771" y="23835"/>
                    <a:pt x="1895" y="23949"/>
                    <a:pt x="2020" y="23949"/>
                  </a:cubicBezTo>
                  <a:cubicBezTo>
                    <a:pt x="2095" y="23949"/>
                    <a:pt x="2170" y="23908"/>
                    <a:pt x="2207" y="23813"/>
                  </a:cubicBezTo>
                  <a:cubicBezTo>
                    <a:pt x="2778" y="22473"/>
                    <a:pt x="3370" y="21133"/>
                    <a:pt x="4020" y="19813"/>
                  </a:cubicBezTo>
                  <a:cubicBezTo>
                    <a:pt x="4020" y="19833"/>
                    <a:pt x="4039" y="19833"/>
                    <a:pt x="4039" y="19852"/>
                  </a:cubicBezTo>
                  <a:cubicBezTo>
                    <a:pt x="4473" y="20345"/>
                    <a:pt x="4965" y="20778"/>
                    <a:pt x="5537" y="21074"/>
                  </a:cubicBezTo>
                  <a:cubicBezTo>
                    <a:pt x="5899" y="21269"/>
                    <a:pt x="6291" y="21464"/>
                    <a:pt x="6691" y="21464"/>
                  </a:cubicBezTo>
                  <a:cubicBezTo>
                    <a:pt x="6857" y="21464"/>
                    <a:pt x="7025" y="21431"/>
                    <a:pt x="7192" y="21350"/>
                  </a:cubicBezTo>
                  <a:cubicBezTo>
                    <a:pt x="7645" y="21113"/>
                    <a:pt x="8118" y="20581"/>
                    <a:pt x="7803" y="20049"/>
                  </a:cubicBezTo>
                  <a:cubicBezTo>
                    <a:pt x="7507" y="19557"/>
                    <a:pt x="6778" y="19478"/>
                    <a:pt x="6266" y="19399"/>
                  </a:cubicBezTo>
                  <a:cubicBezTo>
                    <a:pt x="5808" y="19332"/>
                    <a:pt x="5350" y="19301"/>
                    <a:pt x="4893" y="19301"/>
                  </a:cubicBezTo>
                  <a:cubicBezTo>
                    <a:pt x="4680" y="19301"/>
                    <a:pt x="4468" y="19308"/>
                    <a:pt x="4256" y="19320"/>
                  </a:cubicBezTo>
                  <a:cubicBezTo>
                    <a:pt x="4493" y="18828"/>
                    <a:pt x="4749" y="18335"/>
                    <a:pt x="5005" y="17862"/>
                  </a:cubicBezTo>
                  <a:cubicBezTo>
                    <a:pt x="5064" y="17862"/>
                    <a:pt x="5103" y="17843"/>
                    <a:pt x="5123" y="17823"/>
                  </a:cubicBezTo>
                  <a:cubicBezTo>
                    <a:pt x="5557" y="18020"/>
                    <a:pt x="5990" y="18197"/>
                    <a:pt x="6404" y="18394"/>
                  </a:cubicBezTo>
                  <a:cubicBezTo>
                    <a:pt x="6778" y="18552"/>
                    <a:pt x="7152" y="18710"/>
                    <a:pt x="7527" y="18828"/>
                  </a:cubicBezTo>
                  <a:cubicBezTo>
                    <a:pt x="7809" y="18904"/>
                    <a:pt x="8101" y="18951"/>
                    <a:pt x="8387" y="18951"/>
                  </a:cubicBezTo>
                  <a:cubicBezTo>
                    <a:pt x="8840" y="18951"/>
                    <a:pt x="9281" y="18834"/>
                    <a:pt x="9655" y="18532"/>
                  </a:cubicBezTo>
                  <a:cubicBezTo>
                    <a:pt x="9931" y="18316"/>
                    <a:pt x="10147" y="18000"/>
                    <a:pt x="10206" y="17646"/>
                  </a:cubicBezTo>
                  <a:cubicBezTo>
                    <a:pt x="10266" y="17252"/>
                    <a:pt x="10088" y="16936"/>
                    <a:pt x="9773" y="16700"/>
                  </a:cubicBezTo>
                  <a:cubicBezTo>
                    <a:pt x="9326" y="16397"/>
                    <a:pt x="8794" y="16284"/>
                    <a:pt x="8263" y="16284"/>
                  </a:cubicBezTo>
                  <a:cubicBezTo>
                    <a:pt x="8068" y="16284"/>
                    <a:pt x="7874" y="16299"/>
                    <a:pt x="7684" y="16326"/>
                  </a:cubicBezTo>
                  <a:cubicBezTo>
                    <a:pt x="7231" y="16385"/>
                    <a:pt x="6798" y="16523"/>
                    <a:pt x="6364" y="16680"/>
                  </a:cubicBezTo>
                  <a:cubicBezTo>
                    <a:pt x="6128" y="16759"/>
                    <a:pt x="5911" y="16858"/>
                    <a:pt x="5675" y="16956"/>
                  </a:cubicBezTo>
                  <a:cubicBezTo>
                    <a:pt x="5596" y="16996"/>
                    <a:pt x="5517" y="17035"/>
                    <a:pt x="5438" y="17074"/>
                  </a:cubicBezTo>
                  <a:cubicBezTo>
                    <a:pt x="5931" y="16188"/>
                    <a:pt x="6463" y="15301"/>
                    <a:pt x="7015" y="14434"/>
                  </a:cubicBezTo>
                  <a:cubicBezTo>
                    <a:pt x="7034" y="14434"/>
                    <a:pt x="7054" y="14434"/>
                    <a:pt x="7074" y="14414"/>
                  </a:cubicBezTo>
                  <a:cubicBezTo>
                    <a:pt x="7428" y="14355"/>
                    <a:pt x="7763" y="14198"/>
                    <a:pt x="8098" y="14040"/>
                  </a:cubicBezTo>
                  <a:cubicBezTo>
                    <a:pt x="8118" y="14080"/>
                    <a:pt x="8138" y="14119"/>
                    <a:pt x="8177" y="14139"/>
                  </a:cubicBezTo>
                  <a:cubicBezTo>
                    <a:pt x="8965" y="14710"/>
                    <a:pt x="9852" y="15222"/>
                    <a:pt x="10798" y="15498"/>
                  </a:cubicBezTo>
                  <a:cubicBezTo>
                    <a:pt x="11206" y="15618"/>
                    <a:pt x="11715" y="15732"/>
                    <a:pt x="12208" y="15732"/>
                  </a:cubicBezTo>
                  <a:cubicBezTo>
                    <a:pt x="12690" y="15732"/>
                    <a:pt x="13156" y="15623"/>
                    <a:pt x="13497" y="15301"/>
                  </a:cubicBezTo>
                  <a:cubicBezTo>
                    <a:pt x="13812" y="14986"/>
                    <a:pt x="13911" y="14552"/>
                    <a:pt x="13792" y="14139"/>
                  </a:cubicBezTo>
                  <a:cubicBezTo>
                    <a:pt x="13674" y="13666"/>
                    <a:pt x="13319" y="13291"/>
                    <a:pt x="12906" y="13075"/>
                  </a:cubicBezTo>
                  <a:cubicBezTo>
                    <a:pt x="12348" y="12782"/>
                    <a:pt x="11691" y="12651"/>
                    <a:pt x="11045" y="12651"/>
                  </a:cubicBezTo>
                  <a:cubicBezTo>
                    <a:pt x="10733" y="12651"/>
                    <a:pt x="10423" y="12682"/>
                    <a:pt x="10128" y="12740"/>
                  </a:cubicBezTo>
                  <a:cubicBezTo>
                    <a:pt x="9596" y="12858"/>
                    <a:pt x="9083" y="13075"/>
                    <a:pt x="8591" y="13331"/>
                  </a:cubicBezTo>
                  <a:cubicBezTo>
                    <a:pt x="8177" y="13548"/>
                    <a:pt x="7783" y="13784"/>
                    <a:pt x="7330" y="13942"/>
                  </a:cubicBezTo>
                  <a:cubicBezTo>
                    <a:pt x="7862" y="13114"/>
                    <a:pt x="8413" y="12306"/>
                    <a:pt x="9005" y="11538"/>
                  </a:cubicBezTo>
                  <a:cubicBezTo>
                    <a:pt x="9024" y="11518"/>
                    <a:pt x="9044" y="11518"/>
                    <a:pt x="9064" y="11518"/>
                  </a:cubicBezTo>
                  <a:cubicBezTo>
                    <a:pt x="9458" y="11341"/>
                    <a:pt x="9852" y="11164"/>
                    <a:pt x="10246" y="10986"/>
                  </a:cubicBezTo>
                  <a:cubicBezTo>
                    <a:pt x="11054" y="11518"/>
                    <a:pt x="11940" y="11932"/>
                    <a:pt x="12886" y="12149"/>
                  </a:cubicBezTo>
                  <a:cubicBezTo>
                    <a:pt x="13328" y="12262"/>
                    <a:pt x="13871" y="12391"/>
                    <a:pt x="14390" y="12391"/>
                  </a:cubicBezTo>
                  <a:cubicBezTo>
                    <a:pt x="14868" y="12391"/>
                    <a:pt x="15325" y="12282"/>
                    <a:pt x="15664" y="11952"/>
                  </a:cubicBezTo>
                  <a:cubicBezTo>
                    <a:pt x="15960" y="11676"/>
                    <a:pt x="16117" y="11262"/>
                    <a:pt x="15999" y="10848"/>
                  </a:cubicBezTo>
                  <a:cubicBezTo>
                    <a:pt x="15861" y="10415"/>
                    <a:pt x="15467" y="10119"/>
                    <a:pt x="15073" y="9942"/>
                  </a:cubicBezTo>
                  <a:cubicBezTo>
                    <a:pt x="14608" y="9732"/>
                    <a:pt x="14081" y="9646"/>
                    <a:pt x="13551" y="9646"/>
                  </a:cubicBezTo>
                  <a:cubicBezTo>
                    <a:pt x="13138" y="9646"/>
                    <a:pt x="12723" y="9698"/>
                    <a:pt x="12334" y="9784"/>
                  </a:cubicBezTo>
                  <a:cubicBezTo>
                    <a:pt x="11625" y="9942"/>
                    <a:pt x="10935" y="10218"/>
                    <a:pt x="10266" y="10533"/>
                  </a:cubicBezTo>
                  <a:cubicBezTo>
                    <a:pt x="10248" y="10524"/>
                    <a:pt x="10231" y="10520"/>
                    <a:pt x="10214" y="10520"/>
                  </a:cubicBezTo>
                  <a:cubicBezTo>
                    <a:pt x="10153" y="10520"/>
                    <a:pt x="10095" y="10570"/>
                    <a:pt x="10049" y="10632"/>
                  </a:cubicBezTo>
                  <a:cubicBezTo>
                    <a:pt x="9871" y="10710"/>
                    <a:pt x="9694" y="10789"/>
                    <a:pt x="9497" y="10868"/>
                  </a:cubicBezTo>
                  <a:cubicBezTo>
                    <a:pt x="9990" y="10257"/>
                    <a:pt x="10482" y="9627"/>
                    <a:pt x="11014" y="9036"/>
                  </a:cubicBezTo>
                  <a:cubicBezTo>
                    <a:pt x="11625" y="8839"/>
                    <a:pt x="12157" y="8543"/>
                    <a:pt x="12689" y="8188"/>
                  </a:cubicBezTo>
                  <a:cubicBezTo>
                    <a:pt x="12709" y="8228"/>
                    <a:pt x="12748" y="8248"/>
                    <a:pt x="12788" y="8248"/>
                  </a:cubicBezTo>
                  <a:cubicBezTo>
                    <a:pt x="13753" y="8563"/>
                    <a:pt x="14758" y="8760"/>
                    <a:pt x="15782" y="8779"/>
                  </a:cubicBezTo>
                  <a:cubicBezTo>
                    <a:pt x="16551" y="8779"/>
                    <a:pt x="17792" y="8661"/>
                    <a:pt x="17930" y="7656"/>
                  </a:cubicBezTo>
                  <a:cubicBezTo>
                    <a:pt x="18048" y="6711"/>
                    <a:pt x="16984" y="6258"/>
                    <a:pt x="16196" y="6258"/>
                  </a:cubicBezTo>
                  <a:cubicBezTo>
                    <a:pt x="15329" y="6258"/>
                    <a:pt x="14521" y="6592"/>
                    <a:pt x="13792" y="7026"/>
                  </a:cubicBezTo>
                  <a:cubicBezTo>
                    <a:pt x="13063" y="7459"/>
                    <a:pt x="12374" y="7991"/>
                    <a:pt x="11605" y="8366"/>
                  </a:cubicBezTo>
                  <a:cubicBezTo>
                    <a:pt x="12295" y="7597"/>
                    <a:pt x="13044" y="6868"/>
                    <a:pt x="13792" y="6159"/>
                  </a:cubicBezTo>
                  <a:cubicBezTo>
                    <a:pt x="14147" y="5824"/>
                    <a:pt x="14502" y="5529"/>
                    <a:pt x="14856" y="5213"/>
                  </a:cubicBezTo>
                  <a:cubicBezTo>
                    <a:pt x="15940" y="5075"/>
                    <a:pt x="17004" y="4800"/>
                    <a:pt x="18009" y="4405"/>
                  </a:cubicBezTo>
                  <a:cubicBezTo>
                    <a:pt x="18521" y="4189"/>
                    <a:pt x="19033" y="3952"/>
                    <a:pt x="19506" y="3657"/>
                  </a:cubicBezTo>
                  <a:cubicBezTo>
                    <a:pt x="19959" y="3401"/>
                    <a:pt x="20412" y="3066"/>
                    <a:pt x="20649" y="2593"/>
                  </a:cubicBezTo>
                  <a:cubicBezTo>
                    <a:pt x="20866" y="2179"/>
                    <a:pt x="20905" y="1686"/>
                    <a:pt x="20688" y="1273"/>
                  </a:cubicBezTo>
                  <a:cubicBezTo>
                    <a:pt x="20472" y="918"/>
                    <a:pt x="20117" y="662"/>
                    <a:pt x="19703" y="544"/>
                  </a:cubicBezTo>
                  <a:cubicBezTo>
                    <a:pt x="19546" y="503"/>
                    <a:pt x="19391" y="484"/>
                    <a:pt x="19238" y="484"/>
                  </a:cubicBezTo>
                  <a:cubicBezTo>
                    <a:pt x="18430" y="484"/>
                    <a:pt x="17685" y="1008"/>
                    <a:pt x="17122" y="1588"/>
                  </a:cubicBezTo>
                  <a:cubicBezTo>
                    <a:pt x="16669" y="2061"/>
                    <a:pt x="16255" y="2593"/>
                    <a:pt x="15861" y="3125"/>
                  </a:cubicBezTo>
                  <a:cubicBezTo>
                    <a:pt x="15447" y="3696"/>
                    <a:pt x="15034" y="4287"/>
                    <a:pt x="14620" y="4859"/>
                  </a:cubicBezTo>
                  <a:cubicBezTo>
                    <a:pt x="14580" y="4878"/>
                    <a:pt x="14561" y="4918"/>
                    <a:pt x="14541" y="4957"/>
                  </a:cubicBezTo>
                  <a:cubicBezTo>
                    <a:pt x="13812" y="5568"/>
                    <a:pt x="13122" y="6238"/>
                    <a:pt x="12453" y="6908"/>
                  </a:cubicBezTo>
                  <a:cubicBezTo>
                    <a:pt x="12492" y="6730"/>
                    <a:pt x="12531" y="6573"/>
                    <a:pt x="12571" y="6395"/>
                  </a:cubicBezTo>
                  <a:cubicBezTo>
                    <a:pt x="12610" y="6395"/>
                    <a:pt x="12650" y="6376"/>
                    <a:pt x="12669" y="6336"/>
                  </a:cubicBezTo>
                  <a:cubicBezTo>
                    <a:pt x="13438" y="5351"/>
                    <a:pt x="14088" y="4307"/>
                    <a:pt x="14659" y="3223"/>
                  </a:cubicBezTo>
                  <a:cubicBezTo>
                    <a:pt x="15093" y="2396"/>
                    <a:pt x="15802" y="1095"/>
                    <a:pt x="14935" y="288"/>
                  </a:cubicBezTo>
                  <a:cubicBezTo>
                    <a:pt x="14725" y="90"/>
                    <a:pt x="14445" y="1"/>
                    <a:pt x="141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02" name="Google Shape;702;p41"/>
            <p:cNvSpPr/>
            <p:nvPr/>
          </p:nvSpPr>
          <p:spPr>
            <a:xfrm>
              <a:off x="2127150" y="4419900"/>
              <a:ext cx="184200" cy="184200"/>
            </a:xfrm>
            <a:prstGeom prst="plus">
              <a:avLst>
                <a:gd name="adj" fmla="val 25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03" name="Google Shape;703;p41"/>
            <p:cNvSpPr/>
            <p:nvPr/>
          </p:nvSpPr>
          <p:spPr>
            <a:xfrm>
              <a:off x="526475" y="2349700"/>
              <a:ext cx="184200" cy="184200"/>
            </a:xfrm>
            <a:prstGeom prst="plus">
              <a:avLst>
                <a:gd name="adj" fmla="val 25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grpSp>
          <p:nvGrpSpPr>
            <p:cNvPr id="704" name="Google Shape;704;p41"/>
            <p:cNvGrpSpPr/>
            <p:nvPr/>
          </p:nvGrpSpPr>
          <p:grpSpPr>
            <a:xfrm>
              <a:off x="4633458" y="4369780"/>
              <a:ext cx="279298" cy="284452"/>
              <a:chOff x="8090375" y="1459050"/>
              <a:chExt cx="375350" cy="382225"/>
            </a:xfrm>
          </p:grpSpPr>
          <p:sp>
            <p:nvSpPr>
              <p:cNvPr id="705" name="Google Shape;705;p41"/>
              <p:cNvSpPr/>
              <p:nvPr/>
            </p:nvSpPr>
            <p:spPr>
              <a:xfrm>
                <a:off x="8090375" y="1459050"/>
                <a:ext cx="375350" cy="382225"/>
              </a:xfrm>
              <a:custGeom>
                <a:avLst/>
                <a:gdLst/>
                <a:ahLst/>
                <a:cxnLst/>
                <a:rect l="l" t="t" r="r" b="b"/>
                <a:pathLst>
                  <a:path w="15014" h="15289" extrusionOk="0">
                    <a:moveTo>
                      <a:pt x="8861" y="1"/>
                    </a:moveTo>
                    <a:cubicBezTo>
                      <a:pt x="8250" y="1"/>
                      <a:pt x="7661" y="266"/>
                      <a:pt x="7271" y="768"/>
                    </a:cubicBezTo>
                    <a:cubicBezTo>
                      <a:pt x="6896" y="1241"/>
                      <a:pt x="6680" y="1852"/>
                      <a:pt x="6561" y="2463"/>
                    </a:cubicBezTo>
                    <a:cubicBezTo>
                      <a:pt x="6226" y="1852"/>
                      <a:pt x="5813" y="1281"/>
                      <a:pt x="5182" y="926"/>
                    </a:cubicBezTo>
                    <a:cubicBezTo>
                      <a:pt x="4824" y="718"/>
                      <a:pt x="4380" y="588"/>
                      <a:pt x="3947" y="588"/>
                    </a:cubicBezTo>
                    <a:cubicBezTo>
                      <a:pt x="3476" y="588"/>
                      <a:pt x="3018" y="743"/>
                      <a:pt x="2700" y="1123"/>
                    </a:cubicBezTo>
                    <a:cubicBezTo>
                      <a:pt x="2128" y="1832"/>
                      <a:pt x="2365" y="2995"/>
                      <a:pt x="2680" y="3743"/>
                    </a:cubicBezTo>
                    <a:cubicBezTo>
                      <a:pt x="2916" y="4295"/>
                      <a:pt x="3251" y="4788"/>
                      <a:pt x="3685" y="5182"/>
                    </a:cubicBezTo>
                    <a:cubicBezTo>
                      <a:pt x="3304" y="5115"/>
                      <a:pt x="2891" y="5069"/>
                      <a:pt x="2485" y="5069"/>
                    </a:cubicBezTo>
                    <a:cubicBezTo>
                      <a:pt x="1336" y="5069"/>
                      <a:pt x="244" y="5432"/>
                      <a:pt x="99" y="6699"/>
                    </a:cubicBezTo>
                    <a:cubicBezTo>
                      <a:pt x="0" y="7566"/>
                      <a:pt x="532" y="8374"/>
                      <a:pt x="1281" y="8807"/>
                    </a:cubicBezTo>
                    <a:cubicBezTo>
                      <a:pt x="1655" y="9043"/>
                      <a:pt x="2089" y="9162"/>
                      <a:pt x="2542" y="9201"/>
                    </a:cubicBezTo>
                    <a:cubicBezTo>
                      <a:pt x="2574" y="9203"/>
                      <a:pt x="2607" y="9204"/>
                      <a:pt x="2640" y="9204"/>
                    </a:cubicBezTo>
                    <a:cubicBezTo>
                      <a:pt x="2932" y="9204"/>
                      <a:pt x="3237" y="9139"/>
                      <a:pt x="3542" y="9139"/>
                    </a:cubicBezTo>
                    <a:cubicBezTo>
                      <a:pt x="3577" y="9139"/>
                      <a:pt x="3611" y="9140"/>
                      <a:pt x="3645" y="9142"/>
                    </a:cubicBezTo>
                    <a:cubicBezTo>
                      <a:pt x="2975" y="9595"/>
                      <a:pt x="2424" y="10206"/>
                      <a:pt x="2108" y="10935"/>
                    </a:cubicBezTo>
                    <a:cubicBezTo>
                      <a:pt x="1754" y="11723"/>
                      <a:pt x="1774" y="12728"/>
                      <a:pt x="2443" y="13358"/>
                    </a:cubicBezTo>
                    <a:cubicBezTo>
                      <a:pt x="2779" y="13665"/>
                      <a:pt x="3199" y="13799"/>
                      <a:pt x="3626" y="13799"/>
                    </a:cubicBezTo>
                    <a:cubicBezTo>
                      <a:pt x="4075" y="13799"/>
                      <a:pt x="4532" y="13650"/>
                      <a:pt x="4906" y="13398"/>
                    </a:cubicBezTo>
                    <a:cubicBezTo>
                      <a:pt x="5320" y="13102"/>
                      <a:pt x="5694" y="12688"/>
                      <a:pt x="5990" y="12216"/>
                    </a:cubicBezTo>
                    <a:cubicBezTo>
                      <a:pt x="6010" y="12511"/>
                      <a:pt x="6049" y="12787"/>
                      <a:pt x="6108" y="13083"/>
                    </a:cubicBezTo>
                    <a:cubicBezTo>
                      <a:pt x="6207" y="13516"/>
                      <a:pt x="6285" y="14009"/>
                      <a:pt x="6502" y="14403"/>
                    </a:cubicBezTo>
                    <a:cubicBezTo>
                      <a:pt x="6856" y="15029"/>
                      <a:pt x="7562" y="15289"/>
                      <a:pt x="8249" y="15289"/>
                    </a:cubicBezTo>
                    <a:cubicBezTo>
                      <a:pt x="8405" y="15289"/>
                      <a:pt x="8560" y="15275"/>
                      <a:pt x="8709" y="15250"/>
                    </a:cubicBezTo>
                    <a:cubicBezTo>
                      <a:pt x="9576" y="15092"/>
                      <a:pt x="10167" y="14403"/>
                      <a:pt x="10285" y="13555"/>
                    </a:cubicBezTo>
                    <a:cubicBezTo>
                      <a:pt x="10364" y="13023"/>
                      <a:pt x="10285" y="12531"/>
                      <a:pt x="10128" y="12058"/>
                    </a:cubicBezTo>
                    <a:lnTo>
                      <a:pt x="10128" y="12058"/>
                    </a:lnTo>
                    <a:cubicBezTo>
                      <a:pt x="10640" y="12452"/>
                      <a:pt x="11231" y="12728"/>
                      <a:pt x="11881" y="12807"/>
                    </a:cubicBezTo>
                    <a:cubicBezTo>
                      <a:pt x="11982" y="12817"/>
                      <a:pt x="12083" y="12823"/>
                      <a:pt x="12183" y="12823"/>
                    </a:cubicBezTo>
                    <a:cubicBezTo>
                      <a:pt x="13007" y="12823"/>
                      <a:pt x="13806" y="12463"/>
                      <a:pt x="14245" y="11743"/>
                    </a:cubicBezTo>
                    <a:cubicBezTo>
                      <a:pt x="14718" y="10955"/>
                      <a:pt x="14541" y="9969"/>
                      <a:pt x="13989" y="9260"/>
                    </a:cubicBezTo>
                    <a:cubicBezTo>
                      <a:pt x="13713" y="8886"/>
                      <a:pt x="13339" y="8610"/>
                      <a:pt x="12925" y="8413"/>
                    </a:cubicBezTo>
                    <a:cubicBezTo>
                      <a:pt x="12945" y="8413"/>
                      <a:pt x="12945" y="8413"/>
                      <a:pt x="12965" y="8393"/>
                    </a:cubicBezTo>
                    <a:cubicBezTo>
                      <a:pt x="13359" y="8216"/>
                      <a:pt x="13773" y="8019"/>
                      <a:pt x="14108" y="7723"/>
                    </a:cubicBezTo>
                    <a:cubicBezTo>
                      <a:pt x="14718" y="7172"/>
                      <a:pt x="15014" y="6068"/>
                      <a:pt x="14797" y="5280"/>
                    </a:cubicBezTo>
                    <a:cubicBezTo>
                      <a:pt x="14580" y="4453"/>
                      <a:pt x="13753" y="4019"/>
                      <a:pt x="12945" y="3960"/>
                    </a:cubicBezTo>
                    <a:cubicBezTo>
                      <a:pt x="12837" y="3951"/>
                      <a:pt x="12729" y="3948"/>
                      <a:pt x="12621" y="3948"/>
                    </a:cubicBezTo>
                    <a:cubicBezTo>
                      <a:pt x="12237" y="3948"/>
                      <a:pt x="11856" y="3997"/>
                      <a:pt x="11487" y="4059"/>
                    </a:cubicBezTo>
                    <a:cubicBezTo>
                      <a:pt x="11231" y="4118"/>
                      <a:pt x="10975" y="4177"/>
                      <a:pt x="10738" y="4256"/>
                    </a:cubicBezTo>
                    <a:cubicBezTo>
                      <a:pt x="11113" y="3566"/>
                      <a:pt x="11290" y="2798"/>
                      <a:pt x="11132" y="2029"/>
                    </a:cubicBezTo>
                    <a:cubicBezTo>
                      <a:pt x="10975" y="1202"/>
                      <a:pt x="10423" y="433"/>
                      <a:pt x="9615" y="138"/>
                    </a:cubicBezTo>
                    <a:cubicBezTo>
                      <a:pt x="9368" y="46"/>
                      <a:pt x="9112" y="1"/>
                      <a:pt x="886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706" name="Google Shape;706;p41"/>
              <p:cNvSpPr/>
              <p:nvPr/>
            </p:nvSpPr>
            <p:spPr>
              <a:xfrm>
                <a:off x="8224500" y="1572325"/>
                <a:ext cx="53575" cy="41875"/>
              </a:xfrm>
              <a:custGeom>
                <a:avLst/>
                <a:gdLst/>
                <a:ahLst/>
                <a:cxnLst/>
                <a:rect l="l" t="t" r="r" b="b"/>
                <a:pathLst>
                  <a:path w="2143" h="1675" extrusionOk="0">
                    <a:moveTo>
                      <a:pt x="1203" y="701"/>
                    </a:moveTo>
                    <a:cubicBezTo>
                      <a:pt x="1217" y="701"/>
                      <a:pt x="1156" y="835"/>
                      <a:pt x="1149" y="835"/>
                    </a:cubicBezTo>
                    <a:cubicBezTo>
                      <a:pt x="1146" y="835"/>
                      <a:pt x="1152" y="812"/>
                      <a:pt x="1177" y="749"/>
                    </a:cubicBezTo>
                    <a:cubicBezTo>
                      <a:pt x="1177" y="729"/>
                      <a:pt x="1177" y="729"/>
                      <a:pt x="1177" y="729"/>
                    </a:cubicBezTo>
                    <a:cubicBezTo>
                      <a:pt x="1191" y="709"/>
                      <a:pt x="1200" y="701"/>
                      <a:pt x="1203" y="701"/>
                    </a:cubicBezTo>
                    <a:close/>
                    <a:moveTo>
                      <a:pt x="1114" y="0"/>
                    </a:moveTo>
                    <a:cubicBezTo>
                      <a:pt x="916" y="0"/>
                      <a:pt x="720" y="64"/>
                      <a:pt x="566" y="198"/>
                    </a:cubicBezTo>
                    <a:cubicBezTo>
                      <a:pt x="0" y="708"/>
                      <a:pt x="431" y="1675"/>
                      <a:pt x="1108" y="1675"/>
                    </a:cubicBezTo>
                    <a:cubicBezTo>
                      <a:pt x="1162" y="1675"/>
                      <a:pt x="1218" y="1669"/>
                      <a:pt x="1275" y="1656"/>
                    </a:cubicBezTo>
                    <a:cubicBezTo>
                      <a:pt x="1512" y="1636"/>
                      <a:pt x="1748" y="1498"/>
                      <a:pt x="1886" y="1301"/>
                    </a:cubicBezTo>
                    <a:cubicBezTo>
                      <a:pt x="2142" y="907"/>
                      <a:pt x="2004" y="395"/>
                      <a:pt x="1630" y="158"/>
                    </a:cubicBezTo>
                    <a:cubicBezTo>
                      <a:pt x="1479" y="54"/>
                      <a:pt x="1296" y="0"/>
                      <a:pt x="11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707" name="Google Shape;707;p41"/>
              <p:cNvSpPr/>
              <p:nvPr/>
            </p:nvSpPr>
            <p:spPr>
              <a:xfrm>
                <a:off x="8191850" y="1627050"/>
                <a:ext cx="53200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8" h="1689" extrusionOk="0">
                    <a:moveTo>
                      <a:pt x="1187" y="706"/>
                    </a:moveTo>
                    <a:lnTo>
                      <a:pt x="1187" y="706"/>
                    </a:lnTo>
                    <a:cubicBezTo>
                      <a:pt x="1206" y="706"/>
                      <a:pt x="1144" y="844"/>
                      <a:pt x="1135" y="844"/>
                    </a:cubicBezTo>
                    <a:cubicBezTo>
                      <a:pt x="1131" y="844"/>
                      <a:pt x="1137" y="819"/>
                      <a:pt x="1163" y="747"/>
                    </a:cubicBezTo>
                    <a:cubicBezTo>
                      <a:pt x="1163" y="747"/>
                      <a:pt x="1163" y="747"/>
                      <a:pt x="1163" y="728"/>
                    </a:cubicBezTo>
                    <a:cubicBezTo>
                      <a:pt x="1175" y="712"/>
                      <a:pt x="1183" y="706"/>
                      <a:pt x="1187" y="706"/>
                    </a:cubicBezTo>
                    <a:close/>
                    <a:moveTo>
                      <a:pt x="1111" y="0"/>
                    </a:moveTo>
                    <a:cubicBezTo>
                      <a:pt x="909" y="0"/>
                      <a:pt x="708" y="69"/>
                      <a:pt x="552" y="215"/>
                    </a:cubicBezTo>
                    <a:cubicBezTo>
                      <a:pt x="1" y="730"/>
                      <a:pt x="426" y="1689"/>
                      <a:pt x="1108" y="1689"/>
                    </a:cubicBezTo>
                    <a:cubicBezTo>
                      <a:pt x="1158" y="1689"/>
                      <a:pt x="1209" y="1684"/>
                      <a:pt x="1261" y="1673"/>
                    </a:cubicBezTo>
                    <a:cubicBezTo>
                      <a:pt x="1497" y="1634"/>
                      <a:pt x="1734" y="1516"/>
                      <a:pt x="1872" y="1299"/>
                    </a:cubicBezTo>
                    <a:cubicBezTo>
                      <a:pt x="2128" y="925"/>
                      <a:pt x="1990" y="412"/>
                      <a:pt x="1616" y="156"/>
                    </a:cubicBezTo>
                    <a:cubicBezTo>
                      <a:pt x="1468" y="54"/>
                      <a:pt x="1289" y="0"/>
                      <a:pt x="11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708" name="Google Shape;708;p41"/>
              <p:cNvSpPr/>
              <p:nvPr/>
            </p:nvSpPr>
            <p:spPr>
              <a:xfrm>
                <a:off x="8213175" y="1679700"/>
                <a:ext cx="53075" cy="41900"/>
              </a:xfrm>
              <a:custGeom>
                <a:avLst/>
                <a:gdLst/>
                <a:ahLst/>
                <a:cxnLst/>
                <a:rect l="l" t="t" r="r" b="b"/>
                <a:pathLst>
                  <a:path w="2123" h="1676" extrusionOk="0">
                    <a:moveTo>
                      <a:pt x="1195" y="707"/>
                    </a:moveTo>
                    <a:cubicBezTo>
                      <a:pt x="1203" y="707"/>
                      <a:pt x="1139" y="838"/>
                      <a:pt x="1130" y="838"/>
                    </a:cubicBezTo>
                    <a:cubicBezTo>
                      <a:pt x="1126" y="838"/>
                      <a:pt x="1132" y="815"/>
                      <a:pt x="1157" y="749"/>
                    </a:cubicBezTo>
                    <a:cubicBezTo>
                      <a:pt x="1157" y="749"/>
                      <a:pt x="1157" y="730"/>
                      <a:pt x="1176" y="730"/>
                    </a:cubicBezTo>
                    <a:cubicBezTo>
                      <a:pt x="1187" y="714"/>
                      <a:pt x="1193" y="707"/>
                      <a:pt x="1195" y="707"/>
                    </a:cubicBezTo>
                    <a:close/>
                    <a:moveTo>
                      <a:pt x="1107" y="0"/>
                    </a:moveTo>
                    <a:cubicBezTo>
                      <a:pt x="906" y="0"/>
                      <a:pt x="709" y="64"/>
                      <a:pt x="566" y="198"/>
                    </a:cubicBezTo>
                    <a:cubicBezTo>
                      <a:pt x="1" y="726"/>
                      <a:pt x="413" y="1675"/>
                      <a:pt x="1086" y="1675"/>
                    </a:cubicBezTo>
                    <a:cubicBezTo>
                      <a:pt x="1141" y="1675"/>
                      <a:pt x="1197" y="1669"/>
                      <a:pt x="1255" y="1656"/>
                    </a:cubicBezTo>
                    <a:cubicBezTo>
                      <a:pt x="1511" y="1636"/>
                      <a:pt x="1748" y="1498"/>
                      <a:pt x="1886" y="1301"/>
                    </a:cubicBezTo>
                    <a:cubicBezTo>
                      <a:pt x="2122" y="907"/>
                      <a:pt x="2004" y="395"/>
                      <a:pt x="1630" y="158"/>
                    </a:cubicBezTo>
                    <a:cubicBezTo>
                      <a:pt x="1479" y="54"/>
                      <a:pt x="1291" y="0"/>
                      <a:pt x="110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709" name="Google Shape;709;p41"/>
              <p:cNvSpPr/>
              <p:nvPr/>
            </p:nvSpPr>
            <p:spPr>
              <a:xfrm>
                <a:off x="8247050" y="1627050"/>
                <a:ext cx="53175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7" h="1689" extrusionOk="0">
                    <a:moveTo>
                      <a:pt x="1186" y="706"/>
                    </a:moveTo>
                    <a:lnTo>
                      <a:pt x="1186" y="706"/>
                    </a:lnTo>
                    <a:cubicBezTo>
                      <a:pt x="1205" y="706"/>
                      <a:pt x="1143" y="844"/>
                      <a:pt x="1134" y="844"/>
                    </a:cubicBezTo>
                    <a:cubicBezTo>
                      <a:pt x="1130" y="844"/>
                      <a:pt x="1136" y="819"/>
                      <a:pt x="1161" y="747"/>
                    </a:cubicBezTo>
                    <a:cubicBezTo>
                      <a:pt x="1161" y="747"/>
                      <a:pt x="1161" y="747"/>
                      <a:pt x="1161" y="728"/>
                    </a:cubicBezTo>
                    <a:cubicBezTo>
                      <a:pt x="1174" y="712"/>
                      <a:pt x="1182" y="706"/>
                      <a:pt x="1186" y="706"/>
                    </a:cubicBezTo>
                    <a:close/>
                    <a:moveTo>
                      <a:pt x="1122" y="0"/>
                    </a:moveTo>
                    <a:cubicBezTo>
                      <a:pt x="918" y="0"/>
                      <a:pt x="716" y="69"/>
                      <a:pt x="570" y="215"/>
                    </a:cubicBezTo>
                    <a:cubicBezTo>
                      <a:pt x="1" y="730"/>
                      <a:pt x="425" y="1689"/>
                      <a:pt x="1107" y="1689"/>
                    </a:cubicBezTo>
                    <a:cubicBezTo>
                      <a:pt x="1157" y="1689"/>
                      <a:pt x="1208" y="1684"/>
                      <a:pt x="1260" y="1673"/>
                    </a:cubicBezTo>
                    <a:cubicBezTo>
                      <a:pt x="1516" y="1634"/>
                      <a:pt x="1752" y="1516"/>
                      <a:pt x="1890" y="1299"/>
                    </a:cubicBezTo>
                    <a:cubicBezTo>
                      <a:pt x="2127" y="925"/>
                      <a:pt x="2008" y="412"/>
                      <a:pt x="1634" y="156"/>
                    </a:cubicBezTo>
                    <a:cubicBezTo>
                      <a:pt x="1486" y="54"/>
                      <a:pt x="1303" y="0"/>
                      <a:pt x="112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710" name="Google Shape;710;p41"/>
              <p:cNvSpPr/>
              <p:nvPr/>
            </p:nvSpPr>
            <p:spPr>
              <a:xfrm>
                <a:off x="8289875" y="1591575"/>
                <a:ext cx="53200" cy="42250"/>
              </a:xfrm>
              <a:custGeom>
                <a:avLst/>
                <a:gdLst/>
                <a:ahLst/>
                <a:cxnLst/>
                <a:rect l="l" t="t" r="r" b="b"/>
                <a:pathLst>
                  <a:path w="2128" h="1690" extrusionOk="0">
                    <a:moveTo>
                      <a:pt x="1187" y="706"/>
                    </a:moveTo>
                    <a:lnTo>
                      <a:pt x="1187" y="706"/>
                    </a:lnTo>
                    <a:cubicBezTo>
                      <a:pt x="1206" y="706"/>
                      <a:pt x="1144" y="844"/>
                      <a:pt x="1135" y="844"/>
                    </a:cubicBezTo>
                    <a:cubicBezTo>
                      <a:pt x="1131" y="844"/>
                      <a:pt x="1137" y="819"/>
                      <a:pt x="1162" y="748"/>
                    </a:cubicBezTo>
                    <a:cubicBezTo>
                      <a:pt x="1162" y="748"/>
                      <a:pt x="1162" y="748"/>
                      <a:pt x="1162" y="728"/>
                    </a:cubicBezTo>
                    <a:cubicBezTo>
                      <a:pt x="1175" y="712"/>
                      <a:pt x="1183" y="706"/>
                      <a:pt x="1187" y="706"/>
                    </a:cubicBezTo>
                    <a:close/>
                    <a:moveTo>
                      <a:pt x="1110" y="1"/>
                    </a:moveTo>
                    <a:cubicBezTo>
                      <a:pt x="909" y="1"/>
                      <a:pt x="708" y="69"/>
                      <a:pt x="552" y="216"/>
                    </a:cubicBezTo>
                    <a:cubicBezTo>
                      <a:pt x="1" y="730"/>
                      <a:pt x="426" y="1689"/>
                      <a:pt x="1108" y="1689"/>
                    </a:cubicBezTo>
                    <a:cubicBezTo>
                      <a:pt x="1158" y="1689"/>
                      <a:pt x="1209" y="1684"/>
                      <a:pt x="1261" y="1674"/>
                    </a:cubicBezTo>
                    <a:cubicBezTo>
                      <a:pt x="1497" y="1634"/>
                      <a:pt x="1734" y="1516"/>
                      <a:pt x="1872" y="1299"/>
                    </a:cubicBezTo>
                    <a:cubicBezTo>
                      <a:pt x="2128" y="925"/>
                      <a:pt x="1990" y="393"/>
                      <a:pt x="1616" y="157"/>
                    </a:cubicBezTo>
                    <a:cubicBezTo>
                      <a:pt x="1467" y="55"/>
                      <a:pt x="1289" y="1"/>
                      <a:pt x="11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711" name="Google Shape;711;p41"/>
              <p:cNvSpPr/>
              <p:nvPr/>
            </p:nvSpPr>
            <p:spPr>
              <a:xfrm>
                <a:off x="8311100" y="1643800"/>
                <a:ext cx="53175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7" h="1689" extrusionOk="0">
                    <a:moveTo>
                      <a:pt x="1199" y="705"/>
                    </a:moveTo>
                    <a:cubicBezTo>
                      <a:pt x="1207" y="705"/>
                      <a:pt x="1143" y="835"/>
                      <a:pt x="1133" y="835"/>
                    </a:cubicBezTo>
                    <a:cubicBezTo>
                      <a:pt x="1130" y="835"/>
                      <a:pt x="1135" y="812"/>
                      <a:pt x="1161" y="747"/>
                    </a:cubicBezTo>
                    <a:cubicBezTo>
                      <a:pt x="1161" y="747"/>
                      <a:pt x="1161" y="727"/>
                      <a:pt x="1180" y="727"/>
                    </a:cubicBezTo>
                    <a:cubicBezTo>
                      <a:pt x="1191" y="711"/>
                      <a:pt x="1197" y="705"/>
                      <a:pt x="1199" y="705"/>
                    </a:cubicBezTo>
                    <a:close/>
                    <a:moveTo>
                      <a:pt x="1121" y="0"/>
                    </a:moveTo>
                    <a:cubicBezTo>
                      <a:pt x="917" y="0"/>
                      <a:pt x="716" y="69"/>
                      <a:pt x="570" y="215"/>
                    </a:cubicBezTo>
                    <a:cubicBezTo>
                      <a:pt x="0" y="729"/>
                      <a:pt x="424" y="1689"/>
                      <a:pt x="1106" y="1689"/>
                    </a:cubicBezTo>
                    <a:cubicBezTo>
                      <a:pt x="1156" y="1689"/>
                      <a:pt x="1207" y="1684"/>
                      <a:pt x="1259" y="1673"/>
                    </a:cubicBezTo>
                    <a:cubicBezTo>
                      <a:pt x="1515" y="1634"/>
                      <a:pt x="1752" y="1516"/>
                      <a:pt x="1890" y="1299"/>
                    </a:cubicBezTo>
                    <a:cubicBezTo>
                      <a:pt x="2126" y="905"/>
                      <a:pt x="2008" y="392"/>
                      <a:pt x="1633" y="156"/>
                    </a:cubicBezTo>
                    <a:cubicBezTo>
                      <a:pt x="1485" y="54"/>
                      <a:pt x="1302" y="0"/>
                      <a:pt x="11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712" name="Google Shape;712;p41"/>
              <p:cNvSpPr/>
              <p:nvPr/>
            </p:nvSpPr>
            <p:spPr>
              <a:xfrm>
                <a:off x="8268250" y="1685850"/>
                <a:ext cx="53150" cy="42050"/>
              </a:xfrm>
              <a:custGeom>
                <a:avLst/>
                <a:gdLst/>
                <a:ahLst/>
                <a:cxnLst/>
                <a:rect l="l" t="t" r="r" b="b"/>
                <a:pathLst>
                  <a:path w="2126" h="1682" extrusionOk="0">
                    <a:moveTo>
                      <a:pt x="1205" y="711"/>
                    </a:moveTo>
                    <a:cubicBezTo>
                      <a:pt x="1216" y="711"/>
                      <a:pt x="1152" y="837"/>
                      <a:pt x="1145" y="837"/>
                    </a:cubicBezTo>
                    <a:cubicBezTo>
                      <a:pt x="1141" y="837"/>
                      <a:pt x="1149" y="812"/>
                      <a:pt x="1180" y="740"/>
                    </a:cubicBezTo>
                    <a:cubicBezTo>
                      <a:pt x="1195" y="719"/>
                      <a:pt x="1203" y="711"/>
                      <a:pt x="1205" y="711"/>
                    </a:cubicBezTo>
                    <a:close/>
                    <a:moveTo>
                      <a:pt x="1118" y="1"/>
                    </a:moveTo>
                    <a:cubicBezTo>
                      <a:pt x="920" y="1"/>
                      <a:pt x="723" y="64"/>
                      <a:pt x="569" y="208"/>
                    </a:cubicBezTo>
                    <a:cubicBezTo>
                      <a:pt x="0" y="722"/>
                      <a:pt x="424" y="1682"/>
                      <a:pt x="1122" y="1682"/>
                    </a:cubicBezTo>
                    <a:cubicBezTo>
                      <a:pt x="1173" y="1682"/>
                      <a:pt x="1225" y="1677"/>
                      <a:pt x="1279" y="1666"/>
                    </a:cubicBezTo>
                    <a:cubicBezTo>
                      <a:pt x="1515" y="1626"/>
                      <a:pt x="1752" y="1508"/>
                      <a:pt x="1889" y="1292"/>
                    </a:cubicBezTo>
                    <a:cubicBezTo>
                      <a:pt x="2126" y="917"/>
                      <a:pt x="2008" y="405"/>
                      <a:pt x="1633" y="149"/>
                    </a:cubicBezTo>
                    <a:cubicBezTo>
                      <a:pt x="1482" y="54"/>
                      <a:pt x="1300" y="1"/>
                      <a:pt x="11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sp>
          <p:nvSpPr>
            <p:cNvPr id="713" name="Google Shape;713;p41"/>
            <p:cNvSpPr/>
            <p:nvPr/>
          </p:nvSpPr>
          <p:spPr>
            <a:xfrm>
              <a:off x="562850" y="3129650"/>
              <a:ext cx="300500" cy="355225"/>
            </a:xfrm>
            <a:custGeom>
              <a:avLst/>
              <a:gdLst/>
              <a:ahLst/>
              <a:cxnLst/>
              <a:rect l="l" t="t" r="r" b="b"/>
              <a:pathLst>
                <a:path w="12020" h="14209" extrusionOk="0">
                  <a:moveTo>
                    <a:pt x="3122" y="1"/>
                  </a:moveTo>
                  <a:cubicBezTo>
                    <a:pt x="3027" y="1"/>
                    <a:pt x="2932" y="6"/>
                    <a:pt x="2838" y="19"/>
                  </a:cubicBezTo>
                  <a:cubicBezTo>
                    <a:pt x="1222" y="216"/>
                    <a:pt x="375" y="1811"/>
                    <a:pt x="158" y="3269"/>
                  </a:cubicBezTo>
                  <a:cubicBezTo>
                    <a:pt x="40" y="4097"/>
                    <a:pt x="20" y="4944"/>
                    <a:pt x="20" y="5772"/>
                  </a:cubicBezTo>
                  <a:cubicBezTo>
                    <a:pt x="0" y="6580"/>
                    <a:pt x="0" y="7387"/>
                    <a:pt x="40" y="8215"/>
                  </a:cubicBezTo>
                  <a:cubicBezTo>
                    <a:pt x="119" y="10067"/>
                    <a:pt x="355" y="11919"/>
                    <a:pt x="710" y="13732"/>
                  </a:cubicBezTo>
                  <a:cubicBezTo>
                    <a:pt x="765" y="13970"/>
                    <a:pt x="956" y="14209"/>
                    <a:pt x="1221" y="14209"/>
                  </a:cubicBezTo>
                  <a:cubicBezTo>
                    <a:pt x="1241" y="14209"/>
                    <a:pt x="1261" y="14207"/>
                    <a:pt x="1281" y="14205"/>
                  </a:cubicBezTo>
                  <a:cubicBezTo>
                    <a:pt x="3212" y="13889"/>
                    <a:pt x="5064" y="13239"/>
                    <a:pt x="6778" y="12293"/>
                  </a:cubicBezTo>
                  <a:cubicBezTo>
                    <a:pt x="7606" y="11840"/>
                    <a:pt x="8414" y="11308"/>
                    <a:pt x="9143" y="10697"/>
                  </a:cubicBezTo>
                  <a:cubicBezTo>
                    <a:pt x="9970" y="10028"/>
                    <a:pt x="10798" y="9279"/>
                    <a:pt x="11330" y="8353"/>
                  </a:cubicBezTo>
                  <a:cubicBezTo>
                    <a:pt x="11822" y="7525"/>
                    <a:pt x="12019" y="6501"/>
                    <a:pt x="11704" y="5575"/>
                  </a:cubicBezTo>
                  <a:cubicBezTo>
                    <a:pt x="11389" y="4649"/>
                    <a:pt x="10581" y="4058"/>
                    <a:pt x="9655" y="3861"/>
                  </a:cubicBezTo>
                  <a:cubicBezTo>
                    <a:pt x="9425" y="3815"/>
                    <a:pt x="9200" y="3794"/>
                    <a:pt x="8982" y="3794"/>
                  </a:cubicBezTo>
                  <a:cubicBezTo>
                    <a:pt x="7872" y="3794"/>
                    <a:pt x="6912" y="4345"/>
                    <a:pt x="6089" y="5102"/>
                  </a:cubicBezTo>
                  <a:cubicBezTo>
                    <a:pt x="6187" y="4314"/>
                    <a:pt x="6167" y="3526"/>
                    <a:pt x="6010" y="2757"/>
                  </a:cubicBezTo>
                  <a:cubicBezTo>
                    <a:pt x="5852" y="2009"/>
                    <a:pt x="5537" y="1319"/>
                    <a:pt x="4966" y="767"/>
                  </a:cubicBezTo>
                  <a:cubicBezTo>
                    <a:pt x="4481" y="300"/>
                    <a:pt x="3800" y="1"/>
                    <a:pt x="31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705231" y="2101923"/>
            <a:ext cx="10838718" cy="3570400"/>
          </a:xfrm>
        </p:spPr>
        <p:txBody>
          <a:bodyPr/>
          <a:lstStyle/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5400" b="1">
                <a:solidFill>
                  <a:srgbClr val="FF0168"/>
                </a:solidFill>
                <a:latin typeface="Arial" pitchFamily="34" charset="0"/>
                <a:cs typeface="Arial" pitchFamily="34" charset="0"/>
              </a:rPr>
              <a:t>BÀI 44</a:t>
            </a:r>
            <a:br>
              <a:rPr lang="en-US" sz="5400" b="1">
                <a:solidFill>
                  <a:srgbClr val="FF0168"/>
                </a:solidFill>
                <a:latin typeface="Arial" pitchFamily="34" charset="0"/>
                <a:cs typeface="Arial" pitchFamily="34" charset="0"/>
              </a:rPr>
            </a:br>
            <a:r>
              <a:rPr lang="en-US" sz="5400" b="1">
                <a:solidFill>
                  <a:srgbClr val="FF0168"/>
                </a:solidFill>
                <a:latin typeface="Arial" pitchFamily="34" charset="0"/>
                <a:cs typeface="Arial" pitchFamily="34" charset="0"/>
              </a:rPr>
              <a:t>BẢNG CHIA 5</a:t>
            </a:r>
            <a:endParaRPr lang="en-US" sz="5400"/>
          </a:p>
        </p:txBody>
      </p:sp>
      <p:sp>
        <p:nvSpPr>
          <p:cNvPr id="110" name="TextBox 109"/>
          <p:cNvSpPr txBox="1"/>
          <p:nvPr/>
        </p:nvSpPr>
        <p:spPr>
          <a:xfrm>
            <a:off x="2270919" y="862215"/>
            <a:ext cx="8850421" cy="1446093"/>
          </a:xfrm>
          <a:prstGeom prst="rect">
            <a:avLst/>
          </a:prstGeom>
          <a:noFill/>
        </p:spPr>
        <p:txBody>
          <a:bodyPr wrap="square" lIns="90990" tIns="45494" rIns="90990" bIns="45494" rtlCol="0">
            <a:spAutoFit/>
          </a:bodyPr>
          <a:lstStyle/>
          <a:p>
            <a:pPr algn="just"/>
            <a:r>
              <a:rPr lang="en-US" sz="4400" b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CHỦ ĐỀ 8:</a:t>
            </a:r>
          </a:p>
          <a:p>
            <a:pPr algn="just"/>
            <a:r>
              <a:rPr lang="en-US" sz="4400" b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PHÉP NHÂN, PHÉP CHIA</a:t>
            </a:r>
          </a:p>
        </p:txBody>
      </p:sp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9&quot;/&gt;&lt;/object&gt;&lt;object type=&quot;3&quot; unique_id=&quot;10004&quot;&gt;&lt;property id=&quot;20148&quot; value=&quot;5&quot;/&gt;&lt;property id=&quot;20300&quot; value=&quot;Slide 2&quot;/&gt;&lt;property id=&quot;20307&quot; value=&quot;256&quot;/&gt;&lt;/object&gt;&lt;object type=&quot;3&quot; unique_id=&quot;10005&quot;&gt;&lt;property id=&quot;20148&quot; value=&quot;5&quot;/&gt;&lt;property id=&quot;20300&quot; value=&quot;Slide 3&quot;/&gt;&lt;property id=&quot;20307&quot; value=&quot;258&quot;/&gt;&lt;/object&gt;&lt;object type=&quot;3&quot; unique_id=&quot;10006&quot;&gt;&lt;property id=&quot;20148&quot; value=&quot;5&quot;/&gt;&lt;property id=&quot;20300&quot; value=&quot;Slide 4&quot;/&gt;&lt;property id=&quot;20307&quot; value=&quot;266&quot;/&gt;&lt;/object&gt;&lt;object type=&quot;3&quot; unique_id=&quot;10007&quot;&gt;&lt;property id=&quot;20148&quot; value=&quot;5&quot;/&gt;&lt;property id=&quot;20300&quot; value=&quot;Slide 5&quot;/&gt;&lt;property id=&quot;20307&quot; value=&quot;265&quot;/&gt;&lt;/object&gt;&lt;object type=&quot;3&quot; unique_id=&quot;10008&quot;&gt;&lt;property id=&quot;20148&quot; value=&quot;5&quot;/&gt;&lt;property id=&quot;20300&quot; value=&quot;Slide 6&quot;/&gt;&lt;property id=&quot;20307&quot; value=&quot;264&quot;/&gt;&lt;/object&gt;&lt;object type=&quot;3&quot; unique_id=&quot;10009&quot;&gt;&lt;property id=&quot;20148&quot; value=&quot;5&quot;/&gt;&lt;property id=&quot;20300&quot; value=&quot;Slide 7&quot;/&gt;&lt;property id=&quot;20307&quot; value=&quot;263&quot;/&gt;&lt;/object&gt;&lt;object type=&quot;3&quot; unique_id=&quot;10010&quot;&gt;&lt;property id=&quot;20148&quot; value=&quot;5&quot;/&gt;&lt;property id=&quot;20300&quot; value=&quot;Slide 8&quot;/&gt;&lt;property id=&quot;20307&quot; value=&quot;262&quot;/&gt;&lt;/object&gt;&lt;object type=&quot;3&quot; unique_id=&quot;10011&quot;&gt;&lt;property id=&quot;20148&quot; value=&quot;5&quot;/&gt;&lt;property id=&quot;20300&quot; value=&quot;Slide 9&quot;/&gt;&lt;property id=&quot;20307&quot; value=&quot;261&quot;/&gt;&lt;/object&gt;&lt;object type=&quot;3&quot; unique_id=&quot;10012&quot;&gt;&lt;property id=&quot;20148&quot; value=&quot;5&quot;/&gt;&lt;property id=&quot;20300&quot; value=&quot;Slide 10&quot;/&gt;&lt;property id=&quot;20307&quot; value=&quot;260&quot;/&gt;&lt;/object&gt;&lt;object type=&quot;3&quot; unique_id=&quot;10049&quot;&gt;&lt;property id=&quot;20148&quot; value=&quot;5&quot;/&gt;&lt;property id=&quot;20300&quot; value=&quot;Slide 11&quot;/&gt;&lt;property id=&quot;20307&quot; value=&quot;267&quot;/&gt;&lt;/object&gt;&lt;/object&gt;&lt;object type=&quot;8&quot; unique_id=&quot;10024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411</TotalTime>
  <Words>1234</Words>
  <Application>Microsoft Office PowerPoint</Application>
  <PresentationFormat>Custom</PresentationFormat>
  <Paragraphs>184</Paragraphs>
  <Slides>20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20</vt:i4>
      </vt:variant>
    </vt:vector>
  </HeadingPairs>
  <TitlesOfParts>
    <vt:vector size="29" baseType="lpstr">
      <vt:lpstr>Arial</vt:lpstr>
      <vt:lpstr>Calibri</vt:lpstr>
      <vt:lpstr>Cambria Math</vt:lpstr>
      <vt:lpstr>Chewy</vt:lpstr>
      <vt:lpstr>HP001 4 hàng</vt:lpstr>
      <vt:lpstr>UTM Cookies</vt:lpstr>
      <vt:lpstr>Office Theme</vt:lpstr>
      <vt:lpstr>1_Office Theme</vt:lpstr>
      <vt:lpstr>7_Office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BÀI 44 BẢNG CHIA 5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DẶN DÒ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Phan Thi Linh (FE FSC DN)</cp:lastModifiedBy>
  <cp:revision>66</cp:revision>
  <dcterms:created xsi:type="dcterms:W3CDTF">2020-08-08T17:20:00Z</dcterms:created>
  <dcterms:modified xsi:type="dcterms:W3CDTF">2021-12-21T11:46:20Z</dcterms:modified>
</cp:coreProperties>
</file>