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7" r:id="rId1"/>
  </p:sldMasterIdLst>
  <p:notesMasterIdLst>
    <p:notesMasterId r:id="rId13"/>
  </p:notesMasterIdLst>
  <p:sldIdLst>
    <p:sldId id="310" r:id="rId2"/>
    <p:sldId id="333" r:id="rId3"/>
    <p:sldId id="524" r:id="rId4"/>
    <p:sldId id="319" r:id="rId5"/>
    <p:sldId id="525" r:id="rId6"/>
    <p:sldId id="526" r:id="rId7"/>
    <p:sldId id="527" r:id="rId8"/>
    <p:sldId id="334" r:id="rId9"/>
    <p:sldId id="341" r:id="rId10"/>
    <p:sldId id="259" r:id="rId11"/>
    <p:sldId id="288" r:id="rId12"/>
  </p:sldIdLst>
  <p:sldSz cx="12161838" cy="6858000"/>
  <p:notesSz cx="6858000" cy="9144000"/>
  <p:embeddedFontLst>
    <p:embeddedFont>
      <p:font typeface="Arial Rounded MT Bold" panose="020F0704030504030204" pitchFamily="34" charset="0"/>
      <p:regular r:id="rId14"/>
    </p:embeddedFont>
    <p:embeddedFont>
      <p:font typeface="Arial-Rounded" panose="020B0500000000000000" pitchFamily="34" charset="0"/>
      <p:regular r:id="rId15"/>
    </p:embeddedFont>
    <p:embeddedFont>
      <p:font typeface="Chewy" panose="02000000000000000000" pitchFamily="2" charset="0"/>
      <p:regular r:id="rId16"/>
    </p:embeddedFont>
    <p:embeddedFont>
      <p:font typeface="Comfortaa" panose="020B0604020202020204" charset="0"/>
      <p:regular r:id="rId17"/>
      <p:bold r:id="rId18"/>
    </p:embeddedFont>
    <p:embeddedFont>
      <p:font typeface="Delius Unicase" panose="020B0604020202020204" charset="0"/>
      <p:regular r:id="rId19"/>
      <p:bold r:id="rId20"/>
    </p:embeddedFont>
    <p:embeddedFont>
      <p:font typeface="Fredoka One" panose="02000000000000000000" pitchFamily="2" charset="0"/>
      <p:regular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3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FF5C2F"/>
    <a:srgbClr val="FF8E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21FF5F6-DF97-4530-A9B8-7C82EA46FD81}">
  <a:tblStyle styleId="{A21FF5F6-DF97-4530-A9B8-7C82EA46FD8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722" autoAdjust="0"/>
  </p:normalViewPr>
  <p:slideViewPr>
    <p:cSldViewPr>
      <p:cViewPr>
        <p:scale>
          <a:sx n="50" d="100"/>
          <a:sy n="50" d="100"/>
        </p:scale>
        <p:origin x="1482" y="348"/>
      </p:cViewPr>
      <p:guideLst>
        <p:guide orient="horz" pos="2160"/>
        <p:guide pos="383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40334998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a:latin typeface="Arial" pitchFamily="34" charset="0"/>
                <a:cs typeface="Arial" pitchFamily="34" charset="0"/>
              </a:rPr>
              <a:t>Rất mong nhận được phản hồi và góp ý từ Quý Thầy Cô để bộ giáo án ppt được hoàn thiện hơn.</a:t>
            </a:r>
          </a:p>
          <a:p>
            <a:r>
              <a:rPr lang="en-US" sz="1100" b="1">
                <a:latin typeface="Arial" pitchFamily="34" charset="0"/>
                <a:cs typeface="Arial" pitchFamily="34" charset="0"/>
              </a:rPr>
              <a:t>Mọi thông tin phản hồi mong được QTC gửi về:</a:t>
            </a:r>
          </a:p>
          <a:p>
            <a:r>
              <a:rPr lang="en-US" sz="1100" b="1">
                <a:latin typeface="Arial" pitchFamily="34" charset="0"/>
                <a:cs typeface="Arial" pitchFamily="34" charset="0"/>
              </a:rPr>
              <a:t>+ Zalo: 0916.604.268</a:t>
            </a:r>
          </a:p>
          <a:p>
            <a:r>
              <a:rPr lang="en-US" sz="1100" b="1">
                <a:latin typeface="Arial" pitchFamily="34" charset="0"/>
                <a:cs typeface="Arial" pitchFamily="34" charset="0"/>
              </a:rPr>
              <a:t>+ Facebook cá nhân: </a:t>
            </a:r>
            <a:r>
              <a:rPr lang="en-US" sz="1100">
                <a:hlinkClick r:id="rId3"/>
              </a:rPr>
              <a:t>https://www.facebook.com/nhilinh.phan/</a:t>
            </a:r>
            <a:endParaRPr lang="en-US" sz="1100"/>
          </a:p>
          <a:p>
            <a:r>
              <a:rPr lang="en-US" sz="1100" b="1">
                <a:latin typeface="Arial" pitchFamily="34" charset="0"/>
                <a:cs typeface="Arial" pitchFamily="34" charset="0"/>
              </a:rPr>
              <a:t>+ Nhóm chia sẻ tài liệu: </a:t>
            </a:r>
            <a:r>
              <a:rPr lang="en-US" sz="1100">
                <a:hlinkClick r:id="rId4"/>
              </a:rPr>
              <a:t>https://www.facebook.com/groups/443096903751589</a:t>
            </a:r>
            <a:endParaRPr lang="en-US" sz="1100" b="1">
              <a:latin typeface="Arial" pitchFamily="34" charset="0"/>
              <a:cs typeface="Arial" pitchFamily="34" charset="0"/>
            </a:endParaRPr>
          </a:p>
          <a:p>
            <a:endParaRPr lang="en-US"/>
          </a:p>
        </p:txBody>
      </p:sp>
    </p:spTree>
    <p:extLst>
      <p:ext uri="{BB962C8B-B14F-4D97-AF65-F5344CB8AC3E}">
        <p14:creationId xmlns:p14="http://schemas.microsoft.com/office/powerpoint/2010/main" val="4245979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a:t>Phần này nhiều tài liệu nên người soạn k đưa nhiều dẫn chứng vào ạ</a:t>
            </a:r>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BE602FCF-448E-419E-82E4-12DAE3C8EF89}" type="slidenum">
              <a:rPr lang="en-US" smtClean="0"/>
              <a:t>4</a:t>
            </a:fld>
            <a:endParaRPr lang="en-US"/>
          </a:p>
        </p:txBody>
      </p:sp>
    </p:spTree>
    <p:extLst>
      <p:ext uri="{BB962C8B-B14F-4D97-AF65-F5344CB8AC3E}">
        <p14:creationId xmlns:p14="http://schemas.microsoft.com/office/powerpoint/2010/main" val="39040881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7063482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1398262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5384809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BE602FCF-448E-419E-82E4-12DAE3C8EF89}" type="slidenum">
              <a:rPr lang="en-US" smtClean="0"/>
              <a:t>8</a:t>
            </a:fld>
            <a:endParaRPr lang="en-US"/>
          </a:p>
        </p:txBody>
      </p:sp>
    </p:spTree>
    <p:extLst>
      <p:ext uri="{BB962C8B-B14F-4D97-AF65-F5344CB8AC3E}">
        <p14:creationId xmlns:p14="http://schemas.microsoft.com/office/powerpoint/2010/main" val="41160688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endParaRPr lang="en-US"/>
          </a:p>
        </p:txBody>
      </p:sp>
    </p:spTree>
    <p:extLst>
      <p:ext uri="{BB962C8B-B14F-4D97-AF65-F5344CB8AC3E}">
        <p14:creationId xmlns:p14="http://schemas.microsoft.com/office/powerpoint/2010/main" val="3077841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3"/>
        <p:cNvGrpSpPr/>
        <p:nvPr/>
      </p:nvGrpSpPr>
      <p:grpSpPr>
        <a:xfrm>
          <a:off x="0" y="0"/>
          <a:ext cx="0" cy="0"/>
          <a:chOff x="0" y="0"/>
          <a:chExt cx="0" cy="0"/>
        </a:xfrm>
      </p:grpSpPr>
      <p:sp>
        <p:nvSpPr>
          <p:cNvPr id="664" name="Google Shape;664;g8f342daea5_0_16: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5" name="Google Shape;665;g8f342daea5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100" b="1">
                <a:latin typeface="Arial" pitchFamily="34" charset="0"/>
                <a:cs typeface="Arial" pitchFamily="34" charset="0"/>
              </a:rPr>
              <a:t>Rất mong nhận được phản hồi và góp ý từ Quý Thầy Cô để bộ giáo án ppt được hoàn thiện hơn.</a:t>
            </a:r>
          </a:p>
          <a:p>
            <a:r>
              <a:rPr lang="en-US" sz="1100" b="1">
                <a:latin typeface="Arial" pitchFamily="34" charset="0"/>
                <a:cs typeface="Arial" pitchFamily="34" charset="0"/>
              </a:rPr>
              <a:t>Mọi thông tin phản hồi mong được QTC gửi về:</a:t>
            </a:r>
          </a:p>
          <a:p>
            <a:r>
              <a:rPr lang="en-US" sz="1100" b="1">
                <a:latin typeface="Arial" pitchFamily="34" charset="0"/>
                <a:cs typeface="Arial" pitchFamily="34" charset="0"/>
              </a:rPr>
              <a:t>+ Zalo: 0916.604.268</a:t>
            </a:r>
          </a:p>
          <a:p>
            <a:r>
              <a:rPr lang="en-US" sz="1100" b="1">
                <a:latin typeface="Arial" pitchFamily="34" charset="0"/>
                <a:cs typeface="Arial" pitchFamily="34" charset="0"/>
              </a:rPr>
              <a:t>+ Facebook cá nhân: </a:t>
            </a:r>
            <a:r>
              <a:rPr lang="en-US" sz="1100">
                <a:hlinkClick r:id="rId3"/>
              </a:rPr>
              <a:t>https://www.facebook.com/nhilinh.phan/</a:t>
            </a:r>
            <a:endParaRPr lang="en-US" sz="1100"/>
          </a:p>
          <a:p>
            <a:r>
              <a:rPr lang="en-US" sz="1100" b="1">
                <a:latin typeface="Arial" pitchFamily="34" charset="0"/>
                <a:cs typeface="Arial" pitchFamily="34" charset="0"/>
              </a:rPr>
              <a:t>+ Nhóm chia sẻ tài liệu: </a:t>
            </a:r>
            <a:r>
              <a:rPr lang="en-US" sz="1100">
                <a:hlinkClick r:id="rId4"/>
              </a:rPr>
              <a:t>https://www.facebook.com/groups/443096903751589</a:t>
            </a:r>
            <a:endParaRPr lang="en-US" sz="1100" b="1">
              <a:latin typeface="Arial" pitchFamily="34" charset="0"/>
              <a:cs typeface="Arial" pitchFamily="34" charset="0"/>
            </a:endParaRPr>
          </a:p>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a:latin typeface="Arial" pitchFamily="34" charset="0"/>
                <a:cs typeface="Arial" pitchFamily="34" charset="0"/>
              </a:rPr>
              <a:t>Rất mong nhận được phản hồi và góp ý từ Quý Thầy Cô để bộ giáo án ppt được hoàn thiện hơn.</a:t>
            </a:r>
          </a:p>
          <a:p>
            <a:r>
              <a:rPr lang="en-US" sz="1600" b="1">
                <a:latin typeface="Arial" pitchFamily="34" charset="0"/>
                <a:cs typeface="Arial" pitchFamily="34" charset="0"/>
              </a:rPr>
              <a:t>Mọi thông tin phản hồi mong được QTC gửi về:</a:t>
            </a:r>
          </a:p>
          <a:p>
            <a:r>
              <a:rPr lang="en-US" sz="1600" b="1">
                <a:latin typeface="Arial" pitchFamily="34" charset="0"/>
                <a:cs typeface="Arial" pitchFamily="34" charset="0"/>
              </a:rPr>
              <a:t>+ Zalo: 0916.604.268</a:t>
            </a:r>
          </a:p>
          <a:p>
            <a:r>
              <a:rPr lang="en-US" sz="1600" b="1">
                <a:latin typeface="Arial" pitchFamily="34" charset="0"/>
                <a:cs typeface="Arial" pitchFamily="34" charset="0"/>
              </a:rPr>
              <a:t>+ Facebook cá nhân: </a:t>
            </a:r>
            <a:r>
              <a:rPr lang="en-US" sz="1600">
                <a:hlinkClick r:id="rId3"/>
              </a:rPr>
              <a:t>https://www.facebook.com/nhilinh.phan/</a:t>
            </a:r>
            <a:endParaRPr lang="en-US" sz="1600"/>
          </a:p>
          <a:p>
            <a:r>
              <a:rPr lang="en-US" sz="1600" b="1">
                <a:latin typeface="Arial" pitchFamily="34" charset="0"/>
                <a:cs typeface="Arial" pitchFamily="34" charset="0"/>
              </a:rPr>
              <a:t>+ Nhóm chia sẻ tài liệu: </a:t>
            </a:r>
            <a:r>
              <a:rPr lang="en-US" sz="1600">
                <a:hlinkClick r:id="rId4"/>
              </a:rPr>
              <a:t>https://www.facebook.com/groups/443096903751589</a:t>
            </a:r>
            <a:endParaRPr lang="en-US" sz="1600" b="1">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BE602FCF-448E-419E-82E4-12DAE3C8EF89}" type="slidenum">
              <a:rPr lang="en-US" smtClean="0"/>
              <a:t>11</a:t>
            </a:fld>
            <a:endParaRPr lang="en-US"/>
          </a:p>
        </p:txBody>
      </p:sp>
    </p:spTree>
    <p:extLst>
      <p:ext uri="{BB962C8B-B14F-4D97-AF65-F5344CB8AC3E}">
        <p14:creationId xmlns:p14="http://schemas.microsoft.com/office/powerpoint/2010/main" val="40403372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23"/>
        <p:cNvGrpSpPr/>
        <p:nvPr/>
      </p:nvGrpSpPr>
      <p:grpSpPr>
        <a:xfrm>
          <a:off x="0" y="0"/>
          <a:ext cx="0" cy="0"/>
          <a:chOff x="0" y="0"/>
          <a:chExt cx="0" cy="0"/>
        </a:xfrm>
      </p:grpSpPr>
      <p:sp>
        <p:nvSpPr>
          <p:cNvPr id="124" name="Google Shape;124;p7"/>
          <p:cNvSpPr txBox="1">
            <a:spLocks noGrp="1"/>
          </p:cNvSpPr>
          <p:nvPr>
            <p:ph type="subTitle" idx="1"/>
          </p:nvPr>
        </p:nvSpPr>
        <p:spPr>
          <a:xfrm>
            <a:off x="948614" y="2290933"/>
            <a:ext cx="3435879" cy="3364400"/>
          </a:xfrm>
          <a:prstGeom prst="rect">
            <a:avLst/>
          </a:prstGeom>
        </p:spPr>
        <p:txBody>
          <a:bodyPr spcFirstLastPara="1" wrap="square" lIns="121705" tIns="121705" rIns="121705" bIns="121705" anchor="t" anchorCtr="0">
            <a:noAutofit/>
          </a:bodyPr>
          <a:lstStyle>
            <a:lvl1pPr lvl="0">
              <a:spcBef>
                <a:spcPts val="0"/>
              </a:spcBef>
              <a:spcAft>
                <a:spcPts val="0"/>
              </a:spcAft>
              <a:buSzPts val="1600"/>
              <a:buChar char="●"/>
              <a:defRPr/>
            </a:lvl1pPr>
            <a:lvl2pPr lvl="1">
              <a:spcBef>
                <a:spcPts val="2130"/>
              </a:spcBef>
              <a:spcAft>
                <a:spcPts val="0"/>
              </a:spcAft>
              <a:buSzPts val="1600"/>
              <a:buChar char="○"/>
              <a:defRPr sz="2100"/>
            </a:lvl2pPr>
            <a:lvl3pPr lvl="2">
              <a:spcBef>
                <a:spcPts val="2130"/>
              </a:spcBef>
              <a:spcAft>
                <a:spcPts val="0"/>
              </a:spcAft>
              <a:buSzPts val="1600"/>
              <a:buChar char="■"/>
              <a:defRPr sz="2100"/>
            </a:lvl3pPr>
            <a:lvl4pPr lvl="3">
              <a:spcBef>
                <a:spcPts val="2130"/>
              </a:spcBef>
              <a:spcAft>
                <a:spcPts val="0"/>
              </a:spcAft>
              <a:buSzPts val="1600"/>
              <a:buChar char="●"/>
              <a:defRPr sz="2100"/>
            </a:lvl4pPr>
            <a:lvl5pPr lvl="4">
              <a:spcBef>
                <a:spcPts val="2130"/>
              </a:spcBef>
              <a:spcAft>
                <a:spcPts val="0"/>
              </a:spcAft>
              <a:buSzPts val="1600"/>
              <a:buChar char="○"/>
              <a:defRPr sz="2100"/>
            </a:lvl5pPr>
            <a:lvl6pPr lvl="5">
              <a:spcBef>
                <a:spcPts val="2130"/>
              </a:spcBef>
              <a:spcAft>
                <a:spcPts val="0"/>
              </a:spcAft>
              <a:buSzPts val="1600"/>
              <a:buChar char="■"/>
              <a:defRPr sz="2100"/>
            </a:lvl6pPr>
            <a:lvl7pPr lvl="6">
              <a:spcBef>
                <a:spcPts val="2130"/>
              </a:spcBef>
              <a:spcAft>
                <a:spcPts val="0"/>
              </a:spcAft>
              <a:buSzPts val="1600"/>
              <a:buChar char="●"/>
              <a:defRPr sz="2100"/>
            </a:lvl7pPr>
            <a:lvl8pPr lvl="7">
              <a:spcBef>
                <a:spcPts val="2130"/>
              </a:spcBef>
              <a:spcAft>
                <a:spcPts val="0"/>
              </a:spcAft>
              <a:buSzPts val="1600"/>
              <a:buChar char="○"/>
              <a:defRPr sz="2100"/>
            </a:lvl8pPr>
            <a:lvl9pPr lvl="8">
              <a:spcBef>
                <a:spcPts val="2130"/>
              </a:spcBef>
              <a:spcAft>
                <a:spcPts val="2130"/>
              </a:spcAft>
              <a:buSzPts val="1600"/>
              <a:buChar char="■"/>
              <a:defRPr sz="2100"/>
            </a:lvl9pPr>
          </a:lstStyle>
          <a:p>
            <a:endParaRPr/>
          </a:p>
        </p:txBody>
      </p:sp>
      <p:sp>
        <p:nvSpPr>
          <p:cNvPr id="125" name="Google Shape;125;p7"/>
          <p:cNvSpPr txBox="1">
            <a:spLocks noGrp="1"/>
          </p:cNvSpPr>
          <p:nvPr>
            <p:ph type="title"/>
          </p:nvPr>
        </p:nvSpPr>
        <p:spPr>
          <a:xfrm>
            <a:off x="948614" y="719333"/>
            <a:ext cx="4497247" cy="817200"/>
          </a:xfrm>
          <a:prstGeom prst="rect">
            <a:avLst/>
          </a:prstGeom>
        </p:spPr>
        <p:txBody>
          <a:bodyPr spcFirstLastPara="1" wrap="square" lIns="121705" tIns="121705" rIns="121705" bIns="121705" anchor="t" anchorCtr="0">
            <a:noAutofit/>
          </a:bodyPr>
          <a:lstStyle>
            <a:lvl1pPr lvl="0" algn="l" rtl="0">
              <a:spcBef>
                <a:spcPts val="0"/>
              </a:spcBef>
              <a:spcAft>
                <a:spcPts val="0"/>
              </a:spcAft>
              <a:buSzPts val="3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126" name="Google Shape;126;p7"/>
          <p:cNvSpPr/>
          <p:nvPr/>
        </p:nvSpPr>
        <p:spPr>
          <a:xfrm rot="10800000">
            <a:off x="6905330" y="5656803"/>
            <a:ext cx="5256508" cy="1201181"/>
          </a:xfrm>
          <a:custGeom>
            <a:avLst/>
            <a:gdLst/>
            <a:ahLst/>
            <a:cxnLst/>
            <a:rect l="l" t="t" r="r" b="b"/>
            <a:pathLst>
              <a:path w="77596" h="17648" extrusionOk="0">
                <a:moveTo>
                  <a:pt x="0" y="0"/>
                </a:moveTo>
                <a:lnTo>
                  <a:pt x="0" y="17265"/>
                </a:lnTo>
                <a:cubicBezTo>
                  <a:pt x="929" y="17521"/>
                  <a:pt x="1890" y="17648"/>
                  <a:pt x="2769" y="17648"/>
                </a:cubicBezTo>
                <a:cubicBezTo>
                  <a:pt x="3369" y="17648"/>
                  <a:pt x="3931" y="17589"/>
                  <a:pt x="4417" y="17471"/>
                </a:cubicBezTo>
                <a:cubicBezTo>
                  <a:pt x="7645" y="16694"/>
                  <a:pt x="10069" y="14065"/>
                  <a:pt x="12614" y="11894"/>
                </a:cubicBezTo>
                <a:cubicBezTo>
                  <a:pt x="14644" y="10169"/>
                  <a:pt x="17188" y="8633"/>
                  <a:pt x="19719" y="8633"/>
                </a:cubicBezTo>
                <a:cubicBezTo>
                  <a:pt x="20374" y="8633"/>
                  <a:pt x="21028" y="8736"/>
                  <a:pt x="21673" y="8965"/>
                </a:cubicBezTo>
                <a:cubicBezTo>
                  <a:pt x="23207" y="9517"/>
                  <a:pt x="24433" y="10715"/>
                  <a:pt x="25846" y="11538"/>
                </a:cubicBezTo>
                <a:cubicBezTo>
                  <a:pt x="27257" y="12366"/>
                  <a:pt x="28860" y="12756"/>
                  <a:pt x="30473" y="12756"/>
                </a:cubicBezTo>
                <a:cubicBezTo>
                  <a:pt x="33804" y="12756"/>
                  <a:pt x="37175" y="11092"/>
                  <a:pt x="38966" y="8179"/>
                </a:cubicBezTo>
                <a:cubicBezTo>
                  <a:pt x="39396" y="7468"/>
                  <a:pt x="39827" y="6635"/>
                  <a:pt x="40622" y="6420"/>
                </a:cubicBezTo>
                <a:cubicBezTo>
                  <a:pt x="40758" y="6381"/>
                  <a:pt x="40894" y="6364"/>
                  <a:pt x="41029" y="6364"/>
                </a:cubicBezTo>
                <a:cubicBezTo>
                  <a:pt x="41615" y="6364"/>
                  <a:pt x="42196" y="6685"/>
                  <a:pt x="42728" y="6981"/>
                </a:cubicBezTo>
                <a:cubicBezTo>
                  <a:pt x="47006" y="9329"/>
                  <a:pt x="51852" y="10503"/>
                  <a:pt x="56697" y="10503"/>
                </a:cubicBezTo>
                <a:cubicBezTo>
                  <a:pt x="61528" y="10503"/>
                  <a:pt x="66358" y="9336"/>
                  <a:pt x="70623" y="7000"/>
                </a:cubicBezTo>
                <a:cubicBezTo>
                  <a:pt x="73010" y="5699"/>
                  <a:pt x="75265" y="4015"/>
                  <a:pt x="76725" y="1684"/>
                </a:cubicBezTo>
                <a:cubicBezTo>
                  <a:pt x="77062" y="1151"/>
                  <a:pt x="77352" y="590"/>
                  <a:pt x="77595" y="9"/>
                </a:cubicBezTo>
                <a:lnTo>
                  <a:pt x="0" y="0"/>
                </a:ln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27" name="Google Shape;127;p7"/>
          <p:cNvSpPr/>
          <p:nvPr/>
        </p:nvSpPr>
        <p:spPr>
          <a:xfrm flipH="1">
            <a:off x="10963743" y="2290934"/>
            <a:ext cx="1198095" cy="4567089"/>
          </a:xfrm>
          <a:custGeom>
            <a:avLst/>
            <a:gdLst/>
            <a:ahLst/>
            <a:cxnLst/>
            <a:rect l="l" t="t" r="r" b="b"/>
            <a:pathLst>
              <a:path w="16414" h="62270" extrusionOk="0">
                <a:moveTo>
                  <a:pt x="4865" y="1"/>
                </a:moveTo>
                <a:cubicBezTo>
                  <a:pt x="4187" y="1"/>
                  <a:pt x="3536" y="74"/>
                  <a:pt x="2938" y="218"/>
                </a:cubicBezTo>
                <a:cubicBezTo>
                  <a:pt x="1881" y="480"/>
                  <a:pt x="880" y="929"/>
                  <a:pt x="0" y="1565"/>
                </a:cubicBezTo>
                <a:lnTo>
                  <a:pt x="0" y="62270"/>
                </a:lnTo>
                <a:lnTo>
                  <a:pt x="12830" y="62270"/>
                </a:lnTo>
                <a:cubicBezTo>
                  <a:pt x="12867" y="61119"/>
                  <a:pt x="12502" y="59874"/>
                  <a:pt x="11585" y="58658"/>
                </a:cubicBezTo>
                <a:cubicBezTo>
                  <a:pt x="9339" y="55672"/>
                  <a:pt x="4773" y="53810"/>
                  <a:pt x="3210" y="50675"/>
                </a:cubicBezTo>
                <a:cubicBezTo>
                  <a:pt x="2967" y="50198"/>
                  <a:pt x="2807" y="49683"/>
                  <a:pt x="2742" y="49159"/>
                </a:cubicBezTo>
                <a:cubicBezTo>
                  <a:pt x="2508" y="47241"/>
                  <a:pt x="3678" y="45594"/>
                  <a:pt x="5194" y="44537"/>
                </a:cubicBezTo>
                <a:cubicBezTo>
                  <a:pt x="7121" y="43198"/>
                  <a:pt x="9611" y="42412"/>
                  <a:pt x="11201" y="40803"/>
                </a:cubicBezTo>
                <a:cubicBezTo>
                  <a:pt x="16414" y="35516"/>
                  <a:pt x="9816" y="24904"/>
                  <a:pt x="11342" y="17483"/>
                </a:cubicBezTo>
                <a:cubicBezTo>
                  <a:pt x="11885" y="14910"/>
                  <a:pt x="13391" y="12785"/>
                  <a:pt x="13934" y="10212"/>
                </a:cubicBezTo>
                <a:cubicBezTo>
                  <a:pt x="14552" y="7096"/>
                  <a:pt x="13335" y="3905"/>
                  <a:pt x="10808" y="1987"/>
                </a:cubicBezTo>
                <a:cubicBezTo>
                  <a:pt x="9046" y="628"/>
                  <a:pt x="6842" y="1"/>
                  <a:pt x="4865" y="1"/>
                </a:cubicBezTo>
                <a:close/>
              </a:path>
            </a:pathLst>
          </a:custGeom>
          <a:solidFill>
            <a:schemeClr val="accent6"/>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28" name="Google Shape;128;p7"/>
          <p:cNvSpPr/>
          <p:nvPr/>
        </p:nvSpPr>
        <p:spPr>
          <a:xfrm flipH="1">
            <a:off x="11444232" y="3994782"/>
            <a:ext cx="92206" cy="92745"/>
          </a:xfrm>
          <a:custGeom>
            <a:avLst/>
            <a:gdLst/>
            <a:ahLst/>
            <a:cxnLst/>
            <a:rect l="l" t="t" r="r" b="b"/>
            <a:pathLst>
              <a:path w="955" h="956" extrusionOk="0">
                <a:moveTo>
                  <a:pt x="478" y="1"/>
                </a:moveTo>
                <a:cubicBezTo>
                  <a:pt x="206" y="1"/>
                  <a:pt x="0" y="216"/>
                  <a:pt x="0" y="478"/>
                </a:cubicBezTo>
                <a:cubicBezTo>
                  <a:pt x="0" y="740"/>
                  <a:pt x="20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29" name="Google Shape;129;p7"/>
          <p:cNvSpPr/>
          <p:nvPr/>
        </p:nvSpPr>
        <p:spPr>
          <a:xfrm flipH="1">
            <a:off x="10656421" y="5782695"/>
            <a:ext cx="92206" cy="92648"/>
          </a:xfrm>
          <a:custGeom>
            <a:avLst/>
            <a:gdLst/>
            <a:ahLst/>
            <a:cxnLst/>
            <a:rect l="l" t="t" r="r" b="b"/>
            <a:pathLst>
              <a:path w="955" h="955" extrusionOk="0">
                <a:moveTo>
                  <a:pt x="478" y="0"/>
                </a:moveTo>
                <a:cubicBezTo>
                  <a:pt x="216" y="0"/>
                  <a:pt x="0" y="216"/>
                  <a:pt x="0" y="478"/>
                </a:cubicBezTo>
                <a:cubicBezTo>
                  <a:pt x="0" y="740"/>
                  <a:pt x="216" y="955"/>
                  <a:pt x="478" y="955"/>
                </a:cubicBezTo>
                <a:cubicBezTo>
                  <a:pt x="740" y="955"/>
                  <a:pt x="955" y="740"/>
                  <a:pt x="955" y="478"/>
                </a:cubicBezTo>
                <a:cubicBezTo>
                  <a:pt x="955" y="216"/>
                  <a:pt x="740" y="0"/>
                  <a:pt x="478" y="0"/>
                </a:cubicBezTo>
                <a:close/>
              </a:path>
            </a:pathLst>
          </a:cu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30" name="Google Shape;130;p7"/>
          <p:cNvSpPr/>
          <p:nvPr/>
        </p:nvSpPr>
        <p:spPr>
          <a:xfrm flipH="1">
            <a:off x="10967246" y="5534815"/>
            <a:ext cx="200531" cy="201716"/>
          </a:xfrm>
          <a:custGeom>
            <a:avLst/>
            <a:gdLst/>
            <a:ahLst/>
            <a:cxnLst/>
            <a:rect l="l" t="t" r="r" b="b"/>
            <a:pathLst>
              <a:path w="955" h="956" extrusionOk="0">
                <a:moveTo>
                  <a:pt x="478" y="1"/>
                </a:moveTo>
                <a:cubicBezTo>
                  <a:pt x="206" y="1"/>
                  <a:pt x="0" y="216"/>
                  <a:pt x="0" y="478"/>
                </a:cubicBezTo>
                <a:cubicBezTo>
                  <a:pt x="0" y="740"/>
                  <a:pt x="206" y="955"/>
                  <a:pt x="478" y="955"/>
                </a:cubicBezTo>
                <a:cubicBezTo>
                  <a:pt x="740" y="955"/>
                  <a:pt x="955" y="740"/>
                  <a:pt x="955" y="478"/>
                </a:cubicBezTo>
                <a:cubicBezTo>
                  <a:pt x="955" y="216"/>
                  <a:pt x="740" y="1"/>
                  <a:pt x="478" y="1"/>
                </a:cubicBezTo>
                <a:close/>
              </a:path>
            </a:pathLst>
          </a:custGeom>
          <a:solidFill>
            <a:schemeClr val="accent6"/>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31" name="Google Shape;131;p7"/>
          <p:cNvSpPr/>
          <p:nvPr/>
        </p:nvSpPr>
        <p:spPr>
          <a:xfrm flipH="1">
            <a:off x="10463902" y="5310636"/>
            <a:ext cx="92302" cy="92648"/>
          </a:xfrm>
          <a:custGeom>
            <a:avLst/>
            <a:gdLst/>
            <a:ahLst/>
            <a:cxnLst/>
            <a:rect l="l" t="t" r="r" b="b"/>
            <a:pathLst>
              <a:path w="956" h="955" extrusionOk="0">
                <a:moveTo>
                  <a:pt x="478" y="0"/>
                </a:moveTo>
                <a:cubicBezTo>
                  <a:pt x="216" y="0"/>
                  <a:pt x="1" y="216"/>
                  <a:pt x="1" y="478"/>
                </a:cubicBezTo>
                <a:cubicBezTo>
                  <a:pt x="1" y="740"/>
                  <a:pt x="216" y="955"/>
                  <a:pt x="478" y="955"/>
                </a:cubicBezTo>
                <a:cubicBezTo>
                  <a:pt x="749" y="955"/>
                  <a:pt x="955" y="740"/>
                  <a:pt x="955" y="478"/>
                </a:cubicBezTo>
                <a:cubicBezTo>
                  <a:pt x="955" y="216"/>
                  <a:pt x="749" y="0"/>
                  <a:pt x="478" y="0"/>
                </a:cubicBezTo>
                <a:close/>
              </a:path>
            </a:pathLst>
          </a:cu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32" name="Google Shape;132;p7"/>
          <p:cNvSpPr/>
          <p:nvPr/>
        </p:nvSpPr>
        <p:spPr>
          <a:xfrm flipH="1">
            <a:off x="11709838" y="3554543"/>
            <a:ext cx="207874" cy="208869"/>
          </a:xfrm>
          <a:custGeom>
            <a:avLst/>
            <a:gdLst/>
            <a:ahLst/>
            <a:cxnLst/>
            <a:rect l="l" t="t" r="r" b="b"/>
            <a:pathLst>
              <a:path w="2153" h="2153" extrusionOk="0">
                <a:moveTo>
                  <a:pt x="1077" y="0"/>
                </a:moveTo>
                <a:cubicBezTo>
                  <a:pt x="487" y="0"/>
                  <a:pt x="0" y="487"/>
                  <a:pt x="0" y="1076"/>
                </a:cubicBezTo>
                <a:cubicBezTo>
                  <a:pt x="0" y="1666"/>
                  <a:pt x="487" y="2152"/>
                  <a:pt x="1077" y="2152"/>
                </a:cubicBezTo>
                <a:cubicBezTo>
                  <a:pt x="1666" y="2152"/>
                  <a:pt x="2153" y="1666"/>
                  <a:pt x="2153" y="1076"/>
                </a:cubicBezTo>
                <a:cubicBezTo>
                  <a:pt x="2153" y="487"/>
                  <a:pt x="1666" y="0"/>
                  <a:pt x="10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33" name="Google Shape;133;p7"/>
          <p:cNvSpPr/>
          <p:nvPr/>
        </p:nvSpPr>
        <p:spPr>
          <a:xfrm flipH="1">
            <a:off x="9719382" y="6347203"/>
            <a:ext cx="207874" cy="208869"/>
          </a:xfrm>
          <a:custGeom>
            <a:avLst/>
            <a:gdLst/>
            <a:ahLst/>
            <a:cxnLst/>
            <a:rect l="l" t="t" r="r" b="b"/>
            <a:pathLst>
              <a:path w="2153" h="2153" extrusionOk="0">
                <a:moveTo>
                  <a:pt x="1077" y="0"/>
                </a:moveTo>
                <a:cubicBezTo>
                  <a:pt x="487" y="0"/>
                  <a:pt x="0" y="487"/>
                  <a:pt x="0" y="1076"/>
                </a:cubicBezTo>
                <a:cubicBezTo>
                  <a:pt x="0" y="1666"/>
                  <a:pt x="487" y="2152"/>
                  <a:pt x="1077" y="2152"/>
                </a:cubicBezTo>
                <a:cubicBezTo>
                  <a:pt x="1666" y="2152"/>
                  <a:pt x="2153" y="1666"/>
                  <a:pt x="2153" y="1076"/>
                </a:cubicBezTo>
                <a:cubicBezTo>
                  <a:pt x="2153" y="487"/>
                  <a:pt x="1666" y="0"/>
                  <a:pt x="10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26"/>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288"/>
        <p:cNvGrpSpPr/>
        <p:nvPr/>
      </p:nvGrpSpPr>
      <p:grpSpPr>
        <a:xfrm>
          <a:off x="0" y="0"/>
          <a:ext cx="0" cy="0"/>
          <a:chOff x="0" y="0"/>
          <a:chExt cx="0" cy="0"/>
        </a:xfrm>
      </p:grpSpPr>
      <p:sp>
        <p:nvSpPr>
          <p:cNvPr id="289" name="Google Shape;289;p18"/>
          <p:cNvSpPr/>
          <p:nvPr/>
        </p:nvSpPr>
        <p:spPr>
          <a:xfrm>
            <a:off x="427141" y="366600"/>
            <a:ext cx="11307557" cy="6124800"/>
          </a:xfrm>
          <a:prstGeom prst="roundRect">
            <a:avLst>
              <a:gd name="adj" fmla="val 3448"/>
            </a:avLst>
          </a:prstGeom>
          <a:solidFill>
            <a:schemeClr val="l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90" name="Google Shape;290;p18"/>
          <p:cNvSpPr txBox="1">
            <a:spLocks noGrp="1"/>
          </p:cNvSpPr>
          <p:nvPr>
            <p:ph type="title"/>
          </p:nvPr>
        </p:nvSpPr>
        <p:spPr>
          <a:xfrm>
            <a:off x="957625" y="719200"/>
            <a:ext cx="10255765" cy="710800"/>
          </a:xfrm>
          <a:prstGeom prst="rect">
            <a:avLst/>
          </a:prstGeom>
        </p:spPr>
        <p:txBody>
          <a:bodyPr spcFirstLastPara="1" wrap="square" lIns="121705" tIns="121705" rIns="121705" bIns="121705" anchor="t" anchorCtr="0">
            <a:noAutofit/>
          </a:bodyPr>
          <a:lstStyle>
            <a:lvl1pPr lvl="0" rtl="0">
              <a:spcBef>
                <a:spcPts val="0"/>
              </a:spcBef>
              <a:spcAft>
                <a:spcPts val="0"/>
              </a:spcAft>
              <a:buSzPts val="36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20899464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lt2"/>
        </a:solidFill>
        <a:effectLst/>
      </p:bgPr>
    </p:bg>
    <p:spTree>
      <p:nvGrpSpPr>
        <p:cNvPr id="1" name="Shape 8"/>
        <p:cNvGrpSpPr/>
        <p:nvPr/>
      </p:nvGrpSpPr>
      <p:grpSpPr>
        <a:xfrm>
          <a:off x="0" y="0"/>
          <a:ext cx="0" cy="0"/>
          <a:chOff x="0" y="0"/>
          <a:chExt cx="0" cy="0"/>
        </a:xfrm>
      </p:grpSpPr>
      <p:sp>
        <p:nvSpPr>
          <p:cNvPr id="9" name="Google Shape;9;p2"/>
          <p:cNvSpPr/>
          <p:nvPr/>
        </p:nvSpPr>
        <p:spPr>
          <a:xfrm>
            <a:off x="2559619" y="591433"/>
            <a:ext cx="7056500" cy="7074000"/>
          </a:xfrm>
          <a:prstGeom prst="ellipse">
            <a:avLst/>
          </a:prstGeom>
          <a:solidFill>
            <a:schemeClr val="lt1"/>
          </a:solidFill>
          <a:ln>
            <a:noFill/>
          </a:ln>
        </p:spPr>
        <p:txBody>
          <a:bodyPr spcFirstLastPara="1" wrap="square" lIns="121598" tIns="121598" rIns="121598" bIns="121598" anchor="ctr" anchorCtr="0">
            <a:noAutofit/>
          </a:bodyPr>
          <a:lstStyle/>
          <a:p>
            <a:pPr marL="0" marR="0" lvl="0" indent="0" algn="l" defTabSz="1216122" rtl="0" eaLnBrk="1" fontAlgn="auto" latinLnBrk="0" hangingPunct="1">
              <a:lnSpc>
                <a:spcPct val="100000"/>
              </a:lnSpc>
              <a:spcBef>
                <a:spcPts val="0"/>
              </a:spcBef>
              <a:spcAft>
                <a:spcPts val="0"/>
              </a:spcAft>
              <a:buClr>
                <a:srgbClr val="000000"/>
              </a:buClr>
              <a:buSzTx/>
              <a:buFont typeface="Arial"/>
              <a:buNone/>
              <a:tabLst/>
              <a:defRPr/>
            </a:pPr>
            <a:endParaRPr kumimoji="0" sz="1862"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10;p2"/>
          <p:cNvSpPr txBox="1">
            <a:spLocks noGrp="1"/>
          </p:cNvSpPr>
          <p:nvPr>
            <p:ph type="subTitle" idx="1"/>
          </p:nvPr>
        </p:nvSpPr>
        <p:spPr>
          <a:xfrm>
            <a:off x="4694258" y="5190567"/>
            <a:ext cx="2773522" cy="652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000"/>
              <a:buNone/>
              <a:defRPr>
                <a:solidFill>
                  <a:schemeClr val="dk1"/>
                </a:solidFill>
              </a:defRPr>
            </a:lvl1pPr>
            <a:lvl2pPr lvl="1" rtl="0">
              <a:lnSpc>
                <a:spcPct val="100000"/>
              </a:lnSpc>
              <a:spcBef>
                <a:spcPts val="0"/>
              </a:spcBef>
              <a:spcAft>
                <a:spcPts val="0"/>
              </a:spcAft>
              <a:buClr>
                <a:schemeClr val="dk1"/>
              </a:buClr>
              <a:buSzPts val="2800"/>
              <a:buNone/>
              <a:defRPr sz="3724">
                <a:solidFill>
                  <a:schemeClr val="dk1"/>
                </a:solidFill>
              </a:defRPr>
            </a:lvl2pPr>
            <a:lvl3pPr lvl="2" rtl="0">
              <a:lnSpc>
                <a:spcPct val="100000"/>
              </a:lnSpc>
              <a:spcBef>
                <a:spcPts val="0"/>
              </a:spcBef>
              <a:spcAft>
                <a:spcPts val="0"/>
              </a:spcAft>
              <a:buClr>
                <a:schemeClr val="dk1"/>
              </a:buClr>
              <a:buSzPts val="2800"/>
              <a:buNone/>
              <a:defRPr sz="3724">
                <a:solidFill>
                  <a:schemeClr val="dk1"/>
                </a:solidFill>
              </a:defRPr>
            </a:lvl3pPr>
            <a:lvl4pPr lvl="3" rtl="0">
              <a:lnSpc>
                <a:spcPct val="100000"/>
              </a:lnSpc>
              <a:spcBef>
                <a:spcPts val="0"/>
              </a:spcBef>
              <a:spcAft>
                <a:spcPts val="0"/>
              </a:spcAft>
              <a:buClr>
                <a:schemeClr val="dk1"/>
              </a:buClr>
              <a:buSzPts val="2800"/>
              <a:buNone/>
              <a:defRPr sz="3724">
                <a:solidFill>
                  <a:schemeClr val="dk1"/>
                </a:solidFill>
              </a:defRPr>
            </a:lvl4pPr>
            <a:lvl5pPr lvl="4" rtl="0">
              <a:lnSpc>
                <a:spcPct val="100000"/>
              </a:lnSpc>
              <a:spcBef>
                <a:spcPts val="0"/>
              </a:spcBef>
              <a:spcAft>
                <a:spcPts val="0"/>
              </a:spcAft>
              <a:buClr>
                <a:schemeClr val="dk1"/>
              </a:buClr>
              <a:buSzPts val="2800"/>
              <a:buNone/>
              <a:defRPr sz="3724">
                <a:solidFill>
                  <a:schemeClr val="dk1"/>
                </a:solidFill>
              </a:defRPr>
            </a:lvl5pPr>
            <a:lvl6pPr lvl="5" rtl="0">
              <a:lnSpc>
                <a:spcPct val="100000"/>
              </a:lnSpc>
              <a:spcBef>
                <a:spcPts val="0"/>
              </a:spcBef>
              <a:spcAft>
                <a:spcPts val="0"/>
              </a:spcAft>
              <a:buClr>
                <a:schemeClr val="dk1"/>
              </a:buClr>
              <a:buSzPts val="2800"/>
              <a:buNone/>
              <a:defRPr sz="3724">
                <a:solidFill>
                  <a:schemeClr val="dk1"/>
                </a:solidFill>
              </a:defRPr>
            </a:lvl6pPr>
            <a:lvl7pPr lvl="6" rtl="0">
              <a:lnSpc>
                <a:spcPct val="100000"/>
              </a:lnSpc>
              <a:spcBef>
                <a:spcPts val="0"/>
              </a:spcBef>
              <a:spcAft>
                <a:spcPts val="0"/>
              </a:spcAft>
              <a:buClr>
                <a:schemeClr val="dk1"/>
              </a:buClr>
              <a:buSzPts val="2800"/>
              <a:buNone/>
              <a:defRPr sz="3724">
                <a:solidFill>
                  <a:schemeClr val="dk1"/>
                </a:solidFill>
              </a:defRPr>
            </a:lvl7pPr>
            <a:lvl8pPr lvl="7" rtl="0">
              <a:lnSpc>
                <a:spcPct val="100000"/>
              </a:lnSpc>
              <a:spcBef>
                <a:spcPts val="0"/>
              </a:spcBef>
              <a:spcAft>
                <a:spcPts val="0"/>
              </a:spcAft>
              <a:buClr>
                <a:schemeClr val="dk1"/>
              </a:buClr>
              <a:buSzPts val="2800"/>
              <a:buNone/>
              <a:defRPr sz="3724">
                <a:solidFill>
                  <a:schemeClr val="dk1"/>
                </a:solidFill>
              </a:defRPr>
            </a:lvl8pPr>
            <a:lvl9pPr lvl="8" rtl="0">
              <a:lnSpc>
                <a:spcPct val="100000"/>
              </a:lnSpc>
              <a:spcBef>
                <a:spcPts val="0"/>
              </a:spcBef>
              <a:spcAft>
                <a:spcPts val="0"/>
              </a:spcAft>
              <a:buClr>
                <a:schemeClr val="dk1"/>
              </a:buClr>
              <a:buSzPts val="2800"/>
              <a:buNone/>
              <a:defRPr sz="3724">
                <a:solidFill>
                  <a:schemeClr val="dk1"/>
                </a:solidFill>
              </a:defRPr>
            </a:lvl9pPr>
          </a:lstStyle>
          <a:p>
            <a:endParaRPr/>
          </a:p>
        </p:txBody>
      </p:sp>
      <p:sp>
        <p:nvSpPr>
          <p:cNvPr id="11" name="Google Shape;11;p2"/>
          <p:cNvSpPr txBox="1">
            <a:spLocks noGrp="1"/>
          </p:cNvSpPr>
          <p:nvPr>
            <p:ph type="title"/>
          </p:nvPr>
        </p:nvSpPr>
        <p:spPr>
          <a:xfrm>
            <a:off x="4069375" y="1130563"/>
            <a:ext cx="4037587" cy="24540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SzPts val="3600"/>
              <a:buNone/>
              <a:defRPr sz="6650" b="1"/>
            </a:lvl1pPr>
            <a:lvl2pPr lvl="1" algn="ctr" rtl="0">
              <a:spcBef>
                <a:spcPts val="0"/>
              </a:spcBef>
              <a:spcAft>
                <a:spcPts val="0"/>
              </a:spcAft>
              <a:buSzPts val="3600"/>
              <a:buNone/>
              <a:defRPr sz="4788"/>
            </a:lvl2pPr>
            <a:lvl3pPr lvl="2" algn="ctr" rtl="0">
              <a:spcBef>
                <a:spcPts val="0"/>
              </a:spcBef>
              <a:spcAft>
                <a:spcPts val="0"/>
              </a:spcAft>
              <a:buSzPts val="3600"/>
              <a:buNone/>
              <a:defRPr sz="4788"/>
            </a:lvl3pPr>
            <a:lvl4pPr lvl="3" algn="ctr" rtl="0">
              <a:spcBef>
                <a:spcPts val="0"/>
              </a:spcBef>
              <a:spcAft>
                <a:spcPts val="0"/>
              </a:spcAft>
              <a:buSzPts val="3600"/>
              <a:buNone/>
              <a:defRPr sz="4788"/>
            </a:lvl4pPr>
            <a:lvl5pPr lvl="4" algn="ctr" rtl="0">
              <a:spcBef>
                <a:spcPts val="0"/>
              </a:spcBef>
              <a:spcAft>
                <a:spcPts val="0"/>
              </a:spcAft>
              <a:buSzPts val="3600"/>
              <a:buNone/>
              <a:defRPr sz="4788"/>
            </a:lvl5pPr>
            <a:lvl6pPr lvl="5" algn="ctr" rtl="0">
              <a:spcBef>
                <a:spcPts val="0"/>
              </a:spcBef>
              <a:spcAft>
                <a:spcPts val="0"/>
              </a:spcAft>
              <a:buSzPts val="3600"/>
              <a:buNone/>
              <a:defRPr sz="4788"/>
            </a:lvl6pPr>
            <a:lvl7pPr lvl="6" algn="ctr" rtl="0">
              <a:spcBef>
                <a:spcPts val="0"/>
              </a:spcBef>
              <a:spcAft>
                <a:spcPts val="0"/>
              </a:spcAft>
              <a:buSzPts val="3600"/>
              <a:buNone/>
              <a:defRPr sz="4788"/>
            </a:lvl7pPr>
            <a:lvl8pPr lvl="7" algn="ctr" rtl="0">
              <a:spcBef>
                <a:spcPts val="0"/>
              </a:spcBef>
              <a:spcAft>
                <a:spcPts val="0"/>
              </a:spcAft>
              <a:buSzPts val="3600"/>
              <a:buNone/>
              <a:defRPr sz="4788"/>
            </a:lvl8pPr>
            <a:lvl9pPr lvl="8" algn="ctr" rtl="0">
              <a:spcBef>
                <a:spcPts val="0"/>
              </a:spcBef>
              <a:spcAft>
                <a:spcPts val="0"/>
              </a:spcAft>
              <a:buSzPts val="3600"/>
              <a:buNone/>
              <a:defRPr sz="4788"/>
            </a:lvl9pPr>
          </a:lstStyle>
          <a:p>
            <a:endParaRPr/>
          </a:p>
        </p:txBody>
      </p:sp>
    </p:spTree>
    <p:extLst>
      <p:ext uri="{BB962C8B-B14F-4D97-AF65-F5344CB8AC3E}">
        <p14:creationId xmlns:p14="http://schemas.microsoft.com/office/powerpoint/2010/main" val="3667109186"/>
      </p:ext>
    </p:extLst>
  </p:cSld>
  <p:clrMapOvr>
    <a:masterClrMapping/>
  </p:clrMapOvr>
  <p:transition spd="slow">
    <p:push dir="u"/>
    <p:sndAc>
      <p:stSnd>
        <p:snd r:embed="rId1" name="chimes.wav"/>
      </p:stSnd>
    </p:sndAc>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48614" y="719333"/>
            <a:ext cx="10264543" cy="817200"/>
          </a:xfrm>
          <a:prstGeom prst="rect">
            <a:avLst/>
          </a:prstGeom>
          <a:noFill/>
          <a:ln>
            <a:noFill/>
          </a:ln>
        </p:spPr>
        <p:txBody>
          <a:bodyPr spcFirstLastPara="1" wrap="square" lIns="121705" tIns="121705" rIns="121705" bIns="121705" anchor="t" anchorCtr="0">
            <a:noAutofit/>
          </a:bodyPr>
          <a:lstStyle>
            <a:lvl1pPr lvl="0" algn="ctr">
              <a:spcBef>
                <a:spcPts val="0"/>
              </a:spcBef>
              <a:spcAft>
                <a:spcPts val="0"/>
              </a:spcAft>
              <a:buClr>
                <a:schemeClr val="dk1"/>
              </a:buClr>
              <a:buSzPts val="3000"/>
              <a:buFont typeface="Delius Unicase"/>
              <a:buNone/>
              <a:defRPr sz="3000" b="1">
                <a:solidFill>
                  <a:schemeClr val="dk1"/>
                </a:solidFill>
                <a:latin typeface="Delius Unicase"/>
                <a:ea typeface="Delius Unicase"/>
                <a:cs typeface="Delius Unicase"/>
                <a:sym typeface="Delius Unicase"/>
              </a:defRPr>
            </a:lvl1pPr>
            <a:lvl2pPr lvl="1"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2pPr>
            <a:lvl3pPr lvl="2"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3pPr>
            <a:lvl4pPr lvl="3"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4pPr>
            <a:lvl5pPr lvl="4"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5pPr>
            <a:lvl6pPr lvl="5"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6pPr>
            <a:lvl7pPr lvl="6"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7pPr>
            <a:lvl8pPr lvl="7"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8pPr>
            <a:lvl9pPr lvl="8"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9pPr>
          </a:lstStyle>
          <a:p>
            <a:endParaRPr/>
          </a:p>
        </p:txBody>
      </p:sp>
      <p:sp>
        <p:nvSpPr>
          <p:cNvPr id="7" name="Google Shape;7;p1"/>
          <p:cNvSpPr txBox="1">
            <a:spLocks noGrp="1"/>
          </p:cNvSpPr>
          <p:nvPr>
            <p:ph type="body" idx="1"/>
          </p:nvPr>
        </p:nvSpPr>
        <p:spPr>
          <a:xfrm>
            <a:off x="948614" y="1536633"/>
            <a:ext cx="10264543" cy="4608000"/>
          </a:xfrm>
          <a:prstGeom prst="rect">
            <a:avLst/>
          </a:prstGeom>
          <a:noFill/>
          <a:ln>
            <a:noFill/>
          </a:ln>
        </p:spPr>
        <p:txBody>
          <a:bodyPr spcFirstLastPara="1" wrap="square" lIns="121705" tIns="121705" rIns="121705" bIns="121705" anchor="t" anchorCtr="0">
            <a:noAutofit/>
          </a:bodyPr>
          <a:lstStyle>
            <a:lvl1pPr marL="457200" lvl="0" indent="-317500">
              <a:lnSpc>
                <a:spcPct val="100000"/>
              </a:lnSpc>
              <a:spcBef>
                <a:spcPts val="0"/>
              </a:spcBef>
              <a:spcAft>
                <a:spcPts val="0"/>
              </a:spcAft>
              <a:buClr>
                <a:schemeClr val="dk1"/>
              </a:buClr>
              <a:buSzPts val="1400"/>
              <a:buFont typeface="Comfortaa"/>
              <a:buChar char="●"/>
              <a:defRPr>
                <a:solidFill>
                  <a:schemeClr val="dk1"/>
                </a:solidFill>
                <a:latin typeface="Comfortaa"/>
                <a:ea typeface="Comfortaa"/>
                <a:cs typeface="Comfortaa"/>
                <a:sym typeface="Comfortaa"/>
              </a:defRPr>
            </a:lvl1pPr>
            <a:lvl2pPr marL="914400" lvl="1"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2pPr>
            <a:lvl3pPr marL="1371600" lvl="2"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3pPr>
            <a:lvl4pPr marL="1828800" lvl="3"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4pPr>
            <a:lvl5pPr marL="2286000" lvl="4"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5pPr>
            <a:lvl6pPr marL="2743200" lvl="5"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6pPr>
            <a:lvl7pPr marL="3200400" lvl="6"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7pPr>
            <a:lvl8pPr marL="3657600" lvl="7"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8pPr>
            <a:lvl9pPr marL="4114800" lvl="8" indent="-317500">
              <a:lnSpc>
                <a:spcPct val="100000"/>
              </a:lnSpc>
              <a:spcBef>
                <a:spcPts val="1600"/>
              </a:spcBef>
              <a:spcAft>
                <a:spcPts val="1600"/>
              </a:spcAft>
              <a:buClr>
                <a:schemeClr val="dk1"/>
              </a:buClr>
              <a:buSzPts val="1400"/>
              <a:buFont typeface="Comfortaa"/>
              <a:buChar char="■"/>
              <a:defRPr>
                <a:solidFill>
                  <a:schemeClr val="dk1"/>
                </a:solidFill>
                <a:latin typeface="Comfortaa"/>
                <a:ea typeface="Comfortaa"/>
                <a:cs typeface="Comfortaa"/>
                <a:sym typeface="Comfortaa"/>
              </a:defRPr>
            </a:lvl9pPr>
          </a:lstStyle>
          <a:p>
            <a:endParaRPr/>
          </a:p>
        </p:txBody>
      </p:sp>
    </p:spTree>
  </p:cSld>
  <p:clrMap bg1="lt1" tx1="dk1" bg2="dk2" tx2="lt2" accent1="accent1" accent2="accent2" accent3="accent3" accent4="accent4" accent5="accent5" accent6="accent6" hlink="hlink" folHlink="folHlink"/>
  <p:sldLayoutIdLst>
    <p:sldLayoutId id="2147483653" r:id="rId1"/>
    <p:sldLayoutId id="2147483658" r:id="rId2"/>
    <p:sldLayoutId id="2147483678" r:id="rId3"/>
    <p:sldLayoutId id="2147483679"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s://www.facebook.com/groups/443096903751589" TargetMode="External"/><Relationship Id="rId4" Type="http://schemas.openxmlformats.org/officeDocument/2006/relationships/hyperlink" Target="https://www.facebook.com/nhilinh.phan/"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76" y="0"/>
            <a:ext cx="12157087" cy="6858000"/>
          </a:xfrm>
          <a:prstGeom prst="rect">
            <a:avLst/>
          </a:prstGeom>
        </p:spPr>
      </p:pic>
      <p:sp>
        <p:nvSpPr>
          <p:cNvPr id="5" name="Title 1"/>
          <p:cNvSpPr txBox="1">
            <a:spLocks/>
          </p:cNvSpPr>
          <p:nvPr/>
        </p:nvSpPr>
        <p:spPr>
          <a:xfrm>
            <a:off x="16042" y="2743200"/>
            <a:ext cx="7970839" cy="1371600"/>
          </a:xfrm>
          <a:prstGeom prst="rect">
            <a:avLst/>
          </a:prstGeom>
          <a:solidFill>
            <a:schemeClr val="bg1"/>
          </a:solidFill>
        </p:spPr>
        <p:txBody>
          <a:bodyPr vert="horz" lIns="121725" tIns="60862" rIns="121725" bIns="60862" rtlCol="0" anchor="ctr">
            <a:normAutofit/>
          </a:bodyPr>
          <a:lstStyle>
            <a:lvl1pPr algn="ctr" defTabSz="1217249" rtl="0" eaLnBrk="1" latinLnBrk="0" hangingPunct="1">
              <a:spcBef>
                <a:spcPct val="0"/>
              </a:spcBef>
              <a:buNone/>
              <a:defRPr sz="5900" kern="1200">
                <a:solidFill>
                  <a:schemeClr val="tx1"/>
                </a:solidFill>
                <a:latin typeface="+mj-lt"/>
                <a:ea typeface="+mj-ea"/>
                <a:cs typeface="+mj-cs"/>
              </a:defRPr>
            </a:lvl1pPr>
          </a:lstStyle>
          <a:p>
            <a:r>
              <a:rPr lang="en-US" sz="8000" b="1">
                <a:latin typeface="Arial" pitchFamily="34" charset="0"/>
                <a:ea typeface="Arial-Rounded" pitchFamily="34" charset="0"/>
                <a:cs typeface="Arial" pitchFamily="34" charset="0"/>
              </a:rPr>
              <a:t>TIẾNG VIỆT 2</a:t>
            </a:r>
          </a:p>
        </p:txBody>
      </p:sp>
    </p:spTree>
    <p:extLst>
      <p:ext uri="{BB962C8B-B14F-4D97-AF65-F5344CB8AC3E}">
        <p14:creationId xmlns:p14="http://schemas.microsoft.com/office/powerpoint/2010/main" val="7634605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66"/>
        <p:cNvGrpSpPr/>
        <p:nvPr/>
      </p:nvGrpSpPr>
      <p:grpSpPr>
        <a:xfrm>
          <a:off x="0" y="0"/>
          <a:ext cx="0" cy="0"/>
          <a:chOff x="0" y="0"/>
          <a:chExt cx="0" cy="0"/>
        </a:xfrm>
      </p:grpSpPr>
      <p:grpSp>
        <p:nvGrpSpPr>
          <p:cNvPr id="671" name="Google Shape;671;p35"/>
          <p:cNvGrpSpPr/>
          <p:nvPr/>
        </p:nvGrpSpPr>
        <p:grpSpPr>
          <a:xfrm rot="684726" flipH="1">
            <a:off x="10253723" y="432956"/>
            <a:ext cx="1801424" cy="2127541"/>
            <a:chOff x="6279400" y="1444575"/>
            <a:chExt cx="1466035" cy="1727152"/>
          </a:xfrm>
        </p:grpSpPr>
        <p:sp>
          <p:nvSpPr>
            <p:cNvPr id="672" name="Google Shape;672;p35"/>
            <p:cNvSpPr/>
            <p:nvPr/>
          </p:nvSpPr>
          <p:spPr>
            <a:xfrm>
              <a:off x="6309338" y="1444575"/>
              <a:ext cx="1436097" cy="1632780"/>
            </a:xfrm>
            <a:custGeom>
              <a:avLst/>
              <a:gdLst/>
              <a:ahLst/>
              <a:cxnLst/>
              <a:rect l="l" t="t" r="r" b="b"/>
              <a:pathLst>
                <a:path w="17940" h="20397" extrusionOk="0">
                  <a:moveTo>
                    <a:pt x="14656" y="1"/>
                  </a:moveTo>
                  <a:cubicBezTo>
                    <a:pt x="13685" y="1"/>
                    <a:pt x="12751" y="436"/>
                    <a:pt x="12128" y="1215"/>
                  </a:cubicBezTo>
                  <a:lnTo>
                    <a:pt x="796" y="15270"/>
                  </a:lnTo>
                  <a:cubicBezTo>
                    <a:pt x="253" y="15925"/>
                    <a:pt x="0" y="16767"/>
                    <a:pt x="75" y="17610"/>
                  </a:cubicBezTo>
                  <a:cubicBezTo>
                    <a:pt x="103" y="17937"/>
                    <a:pt x="187" y="18255"/>
                    <a:pt x="309" y="18564"/>
                  </a:cubicBezTo>
                  <a:cubicBezTo>
                    <a:pt x="655" y="19369"/>
                    <a:pt x="1339" y="19996"/>
                    <a:pt x="2181" y="20258"/>
                  </a:cubicBezTo>
                  <a:cubicBezTo>
                    <a:pt x="2488" y="20351"/>
                    <a:pt x="2803" y="20396"/>
                    <a:pt x="3114" y="20396"/>
                  </a:cubicBezTo>
                  <a:cubicBezTo>
                    <a:pt x="4081" y="20396"/>
                    <a:pt x="5020" y="19960"/>
                    <a:pt x="5643" y="19182"/>
                  </a:cubicBezTo>
                  <a:lnTo>
                    <a:pt x="16985" y="5126"/>
                  </a:lnTo>
                  <a:cubicBezTo>
                    <a:pt x="17818" y="4106"/>
                    <a:pt x="17939" y="2675"/>
                    <a:pt x="17303" y="1514"/>
                  </a:cubicBezTo>
                  <a:cubicBezTo>
                    <a:pt x="16863" y="756"/>
                    <a:pt x="16115" y="213"/>
                    <a:pt x="15244" y="54"/>
                  </a:cubicBezTo>
                  <a:cubicBezTo>
                    <a:pt x="15048" y="18"/>
                    <a:pt x="14851" y="1"/>
                    <a:pt x="14656" y="1"/>
                  </a:cubicBezTo>
                  <a:close/>
                </a:path>
              </a:pathLst>
            </a:custGeom>
            <a:solidFill>
              <a:srgbClr val="FF835F"/>
            </a:solidFill>
            <a:ln>
              <a:noFill/>
            </a:ln>
          </p:spPr>
          <p:txBody>
            <a:bodyPr spcFirstLastPara="1" wrap="square" lIns="91425" tIns="91425" rIns="91425" bIns="91425" anchor="ctr" anchorCtr="0">
              <a:noAutofit/>
            </a:bodyPr>
            <a:lstStyle/>
            <a:p>
              <a:endParaRPr/>
            </a:p>
          </p:txBody>
        </p:sp>
        <p:sp>
          <p:nvSpPr>
            <p:cNvPr id="673" name="Google Shape;673;p35"/>
            <p:cNvSpPr/>
            <p:nvPr/>
          </p:nvSpPr>
          <p:spPr>
            <a:xfrm>
              <a:off x="6334074" y="1448898"/>
              <a:ext cx="1359649" cy="1617330"/>
            </a:xfrm>
            <a:custGeom>
              <a:avLst/>
              <a:gdLst/>
              <a:ahLst/>
              <a:cxnLst/>
              <a:rect l="l" t="t" r="r" b="b"/>
              <a:pathLst>
                <a:path w="16985" h="20204" extrusionOk="0">
                  <a:moveTo>
                    <a:pt x="14935" y="0"/>
                  </a:moveTo>
                  <a:lnTo>
                    <a:pt x="0" y="18510"/>
                  </a:lnTo>
                  <a:cubicBezTo>
                    <a:pt x="337" y="19315"/>
                    <a:pt x="1030" y="19942"/>
                    <a:pt x="1872" y="20204"/>
                  </a:cubicBezTo>
                  <a:lnTo>
                    <a:pt x="16985" y="1460"/>
                  </a:lnTo>
                  <a:cubicBezTo>
                    <a:pt x="16545" y="702"/>
                    <a:pt x="15796" y="159"/>
                    <a:pt x="14935" y="0"/>
                  </a:cubicBezTo>
                  <a:close/>
                </a:path>
              </a:pathLst>
            </a:custGeom>
            <a:solidFill>
              <a:srgbClr val="FFB034"/>
            </a:solidFill>
            <a:ln>
              <a:noFill/>
            </a:ln>
          </p:spPr>
          <p:txBody>
            <a:bodyPr spcFirstLastPara="1" wrap="square" lIns="91425" tIns="91425" rIns="91425" bIns="91425" anchor="ctr" anchorCtr="0">
              <a:noAutofit/>
            </a:bodyPr>
            <a:lstStyle/>
            <a:p>
              <a:endParaRPr/>
            </a:p>
          </p:txBody>
        </p:sp>
        <p:sp>
          <p:nvSpPr>
            <p:cNvPr id="674" name="Google Shape;674;p35"/>
            <p:cNvSpPr/>
            <p:nvPr/>
          </p:nvSpPr>
          <p:spPr>
            <a:xfrm>
              <a:off x="6279400" y="2786767"/>
              <a:ext cx="376075" cy="384960"/>
            </a:xfrm>
            <a:custGeom>
              <a:avLst/>
              <a:gdLst/>
              <a:ahLst/>
              <a:cxnLst/>
              <a:rect l="l" t="t" r="r" b="b"/>
              <a:pathLst>
                <a:path w="4698" h="4809" extrusionOk="0">
                  <a:moveTo>
                    <a:pt x="449" y="0"/>
                  </a:moveTo>
                  <a:cubicBezTo>
                    <a:pt x="449" y="0"/>
                    <a:pt x="49" y="4576"/>
                    <a:pt x="4" y="4800"/>
                  </a:cubicBezTo>
                  <a:lnTo>
                    <a:pt x="4" y="4800"/>
                  </a:lnTo>
                  <a:lnTo>
                    <a:pt x="4698" y="3416"/>
                  </a:lnTo>
                  <a:lnTo>
                    <a:pt x="449" y="0"/>
                  </a:lnTo>
                  <a:close/>
                  <a:moveTo>
                    <a:pt x="4" y="4800"/>
                  </a:moveTo>
                  <a:lnTo>
                    <a:pt x="0" y="4801"/>
                  </a:lnTo>
                  <a:cubicBezTo>
                    <a:pt x="0" y="4806"/>
                    <a:pt x="1" y="4808"/>
                    <a:pt x="1" y="4808"/>
                  </a:cubicBezTo>
                  <a:cubicBezTo>
                    <a:pt x="2" y="4808"/>
                    <a:pt x="3" y="4805"/>
                    <a:pt x="4" y="4800"/>
                  </a:cubicBezTo>
                  <a:close/>
                </a:path>
              </a:pathLst>
            </a:custGeom>
            <a:solidFill>
              <a:srgbClr val="FFC8AF"/>
            </a:solidFill>
            <a:ln>
              <a:noFill/>
            </a:ln>
          </p:spPr>
          <p:txBody>
            <a:bodyPr spcFirstLastPara="1" wrap="square" lIns="91425" tIns="91425" rIns="91425" bIns="91425" anchor="ctr" anchorCtr="0">
              <a:noAutofit/>
            </a:bodyPr>
            <a:lstStyle/>
            <a:p>
              <a:endParaRPr/>
            </a:p>
          </p:txBody>
        </p:sp>
        <p:sp>
          <p:nvSpPr>
            <p:cNvPr id="675" name="Google Shape;675;p35"/>
            <p:cNvSpPr/>
            <p:nvPr/>
          </p:nvSpPr>
          <p:spPr>
            <a:xfrm>
              <a:off x="6279400" y="3024194"/>
              <a:ext cx="143850" cy="146171"/>
            </a:xfrm>
            <a:custGeom>
              <a:avLst/>
              <a:gdLst/>
              <a:ahLst/>
              <a:cxnLst/>
              <a:rect l="l" t="t" r="r" b="b"/>
              <a:pathLst>
                <a:path w="1797" h="1826" extrusionOk="0">
                  <a:moveTo>
                    <a:pt x="178" y="1"/>
                  </a:moveTo>
                  <a:cubicBezTo>
                    <a:pt x="94" y="927"/>
                    <a:pt x="19" y="1732"/>
                    <a:pt x="0" y="1826"/>
                  </a:cubicBezTo>
                  <a:lnTo>
                    <a:pt x="1797" y="1302"/>
                  </a:lnTo>
                  <a:lnTo>
                    <a:pt x="178" y="1"/>
                  </a:lnTo>
                  <a:close/>
                </a:path>
              </a:pathLst>
            </a:custGeom>
            <a:solidFill>
              <a:srgbClr val="3F2732"/>
            </a:solidFill>
            <a:ln>
              <a:noFill/>
            </a:ln>
          </p:spPr>
          <p:txBody>
            <a:bodyPr spcFirstLastPara="1" wrap="square" lIns="91425" tIns="91425" rIns="91425" bIns="91425" anchor="ctr" anchorCtr="0">
              <a:noAutofit/>
            </a:bodyPr>
            <a:lstStyle/>
            <a:p>
              <a:endParaRPr/>
            </a:p>
          </p:txBody>
        </p:sp>
        <p:sp>
          <p:nvSpPr>
            <p:cNvPr id="676" name="Google Shape;676;p35"/>
            <p:cNvSpPr/>
            <p:nvPr/>
          </p:nvSpPr>
          <p:spPr>
            <a:xfrm>
              <a:off x="7261446" y="1444575"/>
              <a:ext cx="483982" cy="432830"/>
            </a:xfrm>
            <a:custGeom>
              <a:avLst/>
              <a:gdLst/>
              <a:ahLst/>
              <a:cxnLst/>
              <a:rect l="l" t="t" r="r" b="b"/>
              <a:pathLst>
                <a:path w="6046" h="5407" extrusionOk="0">
                  <a:moveTo>
                    <a:pt x="2758" y="1"/>
                  </a:moveTo>
                  <a:cubicBezTo>
                    <a:pt x="1782" y="1"/>
                    <a:pt x="849" y="436"/>
                    <a:pt x="234" y="1215"/>
                  </a:cubicBezTo>
                  <a:lnTo>
                    <a:pt x="0" y="1495"/>
                  </a:lnTo>
                  <a:lnTo>
                    <a:pt x="4857" y="5407"/>
                  </a:lnTo>
                  <a:lnTo>
                    <a:pt x="5081" y="5126"/>
                  </a:lnTo>
                  <a:cubicBezTo>
                    <a:pt x="5914" y="4106"/>
                    <a:pt x="6045" y="2675"/>
                    <a:pt x="5400" y="1523"/>
                  </a:cubicBezTo>
                  <a:cubicBezTo>
                    <a:pt x="4960" y="756"/>
                    <a:pt x="4211" y="213"/>
                    <a:pt x="3350" y="54"/>
                  </a:cubicBezTo>
                  <a:cubicBezTo>
                    <a:pt x="3152" y="18"/>
                    <a:pt x="2954" y="1"/>
                    <a:pt x="2758" y="1"/>
                  </a:cubicBezTo>
                  <a:close/>
                </a:path>
              </a:pathLst>
            </a:custGeom>
            <a:solidFill>
              <a:srgbClr val="3F2732"/>
            </a:solidFill>
            <a:ln>
              <a:noFill/>
            </a:ln>
          </p:spPr>
          <p:txBody>
            <a:bodyPr spcFirstLastPara="1" wrap="square" lIns="91425" tIns="91425" rIns="91425" bIns="91425" anchor="ctr" anchorCtr="0">
              <a:noAutofit/>
            </a:bodyPr>
            <a:lstStyle/>
            <a:p>
              <a:endParaRPr/>
            </a:p>
          </p:txBody>
        </p:sp>
        <p:sp>
          <p:nvSpPr>
            <p:cNvPr id="677" name="Google Shape;677;p35"/>
            <p:cNvSpPr/>
            <p:nvPr/>
          </p:nvSpPr>
          <p:spPr>
            <a:xfrm>
              <a:off x="7192524" y="1534551"/>
              <a:ext cx="480940" cy="398809"/>
            </a:xfrm>
            <a:custGeom>
              <a:avLst/>
              <a:gdLst/>
              <a:ahLst/>
              <a:cxnLst/>
              <a:rect l="l" t="t" r="r" b="b"/>
              <a:pathLst>
                <a:path w="6008" h="4982" extrusionOk="0">
                  <a:moveTo>
                    <a:pt x="791" y="0"/>
                  </a:moveTo>
                  <a:cubicBezTo>
                    <a:pt x="590" y="0"/>
                    <a:pt x="391" y="89"/>
                    <a:pt x="253" y="259"/>
                  </a:cubicBezTo>
                  <a:lnTo>
                    <a:pt x="244" y="278"/>
                  </a:lnTo>
                  <a:cubicBezTo>
                    <a:pt x="0" y="577"/>
                    <a:pt x="47" y="1008"/>
                    <a:pt x="346" y="1251"/>
                  </a:cubicBezTo>
                  <a:lnTo>
                    <a:pt x="4773" y="4826"/>
                  </a:lnTo>
                  <a:cubicBezTo>
                    <a:pt x="4902" y="4931"/>
                    <a:pt x="5057" y="4982"/>
                    <a:pt x="5211" y="4982"/>
                  </a:cubicBezTo>
                  <a:cubicBezTo>
                    <a:pt x="5413" y="4982"/>
                    <a:pt x="5613" y="4893"/>
                    <a:pt x="5746" y="4723"/>
                  </a:cubicBezTo>
                  <a:lnTo>
                    <a:pt x="5765" y="4704"/>
                  </a:lnTo>
                  <a:cubicBezTo>
                    <a:pt x="6008" y="4405"/>
                    <a:pt x="5961" y="3974"/>
                    <a:pt x="5662" y="3731"/>
                  </a:cubicBezTo>
                  <a:lnTo>
                    <a:pt x="1226" y="156"/>
                  </a:lnTo>
                  <a:cubicBezTo>
                    <a:pt x="1097" y="51"/>
                    <a:pt x="943" y="0"/>
                    <a:pt x="791" y="0"/>
                  </a:cubicBezTo>
                  <a:close/>
                </a:path>
              </a:pathLst>
            </a:custGeom>
            <a:solidFill>
              <a:srgbClr val="FAF4F2"/>
            </a:solidFill>
            <a:ln>
              <a:noFill/>
            </a:ln>
          </p:spPr>
          <p:txBody>
            <a:bodyPr spcFirstLastPara="1" wrap="square" lIns="91425" tIns="91425" rIns="91425" bIns="91425" anchor="ctr" anchorCtr="0">
              <a:noAutofit/>
            </a:bodyPr>
            <a:lstStyle/>
            <a:p>
              <a:endParaRPr/>
            </a:p>
          </p:txBody>
        </p:sp>
        <p:sp>
          <p:nvSpPr>
            <p:cNvPr id="678" name="Google Shape;678;p35"/>
            <p:cNvSpPr/>
            <p:nvPr/>
          </p:nvSpPr>
          <p:spPr>
            <a:xfrm>
              <a:off x="7066686" y="1700093"/>
              <a:ext cx="480940" cy="398249"/>
            </a:xfrm>
            <a:custGeom>
              <a:avLst/>
              <a:gdLst/>
              <a:ahLst/>
              <a:cxnLst/>
              <a:rect l="l" t="t" r="r" b="b"/>
              <a:pathLst>
                <a:path w="6008" h="4975" extrusionOk="0">
                  <a:moveTo>
                    <a:pt x="795" y="0"/>
                  </a:moveTo>
                  <a:cubicBezTo>
                    <a:pt x="593" y="0"/>
                    <a:pt x="391" y="89"/>
                    <a:pt x="253" y="259"/>
                  </a:cubicBezTo>
                  <a:lnTo>
                    <a:pt x="243" y="278"/>
                  </a:lnTo>
                  <a:cubicBezTo>
                    <a:pt x="0" y="577"/>
                    <a:pt x="47" y="1008"/>
                    <a:pt x="346" y="1251"/>
                  </a:cubicBezTo>
                  <a:lnTo>
                    <a:pt x="4773" y="4826"/>
                  </a:lnTo>
                  <a:cubicBezTo>
                    <a:pt x="4901" y="4926"/>
                    <a:pt x="5055" y="4975"/>
                    <a:pt x="5208" y="4975"/>
                  </a:cubicBezTo>
                  <a:cubicBezTo>
                    <a:pt x="5411" y="4975"/>
                    <a:pt x="5612" y="4889"/>
                    <a:pt x="5746" y="4723"/>
                  </a:cubicBezTo>
                  <a:lnTo>
                    <a:pt x="5765" y="4704"/>
                  </a:lnTo>
                  <a:cubicBezTo>
                    <a:pt x="6008" y="4405"/>
                    <a:pt x="5961" y="3965"/>
                    <a:pt x="5662" y="3731"/>
                  </a:cubicBezTo>
                  <a:lnTo>
                    <a:pt x="1226" y="156"/>
                  </a:lnTo>
                  <a:cubicBezTo>
                    <a:pt x="1101" y="51"/>
                    <a:pt x="948" y="0"/>
                    <a:pt x="795" y="0"/>
                  </a:cubicBezTo>
                  <a:close/>
                </a:path>
              </a:pathLst>
            </a:custGeom>
            <a:solidFill>
              <a:srgbClr val="FAF4F2"/>
            </a:solidFill>
            <a:ln>
              <a:noFill/>
            </a:ln>
          </p:spPr>
          <p:txBody>
            <a:bodyPr spcFirstLastPara="1" wrap="square" lIns="91425" tIns="91425" rIns="91425" bIns="91425" anchor="ctr" anchorCtr="0">
              <a:noAutofit/>
            </a:bodyPr>
            <a:lstStyle/>
            <a:p>
              <a:endParaRPr/>
            </a:p>
          </p:txBody>
        </p:sp>
        <p:sp>
          <p:nvSpPr>
            <p:cNvPr id="679" name="Google Shape;679;p35"/>
            <p:cNvSpPr/>
            <p:nvPr/>
          </p:nvSpPr>
          <p:spPr>
            <a:xfrm>
              <a:off x="7136329" y="1620684"/>
              <a:ext cx="481020" cy="398249"/>
            </a:xfrm>
            <a:custGeom>
              <a:avLst/>
              <a:gdLst/>
              <a:ahLst/>
              <a:cxnLst/>
              <a:rect l="l" t="t" r="r" b="b"/>
              <a:pathLst>
                <a:path w="6009" h="4975" extrusionOk="0">
                  <a:moveTo>
                    <a:pt x="798" y="0"/>
                  </a:moveTo>
                  <a:cubicBezTo>
                    <a:pt x="595" y="0"/>
                    <a:pt x="395" y="89"/>
                    <a:pt x="262" y="259"/>
                  </a:cubicBezTo>
                  <a:lnTo>
                    <a:pt x="244" y="278"/>
                  </a:lnTo>
                  <a:cubicBezTo>
                    <a:pt x="0" y="577"/>
                    <a:pt x="47" y="1008"/>
                    <a:pt x="347" y="1251"/>
                  </a:cubicBezTo>
                  <a:lnTo>
                    <a:pt x="4782" y="4826"/>
                  </a:lnTo>
                  <a:cubicBezTo>
                    <a:pt x="4907" y="4926"/>
                    <a:pt x="5059" y="4975"/>
                    <a:pt x="5211" y="4975"/>
                  </a:cubicBezTo>
                  <a:cubicBezTo>
                    <a:pt x="5413" y="4975"/>
                    <a:pt x="5616" y="4889"/>
                    <a:pt x="5755" y="4723"/>
                  </a:cubicBezTo>
                  <a:lnTo>
                    <a:pt x="5765" y="4704"/>
                  </a:lnTo>
                  <a:cubicBezTo>
                    <a:pt x="6008" y="4405"/>
                    <a:pt x="5961" y="3965"/>
                    <a:pt x="5662" y="3731"/>
                  </a:cubicBezTo>
                  <a:lnTo>
                    <a:pt x="1236" y="156"/>
                  </a:lnTo>
                  <a:cubicBezTo>
                    <a:pt x="1106" y="51"/>
                    <a:pt x="951" y="0"/>
                    <a:pt x="798" y="0"/>
                  </a:cubicBezTo>
                  <a:close/>
                </a:path>
              </a:pathLst>
            </a:custGeom>
            <a:solidFill>
              <a:srgbClr val="C5C2C2"/>
            </a:solidFill>
            <a:ln>
              <a:noFill/>
            </a:ln>
          </p:spPr>
          <p:txBody>
            <a:bodyPr spcFirstLastPara="1" wrap="square" lIns="91425" tIns="91425" rIns="91425" bIns="91425" anchor="ctr" anchorCtr="0">
              <a:noAutofit/>
            </a:bodyPr>
            <a:lstStyle/>
            <a:p>
              <a:endParaRPr/>
            </a:p>
          </p:txBody>
        </p:sp>
        <p:sp>
          <p:nvSpPr>
            <p:cNvPr id="680" name="Google Shape;680;p35"/>
            <p:cNvSpPr/>
            <p:nvPr/>
          </p:nvSpPr>
          <p:spPr>
            <a:xfrm>
              <a:off x="7119839" y="2040784"/>
              <a:ext cx="87335" cy="71885"/>
            </a:xfrm>
            <a:custGeom>
              <a:avLst/>
              <a:gdLst/>
              <a:ahLst/>
              <a:cxnLst/>
              <a:rect l="l" t="t" r="r" b="b"/>
              <a:pathLst>
                <a:path w="1091" h="898" extrusionOk="0">
                  <a:moveTo>
                    <a:pt x="217" y="1"/>
                  </a:moveTo>
                  <a:cubicBezTo>
                    <a:pt x="148" y="1"/>
                    <a:pt x="79" y="39"/>
                    <a:pt x="57" y="130"/>
                  </a:cubicBezTo>
                  <a:cubicBezTo>
                    <a:pt x="0" y="355"/>
                    <a:pt x="75" y="607"/>
                    <a:pt x="263" y="748"/>
                  </a:cubicBezTo>
                  <a:cubicBezTo>
                    <a:pt x="375" y="841"/>
                    <a:pt x="506" y="888"/>
                    <a:pt x="656" y="897"/>
                  </a:cubicBezTo>
                  <a:cubicBezTo>
                    <a:pt x="749" y="888"/>
                    <a:pt x="843" y="869"/>
                    <a:pt x="927" y="822"/>
                  </a:cubicBezTo>
                  <a:cubicBezTo>
                    <a:pt x="1090" y="733"/>
                    <a:pt x="1004" y="508"/>
                    <a:pt x="849" y="508"/>
                  </a:cubicBezTo>
                  <a:cubicBezTo>
                    <a:pt x="826" y="508"/>
                    <a:pt x="802" y="512"/>
                    <a:pt x="777" y="523"/>
                  </a:cubicBezTo>
                  <a:cubicBezTo>
                    <a:pt x="739" y="546"/>
                    <a:pt x="697" y="556"/>
                    <a:pt x="653" y="556"/>
                  </a:cubicBezTo>
                  <a:cubicBezTo>
                    <a:pt x="589" y="556"/>
                    <a:pt x="524" y="534"/>
                    <a:pt x="468" y="495"/>
                  </a:cubicBezTo>
                  <a:cubicBezTo>
                    <a:pt x="394" y="429"/>
                    <a:pt x="356" y="317"/>
                    <a:pt x="384" y="214"/>
                  </a:cubicBezTo>
                  <a:cubicBezTo>
                    <a:pt x="423" y="86"/>
                    <a:pt x="319" y="1"/>
                    <a:pt x="217" y="1"/>
                  </a:cubicBezTo>
                  <a:close/>
                </a:path>
              </a:pathLst>
            </a:custGeom>
            <a:solidFill>
              <a:srgbClr val="3F2732"/>
            </a:solidFill>
            <a:ln>
              <a:noFill/>
            </a:ln>
          </p:spPr>
          <p:txBody>
            <a:bodyPr spcFirstLastPara="1" wrap="square" lIns="91425" tIns="91425" rIns="91425" bIns="91425" anchor="ctr" anchorCtr="0">
              <a:noAutofit/>
            </a:bodyPr>
            <a:lstStyle/>
            <a:p>
              <a:endParaRPr/>
            </a:p>
          </p:txBody>
        </p:sp>
        <p:sp>
          <p:nvSpPr>
            <p:cNvPr id="681" name="Google Shape;681;p35"/>
            <p:cNvSpPr/>
            <p:nvPr/>
          </p:nvSpPr>
          <p:spPr>
            <a:xfrm>
              <a:off x="7101828" y="1977545"/>
              <a:ext cx="59317" cy="43707"/>
            </a:xfrm>
            <a:custGeom>
              <a:avLst/>
              <a:gdLst/>
              <a:ahLst/>
              <a:cxnLst/>
              <a:rect l="l" t="t" r="r" b="b"/>
              <a:pathLst>
                <a:path w="741" h="546" extrusionOk="0">
                  <a:moveTo>
                    <a:pt x="371" y="1"/>
                  </a:moveTo>
                  <a:cubicBezTo>
                    <a:pt x="300" y="1"/>
                    <a:pt x="230" y="26"/>
                    <a:pt x="179" y="78"/>
                  </a:cubicBezTo>
                  <a:cubicBezTo>
                    <a:pt x="1" y="256"/>
                    <a:pt x="123" y="546"/>
                    <a:pt x="375" y="546"/>
                  </a:cubicBezTo>
                  <a:cubicBezTo>
                    <a:pt x="619" y="546"/>
                    <a:pt x="740" y="256"/>
                    <a:pt x="562" y="78"/>
                  </a:cubicBezTo>
                  <a:cubicBezTo>
                    <a:pt x="511" y="26"/>
                    <a:pt x="441" y="1"/>
                    <a:pt x="371" y="1"/>
                  </a:cubicBezTo>
                  <a:close/>
                </a:path>
              </a:pathLst>
            </a:custGeom>
            <a:solidFill>
              <a:srgbClr val="3F2732"/>
            </a:solidFill>
            <a:ln>
              <a:noFill/>
            </a:ln>
          </p:spPr>
          <p:txBody>
            <a:bodyPr spcFirstLastPara="1" wrap="square" lIns="91425" tIns="91425" rIns="91425" bIns="91425" anchor="ctr" anchorCtr="0">
              <a:noAutofit/>
            </a:bodyPr>
            <a:lstStyle/>
            <a:p>
              <a:endParaRPr/>
            </a:p>
          </p:txBody>
        </p:sp>
        <p:sp>
          <p:nvSpPr>
            <p:cNvPr id="682" name="Google Shape;682;p35"/>
            <p:cNvSpPr/>
            <p:nvPr/>
          </p:nvSpPr>
          <p:spPr>
            <a:xfrm>
              <a:off x="7212696" y="2051911"/>
              <a:ext cx="58517" cy="44268"/>
            </a:xfrm>
            <a:custGeom>
              <a:avLst/>
              <a:gdLst/>
              <a:ahLst/>
              <a:cxnLst/>
              <a:rect l="l" t="t" r="r" b="b"/>
              <a:pathLst>
                <a:path w="731" h="553" extrusionOk="0">
                  <a:moveTo>
                    <a:pt x="361" y="0"/>
                  </a:moveTo>
                  <a:cubicBezTo>
                    <a:pt x="291" y="0"/>
                    <a:pt x="221" y="28"/>
                    <a:pt x="169" y="85"/>
                  </a:cubicBezTo>
                  <a:cubicBezTo>
                    <a:pt x="1" y="253"/>
                    <a:pt x="123" y="552"/>
                    <a:pt x="366" y="552"/>
                  </a:cubicBezTo>
                  <a:cubicBezTo>
                    <a:pt x="609" y="552"/>
                    <a:pt x="731" y="253"/>
                    <a:pt x="553" y="85"/>
                  </a:cubicBezTo>
                  <a:cubicBezTo>
                    <a:pt x="502" y="28"/>
                    <a:pt x="431" y="0"/>
                    <a:pt x="361" y="0"/>
                  </a:cubicBezTo>
                  <a:close/>
                </a:path>
              </a:pathLst>
            </a:custGeom>
            <a:solidFill>
              <a:srgbClr val="3F2732"/>
            </a:solidFill>
            <a:ln>
              <a:noFill/>
            </a:ln>
          </p:spPr>
          <p:txBody>
            <a:bodyPr spcFirstLastPara="1" wrap="square" lIns="91425" tIns="91425" rIns="91425" bIns="91425" anchor="ctr" anchorCtr="0">
              <a:noAutofit/>
            </a:bodyPr>
            <a:lstStyle/>
            <a:p>
              <a:endParaRPr/>
            </a:p>
          </p:txBody>
        </p:sp>
        <p:sp>
          <p:nvSpPr>
            <p:cNvPr id="683" name="Google Shape;683;p35"/>
            <p:cNvSpPr/>
            <p:nvPr/>
          </p:nvSpPr>
          <p:spPr>
            <a:xfrm>
              <a:off x="7186520" y="2120834"/>
              <a:ext cx="133443" cy="114311"/>
            </a:xfrm>
            <a:custGeom>
              <a:avLst/>
              <a:gdLst/>
              <a:ahLst/>
              <a:cxnLst/>
              <a:rect l="l" t="t" r="r" b="b"/>
              <a:pathLst>
                <a:path w="1667" h="1428" extrusionOk="0">
                  <a:moveTo>
                    <a:pt x="955" y="0"/>
                  </a:moveTo>
                  <a:cubicBezTo>
                    <a:pt x="319" y="0"/>
                    <a:pt x="0" y="768"/>
                    <a:pt x="450" y="1217"/>
                  </a:cubicBezTo>
                  <a:cubicBezTo>
                    <a:pt x="595" y="1362"/>
                    <a:pt x="773" y="1427"/>
                    <a:pt x="948" y="1427"/>
                  </a:cubicBezTo>
                  <a:cubicBezTo>
                    <a:pt x="1315" y="1427"/>
                    <a:pt x="1666" y="1142"/>
                    <a:pt x="1666" y="711"/>
                  </a:cubicBezTo>
                  <a:cubicBezTo>
                    <a:pt x="1666" y="318"/>
                    <a:pt x="1348" y="0"/>
                    <a:pt x="955" y="0"/>
                  </a:cubicBezTo>
                  <a:close/>
                </a:path>
              </a:pathLst>
            </a:custGeom>
            <a:solidFill>
              <a:srgbClr val="FFC8AF"/>
            </a:solidFill>
            <a:ln>
              <a:noFill/>
            </a:ln>
          </p:spPr>
          <p:txBody>
            <a:bodyPr spcFirstLastPara="1" wrap="square" lIns="91425" tIns="91425" rIns="91425" bIns="91425" anchor="ctr" anchorCtr="0">
              <a:noAutofit/>
            </a:bodyPr>
            <a:lstStyle/>
            <a:p>
              <a:endParaRPr/>
            </a:p>
          </p:txBody>
        </p:sp>
        <p:sp>
          <p:nvSpPr>
            <p:cNvPr id="684" name="Google Shape;684;p35"/>
            <p:cNvSpPr/>
            <p:nvPr/>
          </p:nvSpPr>
          <p:spPr>
            <a:xfrm>
              <a:off x="6946772" y="1961295"/>
              <a:ext cx="133443" cy="114311"/>
            </a:xfrm>
            <a:custGeom>
              <a:avLst/>
              <a:gdLst/>
              <a:ahLst/>
              <a:cxnLst/>
              <a:rect l="l" t="t" r="r" b="b"/>
              <a:pathLst>
                <a:path w="1667" h="1428" extrusionOk="0">
                  <a:moveTo>
                    <a:pt x="955" y="0"/>
                  </a:moveTo>
                  <a:cubicBezTo>
                    <a:pt x="319" y="0"/>
                    <a:pt x="1" y="767"/>
                    <a:pt x="450" y="1217"/>
                  </a:cubicBezTo>
                  <a:cubicBezTo>
                    <a:pt x="596" y="1362"/>
                    <a:pt x="775" y="1427"/>
                    <a:pt x="950" y="1427"/>
                  </a:cubicBezTo>
                  <a:cubicBezTo>
                    <a:pt x="1316" y="1427"/>
                    <a:pt x="1667" y="1144"/>
                    <a:pt x="1667" y="721"/>
                  </a:cubicBezTo>
                  <a:cubicBezTo>
                    <a:pt x="1667" y="318"/>
                    <a:pt x="1348" y="0"/>
                    <a:pt x="955" y="0"/>
                  </a:cubicBezTo>
                  <a:close/>
                </a:path>
              </a:pathLst>
            </a:custGeom>
            <a:solidFill>
              <a:srgbClr val="FFC8AF"/>
            </a:solidFill>
            <a:ln>
              <a:noFill/>
            </a:ln>
          </p:spPr>
          <p:txBody>
            <a:bodyPr spcFirstLastPara="1" wrap="square" lIns="91425" tIns="91425" rIns="91425" bIns="91425" anchor="ctr" anchorCtr="0">
              <a:noAutofit/>
            </a:bodyPr>
            <a:lstStyle/>
            <a:p>
              <a:endParaRPr/>
            </a:p>
          </p:txBody>
        </p:sp>
      </p:grpSp>
      <p:pic>
        <p:nvPicPr>
          <p:cNvPr id="16" name="Picture 15"/>
          <p:cNvPicPr>
            <a:picLocks noChangeAspect="1"/>
          </p:cNvPicPr>
          <p:nvPr/>
        </p:nvPicPr>
        <p:blipFill rotWithShape="1">
          <a:blip r:embed="rId3" cstate="print">
            <a:extLst>
              <a:ext uri="{28A0092B-C50C-407E-A947-70E740481C1C}">
                <a14:useLocalDpi xmlns:a14="http://schemas.microsoft.com/office/drawing/2010/main" val="0"/>
              </a:ext>
            </a:extLst>
          </a:blip>
          <a:srcRect b="7168"/>
          <a:stretch/>
        </p:blipFill>
        <p:spPr>
          <a:xfrm>
            <a:off x="2134224" y="-572814"/>
            <a:ext cx="7840407" cy="7278414"/>
          </a:xfrm>
          <a:prstGeom prst="rect">
            <a:avLst/>
          </a:prstGeom>
        </p:spPr>
      </p:pic>
      <p:sp>
        <p:nvSpPr>
          <p:cNvPr id="17" name="Title 1"/>
          <p:cNvSpPr txBox="1">
            <a:spLocks/>
          </p:cNvSpPr>
          <p:nvPr/>
        </p:nvSpPr>
        <p:spPr>
          <a:xfrm>
            <a:off x="2723746" y="1408385"/>
            <a:ext cx="6411885" cy="1143000"/>
          </a:xfrm>
          <a:prstGeom prst="rect">
            <a:avLst/>
          </a:prstGeom>
        </p:spPr>
        <p:txBody>
          <a:bodyPr>
            <a:normAutofit/>
          </a:bodyPr>
          <a:lstStyle>
            <a:lvl1pPr algn="ctr" defTabSz="1217249" rtl="0" eaLnBrk="1" latinLnBrk="0" hangingPunct="1">
              <a:spcBef>
                <a:spcPct val="0"/>
              </a:spcBef>
              <a:buNone/>
              <a:defRPr sz="5900" kern="1200">
                <a:solidFill>
                  <a:schemeClr val="tx1"/>
                </a:solidFill>
                <a:latin typeface="+mj-lt"/>
                <a:ea typeface="+mj-ea"/>
                <a:cs typeface="+mj-cs"/>
              </a:defRPr>
            </a:lvl1pPr>
          </a:lstStyle>
          <a:p>
            <a:r>
              <a:rPr lang="en-US" sz="6000">
                <a:solidFill>
                  <a:srgbClr val="002060"/>
                </a:solidFill>
                <a:latin typeface="Arial" pitchFamily="34" charset="0"/>
                <a:ea typeface="Arial-Rounded" pitchFamily="34" charset="0"/>
                <a:cs typeface="Arial" pitchFamily="34" charset="0"/>
              </a:rPr>
              <a:t>Dặn dò</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44219" y="388541"/>
            <a:ext cx="9273401" cy="2508379"/>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5"/>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28157"/>
          <a:stretch/>
        </p:blipFill>
        <p:spPr>
          <a:xfrm>
            <a:off x="2508380" y="540564"/>
            <a:ext cx="2109319" cy="2020545"/>
          </a:xfrm>
          <a:prstGeom prst="rect">
            <a:avLst/>
          </a:prstGeom>
        </p:spPr>
      </p:pic>
      <p:sp>
        <p:nvSpPr>
          <p:cNvPr id="3" name="TextBox 2"/>
          <p:cNvSpPr txBox="1"/>
          <p:nvPr/>
        </p:nvSpPr>
        <p:spPr>
          <a:xfrm>
            <a:off x="1444219" y="3429001"/>
            <a:ext cx="9273401" cy="2241383"/>
          </a:xfrm>
          <a:prstGeom prst="rect">
            <a:avLst/>
          </a:prstGeom>
          <a:solidFill>
            <a:srgbClr val="D8F4E3"/>
          </a:solidFill>
        </p:spPr>
        <p:txBody>
          <a:bodyPr wrap="square" rtlCol="0">
            <a:spAutoFit/>
          </a:bodyPr>
          <a:lstStyle/>
          <a:p>
            <a:r>
              <a:rPr lang="en-US" sz="1995" b="1">
                <a:latin typeface="Arial" pitchFamily="34" charset="0"/>
                <a:cs typeface="Arial" pitchFamily="34" charset="0"/>
              </a:rPr>
              <a:t>Thân chào Quý Thầy Cô!</a:t>
            </a:r>
          </a:p>
          <a:p>
            <a:r>
              <a:rPr lang="en-US" sz="1995" b="1">
                <a:latin typeface="Arial" pitchFamily="34" charset="0"/>
                <a:cs typeface="Arial" pitchFamily="34" charset="0"/>
              </a:rPr>
              <a:t>Rất mong nhận được phản hồi và góp ý từ Quý Thầy Cô để bộ giáo án ppt được hoàn thiện hơn.</a:t>
            </a:r>
          </a:p>
          <a:p>
            <a:r>
              <a:rPr lang="en-US" sz="1995" b="1">
                <a:latin typeface="Arial" pitchFamily="34" charset="0"/>
                <a:cs typeface="Arial" pitchFamily="34" charset="0"/>
              </a:rPr>
              <a:t>Mọi thông tin phản hồi mong được QTC gửi về:</a:t>
            </a:r>
          </a:p>
          <a:p>
            <a:r>
              <a:rPr lang="en-US" sz="1995" b="1">
                <a:latin typeface="Arial" pitchFamily="34" charset="0"/>
                <a:cs typeface="Arial" pitchFamily="34" charset="0"/>
              </a:rPr>
              <a:t>+ Zalo: 0916.604.268</a:t>
            </a:r>
          </a:p>
          <a:p>
            <a:r>
              <a:rPr lang="en-US" sz="1995" b="1">
                <a:latin typeface="Arial" pitchFamily="34" charset="0"/>
                <a:cs typeface="Arial" pitchFamily="34" charset="0"/>
              </a:rPr>
              <a:t>+ Facebook cá nhân: </a:t>
            </a:r>
            <a:r>
              <a:rPr lang="en-US" sz="1995">
                <a:hlinkClick r:id="rId4"/>
              </a:rPr>
              <a:t>https://www.facebook.com/nhilinh.phan/</a:t>
            </a:r>
            <a:endParaRPr lang="en-US" sz="1995"/>
          </a:p>
          <a:p>
            <a:r>
              <a:rPr lang="en-US" sz="1995" b="1">
                <a:latin typeface="Arial" pitchFamily="34" charset="0"/>
                <a:cs typeface="Arial" pitchFamily="34" charset="0"/>
              </a:rPr>
              <a:t>+ Nhóm chia sẻ tài liệu: </a:t>
            </a:r>
            <a:r>
              <a:rPr lang="en-US" sz="1995">
                <a:hlinkClick r:id="rId5"/>
              </a:rPr>
              <a:t>https://www.facebook.com/groups/443096903751589</a:t>
            </a:r>
            <a:endParaRPr lang="en-US" sz="1995" b="1">
              <a:latin typeface="Arial" pitchFamily="34" charset="0"/>
              <a:cs typeface="Arial" pitchFamily="34" charset="0"/>
            </a:endParaRPr>
          </a:p>
        </p:txBody>
      </p:sp>
      <p:sp>
        <p:nvSpPr>
          <p:cNvPr id="4" name="TextBox 3"/>
          <p:cNvSpPr txBox="1"/>
          <p:nvPr/>
        </p:nvSpPr>
        <p:spPr>
          <a:xfrm>
            <a:off x="4788724" y="1254837"/>
            <a:ext cx="5092769" cy="1320361"/>
          </a:xfrm>
          <a:prstGeom prst="rect">
            <a:avLst/>
          </a:prstGeom>
          <a:noFill/>
        </p:spPr>
        <p:txBody>
          <a:bodyPr wrap="square" rtlCol="0">
            <a:spAutoFit/>
          </a:bodyPr>
          <a:lstStyle/>
          <a:p>
            <a:r>
              <a:rPr lang="en-US" sz="1995">
                <a:solidFill>
                  <a:srgbClr val="0070C0"/>
                </a:solidFill>
                <a:latin typeface="Arial" pitchFamily="34" charset="0"/>
                <a:cs typeface="Arial" pitchFamily="34" charset="0"/>
              </a:rPr>
              <a:t>Người soạn	: Phan Thị Linh</a:t>
            </a:r>
          </a:p>
          <a:p>
            <a:r>
              <a:rPr lang="en-US" sz="1995">
                <a:solidFill>
                  <a:srgbClr val="0070C0"/>
                </a:solidFill>
                <a:latin typeface="Arial" pitchFamily="34" charset="0"/>
                <a:cs typeface="Arial" pitchFamily="34" charset="0"/>
              </a:rPr>
              <a:t>Năm sinh		: 1990</a:t>
            </a:r>
          </a:p>
          <a:p>
            <a:r>
              <a:rPr lang="en-US" sz="1995">
                <a:solidFill>
                  <a:srgbClr val="0070C0"/>
                </a:solidFill>
                <a:latin typeface="Arial" pitchFamily="34" charset="0"/>
                <a:cs typeface="Arial" pitchFamily="34" charset="0"/>
              </a:rPr>
              <a:t>Đơn vị công tác	: </a:t>
            </a:r>
          </a:p>
          <a:p>
            <a:r>
              <a:rPr lang="en-US" sz="1995">
                <a:solidFill>
                  <a:srgbClr val="0070C0"/>
                </a:solidFill>
                <a:latin typeface="Arial" pitchFamily="34" charset="0"/>
                <a:cs typeface="Arial" pitchFamily="34" charset="0"/>
              </a:rPr>
              <a:t>LH		: 0916.604.268</a:t>
            </a:r>
          </a:p>
        </p:txBody>
      </p:sp>
    </p:spTree>
    <p:extLst>
      <p:ext uri="{BB962C8B-B14F-4D97-AF65-F5344CB8AC3E}">
        <p14:creationId xmlns:p14="http://schemas.microsoft.com/office/powerpoint/2010/main" val="6052164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5AD699C-6EC0-4FB3-A17E-6070E178C511}"/>
              </a:ext>
            </a:extLst>
          </p:cNvPr>
          <p:cNvPicPr>
            <a:picLocks noChangeAspect="1"/>
          </p:cNvPicPr>
          <p:nvPr/>
        </p:nvPicPr>
        <p:blipFill>
          <a:blip r:embed="rId2"/>
          <a:stretch>
            <a:fillRect/>
          </a:stretch>
        </p:blipFill>
        <p:spPr>
          <a:xfrm>
            <a:off x="0" y="10152"/>
            <a:ext cx="12161838" cy="6837695"/>
          </a:xfrm>
          <a:prstGeom prst="rect">
            <a:avLst/>
          </a:prstGeom>
        </p:spPr>
      </p:pic>
      <p:pic>
        <p:nvPicPr>
          <p:cNvPr id="2" name="Picture 1"/>
          <p:cNvPicPr>
            <a:picLocks noChangeAspect="1"/>
          </p:cNvPicPr>
          <p:nvPr/>
        </p:nvPicPr>
        <p:blipFill rotWithShape="1">
          <a:blip r:embed="rId3">
            <a:extLst>
              <a:ext uri="{BEBA8EAE-BF5A-486C-A8C5-ECC9F3942E4B}">
                <a14:imgProps xmlns:a14="http://schemas.microsoft.com/office/drawing/2010/main">
                  <a14:imgLayer r:embed="rId4">
                    <a14:imgEffect>
                      <a14:backgroundRemoval t="8333" b="83611" l="9000" r="87000"/>
                    </a14:imgEffect>
                  </a14:imgLayer>
                </a14:imgProps>
              </a:ext>
              <a:ext uri="{28A0092B-C50C-407E-A947-70E740481C1C}">
                <a14:useLocalDpi xmlns:a14="http://schemas.microsoft.com/office/drawing/2010/main" val="0"/>
              </a:ext>
            </a:extLst>
          </a:blip>
          <a:srcRect r="9967" b="16031"/>
          <a:stretch/>
        </p:blipFill>
        <p:spPr>
          <a:xfrm>
            <a:off x="0" y="0"/>
            <a:ext cx="3490194" cy="3524250"/>
          </a:xfrm>
          <a:prstGeom prst="rect">
            <a:avLst/>
          </a:prstGeom>
        </p:spPr>
      </p:pic>
      <p:sp>
        <p:nvSpPr>
          <p:cNvPr id="3" name="TextBox 2"/>
          <p:cNvSpPr txBox="1"/>
          <p:nvPr/>
        </p:nvSpPr>
        <p:spPr>
          <a:xfrm>
            <a:off x="3140224" y="2171700"/>
            <a:ext cx="7699330" cy="3093080"/>
          </a:xfrm>
          <a:prstGeom prst="rect">
            <a:avLst/>
          </a:prstGeom>
          <a:noFill/>
        </p:spPr>
        <p:txBody>
          <a:bodyPr wrap="square" lIns="45647" tIns="22823" rIns="45647" bIns="22823" rtlCol="0">
            <a:spAutoFit/>
          </a:bodyPr>
          <a:lstStyle/>
          <a:p>
            <a:pPr algn="ctr"/>
            <a:r>
              <a:rPr lang="en-US" sz="9900">
                <a:solidFill>
                  <a:srgbClr val="0070C0"/>
                </a:solidFill>
                <a:latin typeface="Arial" panose="020B0604020202020204" pitchFamily="34" charset="0"/>
                <a:ea typeface="Arial-Rounded" pitchFamily="34" charset="0"/>
                <a:cs typeface="Arial" panose="020B0604020202020204" pitchFamily="34" charset="0"/>
              </a:rPr>
              <a:t>Khởi động:</a:t>
            </a:r>
            <a:endParaRPr lang="en-US" sz="3300">
              <a:solidFill>
                <a:srgbClr val="0070C0"/>
              </a:solidFill>
              <a:latin typeface="Arial" panose="020B0604020202020204" pitchFamily="34" charset="0"/>
              <a:ea typeface="Arial-Rounded" pitchFamily="34" charset="0"/>
              <a:cs typeface="Arial" panose="020B0604020202020204" pitchFamily="34" charset="0"/>
            </a:endParaRPr>
          </a:p>
          <a:p>
            <a:pPr algn="ctr"/>
            <a:r>
              <a:rPr lang="en-US" sz="3300">
                <a:solidFill>
                  <a:srgbClr val="0070C0"/>
                </a:solidFill>
                <a:latin typeface="Arial" panose="020B0604020202020204" pitchFamily="34" charset="0"/>
                <a:ea typeface="Arial-Rounded" pitchFamily="34" charset="0"/>
                <a:cs typeface="Arial" panose="020B0604020202020204" pitchFamily="34" charset="0"/>
              </a:rPr>
              <a:t>Thi đua các tổ xem tổ nào sưu tầm được nhiều sách, báo, tài liệu, … theo chủ đề thầy cô đã dặn dò.</a:t>
            </a:r>
          </a:p>
        </p:txBody>
      </p:sp>
    </p:spTree>
    <p:extLst>
      <p:ext uri="{BB962C8B-B14F-4D97-AF65-F5344CB8AC3E}">
        <p14:creationId xmlns:p14="http://schemas.microsoft.com/office/powerpoint/2010/main" val="14489963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1228643-4759-4B77-BF17-32DC1F4E7A40}"/>
              </a:ext>
            </a:extLst>
          </p:cNvPr>
          <p:cNvPicPr>
            <a:picLocks noChangeAspect="1"/>
          </p:cNvPicPr>
          <p:nvPr/>
        </p:nvPicPr>
        <p:blipFill>
          <a:blip r:embed="rId2"/>
          <a:stretch>
            <a:fillRect/>
          </a:stretch>
        </p:blipFill>
        <p:spPr>
          <a:xfrm>
            <a:off x="0" y="10152"/>
            <a:ext cx="12161838" cy="6837695"/>
          </a:xfrm>
          <a:prstGeom prst="rect">
            <a:avLst/>
          </a:prstGeom>
        </p:spPr>
      </p:pic>
      <p:sp>
        <p:nvSpPr>
          <p:cNvPr id="5" name="Google Shape;584;p33">
            <a:extLst>
              <a:ext uri="{FF2B5EF4-FFF2-40B4-BE49-F238E27FC236}">
                <a16:creationId xmlns:a16="http://schemas.microsoft.com/office/drawing/2014/main" id="{4570D112-FEDC-4F25-BA62-DF0C7C54C284}"/>
              </a:ext>
            </a:extLst>
          </p:cNvPr>
          <p:cNvSpPr/>
          <p:nvPr/>
        </p:nvSpPr>
        <p:spPr>
          <a:xfrm>
            <a:off x="11465250" y="249985"/>
            <a:ext cx="1427086" cy="708636"/>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rgbClr val="FFFFFF">
              <a:alpha val="34640"/>
            </a:srgbClr>
          </a:solidFill>
          <a:ln>
            <a:noFill/>
          </a:ln>
        </p:spPr>
        <p:txBody>
          <a:bodyPr spcFirstLastPara="1" wrap="square" lIns="121705" tIns="121705" rIns="121705" bIns="121705" anchor="ctr" anchorCtr="0">
            <a:noAutofit/>
          </a:bodyPr>
          <a:lstStyle/>
          <a:p>
            <a:endParaRPr/>
          </a:p>
        </p:txBody>
      </p:sp>
      <p:grpSp>
        <p:nvGrpSpPr>
          <p:cNvPr id="8" name="Google Shape;592;p33">
            <a:extLst>
              <a:ext uri="{FF2B5EF4-FFF2-40B4-BE49-F238E27FC236}">
                <a16:creationId xmlns:a16="http://schemas.microsoft.com/office/drawing/2014/main" id="{47B62DF2-55CF-4583-8766-4F925AC85004}"/>
              </a:ext>
            </a:extLst>
          </p:cNvPr>
          <p:cNvGrpSpPr/>
          <p:nvPr/>
        </p:nvGrpSpPr>
        <p:grpSpPr>
          <a:xfrm>
            <a:off x="11139240" y="2366170"/>
            <a:ext cx="652020" cy="811748"/>
            <a:chOff x="7376250" y="1989890"/>
            <a:chExt cx="490228" cy="608811"/>
          </a:xfrm>
        </p:grpSpPr>
        <p:sp>
          <p:nvSpPr>
            <p:cNvPr id="9" name="Google Shape;593;p33">
              <a:extLst>
                <a:ext uri="{FF2B5EF4-FFF2-40B4-BE49-F238E27FC236}">
                  <a16:creationId xmlns:a16="http://schemas.microsoft.com/office/drawing/2014/main" id="{742D83A2-A212-4E4D-84F3-E3D0088DADCF}"/>
                </a:ext>
              </a:extLst>
            </p:cNvPr>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CEBD3"/>
            </a:solidFill>
            <a:ln>
              <a:noFill/>
            </a:ln>
          </p:spPr>
          <p:txBody>
            <a:bodyPr spcFirstLastPara="1" wrap="square" lIns="91425" tIns="91425" rIns="91425" bIns="91425" anchor="ctr" anchorCtr="0">
              <a:noAutofit/>
            </a:bodyPr>
            <a:lstStyle/>
            <a:p>
              <a:endParaRPr/>
            </a:p>
          </p:txBody>
        </p:sp>
        <p:sp>
          <p:nvSpPr>
            <p:cNvPr id="10" name="Google Shape;594;p33">
              <a:extLst>
                <a:ext uri="{FF2B5EF4-FFF2-40B4-BE49-F238E27FC236}">
                  <a16:creationId xmlns:a16="http://schemas.microsoft.com/office/drawing/2014/main" id="{99E4324A-7E4C-4C19-B432-7C51B7832CB6}"/>
                </a:ext>
              </a:extLst>
            </p:cNvPr>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CEBD3"/>
            </a:solidFill>
            <a:ln>
              <a:noFill/>
            </a:ln>
          </p:spPr>
          <p:txBody>
            <a:bodyPr spcFirstLastPara="1" wrap="square" lIns="91425" tIns="91425" rIns="91425" bIns="91425" anchor="ctr" anchorCtr="0">
              <a:noAutofit/>
            </a:bodyPr>
            <a:lstStyle/>
            <a:p>
              <a:endParaRPr/>
            </a:p>
          </p:txBody>
        </p:sp>
        <p:sp>
          <p:nvSpPr>
            <p:cNvPr id="11" name="Google Shape;595;p33">
              <a:extLst>
                <a:ext uri="{FF2B5EF4-FFF2-40B4-BE49-F238E27FC236}">
                  <a16:creationId xmlns:a16="http://schemas.microsoft.com/office/drawing/2014/main" id="{BE64D35D-5DAF-4938-818F-56D37C7EED78}"/>
                </a:ext>
              </a:extLst>
            </p:cNvPr>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CEBD3"/>
            </a:solidFill>
            <a:ln>
              <a:noFill/>
            </a:ln>
          </p:spPr>
          <p:txBody>
            <a:bodyPr spcFirstLastPara="1" wrap="square" lIns="91425" tIns="91425" rIns="91425" bIns="91425" anchor="ctr" anchorCtr="0">
              <a:noAutofit/>
            </a:bodyPr>
            <a:lstStyle/>
            <a:p>
              <a:endParaRPr/>
            </a:p>
          </p:txBody>
        </p:sp>
      </p:grpSp>
      <p:sp>
        <p:nvSpPr>
          <p:cNvPr id="12" name="Google Shape;596;p33">
            <a:extLst>
              <a:ext uri="{FF2B5EF4-FFF2-40B4-BE49-F238E27FC236}">
                <a16:creationId xmlns:a16="http://schemas.microsoft.com/office/drawing/2014/main" id="{53FFF7FA-92A1-4623-B807-16FF6A01498A}"/>
              </a:ext>
            </a:extLst>
          </p:cNvPr>
          <p:cNvSpPr/>
          <p:nvPr/>
        </p:nvSpPr>
        <p:spPr>
          <a:xfrm>
            <a:off x="16068758" y="4853678"/>
            <a:ext cx="93" cy="1868"/>
          </a:xfrm>
          <a:custGeom>
            <a:avLst/>
            <a:gdLst/>
            <a:ahLst/>
            <a:cxnLst/>
            <a:rect l="l" t="t" r="r" b="b"/>
            <a:pathLst>
              <a:path w="1" h="20" extrusionOk="0">
                <a:moveTo>
                  <a:pt x="1" y="1"/>
                </a:moveTo>
                <a:lnTo>
                  <a:pt x="1" y="20"/>
                </a:lnTo>
                <a:lnTo>
                  <a:pt x="1" y="1"/>
                </a:lnTo>
                <a:close/>
              </a:path>
            </a:pathLst>
          </a:custGeom>
          <a:solidFill>
            <a:srgbClr val="FDAD00"/>
          </a:solidFill>
          <a:ln>
            <a:noFill/>
          </a:ln>
        </p:spPr>
        <p:txBody>
          <a:bodyPr spcFirstLastPara="1" wrap="square" lIns="121705" tIns="121705" rIns="121705" bIns="121705" anchor="ctr" anchorCtr="0">
            <a:noAutofit/>
          </a:bodyPr>
          <a:lstStyle/>
          <a:p>
            <a:endParaRPr/>
          </a:p>
        </p:txBody>
      </p:sp>
      <p:sp>
        <p:nvSpPr>
          <p:cNvPr id="13" name="Google Shape;597;p33">
            <a:extLst>
              <a:ext uri="{FF2B5EF4-FFF2-40B4-BE49-F238E27FC236}">
                <a16:creationId xmlns:a16="http://schemas.microsoft.com/office/drawing/2014/main" id="{A4554B69-9354-4A8C-A9D7-BE721E1616EC}"/>
              </a:ext>
            </a:extLst>
          </p:cNvPr>
          <p:cNvSpPr/>
          <p:nvPr/>
        </p:nvSpPr>
        <p:spPr>
          <a:xfrm>
            <a:off x="18103777" y="4801638"/>
            <a:ext cx="37652" cy="37839"/>
          </a:xfrm>
          <a:custGeom>
            <a:avLst/>
            <a:gdLst/>
            <a:ahLst/>
            <a:cxnLst/>
            <a:rect l="l" t="t" r="r" b="b"/>
            <a:pathLst>
              <a:path w="404" h="405" extrusionOk="0">
                <a:moveTo>
                  <a:pt x="211" y="1"/>
                </a:moveTo>
                <a:cubicBezTo>
                  <a:pt x="77" y="1"/>
                  <a:pt x="0" y="97"/>
                  <a:pt x="0" y="193"/>
                </a:cubicBezTo>
                <a:cubicBezTo>
                  <a:pt x="0" y="289"/>
                  <a:pt x="58" y="404"/>
                  <a:pt x="192" y="404"/>
                </a:cubicBezTo>
                <a:cubicBezTo>
                  <a:pt x="307" y="404"/>
                  <a:pt x="404" y="346"/>
                  <a:pt x="404" y="231"/>
                </a:cubicBezTo>
                <a:cubicBezTo>
                  <a:pt x="404" y="135"/>
                  <a:pt x="327" y="1"/>
                  <a:pt x="211" y="1"/>
                </a:cubicBezTo>
                <a:close/>
              </a:path>
            </a:pathLst>
          </a:custGeom>
          <a:solidFill>
            <a:srgbClr val="FEFEFE"/>
          </a:solidFill>
          <a:ln>
            <a:noFill/>
          </a:ln>
        </p:spPr>
        <p:txBody>
          <a:bodyPr spcFirstLastPara="1" wrap="square" lIns="121705" tIns="121705" rIns="121705" bIns="121705" anchor="ctr" anchorCtr="0">
            <a:noAutofit/>
          </a:bodyPr>
          <a:lstStyle/>
          <a:p>
            <a:endParaRPr/>
          </a:p>
        </p:txBody>
      </p:sp>
      <p:sp>
        <p:nvSpPr>
          <p:cNvPr id="14" name="Google Shape;598;p33">
            <a:extLst>
              <a:ext uri="{FF2B5EF4-FFF2-40B4-BE49-F238E27FC236}">
                <a16:creationId xmlns:a16="http://schemas.microsoft.com/office/drawing/2014/main" id="{49D85DA6-377F-4061-A98F-C335DD1DD00F}"/>
              </a:ext>
            </a:extLst>
          </p:cNvPr>
          <p:cNvSpPr/>
          <p:nvPr/>
        </p:nvSpPr>
        <p:spPr>
          <a:xfrm>
            <a:off x="17939093" y="4871616"/>
            <a:ext cx="35882" cy="35971"/>
          </a:xfrm>
          <a:custGeom>
            <a:avLst/>
            <a:gdLst/>
            <a:ahLst/>
            <a:cxnLst/>
            <a:rect l="l" t="t" r="r" b="b"/>
            <a:pathLst>
              <a:path w="385" h="385" extrusionOk="0">
                <a:moveTo>
                  <a:pt x="193" y="1"/>
                </a:moveTo>
                <a:cubicBezTo>
                  <a:pt x="97" y="20"/>
                  <a:pt x="1" y="97"/>
                  <a:pt x="1" y="193"/>
                </a:cubicBezTo>
                <a:cubicBezTo>
                  <a:pt x="1" y="289"/>
                  <a:pt x="77" y="385"/>
                  <a:pt x="193" y="385"/>
                </a:cubicBezTo>
                <a:cubicBezTo>
                  <a:pt x="289" y="385"/>
                  <a:pt x="385" y="308"/>
                  <a:pt x="385" y="193"/>
                </a:cubicBezTo>
                <a:cubicBezTo>
                  <a:pt x="385" y="97"/>
                  <a:pt x="327" y="1"/>
                  <a:pt x="193" y="1"/>
                </a:cubicBezTo>
                <a:close/>
              </a:path>
            </a:pathLst>
          </a:custGeom>
          <a:solidFill>
            <a:srgbClr val="FEFEFE"/>
          </a:solidFill>
          <a:ln>
            <a:noFill/>
          </a:ln>
        </p:spPr>
        <p:txBody>
          <a:bodyPr spcFirstLastPara="1" wrap="square" lIns="121705" tIns="121705" rIns="121705" bIns="121705" anchor="ctr" anchorCtr="0">
            <a:noAutofit/>
          </a:bodyPr>
          <a:lstStyle/>
          <a:p>
            <a:endParaRPr/>
          </a:p>
        </p:txBody>
      </p:sp>
      <p:grpSp>
        <p:nvGrpSpPr>
          <p:cNvPr id="15" name="Google Shape;599;p33">
            <a:extLst>
              <a:ext uri="{FF2B5EF4-FFF2-40B4-BE49-F238E27FC236}">
                <a16:creationId xmlns:a16="http://schemas.microsoft.com/office/drawing/2014/main" id="{10F94882-FC1E-4D0C-94EF-9D361CA9E21D}"/>
              </a:ext>
            </a:extLst>
          </p:cNvPr>
          <p:cNvGrpSpPr/>
          <p:nvPr/>
        </p:nvGrpSpPr>
        <p:grpSpPr>
          <a:xfrm>
            <a:off x="3182109" y="392672"/>
            <a:ext cx="891787" cy="584699"/>
            <a:chOff x="7555450" y="377766"/>
            <a:chExt cx="670499" cy="438524"/>
          </a:xfrm>
        </p:grpSpPr>
        <p:sp>
          <p:nvSpPr>
            <p:cNvPr id="16" name="Google Shape;600;p33">
              <a:extLst>
                <a:ext uri="{FF2B5EF4-FFF2-40B4-BE49-F238E27FC236}">
                  <a16:creationId xmlns:a16="http://schemas.microsoft.com/office/drawing/2014/main" id="{728C5A08-E04B-4EBA-A646-8F1ED99B3DAE}"/>
                </a:ext>
              </a:extLst>
            </p:cNvPr>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640"/>
              </a:srgbClr>
            </a:solidFill>
            <a:ln>
              <a:noFill/>
            </a:ln>
          </p:spPr>
          <p:txBody>
            <a:bodyPr spcFirstLastPara="1" wrap="square" lIns="91425" tIns="91425" rIns="91425" bIns="91425" anchor="ctr" anchorCtr="0">
              <a:noAutofit/>
            </a:bodyPr>
            <a:lstStyle/>
            <a:p>
              <a:endParaRPr/>
            </a:p>
          </p:txBody>
        </p:sp>
        <p:sp>
          <p:nvSpPr>
            <p:cNvPr id="17" name="Google Shape;601;p33">
              <a:extLst>
                <a:ext uri="{FF2B5EF4-FFF2-40B4-BE49-F238E27FC236}">
                  <a16:creationId xmlns:a16="http://schemas.microsoft.com/office/drawing/2014/main" id="{DECB94B6-7DF3-4373-8766-9F6A9BC59974}"/>
                </a:ext>
              </a:extLst>
            </p:cNvPr>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640"/>
              </a:srgbClr>
            </a:solidFill>
            <a:ln>
              <a:noFill/>
            </a:ln>
          </p:spPr>
          <p:txBody>
            <a:bodyPr spcFirstLastPara="1" wrap="square" lIns="91425" tIns="91425" rIns="91425" bIns="91425" anchor="ctr" anchorCtr="0">
              <a:noAutofit/>
            </a:bodyPr>
            <a:lstStyle/>
            <a:p>
              <a:endParaRPr/>
            </a:p>
          </p:txBody>
        </p:sp>
        <p:sp>
          <p:nvSpPr>
            <p:cNvPr id="18" name="Google Shape;602;p33">
              <a:extLst>
                <a:ext uri="{FF2B5EF4-FFF2-40B4-BE49-F238E27FC236}">
                  <a16:creationId xmlns:a16="http://schemas.microsoft.com/office/drawing/2014/main" id="{713229BD-C022-44BE-964C-BAFDE2155BBB}"/>
                </a:ext>
              </a:extLst>
            </p:cNvPr>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640"/>
              </a:srgbClr>
            </a:solidFill>
            <a:ln>
              <a:noFill/>
            </a:ln>
          </p:spPr>
          <p:txBody>
            <a:bodyPr spcFirstLastPara="1" wrap="square" lIns="91425" tIns="91425" rIns="91425" bIns="91425" anchor="ctr" anchorCtr="0">
              <a:noAutofit/>
            </a:bodyPr>
            <a:lstStyle/>
            <a:p>
              <a:endParaRPr/>
            </a:p>
          </p:txBody>
        </p:sp>
      </p:grpSp>
      <p:grpSp>
        <p:nvGrpSpPr>
          <p:cNvPr id="19" name="Google Shape;745;p33">
            <a:extLst>
              <a:ext uri="{FF2B5EF4-FFF2-40B4-BE49-F238E27FC236}">
                <a16:creationId xmlns:a16="http://schemas.microsoft.com/office/drawing/2014/main" id="{C6A246AD-8F90-4AE5-AA69-587D8849CCF2}"/>
              </a:ext>
            </a:extLst>
          </p:cNvPr>
          <p:cNvGrpSpPr/>
          <p:nvPr/>
        </p:nvGrpSpPr>
        <p:grpSpPr>
          <a:xfrm>
            <a:off x="1242203" y="357068"/>
            <a:ext cx="1305143" cy="712529"/>
            <a:chOff x="816462" y="899275"/>
            <a:chExt cx="981285" cy="534397"/>
          </a:xfrm>
        </p:grpSpPr>
        <p:sp>
          <p:nvSpPr>
            <p:cNvPr id="20" name="Google Shape;746;p33">
              <a:extLst>
                <a:ext uri="{FF2B5EF4-FFF2-40B4-BE49-F238E27FC236}">
                  <a16:creationId xmlns:a16="http://schemas.microsoft.com/office/drawing/2014/main" id="{A4DFB021-EBDE-4D50-8D70-D92AC993544A}"/>
                </a:ext>
              </a:extLst>
            </p:cNvPr>
            <p:cNvSpPr/>
            <p:nvPr/>
          </p:nvSpPr>
          <p:spPr>
            <a:xfrm>
              <a:off x="816462" y="899275"/>
              <a:ext cx="981285" cy="534397"/>
            </a:xfrm>
            <a:custGeom>
              <a:avLst/>
              <a:gdLst/>
              <a:ahLst/>
              <a:cxnLst/>
              <a:rect l="l" t="t" r="r" b="b"/>
              <a:pathLst>
                <a:path w="13770" h="7499" extrusionOk="0">
                  <a:moveTo>
                    <a:pt x="7065" y="1"/>
                  </a:moveTo>
                  <a:cubicBezTo>
                    <a:pt x="6780" y="1"/>
                    <a:pt x="6480" y="35"/>
                    <a:pt x="6165" y="105"/>
                  </a:cubicBezTo>
                  <a:cubicBezTo>
                    <a:pt x="5858" y="182"/>
                    <a:pt x="5551" y="297"/>
                    <a:pt x="5263" y="451"/>
                  </a:cubicBezTo>
                  <a:cubicBezTo>
                    <a:pt x="5032" y="566"/>
                    <a:pt x="4763" y="758"/>
                    <a:pt x="4552" y="950"/>
                  </a:cubicBezTo>
                  <a:cubicBezTo>
                    <a:pt x="4168" y="1296"/>
                    <a:pt x="3822" y="1737"/>
                    <a:pt x="3534" y="2275"/>
                  </a:cubicBezTo>
                  <a:cubicBezTo>
                    <a:pt x="3400" y="2505"/>
                    <a:pt x="3265" y="2794"/>
                    <a:pt x="3169" y="3082"/>
                  </a:cubicBezTo>
                  <a:cubicBezTo>
                    <a:pt x="3112" y="3043"/>
                    <a:pt x="3035" y="2986"/>
                    <a:pt x="2958" y="2966"/>
                  </a:cubicBezTo>
                  <a:cubicBezTo>
                    <a:pt x="2824" y="2870"/>
                    <a:pt x="2632" y="2832"/>
                    <a:pt x="2440" y="2774"/>
                  </a:cubicBezTo>
                  <a:cubicBezTo>
                    <a:pt x="2344" y="2755"/>
                    <a:pt x="2252" y="2746"/>
                    <a:pt x="2152" y="2746"/>
                  </a:cubicBezTo>
                  <a:cubicBezTo>
                    <a:pt x="2051" y="2746"/>
                    <a:pt x="1940" y="2755"/>
                    <a:pt x="1806" y="2774"/>
                  </a:cubicBezTo>
                  <a:cubicBezTo>
                    <a:pt x="1595" y="2832"/>
                    <a:pt x="1403" y="2890"/>
                    <a:pt x="1249" y="2947"/>
                  </a:cubicBezTo>
                  <a:cubicBezTo>
                    <a:pt x="1095" y="3024"/>
                    <a:pt x="942" y="3120"/>
                    <a:pt x="769" y="3254"/>
                  </a:cubicBezTo>
                  <a:cubicBezTo>
                    <a:pt x="538" y="3466"/>
                    <a:pt x="346" y="3735"/>
                    <a:pt x="193" y="4099"/>
                  </a:cubicBezTo>
                  <a:cubicBezTo>
                    <a:pt x="97" y="4368"/>
                    <a:pt x="58" y="4618"/>
                    <a:pt x="39" y="5002"/>
                  </a:cubicBezTo>
                  <a:cubicBezTo>
                    <a:pt x="1" y="5252"/>
                    <a:pt x="39" y="5520"/>
                    <a:pt x="58" y="5847"/>
                  </a:cubicBezTo>
                  <a:cubicBezTo>
                    <a:pt x="78" y="6135"/>
                    <a:pt x="154" y="6423"/>
                    <a:pt x="193" y="6730"/>
                  </a:cubicBezTo>
                  <a:lnTo>
                    <a:pt x="231" y="6903"/>
                  </a:lnTo>
                  <a:cubicBezTo>
                    <a:pt x="289" y="7249"/>
                    <a:pt x="577" y="7498"/>
                    <a:pt x="922" y="7498"/>
                  </a:cubicBezTo>
                  <a:lnTo>
                    <a:pt x="12464" y="7498"/>
                  </a:lnTo>
                  <a:cubicBezTo>
                    <a:pt x="12675" y="7498"/>
                    <a:pt x="12886" y="7402"/>
                    <a:pt x="13021" y="7268"/>
                  </a:cubicBezTo>
                  <a:lnTo>
                    <a:pt x="13136" y="7114"/>
                  </a:lnTo>
                  <a:cubicBezTo>
                    <a:pt x="13155" y="7095"/>
                    <a:pt x="13194" y="7057"/>
                    <a:pt x="13213" y="7018"/>
                  </a:cubicBezTo>
                  <a:cubicBezTo>
                    <a:pt x="13616" y="6423"/>
                    <a:pt x="13770" y="5866"/>
                    <a:pt x="13693" y="5328"/>
                  </a:cubicBezTo>
                  <a:cubicBezTo>
                    <a:pt x="13635" y="4752"/>
                    <a:pt x="13366" y="4234"/>
                    <a:pt x="12925" y="3888"/>
                  </a:cubicBezTo>
                  <a:cubicBezTo>
                    <a:pt x="12521" y="3542"/>
                    <a:pt x="11984" y="3370"/>
                    <a:pt x="11408" y="3350"/>
                  </a:cubicBezTo>
                  <a:lnTo>
                    <a:pt x="11369" y="3350"/>
                  </a:lnTo>
                  <a:cubicBezTo>
                    <a:pt x="11043" y="3350"/>
                    <a:pt x="10755" y="3408"/>
                    <a:pt x="10447" y="3504"/>
                  </a:cubicBezTo>
                  <a:cubicBezTo>
                    <a:pt x="10409" y="3139"/>
                    <a:pt x="10313" y="2774"/>
                    <a:pt x="10179" y="2448"/>
                  </a:cubicBezTo>
                  <a:cubicBezTo>
                    <a:pt x="10006" y="1910"/>
                    <a:pt x="9737" y="1430"/>
                    <a:pt x="9391" y="1046"/>
                  </a:cubicBezTo>
                  <a:cubicBezTo>
                    <a:pt x="9007" y="624"/>
                    <a:pt x="8566" y="297"/>
                    <a:pt x="8028" y="143"/>
                  </a:cubicBezTo>
                  <a:cubicBezTo>
                    <a:pt x="7725" y="49"/>
                    <a:pt x="7405" y="1"/>
                    <a:pt x="7065" y="1"/>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endParaRPr/>
            </a:p>
          </p:txBody>
        </p:sp>
        <p:sp>
          <p:nvSpPr>
            <p:cNvPr id="21" name="Google Shape;747;p33">
              <a:extLst>
                <a:ext uri="{FF2B5EF4-FFF2-40B4-BE49-F238E27FC236}">
                  <a16:creationId xmlns:a16="http://schemas.microsoft.com/office/drawing/2014/main" id="{97873EBD-6A62-4DFE-A72F-D4898DE25DB1}"/>
                </a:ext>
              </a:extLst>
            </p:cNvPr>
            <p:cNvSpPr/>
            <p:nvPr/>
          </p:nvSpPr>
          <p:spPr>
            <a:xfrm>
              <a:off x="875325" y="950512"/>
              <a:ext cx="870400" cy="432492"/>
            </a:xfrm>
            <a:custGeom>
              <a:avLst/>
              <a:gdLst/>
              <a:ahLst/>
              <a:cxnLst/>
              <a:rect l="l" t="t" r="r" b="b"/>
              <a:pathLst>
                <a:path w="12214" h="6069" extrusionOk="0">
                  <a:moveTo>
                    <a:pt x="6318" y="1"/>
                  </a:moveTo>
                  <a:cubicBezTo>
                    <a:pt x="6069"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5" y="2708"/>
                    <a:pt x="2843" y="3265"/>
                  </a:cubicBezTo>
                  <a:cubicBezTo>
                    <a:pt x="2766" y="3515"/>
                    <a:pt x="2689" y="3784"/>
                    <a:pt x="2612" y="3995"/>
                  </a:cubicBezTo>
                  <a:cubicBezTo>
                    <a:pt x="2555" y="3745"/>
                    <a:pt x="2420" y="3553"/>
                    <a:pt x="2305" y="3361"/>
                  </a:cubicBezTo>
                  <a:cubicBezTo>
                    <a:pt x="2170" y="3131"/>
                    <a:pt x="1998" y="2996"/>
                    <a:pt x="1825" y="2900"/>
                  </a:cubicBezTo>
                  <a:cubicBezTo>
                    <a:pt x="1729" y="2843"/>
                    <a:pt x="1633" y="2804"/>
                    <a:pt x="1537" y="2804"/>
                  </a:cubicBezTo>
                  <a:cubicBezTo>
                    <a:pt x="1498" y="2804"/>
                    <a:pt x="1422" y="2785"/>
                    <a:pt x="1364" y="2785"/>
                  </a:cubicBezTo>
                  <a:cubicBezTo>
                    <a:pt x="1306" y="2785"/>
                    <a:pt x="1230" y="2785"/>
                    <a:pt x="1153" y="2804"/>
                  </a:cubicBezTo>
                  <a:cubicBezTo>
                    <a:pt x="1018" y="2823"/>
                    <a:pt x="884" y="2881"/>
                    <a:pt x="788" y="2920"/>
                  </a:cubicBezTo>
                  <a:cubicBezTo>
                    <a:pt x="692" y="2977"/>
                    <a:pt x="596" y="3035"/>
                    <a:pt x="481" y="3131"/>
                  </a:cubicBezTo>
                  <a:cubicBezTo>
                    <a:pt x="346" y="3284"/>
                    <a:pt x="212" y="3457"/>
                    <a:pt x="116" y="3688"/>
                  </a:cubicBezTo>
                  <a:cubicBezTo>
                    <a:pt x="58" y="3860"/>
                    <a:pt x="0" y="4072"/>
                    <a:pt x="0" y="4360"/>
                  </a:cubicBezTo>
                  <a:cubicBezTo>
                    <a:pt x="0" y="4552"/>
                    <a:pt x="0" y="4801"/>
                    <a:pt x="20" y="5090"/>
                  </a:cubicBezTo>
                  <a:cubicBezTo>
                    <a:pt x="58" y="5378"/>
                    <a:pt x="96" y="5627"/>
                    <a:pt x="154" y="5896"/>
                  </a:cubicBezTo>
                  <a:lnTo>
                    <a:pt x="154" y="5954"/>
                  </a:lnTo>
                  <a:lnTo>
                    <a:pt x="173" y="6069"/>
                  </a:lnTo>
                  <a:lnTo>
                    <a:pt x="11734" y="6069"/>
                  </a:lnTo>
                  <a:lnTo>
                    <a:pt x="11772" y="6050"/>
                  </a:lnTo>
                  <a:lnTo>
                    <a:pt x="11830" y="5954"/>
                  </a:lnTo>
                  <a:cubicBezTo>
                    <a:pt x="12099" y="5493"/>
                    <a:pt x="12214" y="5051"/>
                    <a:pt x="12176" y="4667"/>
                  </a:cubicBezTo>
                  <a:cubicBezTo>
                    <a:pt x="12118" y="4283"/>
                    <a:pt x="11964" y="3957"/>
                    <a:pt x="11676" y="3707"/>
                  </a:cubicBezTo>
                  <a:cubicBezTo>
                    <a:pt x="11388" y="3476"/>
                    <a:pt x="11023" y="3361"/>
                    <a:pt x="10620" y="3361"/>
                  </a:cubicBezTo>
                  <a:lnTo>
                    <a:pt x="10562" y="3361"/>
                  </a:lnTo>
                  <a:cubicBezTo>
                    <a:pt x="10178" y="3361"/>
                    <a:pt x="9775" y="3476"/>
                    <a:pt x="9391" y="3707"/>
                  </a:cubicBezTo>
                  <a:cubicBezTo>
                    <a:pt x="9237" y="3803"/>
                    <a:pt x="9103" y="3899"/>
                    <a:pt x="8988" y="4033"/>
                  </a:cubicBezTo>
                  <a:cubicBezTo>
                    <a:pt x="9007" y="3841"/>
                    <a:pt x="9007" y="3592"/>
                    <a:pt x="8988" y="3323"/>
                  </a:cubicBezTo>
                  <a:cubicBezTo>
                    <a:pt x="8949" y="2843"/>
                    <a:pt x="8853" y="2401"/>
                    <a:pt x="8719" y="1979"/>
                  </a:cubicBezTo>
                  <a:cubicBezTo>
                    <a:pt x="8546" y="1537"/>
                    <a:pt x="8335" y="1153"/>
                    <a:pt x="8066" y="826"/>
                  </a:cubicBezTo>
                  <a:cubicBezTo>
                    <a:pt x="7778" y="500"/>
                    <a:pt x="7413" y="250"/>
                    <a:pt x="7010" y="135"/>
                  </a:cubicBezTo>
                  <a:cubicBezTo>
                    <a:pt x="6799" y="39"/>
                    <a:pt x="6549" y="1"/>
                    <a:pt x="6318"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grpSp>
      <p:grpSp>
        <p:nvGrpSpPr>
          <p:cNvPr id="22" name="Google Shape;748;p33">
            <a:extLst>
              <a:ext uri="{FF2B5EF4-FFF2-40B4-BE49-F238E27FC236}">
                <a16:creationId xmlns:a16="http://schemas.microsoft.com/office/drawing/2014/main" id="{939F34E5-DC93-407B-8E7C-5D01943786DA}"/>
              </a:ext>
            </a:extLst>
          </p:cNvPr>
          <p:cNvGrpSpPr/>
          <p:nvPr/>
        </p:nvGrpSpPr>
        <p:grpSpPr>
          <a:xfrm>
            <a:off x="10674142" y="1162416"/>
            <a:ext cx="652034" cy="474539"/>
            <a:chOff x="8787625" y="134475"/>
            <a:chExt cx="838586" cy="608799"/>
          </a:xfrm>
        </p:grpSpPr>
        <p:sp>
          <p:nvSpPr>
            <p:cNvPr id="23" name="Google Shape;749;p33">
              <a:extLst>
                <a:ext uri="{FF2B5EF4-FFF2-40B4-BE49-F238E27FC236}">
                  <a16:creationId xmlns:a16="http://schemas.microsoft.com/office/drawing/2014/main" id="{E9CF9AC1-116F-4680-8E1E-6938FE625F08}"/>
                </a:ext>
              </a:extLst>
            </p:cNvPr>
            <p:cNvSpPr/>
            <p:nvPr/>
          </p:nvSpPr>
          <p:spPr>
            <a:xfrm>
              <a:off x="8787625" y="134475"/>
              <a:ext cx="838586" cy="608799"/>
            </a:xfrm>
            <a:custGeom>
              <a:avLst/>
              <a:gdLst/>
              <a:ahLst/>
              <a:cxnLst/>
              <a:rect l="l" t="t" r="r" b="b"/>
              <a:pathLst>
                <a:path w="7682" h="5577" extrusionOk="0">
                  <a:moveTo>
                    <a:pt x="4010" y="0"/>
                  </a:moveTo>
                  <a:cubicBezTo>
                    <a:pt x="3863" y="0"/>
                    <a:pt x="3708" y="18"/>
                    <a:pt x="3553" y="46"/>
                  </a:cubicBezTo>
                  <a:cubicBezTo>
                    <a:pt x="3188" y="123"/>
                    <a:pt x="2804" y="296"/>
                    <a:pt x="2459" y="526"/>
                  </a:cubicBezTo>
                  <a:cubicBezTo>
                    <a:pt x="1863" y="968"/>
                    <a:pt x="1402" y="1621"/>
                    <a:pt x="1191" y="2331"/>
                  </a:cubicBezTo>
                  <a:cubicBezTo>
                    <a:pt x="1057" y="2351"/>
                    <a:pt x="903" y="2427"/>
                    <a:pt x="769" y="2504"/>
                  </a:cubicBezTo>
                  <a:cubicBezTo>
                    <a:pt x="634" y="2581"/>
                    <a:pt x="519" y="2677"/>
                    <a:pt x="404" y="2811"/>
                  </a:cubicBezTo>
                  <a:cubicBezTo>
                    <a:pt x="135" y="3119"/>
                    <a:pt x="1" y="3541"/>
                    <a:pt x="1" y="4041"/>
                  </a:cubicBezTo>
                  <a:cubicBezTo>
                    <a:pt x="1" y="4213"/>
                    <a:pt x="20" y="4405"/>
                    <a:pt x="58" y="4597"/>
                  </a:cubicBezTo>
                  <a:cubicBezTo>
                    <a:pt x="97" y="4732"/>
                    <a:pt x="135" y="4847"/>
                    <a:pt x="193" y="5001"/>
                  </a:cubicBezTo>
                  <a:cubicBezTo>
                    <a:pt x="250" y="5327"/>
                    <a:pt x="538" y="5577"/>
                    <a:pt x="884" y="5577"/>
                  </a:cubicBezTo>
                  <a:lnTo>
                    <a:pt x="6818" y="5577"/>
                  </a:lnTo>
                  <a:cubicBezTo>
                    <a:pt x="7106" y="5577"/>
                    <a:pt x="7394" y="5385"/>
                    <a:pt x="7490" y="5116"/>
                  </a:cubicBezTo>
                  <a:cubicBezTo>
                    <a:pt x="7624" y="4751"/>
                    <a:pt x="7682" y="4367"/>
                    <a:pt x="7682" y="3983"/>
                  </a:cubicBezTo>
                  <a:cubicBezTo>
                    <a:pt x="7682" y="3445"/>
                    <a:pt x="7490" y="2984"/>
                    <a:pt x="7144" y="2677"/>
                  </a:cubicBezTo>
                  <a:cubicBezTo>
                    <a:pt x="6952" y="2504"/>
                    <a:pt x="6722" y="2389"/>
                    <a:pt x="6472" y="2331"/>
                  </a:cubicBezTo>
                  <a:cubicBezTo>
                    <a:pt x="6453" y="2139"/>
                    <a:pt x="6395" y="1967"/>
                    <a:pt x="6357" y="1813"/>
                  </a:cubicBezTo>
                  <a:cubicBezTo>
                    <a:pt x="6299" y="1640"/>
                    <a:pt x="6242" y="1467"/>
                    <a:pt x="6165" y="1294"/>
                  </a:cubicBezTo>
                  <a:cubicBezTo>
                    <a:pt x="6088" y="1141"/>
                    <a:pt x="5973" y="968"/>
                    <a:pt x="5858" y="814"/>
                  </a:cubicBezTo>
                  <a:cubicBezTo>
                    <a:pt x="5589" y="507"/>
                    <a:pt x="5224" y="277"/>
                    <a:pt x="4821" y="123"/>
                  </a:cubicBezTo>
                  <a:cubicBezTo>
                    <a:pt x="4629" y="46"/>
                    <a:pt x="4417" y="8"/>
                    <a:pt x="4168" y="8"/>
                  </a:cubicBezTo>
                  <a:cubicBezTo>
                    <a:pt x="4116" y="3"/>
                    <a:pt x="4063" y="0"/>
                    <a:pt x="4010" y="0"/>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endParaRPr/>
            </a:p>
          </p:txBody>
        </p:sp>
        <p:sp>
          <p:nvSpPr>
            <p:cNvPr id="24" name="Google Shape;750;p33">
              <a:extLst>
                <a:ext uri="{FF2B5EF4-FFF2-40B4-BE49-F238E27FC236}">
                  <a16:creationId xmlns:a16="http://schemas.microsoft.com/office/drawing/2014/main" id="{94E23A07-380E-400F-9441-A6F352B0DEAC}"/>
                </a:ext>
              </a:extLst>
            </p:cNvPr>
            <p:cNvSpPr/>
            <p:nvPr/>
          </p:nvSpPr>
          <p:spPr>
            <a:xfrm>
              <a:off x="8865240" y="212854"/>
              <a:ext cx="679318" cy="450841"/>
            </a:xfrm>
            <a:custGeom>
              <a:avLst/>
              <a:gdLst/>
              <a:ahLst/>
              <a:cxnLst/>
              <a:rect l="l" t="t" r="r" b="b"/>
              <a:pathLst>
                <a:path w="6223" h="4130" extrusionOk="0">
                  <a:moveTo>
                    <a:pt x="3322" y="0"/>
                  </a:moveTo>
                  <a:cubicBezTo>
                    <a:pt x="3226" y="0"/>
                    <a:pt x="3092" y="39"/>
                    <a:pt x="2977" y="39"/>
                  </a:cubicBezTo>
                  <a:cubicBezTo>
                    <a:pt x="2708" y="77"/>
                    <a:pt x="2420" y="192"/>
                    <a:pt x="2189" y="384"/>
                  </a:cubicBezTo>
                  <a:cubicBezTo>
                    <a:pt x="1709" y="749"/>
                    <a:pt x="1325" y="1287"/>
                    <a:pt x="1172" y="1882"/>
                  </a:cubicBezTo>
                  <a:cubicBezTo>
                    <a:pt x="1133" y="2074"/>
                    <a:pt x="1114" y="2286"/>
                    <a:pt x="1114" y="2478"/>
                  </a:cubicBezTo>
                  <a:cubicBezTo>
                    <a:pt x="1076" y="2458"/>
                    <a:pt x="1056" y="2439"/>
                    <a:pt x="1018" y="2401"/>
                  </a:cubicBezTo>
                  <a:cubicBezTo>
                    <a:pt x="960" y="2382"/>
                    <a:pt x="883" y="2362"/>
                    <a:pt x="845" y="2343"/>
                  </a:cubicBezTo>
                  <a:lnTo>
                    <a:pt x="634" y="2343"/>
                  </a:lnTo>
                  <a:cubicBezTo>
                    <a:pt x="576" y="2343"/>
                    <a:pt x="499" y="2382"/>
                    <a:pt x="442" y="2401"/>
                  </a:cubicBezTo>
                  <a:cubicBezTo>
                    <a:pt x="365" y="2458"/>
                    <a:pt x="307" y="2497"/>
                    <a:pt x="250" y="2574"/>
                  </a:cubicBezTo>
                  <a:cubicBezTo>
                    <a:pt x="96" y="2746"/>
                    <a:pt x="0" y="3015"/>
                    <a:pt x="0" y="3323"/>
                  </a:cubicBezTo>
                  <a:cubicBezTo>
                    <a:pt x="0" y="3438"/>
                    <a:pt x="19" y="3591"/>
                    <a:pt x="58" y="3726"/>
                  </a:cubicBezTo>
                  <a:cubicBezTo>
                    <a:pt x="77" y="3841"/>
                    <a:pt x="115" y="3975"/>
                    <a:pt x="154" y="4091"/>
                  </a:cubicBezTo>
                  <a:lnTo>
                    <a:pt x="154" y="4110"/>
                  </a:lnTo>
                  <a:lnTo>
                    <a:pt x="154" y="4129"/>
                  </a:lnTo>
                  <a:lnTo>
                    <a:pt x="6068" y="4129"/>
                  </a:lnTo>
                  <a:cubicBezTo>
                    <a:pt x="6164" y="3879"/>
                    <a:pt x="6222" y="3553"/>
                    <a:pt x="6222" y="3265"/>
                  </a:cubicBezTo>
                  <a:cubicBezTo>
                    <a:pt x="6222" y="2938"/>
                    <a:pt x="6107" y="2650"/>
                    <a:pt x="5915" y="2478"/>
                  </a:cubicBezTo>
                  <a:cubicBezTo>
                    <a:pt x="5819" y="2401"/>
                    <a:pt x="5723" y="2343"/>
                    <a:pt x="5588" y="2343"/>
                  </a:cubicBezTo>
                  <a:lnTo>
                    <a:pt x="5396" y="2343"/>
                  </a:lnTo>
                  <a:cubicBezTo>
                    <a:pt x="5339" y="2343"/>
                    <a:pt x="5281" y="2362"/>
                    <a:pt x="5243" y="2382"/>
                  </a:cubicBezTo>
                  <a:cubicBezTo>
                    <a:pt x="5166" y="2401"/>
                    <a:pt x="5089" y="2458"/>
                    <a:pt x="5051" y="2535"/>
                  </a:cubicBezTo>
                  <a:lnTo>
                    <a:pt x="5051" y="2170"/>
                  </a:lnTo>
                  <a:cubicBezTo>
                    <a:pt x="5012" y="1863"/>
                    <a:pt x="4993" y="1575"/>
                    <a:pt x="4897" y="1325"/>
                  </a:cubicBezTo>
                  <a:cubicBezTo>
                    <a:pt x="4859" y="1172"/>
                    <a:pt x="4801" y="1056"/>
                    <a:pt x="4763" y="941"/>
                  </a:cubicBezTo>
                  <a:cubicBezTo>
                    <a:pt x="4705" y="826"/>
                    <a:pt x="4609" y="692"/>
                    <a:pt x="4532" y="615"/>
                  </a:cubicBezTo>
                  <a:cubicBezTo>
                    <a:pt x="4379" y="384"/>
                    <a:pt x="4110" y="250"/>
                    <a:pt x="3822" y="154"/>
                  </a:cubicBezTo>
                  <a:cubicBezTo>
                    <a:pt x="3668" y="96"/>
                    <a:pt x="3534" y="77"/>
                    <a:pt x="3361" y="58"/>
                  </a:cubicBezTo>
                  <a:cubicBezTo>
                    <a:pt x="3380" y="0"/>
                    <a:pt x="3361" y="0"/>
                    <a:pt x="3322"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grpSp>
      <p:sp>
        <p:nvSpPr>
          <p:cNvPr id="26" name="Google Shape;585;p33">
            <a:extLst>
              <a:ext uri="{FF2B5EF4-FFF2-40B4-BE49-F238E27FC236}">
                <a16:creationId xmlns:a16="http://schemas.microsoft.com/office/drawing/2014/main" id="{BD3C4A11-217B-4897-ADD7-3D57F675362C}"/>
              </a:ext>
            </a:extLst>
          </p:cNvPr>
          <p:cNvSpPr txBox="1">
            <a:spLocks/>
          </p:cNvSpPr>
          <p:nvPr/>
        </p:nvSpPr>
        <p:spPr>
          <a:xfrm>
            <a:off x="1132628" y="1399218"/>
            <a:ext cx="10006612" cy="2198400"/>
          </a:xfrm>
          <a:prstGeom prst="rect">
            <a:avLst/>
          </a:prstGeom>
          <a:noFill/>
          <a:ln>
            <a:noFill/>
          </a:ln>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lt2"/>
              </a:buClr>
              <a:buSzPts val="3600"/>
              <a:buFont typeface="Fredoka One"/>
              <a:buNone/>
              <a:defRPr sz="6650" b="1" i="0" u="none" strike="noStrike" cap="none">
                <a:solidFill>
                  <a:schemeClr val="lt2"/>
                </a:solidFill>
                <a:latin typeface="Fredoka One"/>
                <a:ea typeface="Fredoka One"/>
                <a:cs typeface="Fredoka One"/>
                <a:sym typeface="Fredoka One"/>
              </a:defRPr>
            </a:lvl1pPr>
            <a:lvl2pPr marR="0" lvl="1" algn="ctr" rtl="0">
              <a:lnSpc>
                <a:spcPct val="100000"/>
              </a:lnSpc>
              <a:spcBef>
                <a:spcPts val="0"/>
              </a:spcBef>
              <a:spcAft>
                <a:spcPts val="0"/>
              </a:spcAft>
              <a:buClr>
                <a:schemeClr val="dk1"/>
              </a:buClr>
              <a:buSzPts val="3600"/>
              <a:buFont typeface="Bebas Neue"/>
              <a:buNone/>
              <a:defRPr sz="4788"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600"/>
              <a:buFont typeface="Bebas Neue"/>
              <a:buNone/>
              <a:defRPr sz="4788"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600"/>
              <a:buFont typeface="Bebas Neue"/>
              <a:buNone/>
              <a:defRPr sz="4788"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600"/>
              <a:buFont typeface="Bebas Neue"/>
              <a:buNone/>
              <a:defRPr sz="4788"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600"/>
              <a:buFont typeface="Bebas Neue"/>
              <a:buNone/>
              <a:defRPr sz="4788"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600"/>
              <a:buFont typeface="Bebas Neue"/>
              <a:buNone/>
              <a:defRPr sz="4788"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600"/>
              <a:buFont typeface="Bebas Neue"/>
              <a:buNone/>
              <a:defRPr sz="4788"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600"/>
              <a:buFont typeface="Bebas Neue"/>
              <a:buNone/>
              <a:defRPr sz="4788" b="0" i="0" u="none" strike="noStrike" cap="none">
                <a:solidFill>
                  <a:schemeClr val="dk1"/>
                </a:solidFill>
                <a:latin typeface="Bebas Neue"/>
                <a:ea typeface="Bebas Neue"/>
                <a:cs typeface="Bebas Neue"/>
                <a:sym typeface="Bebas Neue"/>
              </a:defRPr>
            </a:lvl9pPr>
          </a:lstStyle>
          <a:p>
            <a:pPr>
              <a:lnSpc>
                <a:spcPct val="150000"/>
              </a:lnSpc>
            </a:pPr>
            <a:r>
              <a:rPr lang="vi-VN" sz="5400">
                <a:solidFill>
                  <a:srgbClr val="002060"/>
                </a:solidFill>
                <a:latin typeface="Arial" panose="020B0604020202020204" pitchFamily="34" charset="0"/>
                <a:ea typeface="Frankfurter" pitchFamily="2" charset="0"/>
                <a:cs typeface="Arial" panose="020B0604020202020204" pitchFamily="34" charset="0"/>
              </a:rPr>
              <a:t>Bài 2</a:t>
            </a:r>
            <a:r>
              <a:rPr lang="en-US" sz="5400">
                <a:solidFill>
                  <a:srgbClr val="002060"/>
                </a:solidFill>
                <a:latin typeface="Arial" panose="020B0604020202020204" pitchFamily="34" charset="0"/>
                <a:ea typeface="Frankfurter" pitchFamily="2" charset="0"/>
                <a:cs typeface="Arial" panose="020B0604020202020204" pitchFamily="34" charset="0"/>
              </a:rPr>
              <a:t>4</a:t>
            </a:r>
            <a:r>
              <a:rPr lang="vi-VN" sz="5400">
                <a:solidFill>
                  <a:srgbClr val="002060"/>
                </a:solidFill>
                <a:latin typeface="Arial" panose="020B0604020202020204" pitchFamily="34" charset="0"/>
                <a:ea typeface="Frankfurter" pitchFamily="2" charset="0"/>
                <a:cs typeface="Arial" panose="020B0604020202020204" pitchFamily="34" charset="0"/>
              </a:rPr>
              <a:t>: </a:t>
            </a:r>
            <a:br>
              <a:rPr lang="vi-VN" sz="5400">
                <a:solidFill>
                  <a:srgbClr val="002060"/>
                </a:solidFill>
                <a:latin typeface="Arial" panose="020B0604020202020204" pitchFamily="34" charset="0"/>
                <a:ea typeface="Frankfurter" pitchFamily="2" charset="0"/>
                <a:cs typeface="Arial" panose="020B0604020202020204" pitchFamily="34" charset="0"/>
              </a:rPr>
            </a:br>
            <a:r>
              <a:rPr lang="en-US" sz="5400">
                <a:solidFill>
                  <a:srgbClr val="002060"/>
                </a:solidFill>
                <a:latin typeface="Arial" panose="020B0604020202020204" pitchFamily="34" charset="0"/>
                <a:ea typeface="Frankfurter" pitchFamily="2" charset="0"/>
                <a:cs typeface="Arial" panose="020B0604020202020204" pitchFamily="34" charset="0"/>
              </a:rPr>
              <a:t>CHIẾC RỄ ĐA TRÒN</a:t>
            </a:r>
            <a:endParaRPr lang="vi-VN" sz="5400">
              <a:solidFill>
                <a:srgbClr val="002060"/>
              </a:solidFill>
              <a:latin typeface="Arial" panose="020B0604020202020204" pitchFamily="34" charset="0"/>
              <a:ea typeface="Frankfurter" pitchFamily="2" charset="0"/>
              <a:cs typeface="Arial" panose="020B0604020202020204" pitchFamily="34" charset="0"/>
            </a:endParaRPr>
          </a:p>
        </p:txBody>
      </p:sp>
      <p:sp>
        <p:nvSpPr>
          <p:cNvPr id="25" name="Google Shape;585;p33">
            <a:extLst>
              <a:ext uri="{FF2B5EF4-FFF2-40B4-BE49-F238E27FC236}">
                <a16:creationId xmlns:a16="http://schemas.microsoft.com/office/drawing/2014/main" id="{DD41EF86-EE13-49D1-A472-38AC61056471}"/>
              </a:ext>
            </a:extLst>
          </p:cNvPr>
          <p:cNvSpPr txBox="1">
            <a:spLocks/>
          </p:cNvSpPr>
          <p:nvPr/>
        </p:nvSpPr>
        <p:spPr>
          <a:xfrm>
            <a:off x="1077613" y="4123532"/>
            <a:ext cx="10006612" cy="2198400"/>
          </a:xfrm>
          <a:prstGeom prst="rect">
            <a:avLst/>
          </a:prstGeom>
          <a:noFill/>
          <a:ln>
            <a:noFill/>
          </a:ln>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lt2"/>
              </a:buClr>
              <a:buSzPts val="3600"/>
              <a:buFont typeface="Fredoka One"/>
              <a:buNone/>
              <a:defRPr sz="6650" b="1" i="0" u="none" strike="noStrike" cap="none">
                <a:solidFill>
                  <a:schemeClr val="lt2"/>
                </a:solidFill>
                <a:latin typeface="Fredoka One"/>
                <a:ea typeface="Fredoka One"/>
                <a:cs typeface="Fredoka One"/>
                <a:sym typeface="Fredoka One"/>
              </a:defRPr>
            </a:lvl1pPr>
            <a:lvl2pPr marR="0" lvl="1" algn="ctr" rtl="0">
              <a:lnSpc>
                <a:spcPct val="100000"/>
              </a:lnSpc>
              <a:spcBef>
                <a:spcPts val="0"/>
              </a:spcBef>
              <a:spcAft>
                <a:spcPts val="0"/>
              </a:spcAft>
              <a:buClr>
                <a:schemeClr val="dk1"/>
              </a:buClr>
              <a:buSzPts val="3600"/>
              <a:buFont typeface="Bebas Neue"/>
              <a:buNone/>
              <a:defRPr sz="4788"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600"/>
              <a:buFont typeface="Bebas Neue"/>
              <a:buNone/>
              <a:defRPr sz="4788"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600"/>
              <a:buFont typeface="Bebas Neue"/>
              <a:buNone/>
              <a:defRPr sz="4788"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600"/>
              <a:buFont typeface="Bebas Neue"/>
              <a:buNone/>
              <a:defRPr sz="4788"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600"/>
              <a:buFont typeface="Bebas Neue"/>
              <a:buNone/>
              <a:defRPr sz="4788"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600"/>
              <a:buFont typeface="Bebas Neue"/>
              <a:buNone/>
              <a:defRPr sz="4788"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600"/>
              <a:buFont typeface="Bebas Neue"/>
              <a:buNone/>
              <a:defRPr sz="4788"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600"/>
              <a:buFont typeface="Bebas Neue"/>
              <a:buNone/>
              <a:defRPr sz="4788" b="0" i="0" u="none" strike="noStrike" cap="none">
                <a:solidFill>
                  <a:schemeClr val="dk1"/>
                </a:solidFill>
                <a:latin typeface="Bebas Neue"/>
                <a:ea typeface="Bebas Neue"/>
                <a:cs typeface="Bebas Neue"/>
                <a:sym typeface="Bebas Neue"/>
              </a:defRPr>
            </a:lvl9pPr>
          </a:lstStyle>
          <a:p>
            <a:pPr>
              <a:spcAft>
                <a:spcPts val="1331"/>
              </a:spcAft>
            </a:pPr>
            <a:r>
              <a:rPr lang="en-US" sz="5400">
                <a:solidFill>
                  <a:srgbClr val="0070C0"/>
                </a:solidFill>
                <a:latin typeface="Arial" panose="020B0604020202020204" pitchFamily="34" charset="0"/>
                <a:ea typeface="Frankfurter" pitchFamily="2" charset="0"/>
                <a:cs typeface="Arial" panose="020B0604020202020204" pitchFamily="34" charset="0"/>
              </a:rPr>
              <a:t>TIẾT ĐỌC MỞ RỘNG</a:t>
            </a:r>
          </a:p>
          <a:p>
            <a:pPr algn="r">
              <a:spcAft>
                <a:spcPts val="1331"/>
              </a:spcAft>
            </a:pPr>
            <a:r>
              <a:rPr lang="en-US" sz="3600">
                <a:solidFill>
                  <a:srgbClr val="0070C0"/>
                </a:solidFill>
                <a:latin typeface="Arial" panose="020B0604020202020204" pitchFamily="34" charset="0"/>
                <a:ea typeface="Frankfurter" pitchFamily="2" charset="0"/>
                <a:cs typeface="Arial" panose="020B0604020202020204" pitchFamily="34" charset="0"/>
              </a:rPr>
              <a:t>Trang 108</a:t>
            </a:r>
            <a:endParaRPr lang="vi-VN" sz="5400">
              <a:solidFill>
                <a:srgbClr val="0070C0"/>
              </a:solidFill>
              <a:latin typeface="Arial" panose="020B0604020202020204" pitchFamily="34" charset="0"/>
              <a:ea typeface="Frankfurter" pitchFamily="2" charset="0"/>
              <a:cs typeface="Arial" panose="020B0604020202020204" pitchFamily="34" charset="0"/>
            </a:endParaRPr>
          </a:p>
        </p:txBody>
      </p:sp>
    </p:spTree>
    <p:extLst>
      <p:ext uri="{BB962C8B-B14F-4D97-AF65-F5344CB8AC3E}">
        <p14:creationId xmlns:p14="http://schemas.microsoft.com/office/powerpoint/2010/main" val="32301082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AC8F4E5-1FBB-41F0-BFE4-B55E7A8EF56C}"/>
              </a:ext>
            </a:extLst>
          </p:cNvPr>
          <p:cNvPicPr>
            <a:picLocks noChangeAspect="1"/>
          </p:cNvPicPr>
          <p:nvPr/>
        </p:nvPicPr>
        <p:blipFill>
          <a:blip r:embed="rId3"/>
          <a:stretch>
            <a:fillRect/>
          </a:stretch>
        </p:blipFill>
        <p:spPr>
          <a:xfrm>
            <a:off x="0" y="10152"/>
            <a:ext cx="12161838" cy="6837695"/>
          </a:xfrm>
          <a:prstGeom prst="rect">
            <a:avLst/>
          </a:prstGeom>
        </p:spPr>
      </p:pic>
      <p:grpSp>
        <p:nvGrpSpPr>
          <p:cNvPr id="21" name="Group 20"/>
          <p:cNvGrpSpPr/>
          <p:nvPr/>
        </p:nvGrpSpPr>
        <p:grpSpPr>
          <a:xfrm>
            <a:off x="518319" y="457200"/>
            <a:ext cx="11460441" cy="731520"/>
            <a:chOff x="294783" y="915918"/>
            <a:chExt cx="10273634" cy="731520"/>
          </a:xfrm>
        </p:grpSpPr>
        <p:grpSp>
          <p:nvGrpSpPr>
            <p:cNvPr id="22" name="Group 21"/>
            <p:cNvGrpSpPr/>
            <p:nvPr/>
          </p:nvGrpSpPr>
          <p:grpSpPr>
            <a:xfrm>
              <a:off x="294783" y="915918"/>
              <a:ext cx="758018" cy="731520"/>
              <a:chOff x="3065608" y="1727884"/>
              <a:chExt cx="1240358" cy="1188720"/>
            </a:xfrm>
          </p:grpSpPr>
          <p:sp>
            <p:nvSpPr>
              <p:cNvPr id="24" name="Google Shape;418;p36"/>
              <p:cNvSpPr/>
              <p:nvPr/>
            </p:nvSpPr>
            <p:spPr>
              <a:xfrm>
                <a:off x="3065608" y="1727884"/>
                <a:ext cx="1073041" cy="1188720"/>
              </a:xfrm>
              <a:prstGeom prst="ellipse">
                <a:avLst/>
              </a:prstGeom>
              <a:solidFill>
                <a:srgbClr val="FF9999"/>
              </a:solidFill>
              <a:ln>
                <a:noFill/>
              </a:ln>
            </p:spPr>
            <p:txBody>
              <a:bodyPr spcFirstLastPara="1" wrap="square" lIns="121705" tIns="121705" rIns="121705" bIns="121705" anchor="ctr" anchorCtr="0">
                <a:noAutofit/>
              </a:bodyPr>
              <a:lstStyle/>
              <a:p>
                <a:pPr algn="just"/>
                <a:endParaRPr sz="4000">
                  <a:solidFill>
                    <a:srgbClr val="002060"/>
                  </a:solidFill>
                  <a:latin typeface="Arial-Rounded" pitchFamily="34" charset="0"/>
                  <a:ea typeface="Arial-Rounded" pitchFamily="34" charset="0"/>
                  <a:cs typeface="Arial-Rounded" pitchFamily="34" charset="0"/>
                </a:endParaRPr>
              </a:p>
            </p:txBody>
          </p:sp>
          <p:sp>
            <p:nvSpPr>
              <p:cNvPr id="25" name="Google Shape;423;p36"/>
              <p:cNvSpPr txBox="1">
                <a:spLocks/>
              </p:cNvSpPr>
              <p:nvPr/>
            </p:nvSpPr>
            <p:spPr>
              <a:xfrm>
                <a:off x="3108967" y="1937044"/>
                <a:ext cx="1196999"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400">
                    <a:solidFill>
                      <a:srgbClr val="002060"/>
                    </a:solidFill>
                    <a:latin typeface="Arial Rounded MT Bold" pitchFamily="34" charset="0"/>
                    <a:ea typeface="Arial-Rounded" pitchFamily="34" charset="0"/>
                    <a:cs typeface="Arial-Rounded" pitchFamily="34" charset="0"/>
                  </a:rPr>
                  <a:t>1</a:t>
                </a:r>
              </a:p>
            </p:txBody>
          </p:sp>
        </p:grpSp>
        <p:sp>
          <p:nvSpPr>
            <p:cNvPr id="23" name="TextBox 22"/>
            <p:cNvSpPr txBox="1"/>
            <p:nvPr/>
          </p:nvSpPr>
          <p:spPr>
            <a:xfrm>
              <a:off x="937030" y="1001107"/>
              <a:ext cx="9631387" cy="646331"/>
            </a:xfrm>
            <a:prstGeom prst="rect">
              <a:avLst/>
            </a:prstGeom>
            <a:noFill/>
          </p:spPr>
          <p:txBody>
            <a:bodyPr wrap="square" rtlCol="0">
              <a:spAutoFit/>
            </a:bodyPr>
            <a:lstStyle/>
            <a:p>
              <a:pPr algn="just"/>
              <a:r>
                <a:rPr lang="en-US" sz="3600">
                  <a:latin typeface="+mj-lt"/>
                  <a:ea typeface="Arial-Rounded" pitchFamily="34" charset="0"/>
                  <a:cs typeface="Arial-Rounded" pitchFamily="34" charset="0"/>
                </a:rPr>
                <a:t>Tìm đọc một câu chuyện kể về Bác Hồ</a:t>
              </a:r>
            </a:p>
          </p:txBody>
        </p:sp>
      </p:grpSp>
      <p:pic>
        <p:nvPicPr>
          <p:cNvPr id="1026" name="Picture 2" descr="Câu chuyện về tấm gương đạo đức Hồ Chí Minh">
            <a:extLst>
              <a:ext uri="{FF2B5EF4-FFF2-40B4-BE49-F238E27FC236}">
                <a16:creationId xmlns:a16="http://schemas.microsoft.com/office/drawing/2014/main" id="{99416BD8-DC47-4F29-820B-E241C95E01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7456" y="1541783"/>
            <a:ext cx="6446925" cy="4953000"/>
          </a:xfrm>
          <a:prstGeom prst="round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1229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F9D4AE1-E80F-4848-ACA1-F6FB264F7B6B}"/>
              </a:ext>
            </a:extLst>
          </p:cNvPr>
          <p:cNvSpPr txBox="1"/>
          <p:nvPr/>
        </p:nvSpPr>
        <p:spPr>
          <a:xfrm>
            <a:off x="365919" y="38100"/>
            <a:ext cx="11506200" cy="6801862"/>
          </a:xfrm>
          <a:prstGeom prst="rect">
            <a:avLst/>
          </a:prstGeom>
          <a:solidFill>
            <a:srgbClr val="FFFFFF"/>
          </a:solidFill>
        </p:spPr>
        <p:txBody>
          <a:bodyPr wrap="square">
            <a:spAutoFit/>
          </a:bodyPr>
          <a:lstStyle/>
          <a:p>
            <a:pPr algn="ctr"/>
            <a:r>
              <a:rPr lang="en-US" sz="2800" b="1" i="0">
                <a:solidFill>
                  <a:srgbClr val="333333"/>
                </a:solidFill>
                <a:effectLst/>
                <a:latin typeface="+mn-lt"/>
              </a:rPr>
              <a:t>BA CHIẾC BA LÔ</a:t>
            </a:r>
          </a:p>
          <a:p>
            <a:pPr algn="just"/>
            <a:r>
              <a:rPr lang="en-US" sz="2400" b="0" i="0">
                <a:solidFill>
                  <a:srgbClr val="333333"/>
                </a:solidFill>
                <a:effectLst/>
                <a:latin typeface="+mn-lt"/>
              </a:rPr>
              <a:t>	</a:t>
            </a:r>
            <a:r>
              <a:rPr lang="vi-VN" sz="2400" b="0" i="0">
                <a:solidFill>
                  <a:srgbClr val="333333"/>
                </a:solidFill>
                <a:effectLst/>
                <a:latin typeface="+mn-lt"/>
              </a:rPr>
              <a:t>Trong những ngày sống ở Việt Bắc, mỗi lần Bác đi công tác, có hai đồng chí đi cùng. Vì sợ Bác mệt, nên hai đồng chí định mang hộ ba lô cho Bác, nhưng Bác nói:</a:t>
            </a:r>
          </a:p>
          <a:p>
            <a:pPr algn="just"/>
            <a:r>
              <a:rPr lang="en-US" sz="2400" b="0" i="0">
                <a:solidFill>
                  <a:srgbClr val="333333"/>
                </a:solidFill>
                <a:effectLst/>
                <a:latin typeface="+mn-lt"/>
              </a:rPr>
              <a:t>	</a:t>
            </a:r>
            <a:r>
              <a:rPr lang="vi-VN" sz="2400" b="0" i="0">
                <a:solidFill>
                  <a:srgbClr val="333333"/>
                </a:solidFill>
                <a:effectLst/>
                <a:latin typeface="+mn-lt"/>
              </a:rPr>
              <a:t>- Đi đường rừng, leo núi ai mà chẳng mệt, tập trung đồ vật cho một người mang đi thì người đó càng chóng mệt. Cứ phân ra mỗi người mang một ít.</a:t>
            </a:r>
            <a:endParaRPr lang="en-US" sz="2400" b="0" i="0">
              <a:solidFill>
                <a:srgbClr val="333333"/>
              </a:solidFill>
              <a:effectLst/>
              <a:latin typeface="+mn-lt"/>
            </a:endParaRPr>
          </a:p>
          <a:p>
            <a:pPr algn="just"/>
            <a:r>
              <a:rPr lang="vi-VN" sz="2400" b="0" i="0">
                <a:solidFill>
                  <a:srgbClr val="333333"/>
                </a:solidFill>
                <a:effectLst/>
                <a:latin typeface="+mn-lt"/>
              </a:rPr>
              <a:t>Khi mọi thứ đã được phân ra cho vào 3 ba lô rồi, Bác còn hỏi thêm:</a:t>
            </a:r>
          </a:p>
          <a:p>
            <a:pPr algn="just"/>
            <a:r>
              <a:rPr lang="en-US" sz="2400" b="0" i="0">
                <a:solidFill>
                  <a:srgbClr val="333333"/>
                </a:solidFill>
                <a:effectLst/>
                <a:latin typeface="+mn-lt"/>
              </a:rPr>
              <a:t>	</a:t>
            </a:r>
            <a:r>
              <a:rPr lang="vi-VN" sz="2400" b="0" i="0">
                <a:solidFill>
                  <a:srgbClr val="333333"/>
                </a:solidFill>
                <a:effectLst/>
                <a:latin typeface="+mn-lt"/>
              </a:rPr>
              <a:t>- Các chú đã chia đều rồi chứ?</a:t>
            </a:r>
          </a:p>
          <a:p>
            <a:pPr algn="just"/>
            <a:r>
              <a:rPr lang="vi-VN" sz="2400" b="0" i="0">
                <a:solidFill>
                  <a:srgbClr val="333333"/>
                </a:solidFill>
                <a:effectLst/>
                <a:latin typeface="+mn-lt"/>
              </a:rPr>
              <a:t>Hai đồng chí trả lời:</a:t>
            </a:r>
          </a:p>
          <a:p>
            <a:pPr algn="just"/>
            <a:r>
              <a:rPr lang="en-US" sz="2400" b="0" i="0">
                <a:solidFill>
                  <a:srgbClr val="333333"/>
                </a:solidFill>
                <a:effectLst/>
                <a:latin typeface="+mn-lt"/>
              </a:rPr>
              <a:t>	</a:t>
            </a:r>
            <a:r>
              <a:rPr lang="vi-VN" sz="2400" b="0" i="0">
                <a:solidFill>
                  <a:srgbClr val="333333"/>
                </a:solidFill>
                <a:effectLst/>
                <a:latin typeface="+mn-lt"/>
              </a:rPr>
              <a:t>- Thưa Bác, rồi ạ.</a:t>
            </a:r>
          </a:p>
          <a:p>
            <a:pPr algn="just"/>
            <a:r>
              <a:rPr lang="en-US" sz="2400" b="0" i="0">
                <a:solidFill>
                  <a:srgbClr val="333333"/>
                </a:solidFill>
                <a:effectLst/>
                <a:latin typeface="+mn-lt"/>
              </a:rPr>
              <a:t>	</a:t>
            </a:r>
            <a:r>
              <a:rPr lang="vi-VN" sz="2400" b="0" i="0">
                <a:solidFill>
                  <a:srgbClr val="333333"/>
                </a:solidFill>
                <a:effectLst/>
                <a:latin typeface="+mn-lt"/>
              </a:rPr>
              <a:t>Ba người lên đường, qua một chặng, mọi người dừng chân, Bác đến chỗ đồng chí bên cạnh, xách chiếc ba lô lên.</a:t>
            </a:r>
          </a:p>
          <a:p>
            <a:pPr algn="just"/>
            <a:r>
              <a:rPr lang="en-US" sz="2400" b="0" i="0">
                <a:solidFill>
                  <a:srgbClr val="333333"/>
                </a:solidFill>
                <a:effectLst/>
                <a:latin typeface="+mn-lt"/>
              </a:rPr>
              <a:t>	</a:t>
            </a:r>
            <a:r>
              <a:rPr lang="vi-VN" sz="2400" b="0" i="0">
                <a:solidFill>
                  <a:srgbClr val="333333"/>
                </a:solidFill>
                <a:effectLst/>
                <a:latin typeface="+mn-lt"/>
              </a:rPr>
              <a:t>- Tại sao ba lô của chú nặng mà Bác lại nhẹ?</a:t>
            </a:r>
          </a:p>
          <a:p>
            <a:pPr algn="just"/>
            <a:r>
              <a:rPr lang="en-US" sz="2400" b="0" i="0">
                <a:solidFill>
                  <a:srgbClr val="333333"/>
                </a:solidFill>
                <a:effectLst/>
                <a:latin typeface="+mn-lt"/>
              </a:rPr>
              <a:t>	</a:t>
            </a:r>
            <a:r>
              <a:rPr lang="vi-VN" sz="2400" b="0" i="0">
                <a:solidFill>
                  <a:srgbClr val="333333"/>
                </a:solidFill>
                <a:effectLst/>
                <a:latin typeface="+mn-lt"/>
              </a:rPr>
              <a:t>Sau đó, Bác mở cả 3 chiếc ba lô ra xem thì thấy ba lô của Bác nhẹ nhất, chỉ có chăn, màn. Bác không đồng ý và nói:</a:t>
            </a:r>
          </a:p>
          <a:p>
            <a:pPr algn="just"/>
            <a:r>
              <a:rPr lang="en-US" sz="2400" b="0" i="0">
                <a:solidFill>
                  <a:srgbClr val="333333"/>
                </a:solidFill>
                <a:effectLst/>
                <a:latin typeface="+mn-lt"/>
              </a:rPr>
              <a:t>	</a:t>
            </a:r>
            <a:r>
              <a:rPr lang="vi-VN" sz="2400" b="0" i="0">
                <a:solidFill>
                  <a:srgbClr val="333333"/>
                </a:solidFill>
                <a:effectLst/>
                <a:latin typeface="+mn-lt"/>
              </a:rPr>
              <a:t>- Chỉ có lao động thật sự mới đem lại hạnh phúc cho con người.</a:t>
            </a:r>
          </a:p>
          <a:p>
            <a:pPr algn="just"/>
            <a:r>
              <a:rPr lang="en-US" sz="2400" b="0" i="0">
                <a:solidFill>
                  <a:srgbClr val="333333"/>
                </a:solidFill>
                <a:effectLst/>
                <a:latin typeface="+mn-lt"/>
              </a:rPr>
              <a:t>	</a:t>
            </a:r>
            <a:r>
              <a:rPr lang="vi-VN" sz="2400" b="0" i="0">
                <a:solidFill>
                  <a:srgbClr val="333333"/>
                </a:solidFill>
                <a:effectLst/>
                <a:latin typeface="+mn-lt"/>
              </a:rPr>
              <a:t>Hai đồng chí kia lại phải san đều các thứ vào 3 chiếc ba lô.</a:t>
            </a:r>
            <a:endParaRPr lang="en-US" sz="2400" b="0" i="0">
              <a:solidFill>
                <a:srgbClr val="333333"/>
              </a:solidFill>
              <a:effectLst/>
              <a:latin typeface="+mn-lt"/>
            </a:endParaRPr>
          </a:p>
          <a:p>
            <a:pPr algn="r"/>
            <a:r>
              <a:rPr lang="en-US" sz="2400">
                <a:solidFill>
                  <a:srgbClr val="333333"/>
                </a:solidFill>
                <a:latin typeface="+mn-lt"/>
              </a:rPr>
              <a:t>(Sưu tầm)</a:t>
            </a:r>
            <a:endParaRPr lang="vi-VN" sz="2400" b="0" i="0">
              <a:solidFill>
                <a:srgbClr val="333333"/>
              </a:solidFill>
              <a:effectLst/>
              <a:latin typeface="+mn-lt"/>
            </a:endParaRPr>
          </a:p>
        </p:txBody>
      </p:sp>
    </p:spTree>
    <p:extLst>
      <p:ext uri="{BB962C8B-B14F-4D97-AF65-F5344CB8AC3E}">
        <p14:creationId xmlns:p14="http://schemas.microsoft.com/office/powerpoint/2010/main" val="30007803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F9D4AE1-E80F-4848-ACA1-F6FB264F7B6B}"/>
              </a:ext>
            </a:extLst>
          </p:cNvPr>
          <p:cNvSpPr txBox="1"/>
          <p:nvPr/>
        </p:nvSpPr>
        <p:spPr>
          <a:xfrm>
            <a:off x="365919" y="304800"/>
            <a:ext cx="11087100" cy="6140142"/>
          </a:xfrm>
          <a:prstGeom prst="rect">
            <a:avLst/>
          </a:prstGeom>
          <a:solidFill>
            <a:srgbClr val="FFFFFF"/>
          </a:solidFill>
        </p:spPr>
        <p:txBody>
          <a:bodyPr wrap="square">
            <a:spAutoFit/>
          </a:bodyPr>
          <a:lstStyle/>
          <a:p>
            <a:pPr algn="ctr">
              <a:spcAft>
                <a:spcPts val="600"/>
              </a:spcAft>
            </a:pPr>
            <a:r>
              <a:rPr lang="en-US" sz="3600" b="1" i="0">
                <a:solidFill>
                  <a:srgbClr val="333333"/>
                </a:solidFill>
                <a:effectLst/>
                <a:latin typeface="+mn-lt"/>
              </a:rPr>
              <a:t>BA CHIẾC BA LÔ</a:t>
            </a:r>
          </a:p>
          <a:p>
            <a:pPr algn="just"/>
            <a:r>
              <a:rPr lang="en-US" sz="3200" b="0" i="0">
                <a:solidFill>
                  <a:srgbClr val="333333"/>
                </a:solidFill>
                <a:effectLst/>
                <a:latin typeface="+mn-lt"/>
              </a:rPr>
              <a:t>	</a:t>
            </a:r>
            <a:r>
              <a:rPr lang="vi-VN" sz="3200" b="0" i="0">
                <a:solidFill>
                  <a:srgbClr val="333333"/>
                </a:solidFill>
                <a:effectLst/>
                <a:latin typeface="+mn-lt"/>
              </a:rPr>
              <a:t>Trong những ngày sống ở Việt Bắc, mỗi lần Bác đi công tác, có hai đồng chí đi cùng. Vì sợ Bác mệt, nên hai đồng chí định mang hộ ba lô cho Bác, nhưng Bác nói:</a:t>
            </a:r>
          </a:p>
          <a:p>
            <a:pPr algn="just"/>
            <a:r>
              <a:rPr lang="en-US" sz="3200" b="0" i="0">
                <a:solidFill>
                  <a:srgbClr val="333333"/>
                </a:solidFill>
                <a:effectLst/>
                <a:latin typeface="+mn-lt"/>
              </a:rPr>
              <a:t>	</a:t>
            </a:r>
            <a:r>
              <a:rPr lang="vi-VN" sz="3200" b="0" i="0">
                <a:solidFill>
                  <a:srgbClr val="333333"/>
                </a:solidFill>
                <a:effectLst/>
                <a:latin typeface="+mn-lt"/>
              </a:rPr>
              <a:t>- Đi đường rừng, leo núi ai mà chẳng mệt, tập trung đồ vật cho một người mang đi thì người đó càng chóng mệt. Cứ phân ra mỗi người mang một ít.</a:t>
            </a:r>
            <a:endParaRPr lang="en-US" sz="3200" b="0" i="0">
              <a:solidFill>
                <a:srgbClr val="333333"/>
              </a:solidFill>
              <a:effectLst/>
              <a:latin typeface="+mn-lt"/>
            </a:endParaRPr>
          </a:p>
          <a:p>
            <a:pPr algn="just"/>
            <a:r>
              <a:rPr lang="vi-VN" sz="3200" b="0" i="0">
                <a:solidFill>
                  <a:srgbClr val="333333"/>
                </a:solidFill>
                <a:effectLst/>
                <a:latin typeface="+mn-lt"/>
              </a:rPr>
              <a:t>Khi mọi thứ đã được phân ra cho vào 3 ba lô rồi, Bác còn hỏi thêm:</a:t>
            </a:r>
          </a:p>
          <a:p>
            <a:pPr algn="just"/>
            <a:r>
              <a:rPr lang="en-US" sz="3200" b="0" i="0">
                <a:solidFill>
                  <a:srgbClr val="333333"/>
                </a:solidFill>
                <a:effectLst/>
                <a:latin typeface="+mn-lt"/>
              </a:rPr>
              <a:t>	</a:t>
            </a:r>
            <a:r>
              <a:rPr lang="vi-VN" sz="3200" b="0" i="0">
                <a:solidFill>
                  <a:srgbClr val="333333"/>
                </a:solidFill>
                <a:effectLst/>
                <a:latin typeface="+mn-lt"/>
              </a:rPr>
              <a:t>- Các chú đã chia đều rồi chứ?</a:t>
            </a:r>
          </a:p>
          <a:p>
            <a:pPr algn="just"/>
            <a:r>
              <a:rPr lang="vi-VN" sz="3200" b="0" i="0">
                <a:solidFill>
                  <a:srgbClr val="333333"/>
                </a:solidFill>
                <a:effectLst/>
                <a:latin typeface="+mn-lt"/>
              </a:rPr>
              <a:t>Hai đồng chí trả lời:</a:t>
            </a:r>
          </a:p>
          <a:p>
            <a:pPr algn="just"/>
            <a:r>
              <a:rPr lang="en-US" sz="3200" b="0" i="0">
                <a:solidFill>
                  <a:srgbClr val="333333"/>
                </a:solidFill>
                <a:effectLst/>
                <a:latin typeface="+mn-lt"/>
              </a:rPr>
              <a:t>	</a:t>
            </a:r>
            <a:r>
              <a:rPr lang="vi-VN" sz="3200" b="0" i="0">
                <a:solidFill>
                  <a:srgbClr val="333333"/>
                </a:solidFill>
                <a:effectLst/>
                <a:latin typeface="+mn-lt"/>
              </a:rPr>
              <a:t>- Thưa Bác, rồi ạ.</a:t>
            </a:r>
          </a:p>
        </p:txBody>
      </p:sp>
    </p:spTree>
    <p:extLst>
      <p:ext uri="{BB962C8B-B14F-4D97-AF65-F5344CB8AC3E}">
        <p14:creationId xmlns:p14="http://schemas.microsoft.com/office/powerpoint/2010/main" val="15314138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F9D4AE1-E80F-4848-ACA1-F6FB264F7B6B}"/>
              </a:ext>
            </a:extLst>
          </p:cNvPr>
          <p:cNvSpPr txBox="1"/>
          <p:nvPr/>
        </p:nvSpPr>
        <p:spPr>
          <a:xfrm>
            <a:off x="365919" y="533400"/>
            <a:ext cx="11087100" cy="5509200"/>
          </a:xfrm>
          <a:prstGeom prst="rect">
            <a:avLst/>
          </a:prstGeom>
          <a:solidFill>
            <a:srgbClr val="FFFFFF"/>
          </a:solidFill>
        </p:spPr>
        <p:txBody>
          <a:bodyPr wrap="square">
            <a:spAutoFit/>
          </a:bodyPr>
          <a:lstStyle/>
          <a:p>
            <a:pPr algn="just"/>
            <a:r>
              <a:rPr lang="en-US" sz="3200" b="0" i="0">
                <a:solidFill>
                  <a:srgbClr val="333333"/>
                </a:solidFill>
                <a:effectLst/>
                <a:latin typeface="+mn-lt"/>
              </a:rPr>
              <a:t>	</a:t>
            </a:r>
            <a:r>
              <a:rPr lang="vi-VN" sz="3200" b="0" i="0">
                <a:solidFill>
                  <a:srgbClr val="333333"/>
                </a:solidFill>
                <a:effectLst/>
                <a:latin typeface="+mn-lt"/>
              </a:rPr>
              <a:t>Ba người lên đường, qua một chặng, mọi người dừng chân, Bác đến chỗ đồng chí bên cạnh, xách chiếc ba lô lên.</a:t>
            </a:r>
          </a:p>
          <a:p>
            <a:pPr algn="just"/>
            <a:r>
              <a:rPr lang="en-US" sz="3200" b="0" i="0">
                <a:solidFill>
                  <a:srgbClr val="333333"/>
                </a:solidFill>
                <a:effectLst/>
                <a:latin typeface="+mn-lt"/>
              </a:rPr>
              <a:t>	</a:t>
            </a:r>
            <a:r>
              <a:rPr lang="vi-VN" sz="3200" b="0" i="0">
                <a:solidFill>
                  <a:srgbClr val="333333"/>
                </a:solidFill>
                <a:effectLst/>
                <a:latin typeface="+mn-lt"/>
              </a:rPr>
              <a:t>- Tại sao ba lô của chú nặng mà Bác lại nhẹ?</a:t>
            </a:r>
          </a:p>
          <a:p>
            <a:pPr algn="just"/>
            <a:r>
              <a:rPr lang="en-US" sz="3200" b="0" i="0">
                <a:solidFill>
                  <a:srgbClr val="333333"/>
                </a:solidFill>
                <a:effectLst/>
                <a:latin typeface="+mn-lt"/>
              </a:rPr>
              <a:t>	</a:t>
            </a:r>
            <a:r>
              <a:rPr lang="vi-VN" sz="3200" b="0" i="0">
                <a:solidFill>
                  <a:srgbClr val="333333"/>
                </a:solidFill>
                <a:effectLst/>
                <a:latin typeface="+mn-lt"/>
              </a:rPr>
              <a:t>Sau đó, Bác mở cả 3 chiếc ba lô ra xem thì thấy ba lô của Bác nhẹ nhất, chỉ có chăn, màn. Bác không đồng ý và nói:</a:t>
            </a:r>
          </a:p>
          <a:p>
            <a:pPr algn="just"/>
            <a:r>
              <a:rPr lang="en-US" sz="3200" b="0" i="0">
                <a:solidFill>
                  <a:srgbClr val="333333"/>
                </a:solidFill>
                <a:effectLst/>
                <a:latin typeface="+mn-lt"/>
              </a:rPr>
              <a:t>	</a:t>
            </a:r>
            <a:r>
              <a:rPr lang="vi-VN" sz="3200" b="0" i="0">
                <a:solidFill>
                  <a:srgbClr val="333333"/>
                </a:solidFill>
                <a:effectLst/>
                <a:latin typeface="+mn-lt"/>
              </a:rPr>
              <a:t>- Chỉ có lao động thật sự mới đem lại hạnh phúc cho con người.</a:t>
            </a:r>
          </a:p>
          <a:p>
            <a:pPr algn="just"/>
            <a:r>
              <a:rPr lang="en-US" sz="3200" b="0" i="0">
                <a:solidFill>
                  <a:srgbClr val="333333"/>
                </a:solidFill>
                <a:effectLst/>
                <a:latin typeface="+mn-lt"/>
              </a:rPr>
              <a:t>	</a:t>
            </a:r>
            <a:r>
              <a:rPr lang="vi-VN" sz="3200" b="0" i="0">
                <a:solidFill>
                  <a:srgbClr val="333333"/>
                </a:solidFill>
                <a:effectLst/>
                <a:latin typeface="+mn-lt"/>
              </a:rPr>
              <a:t>Hai đồng chí kia lại phải san đều các thứ vào 3 chiếc ba lô.</a:t>
            </a:r>
            <a:endParaRPr lang="en-US" sz="3200" b="0" i="0">
              <a:solidFill>
                <a:srgbClr val="333333"/>
              </a:solidFill>
              <a:effectLst/>
              <a:latin typeface="+mn-lt"/>
            </a:endParaRPr>
          </a:p>
          <a:p>
            <a:pPr algn="r"/>
            <a:r>
              <a:rPr lang="en-US" sz="3200">
                <a:solidFill>
                  <a:srgbClr val="333333"/>
                </a:solidFill>
                <a:latin typeface="+mn-lt"/>
              </a:rPr>
              <a:t>(Sưu tầm)</a:t>
            </a:r>
            <a:endParaRPr lang="vi-VN" sz="3200" b="0" i="0">
              <a:solidFill>
                <a:srgbClr val="333333"/>
              </a:solidFill>
              <a:effectLst/>
              <a:latin typeface="+mn-lt"/>
            </a:endParaRPr>
          </a:p>
        </p:txBody>
      </p:sp>
    </p:spTree>
    <p:extLst>
      <p:ext uri="{BB962C8B-B14F-4D97-AF65-F5344CB8AC3E}">
        <p14:creationId xmlns:p14="http://schemas.microsoft.com/office/powerpoint/2010/main" val="25629074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670719" y="457200"/>
            <a:ext cx="11201400" cy="1205932"/>
            <a:chOff x="294783" y="915918"/>
            <a:chExt cx="11201400" cy="1205932"/>
          </a:xfrm>
        </p:grpSpPr>
        <p:grpSp>
          <p:nvGrpSpPr>
            <p:cNvPr id="22" name="Group 21"/>
            <p:cNvGrpSpPr/>
            <p:nvPr/>
          </p:nvGrpSpPr>
          <p:grpSpPr>
            <a:xfrm>
              <a:off x="294783" y="915918"/>
              <a:ext cx="758018" cy="731520"/>
              <a:chOff x="3065608" y="1727884"/>
              <a:chExt cx="1240358" cy="1188720"/>
            </a:xfrm>
          </p:grpSpPr>
          <p:sp>
            <p:nvSpPr>
              <p:cNvPr id="24" name="Google Shape;418;p36"/>
              <p:cNvSpPr/>
              <p:nvPr/>
            </p:nvSpPr>
            <p:spPr>
              <a:xfrm>
                <a:off x="3065608" y="1727884"/>
                <a:ext cx="1188720" cy="1188720"/>
              </a:xfrm>
              <a:prstGeom prst="ellipse">
                <a:avLst/>
              </a:prstGeom>
              <a:solidFill>
                <a:srgbClr val="FF9999"/>
              </a:solidFill>
              <a:ln>
                <a:noFill/>
              </a:ln>
            </p:spPr>
            <p:txBody>
              <a:bodyPr spcFirstLastPara="1" wrap="square" lIns="121705" tIns="121705" rIns="121705" bIns="121705" anchor="ctr" anchorCtr="0">
                <a:noAutofit/>
              </a:bodyPr>
              <a:lstStyle/>
              <a:p>
                <a:pPr algn="just"/>
                <a:endParaRPr sz="4000">
                  <a:solidFill>
                    <a:srgbClr val="002060"/>
                  </a:solidFill>
                  <a:latin typeface="Arial-Rounded" pitchFamily="34" charset="0"/>
                  <a:ea typeface="Arial-Rounded" pitchFamily="34" charset="0"/>
                  <a:cs typeface="Arial-Rounded" pitchFamily="34" charset="0"/>
                </a:endParaRPr>
              </a:p>
            </p:txBody>
          </p:sp>
          <p:sp>
            <p:nvSpPr>
              <p:cNvPr id="25" name="Google Shape;423;p36"/>
              <p:cNvSpPr txBox="1">
                <a:spLocks/>
              </p:cNvSpPr>
              <p:nvPr/>
            </p:nvSpPr>
            <p:spPr>
              <a:xfrm>
                <a:off x="3108967" y="1937044"/>
                <a:ext cx="1196999"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400">
                    <a:solidFill>
                      <a:srgbClr val="002060"/>
                    </a:solidFill>
                    <a:latin typeface="Arial Rounded MT Bold" pitchFamily="34" charset="0"/>
                    <a:ea typeface="Arial-Rounded" pitchFamily="34" charset="0"/>
                    <a:cs typeface="Arial-Rounded" pitchFamily="34" charset="0"/>
                  </a:rPr>
                  <a:t>2</a:t>
                </a:r>
              </a:p>
            </p:txBody>
          </p:sp>
        </p:grpSp>
        <p:sp>
          <p:nvSpPr>
            <p:cNvPr id="23" name="TextBox 22"/>
            <p:cNvSpPr txBox="1"/>
            <p:nvPr/>
          </p:nvSpPr>
          <p:spPr>
            <a:xfrm>
              <a:off x="1047742" y="1044632"/>
              <a:ext cx="10448441" cy="1077218"/>
            </a:xfrm>
            <a:prstGeom prst="rect">
              <a:avLst/>
            </a:prstGeom>
            <a:noFill/>
          </p:spPr>
          <p:txBody>
            <a:bodyPr wrap="square" rtlCol="0">
              <a:spAutoFit/>
            </a:bodyPr>
            <a:lstStyle/>
            <a:p>
              <a:pPr algn="just"/>
              <a:r>
                <a:rPr lang="en-US" sz="3200">
                  <a:solidFill>
                    <a:schemeClr val="tx1"/>
                  </a:solidFill>
                  <a:latin typeface="Arial" panose="020B0604020202020204" pitchFamily="34" charset="0"/>
                  <a:ea typeface="Arial-Rounded" pitchFamily="34" charset="0"/>
                  <a:cs typeface="Arial" panose="020B0604020202020204" pitchFamily="34" charset="0"/>
                </a:rPr>
                <a:t>Kể lại câu chuyện đã học. Nói cảm xúc của em sau khi đọc câu chuyện.</a:t>
              </a:r>
            </a:p>
          </p:txBody>
        </p:sp>
      </p:grpSp>
      <p:pic>
        <p:nvPicPr>
          <p:cNvPr id="8" name="Picture 7">
            <a:extLst>
              <a:ext uri="{FF2B5EF4-FFF2-40B4-BE49-F238E27FC236}">
                <a16:creationId xmlns:a16="http://schemas.microsoft.com/office/drawing/2014/main" id="{2547206E-04BC-4DDF-A0C5-B36ACBC4FE3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7550" t="54444"/>
          <a:stretch/>
        </p:blipFill>
        <p:spPr>
          <a:xfrm>
            <a:off x="3531138" y="1828800"/>
            <a:ext cx="5099562" cy="4038600"/>
          </a:xfrm>
          <a:prstGeom prst="roundRect">
            <a:avLst/>
          </a:prstGeom>
        </p:spPr>
      </p:pic>
    </p:spTree>
    <p:extLst>
      <p:ext uri="{BB962C8B-B14F-4D97-AF65-F5344CB8AC3E}">
        <p14:creationId xmlns:p14="http://schemas.microsoft.com/office/powerpoint/2010/main" val="368908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D3BB4B1-AF3B-41CE-8784-3409ED99CE4D}"/>
              </a:ext>
            </a:extLst>
          </p:cNvPr>
          <p:cNvSpPr txBox="1"/>
          <p:nvPr/>
        </p:nvSpPr>
        <p:spPr>
          <a:xfrm>
            <a:off x="745653" y="533400"/>
            <a:ext cx="10670532" cy="646331"/>
          </a:xfrm>
          <a:prstGeom prst="rect">
            <a:avLst/>
          </a:prstGeom>
          <a:noFill/>
        </p:spPr>
        <p:txBody>
          <a:bodyPr wrap="square" rtlCol="0">
            <a:spAutoFit/>
          </a:bodyPr>
          <a:lstStyle/>
          <a:p>
            <a:pPr algn="ctr"/>
            <a:r>
              <a:rPr lang="en-US" sz="3600" b="1" i="1">
                <a:solidFill>
                  <a:srgbClr val="FF0000"/>
                </a:solidFill>
                <a:latin typeface="Arial-Rounded" pitchFamily="34" charset="0"/>
                <a:ea typeface="Arial-Rounded" pitchFamily="34" charset="0"/>
                <a:cs typeface="Arial-Rounded" pitchFamily="34" charset="0"/>
              </a:rPr>
              <a:t>NHẬT KÍ ĐỌC SÁCH CỦA EM</a:t>
            </a:r>
            <a:endParaRPr lang="en-US" sz="3600" i="1">
              <a:solidFill>
                <a:srgbClr val="FF0000"/>
              </a:solidFill>
              <a:latin typeface="Arial-Rounded" pitchFamily="34" charset="0"/>
              <a:ea typeface="Arial-Rounded" pitchFamily="34" charset="0"/>
              <a:cs typeface="Arial-Rounded" pitchFamily="34" charset="0"/>
            </a:endParaRPr>
          </a:p>
        </p:txBody>
      </p:sp>
      <p:pic>
        <p:nvPicPr>
          <p:cNvPr id="5122" name="Picture 2" descr="Notebook Cartoon Vector Illustration Black White Stock Vector (Royalty  Free) 732356062">
            <a:extLst>
              <a:ext uri="{FF2B5EF4-FFF2-40B4-BE49-F238E27FC236}">
                <a16:creationId xmlns:a16="http://schemas.microsoft.com/office/drawing/2014/main" id="{34EF2433-A803-4D8F-85C6-E0A96548C617}"/>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3214" b="86429" l="3226" r="98618"/>
                    </a14:imgEffect>
                  </a14:imgLayer>
                </a14:imgProps>
              </a:ext>
              <a:ext uri="{28A0092B-C50C-407E-A947-70E740481C1C}">
                <a14:useLocalDpi xmlns:a14="http://schemas.microsoft.com/office/drawing/2010/main" val="0"/>
              </a:ext>
            </a:extLst>
          </a:blip>
          <a:srcRect b="11804"/>
          <a:stretch/>
        </p:blipFill>
        <p:spPr bwMode="auto">
          <a:xfrm>
            <a:off x="3756819" y="1255931"/>
            <a:ext cx="4648200" cy="528965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0020242A-5C09-4B84-B64F-EE746B7BA188}"/>
              </a:ext>
            </a:extLst>
          </p:cNvPr>
          <p:cNvPicPr>
            <a:picLocks noChangeAspect="1"/>
          </p:cNvPicPr>
          <p:nvPr/>
        </p:nvPicPr>
        <p:blipFill>
          <a:blip r:embed="rId5"/>
          <a:stretch>
            <a:fillRect/>
          </a:stretch>
        </p:blipFill>
        <p:spPr>
          <a:xfrm>
            <a:off x="5372752" y="4101757"/>
            <a:ext cx="1752601" cy="1234610"/>
          </a:xfrm>
          <a:prstGeom prst="rect">
            <a:avLst/>
          </a:prstGeom>
        </p:spPr>
      </p:pic>
      <p:pic>
        <p:nvPicPr>
          <p:cNvPr id="7" name="Picture 6">
            <a:extLst>
              <a:ext uri="{FF2B5EF4-FFF2-40B4-BE49-F238E27FC236}">
                <a16:creationId xmlns:a16="http://schemas.microsoft.com/office/drawing/2014/main" id="{AEC4C3A1-6DC0-40B5-AA10-8FD1FEB9142C}"/>
              </a:ext>
            </a:extLst>
          </p:cNvPr>
          <p:cNvPicPr>
            <a:picLocks noChangeAspect="1"/>
          </p:cNvPicPr>
          <p:nvPr/>
        </p:nvPicPr>
        <p:blipFill>
          <a:blip r:embed="rId6"/>
          <a:stretch>
            <a:fillRect/>
          </a:stretch>
        </p:blipFill>
        <p:spPr>
          <a:xfrm>
            <a:off x="4891428" y="1964930"/>
            <a:ext cx="2706859" cy="2060627"/>
          </a:xfrm>
          <a:prstGeom prst="rect">
            <a:avLst/>
          </a:prstGeom>
        </p:spPr>
      </p:pic>
      <p:sp>
        <p:nvSpPr>
          <p:cNvPr id="10" name="Rectangle: Rounded Corners 9">
            <a:extLst>
              <a:ext uri="{FF2B5EF4-FFF2-40B4-BE49-F238E27FC236}">
                <a16:creationId xmlns:a16="http://schemas.microsoft.com/office/drawing/2014/main" id="{00B7725D-E2DE-4127-B972-CF5EEDEC0E67}"/>
              </a:ext>
            </a:extLst>
          </p:cNvPr>
          <p:cNvSpPr/>
          <p:nvPr/>
        </p:nvSpPr>
        <p:spPr>
          <a:xfrm>
            <a:off x="4891428" y="2057400"/>
            <a:ext cx="2706859" cy="3810000"/>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9296216"/>
      </p:ext>
    </p:extLst>
  </p:cSld>
  <p:clrMapOvr>
    <a:masterClrMapping/>
  </p:clrMapOvr>
</p:sld>
</file>

<file path=ppt/theme/theme1.xml><?xml version="1.0" encoding="utf-8"?>
<a:theme xmlns:a="http://schemas.openxmlformats.org/drawingml/2006/main" name="Response to Intervention: The Alphabet by Slidesgo">
  <a:themeElements>
    <a:clrScheme name="Simple Light">
      <a:dk1>
        <a:srgbClr val="3F2732"/>
      </a:dk1>
      <a:lt1>
        <a:srgbClr val="FAF4F2"/>
      </a:lt1>
      <a:dk2>
        <a:srgbClr val="3F2732"/>
      </a:dk2>
      <a:lt2>
        <a:srgbClr val="FAF4F2"/>
      </a:lt2>
      <a:accent1>
        <a:srgbClr val="FF835F"/>
      </a:accent1>
      <a:accent2>
        <a:srgbClr val="ACDCDC"/>
      </a:accent2>
      <a:accent3>
        <a:srgbClr val="FFB034"/>
      </a:accent3>
      <a:accent4>
        <a:srgbClr val="55C2B1"/>
      </a:accent4>
      <a:accent5>
        <a:srgbClr val="8C4C5E"/>
      </a:accent5>
      <a:accent6>
        <a:srgbClr val="FFC4C7"/>
      </a:accent6>
      <a:hlink>
        <a:srgbClr val="3F273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1067</TotalTime>
  <Words>916</Words>
  <Application>Microsoft Office PowerPoint</Application>
  <PresentationFormat>Custom</PresentationFormat>
  <Paragraphs>67</Paragraphs>
  <Slides>11</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Arial</vt:lpstr>
      <vt:lpstr>Comfortaa</vt:lpstr>
      <vt:lpstr>Arial-Rounded</vt:lpstr>
      <vt:lpstr>Arial Rounded MT Bold</vt:lpstr>
      <vt:lpstr>Delius Unicase</vt:lpstr>
      <vt:lpstr>Fredoka One</vt:lpstr>
      <vt:lpstr>Chewy</vt:lpstr>
      <vt:lpstr>Response to Intervention: The Alphabet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Response to Intervention: The Alphabet</dc:title>
  <dc:creator>PC</dc:creator>
  <cp:lastModifiedBy>Phan Thi Linh (FE FSC DN)</cp:lastModifiedBy>
  <cp:revision>127</cp:revision>
  <dcterms:modified xsi:type="dcterms:W3CDTF">2022-03-11T08:59:32Z</dcterms:modified>
</cp:coreProperties>
</file>