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5.wav" ContentType="audio/wav"/>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8"/>
  </p:notesMasterIdLst>
  <p:sldIdLst>
    <p:sldId id="303" r:id="rId2"/>
    <p:sldId id="561" r:id="rId3"/>
    <p:sldId id="259" r:id="rId4"/>
    <p:sldId id="562" r:id="rId5"/>
    <p:sldId id="352" r:id="rId6"/>
    <p:sldId id="277" r:id="rId7"/>
    <p:sldId id="353" r:id="rId8"/>
    <p:sldId id="354" r:id="rId9"/>
    <p:sldId id="355" r:id="rId10"/>
    <p:sldId id="266" r:id="rId11"/>
    <p:sldId id="557" r:id="rId12"/>
    <p:sldId id="256" r:id="rId13"/>
    <p:sldId id="429" r:id="rId14"/>
    <p:sldId id="257" r:id="rId15"/>
    <p:sldId id="394" r:id="rId16"/>
    <p:sldId id="395" r:id="rId17"/>
    <p:sldId id="425" r:id="rId18"/>
    <p:sldId id="558" r:id="rId19"/>
    <p:sldId id="416" r:id="rId20"/>
    <p:sldId id="368" r:id="rId21"/>
    <p:sldId id="318" r:id="rId22"/>
    <p:sldId id="369" r:id="rId23"/>
    <p:sldId id="258" r:id="rId24"/>
    <p:sldId id="559" r:id="rId25"/>
    <p:sldId id="371" r:id="rId26"/>
    <p:sldId id="407" r:id="rId27"/>
    <p:sldId id="427" r:id="rId28"/>
    <p:sldId id="428" r:id="rId29"/>
    <p:sldId id="400" r:id="rId30"/>
    <p:sldId id="382" r:id="rId31"/>
    <p:sldId id="381" r:id="rId32"/>
    <p:sldId id="387" r:id="rId33"/>
    <p:sldId id="377" r:id="rId34"/>
    <p:sldId id="413" r:id="rId35"/>
    <p:sldId id="560" r:id="rId36"/>
    <p:sldId id="389" r:id="rId37"/>
  </p:sldIdLst>
  <p:sldSz cx="12161838" cy="6858000"/>
  <p:notesSz cx="6858000" cy="9144000"/>
  <p:embeddedFontLst>
    <p:embeddedFont>
      <p:font typeface="Arial-Rounded" panose="020B0500000000000000" pitchFamily="34" charset="0"/>
      <p:regular r:id="rId39"/>
    </p:embeddedFont>
    <p:embeddedFont>
      <p:font typeface="Cloud Candy" panose="02000500000000000000"/>
      <p:regular r:id="rId40"/>
    </p:embeddedFont>
    <p:embeddedFont>
      <p:font typeface="Delius Unicase" panose="020B0604020202020204" charset="0"/>
      <p:regular r:id="rId41"/>
      <p:bold r:id="rId42"/>
    </p:embeddedFont>
    <p:embeddedFont>
      <p:font typeface="Patrick Hand" panose="00000500000000000000" pitchFamily="2" charset="0"/>
      <p:regular r:id="rId43"/>
    </p:embeddedFont>
    <p:embeddedFont>
      <p:font typeface="Pokemon Solid"/>
      <p:regular r:id="rId44"/>
    </p:embeddedFont>
    <p:embeddedFont>
      <p:font typeface="Scope One" panose="020B0604020202020204" charset="0"/>
      <p:regular r:id="rId45"/>
    </p:embeddedFont>
    <p:embeddedFont>
      <p:font typeface="SVN-Billo" panose="00000400000000000000" pitchFamily="2"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395"/>
    <a:srgbClr val="C0D971"/>
    <a:srgbClr val="FFFFFF"/>
    <a:srgbClr val="4747D9"/>
    <a:srgbClr val="CFE7E5"/>
    <a:srgbClr val="ABD5D2"/>
    <a:srgbClr val="FFD16A"/>
    <a:srgbClr val="3BB9F1"/>
    <a:srgbClr val="9DDBF8"/>
    <a:srgbClr val="F1B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8" autoAdjust="0"/>
    <p:restoredTop sz="87845" autoAdjust="0"/>
  </p:normalViewPr>
  <p:slideViewPr>
    <p:cSldViewPr snapToGrid="0">
      <p:cViewPr>
        <p:scale>
          <a:sx n="50" d="100"/>
          <a:sy n="50" d="100"/>
        </p:scale>
        <p:origin x="100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vi-VN" sz="1600" b="0"/>
              <a:t>Tác</a:t>
            </a:r>
            <a:r>
              <a:rPr lang="vi-VN" sz="1600" b="0" baseline="0"/>
              <a:t> giả bộ ppt Toán + TV2: Phan Thị Linh – Đà Nẵng</a:t>
            </a:r>
          </a:p>
          <a:p>
            <a:r>
              <a:rPr lang="vi-VN" sz="1600" b="0" baseline="0"/>
              <a:t>Sđt lh: 0916.604.268</a:t>
            </a:r>
          </a:p>
          <a:p>
            <a:r>
              <a:rPr lang="vi-VN" sz="1600" b="0">
                <a:latin typeface="Arial" pitchFamily="34" charset="0"/>
                <a:cs typeface="Arial" pitchFamily="34" charset="0"/>
              </a:rPr>
              <a:t>+ Zalo: 0916.604.268</a:t>
            </a:r>
          </a:p>
          <a:p>
            <a:r>
              <a:rPr lang="vi-VN" sz="1600" b="0">
                <a:latin typeface="Arial" pitchFamily="34" charset="0"/>
                <a:cs typeface="Arial" pitchFamily="34" charset="0"/>
              </a:rPr>
              <a:t>+ Facebook cá nhân: </a:t>
            </a:r>
            <a:r>
              <a:rPr lang="vi-VN" sz="1600" b="0">
                <a:hlinkClick r:id="rId3"/>
              </a:rPr>
              <a:t>https://www.facebook.com/nhilinh.phan/</a:t>
            </a:r>
            <a:endParaRPr lang="vi-VN" sz="1600" b="0"/>
          </a:p>
          <a:p>
            <a:r>
              <a:rPr lang="vi-VN" sz="1600" b="0">
                <a:latin typeface="Arial" pitchFamily="34" charset="0"/>
                <a:cs typeface="Arial" pitchFamily="34" charset="0"/>
              </a:rPr>
              <a:t>+ Nhóm chia sẻ tài liệu: </a:t>
            </a:r>
            <a:r>
              <a:rPr lang="vi-VN" sz="1600" b="0">
                <a:hlinkClick r:id="rId4"/>
              </a:rPr>
              <a:t>https://www.facebook.com/groups/443096903751589</a:t>
            </a:r>
            <a:endParaRPr lang="vi-VN" sz="1600" b="0"/>
          </a:p>
          <a:p>
            <a:r>
              <a:rPr lang="vi-VN" sz="1600" b="0">
                <a:latin typeface="Arial" pitchFamily="34" charset="0"/>
                <a:cs typeface="Arial" pitchFamily="34" charset="0"/>
              </a:rPr>
              <a:t>Hãy</a:t>
            </a:r>
            <a:r>
              <a:rPr lang="vi-VN" sz="1600" b="0" baseline="0">
                <a:latin typeface="Arial" pitchFamily="34" charset="0"/>
                <a:cs typeface="Arial" pitchFamily="34" charset="0"/>
              </a:rPr>
              <a:t> liên hệ chính chủ sản phẩm để được hỗ trợ và đồng hành trong suốt năm học nhé!</a:t>
            </a:r>
            <a:endParaRPr lang="vi-VN" sz="1600"/>
          </a:p>
          <a:p>
            <a:pPr marL="0" lvl="0" indent="0" algn="l" rtl="0">
              <a:spcBef>
                <a:spcPts val="0"/>
              </a:spcBef>
              <a:spcAft>
                <a:spcPts val="0"/>
              </a:spcAft>
              <a:buNone/>
            </a:pPr>
            <a:endParaRPr lang="vi-VN" sz="1600"/>
          </a:p>
        </p:txBody>
      </p:sp>
      <p:sp>
        <p:nvSpPr>
          <p:cNvPr id="4" name="Slide Number Placeholder 3"/>
          <p:cNvSpPr>
            <a:spLocks noGrp="1"/>
          </p:cNvSpPr>
          <p:nvPr>
            <p:ph type="sldNum" sz="quarter" idx="10"/>
          </p:nvPr>
        </p:nvSpPr>
        <p:spPr/>
        <p:txBody>
          <a:bodyPr/>
          <a:lstStyle/>
          <a:p>
            <a:fld id="{640CC78C-825E-4DFB-AA72-282C737E2870}" type="slidenum">
              <a:rPr lang="en-US" smtClean="0"/>
              <a:t>10</a:t>
            </a:fld>
            <a:endParaRPr lang="en-US"/>
          </a:p>
        </p:txBody>
      </p:sp>
    </p:spTree>
    <p:extLst>
      <p:ext uri="{BB962C8B-B14F-4D97-AF65-F5344CB8AC3E}">
        <p14:creationId xmlns:p14="http://schemas.microsoft.com/office/powerpoint/2010/main" val="288394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1410972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86429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1923468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Các từ khác GV có thể giải thích miệng</a:t>
            </a:r>
          </a:p>
        </p:txBody>
      </p:sp>
    </p:spTree>
    <p:extLst>
      <p:ext uri="{BB962C8B-B14F-4D97-AF65-F5344CB8AC3E}">
        <p14:creationId xmlns:p14="http://schemas.microsoft.com/office/powerpoint/2010/main" val="1481552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Các từ khác GV có thể giải thích miệng</a:t>
            </a:r>
          </a:p>
        </p:txBody>
      </p:sp>
    </p:spTree>
    <p:extLst>
      <p:ext uri="{BB962C8B-B14F-4D97-AF65-F5344CB8AC3E}">
        <p14:creationId xmlns:p14="http://schemas.microsoft.com/office/powerpoint/2010/main" val="1418921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10154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sz="1200"/>
              <a:t>Zalo: 0916.604.268</a:t>
            </a:r>
          </a:p>
          <a:p>
            <a:r>
              <a:rPr lang="en-US" sz="1200"/>
              <a:t>Nhóm chia sẻ tài liệu: https://www.facebook.com/groups/443096903751589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0CC78C-825E-4DFB-AA72-282C737E2870}" type="slidenum">
              <a:rPr lang="en-US" smtClean="0"/>
              <a:t>2</a:t>
            </a:fld>
            <a:endParaRPr lang="en-US"/>
          </a:p>
        </p:txBody>
      </p:sp>
    </p:spTree>
    <p:extLst>
      <p:ext uri="{BB962C8B-B14F-4D97-AF65-F5344CB8AC3E}">
        <p14:creationId xmlns:p14="http://schemas.microsoft.com/office/powerpoint/2010/main" val="2460346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p:txBody>
      </p:sp>
    </p:spTree>
    <p:extLst>
      <p:ext uri="{BB962C8B-B14F-4D97-AF65-F5344CB8AC3E}">
        <p14:creationId xmlns:p14="http://schemas.microsoft.com/office/powerpoint/2010/main" val="1027116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3276122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 trước khi tìm hiểu bài (nếu có thời gian)</a:t>
            </a:r>
          </a:p>
        </p:txBody>
      </p:sp>
    </p:spTree>
    <p:extLst>
      <p:ext uri="{BB962C8B-B14F-4D97-AF65-F5344CB8AC3E}">
        <p14:creationId xmlns:p14="http://schemas.microsoft.com/office/powerpoint/2010/main" val="1176815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Có nhiều cách trả lời đúng, GV linh động nhé</a:t>
            </a:r>
          </a:p>
        </p:txBody>
      </p:sp>
    </p:spTree>
    <p:extLst>
      <p:ext uri="{BB962C8B-B14F-4D97-AF65-F5344CB8AC3E}">
        <p14:creationId xmlns:p14="http://schemas.microsoft.com/office/powerpoint/2010/main" val="873152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p:txBody>
      </p:sp>
    </p:spTree>
    <p:extLst>
      <p:ext uri="{BB962C8B-B14F-4D97-AF65-F5344CB8AC3E}">
        <p14:creationId xmlns:p14="http://schemas.microsoft.com/office/powerpoint/2010/main" val="3957083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Tuy nhiên đây chỉ là những cách giải thích truyền miệng của nhân dân, câu chuyện k có thật.</a:t>
            </a:r>
          </a:p>
        </p:txBody>
      </p:sp>
    </p:spTree>
    <p:extLst>
      <p:ext uri="{BB962C8B-B14F-4D97-AF65-F5344CB8AC3E}">
        <p14:creationId xmlns:p14="http://schemas.microsoft.com/office/powerpoint/2010/main" val="3223651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458324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HD thêm về việc tên riêng các dân tộc là phải viết hoa</a:t>
            </a:r>
          </a:p>
          <a:p>
            <a:r>
              <a:rPr lang="en-US" b="0"/>
              <a:t>HS có thể viết theo lựa chọn của mình, hs chỉ cần chọn 3 tên và viết là đc ạ</a:t>
            </a:r>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CC78C-825E-4DFB-AA72-282C737E2870}" type="slidenum">
              <a:rPr lang="en-US" smtClean="0"/>
              <a:t>3</a:t>
            </a:fld>
            <a:endParaRPr lang="en-US"/>
          </a:p>
        </p:txBody>
      </p:sp>
    </p:spTree>
    <p:extLst>
      <p:ext uri="{BB962C8B-B14F-4D97-AF65-F5344CB8AC3E}">
        <p14:creationId xmlns:p14="http://schemas.microsoft.com/office/powerpoint/2010/main" val="288394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pPr marL="158750" indent="0">
              <a:buNone/>
            </a:pP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77313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3403639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a:p>
          <a:p>
            <a:pPr marL="0" lvl="0" indent="0" algn="l" rtl="0">
              <a:spcBef>
                <a:spcPts val="0"/>
              </a:spcBef>
              <a:spcAft>
                <a:spcPts val="0"/>
              </a:spcAft>
              <a:buNone/>
            </a:pPr>
            <a:endParaRPr lang="vi-VN"/>
          </a:p>
          <a:p>
            <a:endParaRPr lang="en-US"/>
          </a:p>
        </p:txBody>
      </p:sp>
    </p:spTree>
    <p:extLst>
      <p:ext uri="{BB962C8B-B14F-4D97-AF65-F5344CB8AC3E}">
        <p14:creationId xmlns:p14="http://schemas.microsoft.com/office/powerpoint/2010/main" val="2087729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vi-VN" sz="1200" b="0"/>
              <a:t>Tác</a:t>
            </a:r>
            <a:r>
              <a:rPr lang="vi-VN" sz="1200" b="0" baseline="0"/>
              <a:t> giả bộ ppt Toán + TV2: Phan Thị Linh – Đà Nẵng</a:t>
            </a:r>
          </a:p>
          <a:p>
            <a:r>
              <a:rPr lang="vi-VN" sz="1200" b="0" baseline="0"/>
              <a:t>Sđt lh: 0916.604.268</a:t>
            </a:r>
          </a:p>
          <a:p>
            <a:r>
              <a:rPr lang="vi-VN" sz="1200" b="0">
                <a:latin typeface="Arial" pitchFamily="34" charset="0"/>
                <a:cs typeface="Arial" pitchFamily="34" charset="0"/>
              </a:rPr>
              <a:t>+ Zalo: 0916.604.268</a:t>
            </a:r>
          </a:p>
          <a:p>
            <a:r>
              <a:rPr lang="vi-VN" sz="1200" b="0">
                <a:latin typeface="Arial" pitchFamily="34" charset="0"/>
                <a:cs typeface="Arial" pitchFamily="34" charset="0"/>
              </a:rPr>
              <a:t>+ Facebook cá nhân: </a:t>
            </a:r>
            <a:r>
              <a:rPr lang="vi-VN" sz="1200" b="0">
                <a:hlinkClick r:id="rId3"/>
              </a:rPr>
              <a:t>https://www.facebook.com/nhilinh.phan/</a:t>
            </a:r>
            <a:endParaRPr lang="vi-VN" sz="1200" b="0"/>
          </a:p>
          <a:p>
            <a:r>
              <a:rPr lang="vi-VN" sz="1200" b="0">
                <a:latin typeface="Arial" pitchFamily="34" charset="0"/>
                <a:cs typeface="Arial" pitchFamily="34" charset="0"/>
              </a:rPr>
              <a:t>+ Nhóm chia sẻ tài liệu: </a:t>
            </a:r>
            <a:r>
              <a:rPr lang="vi-VN" sz="1200" b="0">
                <a:hlinkClick r:id="rId4"/>
              </a:rPr>
              <a:t>https://www.facebook.com/groups/443096903751589</a:t>
            </a:r>
            <a:endParaRPr lang="vi-VN" sz="1200" b="0"/>
          </a:p>
          <a:p>
            <a:r>
              <a:rPr lang="vi-VN" sz="1200" b="0">
                <a:latin typeface="Arial" pitchFamily="34" charset="0"/>
                <a:cs typeface="Arial" pitchFamily="34" charset="0"/>
              </a:rPr>
              <a:t>Hãy</a:t>
            </a:r>
            <a:r>
              <a:rPr lang="vi-VN" sz="1200" b="0" baseline="0">
                <a:latin typeface="Arial" pitchFamily="34" charset="0"/>
                <a:cs typeface="Arial" pitchFamily="34" charset="0"/>
              </a:rPr>
              <a:t> liên hệ chính chủ sản phẩm để được hỗ trợ và đồng hành trong suốt năm học nhé!</a:t>
            </a:r>
            <a:endParaRPr lang="vi-VN" sz="1200"/>
          </a:p>
          <a:p>
            <a:pPr marL="0" lvl="0" indent="0" algn="l" rtl="0">
              <a:spcBef>
                <a:spcPts val="0"/>
              </a:spcBef>
              <a:spcAft>
                <a:spcPts val="0"/>
              </a:spcAft>
              <a:buNone/>
            </a:pPr>
            <a:endParaRPr lang="vi-VN"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0CC78C-825E-4DFB-AA72-282C737E2870}" type="slidenum">
              <a:rPr lang="en-US" smtClean="0"/>
              <a:t>4</a:t>
            </a:fld>
            <a:endParaRPr lang="en-US"/>
          </a:p>
        </p:txBody>
      </p:sp>
    </p:spTree>
    <p:extLst>
      <p:ext uri="{BB962C8B-B14F-4D97-AF65-F5344CB8AC3E}">
        <p14:creationId xmlns:p14="http://schemas.microsoft.com/office/powerpoint/2010/main" val="65606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Click vào các bạn pokemon để tới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Chơi xong click vào mũi tên tới nd tiếp theo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0CC78C-825E-4DFB-AA72-282C737E2870}" type="slidenum">
              <a:rPr lang="en-US" smtClean="0"/>
              <a:t>5</a:t>
            </a:fld>
            <a:endParaRPr lang="en-US"/>
          </a:p>
        </p:txBody>
      </p:sp>
    </p:spTree>
    <p:extLst>
      <p:ext uri="{BB962C8B-B14F-4D97-AF65-F5344CB8AC3E}">
        <p14:creationId xmlns:p14="http://schemas.microsoft.com/office/powerpoint/2010/main" val="1344291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Click vào pokemon để quay lại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0CC78C-825E-4DFB-AA72-282C737E2870}" type="slidenum">
              <a:rPr lang="en-US" smtClean="0"/>
              <a:t>6</a:t>
            </a:fld>
            <a:endParaRPr lang="en-US"/>
          </a:p>
        </p:txBody>
      </p:sp>
    </p:spTree>
    <p:extLst>
      <p:ext uri="{BB962C8B-B14F-4D97-AF65-F5344CB8AC3E}">
        <p14:creationId xmlns:p14="http://schemas.microsoft.com/office/powerpoint/2010/main" val="372045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Click vào pokemon để quay lại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0CC78C-825E-4DFB-AA72-282C737E2870}" type="slidenum">
              <a:rPr lang="en-US" smtClean="0"/>
              <a:t>7</a:t>
            </a:fld>
            <a:endParaRPr lang="en-US"/>
          </a:p>
        </p:txBody>
      </p:sp>
    </p:spTree>
    <p:extLst>
      <p:ext uri="{BB962C8B-B14F-4D97-AF65-F5344CB8AC3E}">
        <p14:creationId xmlns:p14="http://schemas.microsoft.com/office/powerpoint/2010/main" val="198963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vi-VN" sz="1200" b="0"/>
              <a:t>Tác</a:t>
            </a:r>
            <a:r>
              <a:rPr lang="vi-VN" sz="1200" b="0" baseline="0"/>
              <a:t> giả bộ ppt Toán + TV2: Phan Thị Linh – Đà Nẵng</a:t>
            </a:r>
          </a:p>
          <a:p>
            <a:r>
              <a:rPr lang="vi-VN" sz="1200" b="0" baseline="0"/>
              <a:t>Sđt lh: 0916.604.268</a:t>
            </a:r>
          </a:p>
          <a:p>
            <a:r>
              <a:rPr lang="vi-VN" sz="1200" b="0">
                <a:latin typeface="Arial" pitchFamily="34" charset="0"/>
                <a:cs typeface="Arial" pitchFamily="34" charset="0"/>
              </a:rPr>
              <a:t>+ Zalo: 0916.604.268</a:t>
            </a:r>
          </a:p>
          <a:p>
            <a:r>
              <a:rPr lang="vi-VN" sz="1200" b="0">
                <a:latin typeface="Arial" pitchFamily="34" charset="0"/>
                <a:cs typeface="Arial" pitchFamily="34" charset="0"/>
              </a:rPr>
              <a:t>+ Facebook cá nhân: </a:t>
            </a:r>
            <a:r>
              <a:rPr lang="vi-VN" sz="1200" b="0">
                <a:hlinkClick r:id="rId3"/>
              </a:rPr>
              <a:t>https://www.facebook.com/nhilinh.phan/</a:t>
            </a:r>
            <a:endParaRPr lang="vi-VN" sz="1200" b="0"/>
          </a:p>
          <a:p>
            <a:r>
              <a:rPr lang="vi-VN" sz="1200" b="0">
                <a:latin typeface="Arial" pitchFamily="34" charset="0"/>
                <a:cs typeface="Arial" pitchFamily="34" charset="0"/>
              </a:rPr>
              <a:t>+ Nhóm chia sẻ tài liệu: </a:t>
            </a:r>
            <a:r>
              <a:rPr lang="vi-VN" sz="1200" b="0">
                <a:hlinkClick r:id="rId4"/>
              </a:rPr>
              <a:t>https://www.facebook.com/groups/443096903751589</a:t>
            </a:r>
            <a:endParaRPr lang="vi-VN" sz="1200" b="0"/>
          </a:p>
          <a:p>
            <a:r>
              <a:rPr lang="vi-VN" sz="1200" b="0">
                <a:latin typeface="Arial" pitchFamily="34" charset="0"/>
                <a:cs typeface="Arial" pitchFamily="34" charset="0"/>
              </a:rPr>
              <a:t>Hãy</a:t>
            </a:r>
            <a:r>
              <a:rPr lang="vi-VN" sz="1200" b="0" baseline="0">
                <a:latin typeface="Arial" pitchFamily="34" charset="0"/>
                <a:cs typeface="Arial" pitchFamily="34" charset="0"/>
              </a:rPr>
              <a:t> liên hệ chính chủ sản phẩm để được hỗ trợ và đồng hành trong suốt năm học nhé!</a:t>
            </a:r>
            <a:endParaRPr lang="vi-VN" sz="1200"/>
          </a:p>
          <a:p>
            <a:pPr marL="0" lvl="0" indent="0" algn="l" rtl="0">
              <a:spcBef>
                <a:spcPts val="0"/>
              </a:spcBef>
              <a:spcAft>
                <a:spcPts val="0"/>
              </a:spcAft>
              <a:buNone/>
            </a:pPr>
            <a:endParaRPr lang="vi-VN"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0CC78C-825E-4DFB-AA72-282C737E2870}" type="slidenum">
              <a:rPr lang="en-US" smtClean="0"/>
              <a:t>8</a:t>
            </a:fld>
            <a:endParaRPr lang="en-US"/>
          </a:p>
        </p:txBody>
      </p:sp>
    </p:spTree>
    <p:extLst>
      <p:ext uri="{BB962C8B-B14F-4D97-AF65-F5344CB8AC3E}">
        <p14:creationId xmlns:p14="http://schemas.microsoft.com/office/powerpoint/2010/main" val="2645537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vi-VN" sz="1200" b="0"/>
              <a:t>Tác</a:t>
            </a:r>
            <a:r>
              <a:rPr lang="vi-VN" sz="1200" b="0" baseline="0"/>
              <a:t> giả bộ ppt Toán + TV2: Phan Thị Linh – Đà Nẵng</a:t>
            </a:r>
          </a:p>
          <a:p>
            <a:r>
              <a:rPr lang="vi-VN" sz="1200" b="0" baseline="0"/>
              <a:t>Sđt lh: 0916.604.268</a:t>
            </a:r>
          </a:p>
          <a:p>
            <a:r>
              <a:rPr lang="vi-VN" sz="1200" b="0">
                <a:latin typeface="Arial" pitchFamily="34" charset="0"/>
                <a:cs typeface="Arial" pitchFamily="34" charset="0"/>
              </a:rPr>
              <a:t>+ Zalo: 0916.604.268</a:t>
            </a:r>
          </a:p>
          <a:p>
            <a:r>
              <a:rPr lang="vi-VN" sz="1200" b="0">
                <a:latin typeface="Arial" pitchFamily="34" charset="0"/>
                <a:cs typeface="Arial" pitchFamily="34" charset="0"/>
              </a:rPr>
              <a:t>+ Facebook cá nhân: </a:t>
            </a:r>
            <a:r>
              <a:rPr lang="vi-VN" sz="1200" b="0">
                <a:hlinkClick r:id="rId3"/>
              </a:rPr>
              <a:t>https://www.facebook.com/nhilinh.phan/</a:t>
            </a:r>
            <a:endParaRPr lang="vi-VN" sz="1200" b="0"/>
          </a:p>
          <a:p>
            <a:r>
              <a:rPr lang="vi-VN" sz="1200" b="0">
                <a:latin typeface="Arial" pitchFamily="34" charset="0"/>
                <a:cs typeface="Arial" pitchFamily="34" charset="0"/>
              </a:rPr>
              <a:t>+ Nhóm chia sẻ tài liệu: </a:t>
            </a:r>
            <a:r>
              <a:rPr lang="vi-VN" sz="1200" b="0">
                <a:hlinkClick r:id="rId4"/>
              </a:rPr>
              <a:t>https://www.facebook.com/groups/443096903751589</a:t>
            </a:r>
            <a:endParaRPr lang="vi-VN" sz="1200" b="0"/>
          </a:p>
          <a:p>
            <a:r>
              <a:rPr lang="vi-VN" sz="1200" b="0">
                <a:latin typeface="Arial" pitchFamily="34" charset="0"/>
                <a:cs typeface="Arial" pitchFamily="34" charset="0"/>
              </a:rPr>
              <a:t>Hãy</a:t>
            </a:r>
            <a:r>
              <a:rPr lang="vi-VN" sz="1200" b="0" baseline="0">
                <a:latin typeface="Arial" pitchFamily="34" charset="0"/>
                <a:cs typeface="Arial" pitchFamily="34" charset="0"/>
              </a:rPr>
              <a:t> liên hệ chính chủ sản phẩm để được hỗ trợ và đồng hành trong suốt năm học nhé!</a:t>
            </a:r>
            <a:endParaRPr lang="vi-VN" sz="1200"/>
          </a:p>
          <a:p>
            <a:pPr marL="0" lvl="0" indent="0" algn="l" rtl="0">
              <a:spcBef>
                <a:spcPts val="0"/>
              </a:spcBef>
              <a:spcAft>
                <a:spcPts val="0"/>
              </a:spcAft>
              <a:buNone/>
            </a:pPr>
            <a:endParaRPr lang="vi-VN" sz="1200"/>
          </a:p>
        </p:txBody>
      </p:sp>
      <p:sp>
        <p:nvSpPr>
          <p:cNvPr id="4" name="Slide Number Placeholder 3"/>
          <p:cNvSpPr>
            <a:spLocks noGrp="1"/>
          </p:cNvSpPr>
          <p:nvPr>
            <p:ph type="sldNum" sz="quarter" idx="10"/>
          </p:nvPr>
        </p:nvSpPr>
        <p:spPr/>
        <p:txBody>
          <a:bodyPr/>
          <a:lstStyle/>
          <a:p>
            <a:fld id="{640CC78C-825E-4DFB-AA72-282C737E2870}" type="slidenum">
              <a:rPr lang="en-US" smtClean="0"/>
              <a:t>9</a:t>
            </a:fld>
            <a:endParaRPr lang="en-US"/>
          </a:p>
        </p:txBody>
      </p:sp>
    </p:spTree>
    <p:extLst>
      <p:ext uri="{BB962C8B-B14F-4D97-AF65-F5344CB8AC3E}">
        <p14:creationId xmlns:p14="http://schemas.microsoft.com/office/powerpoint/2010/main" val="183612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30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 id="214748367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6.wav"/><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21.png"/><Relationship Id="rId10" Type="http://schemas.microsoft.com/office/2007/relationships/hdphoto" Target="../media/hdphoto8.wdp"/><Relationship Id="rId4" Type="http://schemas.openxmlformats.org/officeDocument/2006/relationships/image" Target="../media/image5.jp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5.png"/><Relationship Id="rId5" Type="http://schemas.microsoft.com/office/2007/relationships/hdphoto" Target="../media/hdphoto10.wdp"/><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8.png"/><Relationship Id="rId5" Type="http://schemas.microsoft.com/office/2007/relationships/hdphoto" Target="../media/hdphoto11.wdp"/><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7.wav"/><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5.jpg"/><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audio" Target="../media/audio4.wav"/><Relationship Id="rId11" Type="http://schemas.openxmlformats.org/officeDocument/2006/relationships/image" Target="../media/image8.png"/><Relationship Id="rId5" Type="http://schemas.openxmlformats.org/officeDocument/2006/relationships/audio" Target="../media/audio3.wav"/><Relationship Id="rId10" Type="http://schemas.openxmlformats.org/officeDocument/2006/relationships/image" Target="../media/image7.png"/><Relationship Id="rId4" Type="http://schemas.openxmlformats.org/officeDocument/2006/relationships/audio" Target="../media/audio2.wav"/><Relationship Id="rId9"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audio" Target="../media/audio7.wav"/><Relationship Id="rId7"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audio" Target="../media/audio9.wav"/><Relationship Id="rId4" Type="http://schemas.openxmlformats.org/officeDocument/2006/relationships/audio" Target="../media/audio8.wav"/></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audio" Target="../media/audio7.wav"/><Relationship Id="rId7"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audio" Target="../media/audio9.wav"/><Relationship Id="rId4" Type="http://schemas.openxmlformats.org/officeDocument/2006/relationships/audio" Target="../media/audio8.wav"/></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audio" Target="../media/audio7.wav"/><Relationship Id="rId7"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audio" Target="../media/audio9.wav"/><Relationship Id="rId4" Type="http://schemas.openxmlformats.org/officeDocument/2006/relationships/audio" Target="../media/audio8.wav"/></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6.png"/><Relationship Id="rId3" Type="http://schemas.openxmlformats.org/officeDocument/2006/relationships/audio" Target="../media/audio5.wav"/><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3.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5.wdp"/><Relationship Id="rId4" Type="http://schemas.openxmlformats.org/officeDocument/2006/relationships/image" Target="../media/image10.jpg"/><Relationship Id="rId9" Type="http://schemas.openxmlformats.org/officeDocument/2006/relationships/image" Target="../media/image13.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18" Type="http://schemas.microsoft.com/office/2007/relationships/hdphoto" Target="../media/hdphoto8.wdp"/><Relationship Id="rId3" Type="http://schemas.openxmlformats.org/officeDocument/2006/relationships/audio" Target="../media/audio6.wav"/><Relationship Id="rId21" Type="http://schemas.openxmlformats.org/officeDocument/2006/relationships/image" Target="../media/image25.png"/><Relationship Id="rId7" Type="http://schemas.openxmlformats.org/officeDocument/2006/relationships/slide" Target="slide7.xml"/><Relationship Id="rId12" Type="http://schemas.openxmlformats.org/officeDocument/2006/relationships/image" Target="../media/image20.png"/><Relationship Id="rId17"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8.png"/><Relationship Id="rId20" Type="http://schemas.openxmlformats.org/officeDocument/2006/relationships/image" Target="../media/image24.tif"/><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slide" Target="slide9.xml"/><Relationship Id="rId24" Type="http://schemas.openxmlformats.org/officeDocument/2006/relationships/image" Target="../media/image28.png"/><Relationship Id="rId5" Type="http://schemas.openxmlformats.org/officeDocument/2006/relationships/slide" Target="slide6.xml"/><Relationship Id="rId15" Type="http://schemas.openxmlformats.org/officeDocument/2006/relationships/image" Target="../media/image22.png"/><Relationship Id="rId23" Type="http://schemas.openxmlformats.org/officeDocument/2006/relationships/image" Target="../media/image27.png"/><Relationship Id="rId10" Type="http://schemas.openxmlformats.org/officeDocument/2006/relationships/image" Target="../media/image19.png"/><Relationship Id="rId19" Type="http://schemas.openxmlformats.org/officeDocument/2006/relationships/slide" Target="slide10.xml"/><Relationship Id="rId4" Type="http://schemas.openxmlformats.org/officeDocument/2006/relationships/image" Target="../media/image10.jpg"/><Relationship Id="rId9" Type="http://schemas.openxmlformats.org/officeDocument/2006/relationships/slide" Target="slide8.xml"/><Relationship Id="rId14" Type="http://schemas.microsoft.com/office/2007/relationships/hdphoto" Target="../media/hdphoto7.wdp"/><Relationship Id="rId22"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7.wav"/><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jpg"/><Relationship Id="rId11" Type="http://schemas.openxmlformats.org/officeDocument/2006/relationships/image" Target="../media/image31.png"/><Relationship Id="rId5" Type="http://schemas.openxmlformats.org/officeDocument/2006/relationships/audio" Target="../media/audio9.wav"/><Relationship Id="rId10" Type="http://schemas.openxmlformats.org/officeDocument/2006/relationships/slide" Target="slide5.xml"/><Relationship Id="rId4" Type="http://schemas.openxmlformats.org/officeDocument/2006/relationships/audio" Target="../media/audio8.wav"/><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7.wav"/><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jpg"/><Relationship Id="rId11" Type="http://schemas.openxmlformats.org/officeDocument/2006/relationships/image" Target="../media/image32.png"/><Relationship Id="rId5" Type="http://schemas.openxmlformats.org/officeDocument/2006/relationships/audio" Target="../media/audio9.wav"/><Relationship Id="rId10" Type="http://schemas.openxmlformats.org/officeDocument/2006/relationships/slide" Target="slide5.xml"/><Relationship Id="rId4" Type="http://schemas.openxmlformats.org/officeDocument/2006/relationships/audio" Target="../media/audio8.wav"/><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7.wav"/><Relationship Id="rId7" Type="http://schemas.openxmlformats.org/officeDocument/2006/relationships/image" Target="../media/image29.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g"/><Relationship Id="rId11" Type="http://schemas.microsoft.com/office/2007/relationships/hdphoto" Target="../media/hdphoto7.wdp"/><Relationship Id="rId5" Type="http://schemas.openxmlformats.org/officeDocument/2006/relationships/audio" Target="../media/audio9.wav"/><Relationship Id="rId10" Type="http://schemas.openxmlformats.org/officeDocument/2006/relationships/image" Target="../media/image21.png"/><Relationship Id="rId4" Type="http://schemas.openxmlformats.org/officeDocument/2006/relationships/audio" Target="../media/audio8.wav"/><Relationship Id="rId9"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7.wav"/><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jpg"/><Relationship Id="rId11" Type="http://schemas.openxmlformats.org/officeDocument/2006/relationships/image" Target="../media/image28.png"/><Relationship Id="rId5" Type="http://schemas.openxmlformats.org/officeDocument/2006/relationships/audio" Target="../media/audio9.wav"/><Relationship Id="rId10" Type="http://schemas.openxmlformats.org/officeDocument/2006/relationships/image" Target="../media/image22.png"/><Relationship Id="rId4" Type="http://schemas.openxmlformats.org/officeDocument/2006/relationships/audio" Target="../media/audio8.wav"/><Relationship Id="rId9"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6BD163-2B0C-42C3-810A-AA0EBE19EE91}"/>
              </a:ext>
            </a:extLst>
          </p:cNvPr>
          <p:cNvPicPr>
            <a:picLocks noChangeAspect="1"/>
          </p:cNvPicPr>
          <p:nvPr/>
        </p:nvPicPr>
        <p:blipFill>
          <a:blip r:embed="rId4"/>
          <a:stretch>
            <a:fillRect/>
          </a:stretch>
        </p:blipFill>
        <p:spPr>
          <a:xfrm>
            <a:off x="0" y="0"/>
            <a:ext cx="12161838" cy="6841034"/>
          </a:xfrm>
          <a:prstGeom prst="rect">
            <a:avLst/>
          </a:prstGeom>
        </p:spPr>
      </p:pic>
      <p:sp>
        <p:nvSpPr>
          <p:cNvPr id="2" name="TextBox 1"/>
          <p:cNvSpPr txBox="1"/>
          <p:nvPr/>
        </p:nvSpPr>
        <p:spPr>
          <a:xfrm>
            <a:off x="-2897" y="441036"/>
            <a:ext cx="12164733" cy="829138"/>
          </a:xfrm>
          <a:prstGeom prst="rect">
            <a:avLst/>
          </a:prstGeom>
          <a:noFill/>
        </p:spPr>
        <p:txBody>
          <a:bodyPr wrap="square" rtlCol="0">
            <a:spAutoFit/>
          </a:bodyPr>
          <a:lstStyle/>
          <a:p>
            <a:pPr algn="ctr"/>
            <a:r>
              <a:rPr lang="en-US" sz="4788" spc="266">
                <a:ln w="19050">
                  <a:solidFill>
                    <a:schemeClr val="accent1">
                      <a:lumMod val="75000"/>
                    </a:schemeClr>
                  </a:solidFill>
                </a:ln>
                <a:solidFill>
                  <a:srgbClr val="FFC000"/>
                </a:solidFill>
                <a:effectLst>
                  <a:innerShdw blurRad="114300">
                    <a:prstClr val="black"/>
                  </a:innerShdw>
                </a:effectLst>
                <a:latin typeface="Pokemon Solid" panose="040B0500000000000000" pitchFamily="82" charset="2"/>
                <a:ea typeface="Pokemon Classic" panose="00000400000000000000" pitchFamily="2" charset="0"/>
                <a:cs typeface="Pokemon Classic" panose="00000400000000000000" pitchFamily="2" charset="0"/>
              </a:rPr>
              <a:t>Yeahhhh!</a:t>
            </a:r>
            <a:endParaRPr lang="en-US" sz="4788" spc="266" dirty="0">
              <a:ln w="19050">
                <a:solidFill>
                  <a:schemeClr val="accent1">
                    <a:lumMod val="75000"/>
                  </a:schemeClr>
                </a:solidFill>
              </a:ln>
              <a:solidFill>
                <a:srgbClr val="FFC000"/>
              </a:solidFill>
              <a:effectLst>
                <a:innerShdw blurRad="114300">
                  <a:prstClr val="black"/>
                </a:innerShdw>
              </a:effectLst>
              <a:latin typeface="Pokemon Solid" panose="040B0500000000000000" pitchFamily="82" charset="2"/>
              <a:ea typeface="Pokemon Classic" panose="00000400000000000000" pitchFamily="2" charset="0"/>
              <a:cs typeface="Pokemon Classic" panose="00000400000000000000" pitchFamily="2" charset="0"/>
            </a:endParaRPr>
          </a:p>
        </p:txBody>
      </p:sp>
      <p:pic>
        <p:nvPicPr>
          <p:cNvPr id="8" name="Picture 16" descr="Related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542" b="95725" l="167" r="94500">
                        <a14:foregroundMark x1="17000" y1="90820" x2="18500" y2="88577"/>
                      </a14:backgroundRemoval>
                    </a14:imgEffect>
                  </a14:imgLayer>
                </a14:imgProps>
              </a:ext>
              <a:ext uri="{28A0092B-C50C-407E-A947-70E740481C1C}">
                <a14:useLocalDpi xmlns:a14="http://schemas.microsoft.com/office/drawing/2010/main" val="0"/>
              </a:ext>
            </a:extLst>
          </a:blip>
          <a:srcRect/>
          <a:stretch>
            <a:fillRect/>
          </a:stretch>
        </p:blipFill>
        <p:spPr bwMode="auto">
          <a:xfrm>
            <a:off x="2499519" y="1133714"/>
            <a:ext cx="4829714" cy="57433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pikach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55892" y="2813232"/>
            <a:ext cx="2800359" cy="35280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charmand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7449" y="2616040"/>
            <a:ext cx="3582455" cy="39223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Image result for eevee"/>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100000" l="0" r="83420">
                        <a14:foregroundMark x1="41865" y1="97340" x2="26425" y2="64933"/>
                        <a14:foregroundMark x1="47254" y1="88150" x2="58135" y2="70375"/>
                        <a14:foregroundMark x1="58860" y1="73881" x2="9741" y2="50907"/>
                        <a14:foregroundMark x1="11606" y1="53204" x2="25285" y2="63966"/>
                        <a14:foregroundMark x1="63834" y1="67594" x2="55026" y2="44740"/>
                        <a14:foregroundMark x1="57513" y1="61911" x2="34922" y2="59613"/>
                        <a14:foregroundMark x1="51606" y1="48972" x2="49430" y2="33736"/>
                        <a14:foregroundMark x1="37202" y1="33615" x2="30777" y2="47158"/>
                        <a14:foregroundMark x1="48394" y1="81862" x2="24974" y2="75937"/>
                        <a14:foregroundMark x1="34922" y1="76421" x2="22383" y2="55623"/>
                        <a14:foregroundMark x1="25803" y1="73761" x2="21762" y2="60943"/>
                        <a14:foregroundMark x1="55233" y1="30593" x2="71606" y2="22491"/>
                        <a14:foregroundMark x1="28083" y1="30109" x2="14922" y2="24667"/>
                        <a14:foregroundMark x1="49948" y1="60580" x2="54404" y2="57920"/>
                        <a14:foregroundMark x1="56580" y1="62878" x2="57306" y2="65538"/>
                        <a14:foregroundMark x1="31917" y1="69528" x2="30155" y2="66505"/>
                        <a14:foregroundMark x1="30984" y1="58888" x2="25078" y2="54414"/>
                        <a14:foregroundMark x1="63731" y1="51874" x2="64560" y2="53446"/>
                        <a14:foregroundMark x1="64870" y1="54293" x2="66010" y2="57437"/>
                        <a14:foregroundMark x1="65803" y1="59129" x2="63731" y2="57678"/>
                        <a14:foregroundMark x1="64249" y1="58404" x2="63420" y2="62757"/>
                        <a14:foregroundMark x1="64041" y1="66143" x2="66425" y2="62878"/>
                        <a14:foregroundMark x1="66218" y1="63482" x2="63316" y2="61790"/>
                        <a14:foregroundMark x1="63627" y1="62394" x2="64456" y2="58888"/>
                        <a14:foregroundMark x1="66321" y1="59734" x2="66114" y2="56953"/>
                        <a14:foregroundMark x1="66114" y1="57557" x2="61451" y2="47763"/>
                        <a14:foregroundMark x1="24974" y1="40871" x2="24560" y2="36638"/>
                        <a14:foregroundMark x1="24870" y1="35308" x2="21244" y2="33978"/>
                        <a14:foregroundMark x1="24560" y1="34704" x2="25699" y2="31076"/>
                        <a14:foregroundMark x1="6218" y1="57799" x2="14404" y2="65901"/>
                        <a14:foregroundMark x1="21347" y1="69045" x2="22073" y2="65054"/>
                        <a14:foregroundMark x1="21969" y1="66385" x2="15337" y2="66022"/>
                        <a14:foregroundMark x1="20933" y1="66868" x2="15751" y2="66747"/>
                        <a14:foregroundMark x1="19275" y1="67231" x2="16891" y2="67231"/>
                        <a14:foregroundMark x1="14611" y1="66022" x2="11399" y2="64087"/>
                        <a14:foregroundMark x1="11295" y1="63845" x2="6736" y2="58767"/>
                        <a14:foregroundMark x1="6321" y1="57678" x2="3212" y2="47763"/>
                        <a14:foregroundMark x1="4870" y1="55744" x2="3938" y2="49940"/>
                        <a14:foregroundMark x1="4041" y1="53083" x2="3627" y2="48368"/>
                        <a14:foregroundMark x1="4249" y1="50181" x2="3109" y2="49577"/>
                        <a14:foregroundMark x1="3420" y1="48609" x2="3109" y2="43168"/>
                        <a14:foregroundMark x1="3005" y1="47763" x2="3005" y2="43047"/>
                        <a14:foregroundMark x1="3109" y1="42926" x2="3731" y2="38815"/>
                        <a14:foregroundMark x1="3627" y1="39299" x2="5492" y2="35187"/>
                        <a14:foregroundMark x1="3938" y1="38089" x2="4767" y2="35429"/>
                        <a14:foregroundMark x1="4974" y1="34946" x2="5389" y2="30351"/>
                        <a14:foregroundMark x1="5803" y1="29988" x2="6632" y2="30713"/>
                        <a14:foregroundMark x1="7047" y1="31197" x2="8290" y2="35067"/>
                        <a14:foregroundMark x1="8705" y1="35187" x2="11917" y2="36518"/>
                        <a14:foregroundMark x1="12021" y1="36638" x2="16580" y2="35671"/>
                        <a14:foregroundMark x1="16788" y1="35429" x2="21347" y2="32890"/>
                        <a14:foregroundMark x1="27358" y1="31560" x2="8601" y2="18863"/>
                        <a14:foregroundMark x1="24974" y1="30955" x2="13161" y2="25030"/>
                        <a14:foregroundMark x1="17306" y1="28174" x2="10674" y2="20314"/>
                        <a14:foregroundMark x1="23109" y1="30230" x2="14819" y2="26239"/>
                        <a14:foregroundMark x1="14404" y1="25756" x2="9741" y2="20919"/>
                        <a14:foregroundMark x1="12850" y1="25272" x2="6114" y2="13059"/>
                        <a14:foregroundMark x1="11192" y1="24063" x2="10259" y2="22249"/>
                        <a14:foregroundMark x1="9534" y1="21282" x2="3316" y2="7013"/>
                        <a14:foregroundMark x1="3834" y1="2418" x2="20104" y2="12092"/>
                        <a14:foregroundMark x1="3834" y1="7739" x2="0" y2="0"/>
                        <a14:foregroundMark x1="6839" y1="3507" x2="829" y2="0"/>
                        <a14:foregroundMark x1="18549" y1="11487" x2="23005" y2="13543"/>
                        <a14:foregroundMark x1="23005" y1="13543" x2="28808" y2="24788"/>
                        <a14:foregroundMark x1="29016" y1="24184" x2="33368" y2="17291"/>
                        <a14:foregroundMark x1="35855" y1="22491" x2="33990" y2="13422"/>
                        <a14:foregroundMark x1="34508" y1="15115" x2="42280" y2="21524"/>
                        <a14:foregroundMark x1="42280" y1="20798" x2="40622" y2="14752"/>
                        <a14:foregroundMark x1="40622" y1="14148" x2="51088" y2="21161"/>
                        <a14:foregroundMark x1="51710" y1="25151" x2="53264" y2="19226"/>
                        <a14:foregroundMark x1="54922" y1="24184" x2="60207" y2="11608"/>
                        <a14:foregroundMark x1="55026" y1="25030" x2="51088" y2="18622"/>
                        <a14:foregroundMark x1="53886" y1="24184" x2="56580" y2="17291"/>
                        <a14:foregroundMark x1="60829" y1="12455" x2="74301" y2="6771"/>
                        <a14:foregroundMark x1="61347" y1="11487" x2="80104" y2="1814"/>
                        <a14:foregroundMark x1="82383" y1="3748" x2="74611" y2="21161"/>
                        <a14:foregroundMark x1="74611" y1="21161" x2="64352" y2="27328"/>
                        <a14:foregroundMark x1="73990" y1="22733" x2="55233" y2="30472"/>
                        <a14:foregroundMark x1="40311" y1="81862" x2="45078" y2="89238"/>
                        <a14:foregroundMark x1="38342" y1="98670" x2="45596" y2="93833"/>
                        <a14:foregroundMark x1="44145" y1="99154" x2="28808" y2="82225"/>
                        <a14:foregroundMark x1="35130" y1="90810" x2="22073" y2="79927"/>
                        <a14:foregroundMark x1="25699" y1="82225" x2="21036" y2="70617"/>
                        <a14:foregroundMark x1="21244" y1="78839" x2="20933" y2="67594"/>
                        <a14:foregroundMark x1="16580" y1="72551" x2="17617" y2="72551"/>
                        <a14:foregroundMark x1="19067" y1="72068" x2="27565" y2="69891"/>
                        <a14:foregroundMark x1="33782" y1="90085" x2="35855" y2="92140"/>
                        <a14:foregroundMark x1="38031" y1="93108" x2="39067" y2="98307"/>
                        <a14:foregroundMark x1="38238" y1="92866" x2="35648" y2="91657"/>
                        <a14:foregroundMark x1="37927" y1="93229" x2="35440" y2="92019"/>
                        <a14:foregroundMark x1="34404" y1="91415" x2="32539" y2="88392"/>
                        <a14:foregroundMark x1="43731" y1="98428" x2="43627" y2="88392"/>
                        <a14:foregroundMark x1="44974" y1="90326" x2="48083" y2="90326"/>
                        <a14:foregroundMark x1="48083" y1="90206" x2="50363" y2="86578"/>
                        <a14:foregroundMark x1="49845" y1="86336" x2="53990" y2="83676"/>
                        <a14:foregroundMark x1="50881" y1="86699" x2="54715" y2="82709"/>
                        <a14:foregroundMark x1="54715" y1="82346" x2="55855" y2="79081"/>
                        <a14:foregroundMark x1="55233" y1="79202" x2="60415" y2="80411"/>
                        <a14:foregroundMark x1="61036" y1="80290" x2="63834" y2="80411"/>
                        <a14:foregroundMark x1="63523" y1="80290" x2="66218" y2="77993"/>
                        <a14:foregroundMark x1="60415" y1="80653" x2="62487" y2="80895"/>
                        <a14:foregroundMark x1="66114" y1="77872" x2="68187" y2="74607"/>
                        <a14:foregroundMark x1="67772" y1="75091" x2="68808" y2="68682"/>
                        <a14:foregroundMark x1="68394" y1="73277" x2="69119" y2="70375"/>
                        <a14:foregroundMark x1="68912" y1="69166" x2="69223" y2="65417"/>
                        <a14:foregroundMark x1="69119" y1="65659" x2="67254" y2="62999"/>
                        <a14:foregroundMark x1="69119" y1="64933" x2="67876" y2="63120"/>
                        <a14:foregroundMark x1="64352" y1="49577" x2="59067" y2="44861"/>
                        <a14:foregroundMark x1="64145" y1="49456" x2="61658" y2="45828"/>
                        <a14:foregroundMark x1="61244" y1="46191" x2="58964" y2="44619"/>
                        <a14:foregroundMark x1="63109" y1="47521" x2="64663" y2="49456"/>
                        <a14:foregroundMark x1="57202" y1="45949" x2="57824" y2="37969"/>
                        <a14:foregroundMark x1="58031" y1="39299" x2="58135" y2="37606"/>
                        <a14:foregroundMark x1="58238" y1="37364" x2="58238" y2="35913"/>
                        <a14:foregroundMark x1="58238" y1="36397" x2="56062" y2="30230"/>
                        <a14:foregroundMark x1="58031" y1="35308" x2="56580" y2="30472"/>
                        <a14:foregroundMark x1="56684" y1="30593" x2="64352" y2="27086"/>
                        <a14:foregroundMark x1="76166" y1="18017" x2="83005" y2="2781"/>
                        <a14:foregroundMark x1="83109" y1="2177" x2="83212" y2="242"/>
                        <a14:foregroundMark x1="68083" y1="7860" x2="62902" y2="10157"/>
                        <a14:foregroundMark x1="66632" y1="26119" x2="68601" y2="25514"/>
                        <a14:foregroundMark x1="52435" y1="19589" x2="51503" y2="17896"/>
                        <a14:foregroundMark x1="47876" y1="18742" x2="46321" y2="17533"/>
                        <a14:foregroundMark x1="28497" y1="20798" x2="30466" y2="21403"/>
                        <a14:foregroundMark x1="30674" y1="21161" x2="29430" y2="20919"/>
                        <a14:foregroundMark x1="31917" y1="19347" x2="30984" y2="16929"/>
                        <a14:foregroundMark x1="31192" y1="16808" x2="30570" y2="16445"/>
                        <a14:foregroundMark x1="22487" y1="13180" x2="12435" y2="6892"/>
                        <a14:foregroundMark x1="6528" y1="3628" x2="12021" y2="6771"/>
                        <a14:foregroundMark x1="64041" y1="49940" x2="64663" y2="50544"/>
                        <a14:foregroundMark x1="65078" y1="50907" x2="64456" y2="50423"/>
                        <a14:foregroundMark x1="64560" y1="53446" x2="66010" y2="56227"/>
                        <a14:backgroundMark x1="68601" y1="56469" x2="66943" y2="53809"/>
                        <a14:backgroundMark x1="66632" y1="53930" x2="65492" y2="48730"/>
                      </a14:backgroundRemoval>
                    </a14:imgEffect>
                  </a14:imgLayer>
                </a14:imgProps>
              </a:ext>
              <a:ext uri="{28A0092B-C50C-407E-A947-70E740481C1C}">
                <a14:useLocalDpi xmlns:a14="http://schemas.microsoft.com/office/drawing/2010/main" val="0"/>
              </a:ext>
            </a:extLst>
          </a:blip>
          <a:srcRect r="16103"/>
          <a:stretch/>
        </p:blipFill>
        <p:spPr bwMode="auto">
          <a:xfrm>
            <a:off x="782485" y="2699501"/>
            <a:ext cx="3565121" cy="3641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4153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par>
                                <p:cTn id="8" presetID="2" presetClass="entr" presetSubtype="4"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750" fill="hold"/>
                                        <p:tgtEl>
                                          <p:spTgt spid="8"/>
                                        </p:tgtEl>
                                        <p:attrNameLst>
                                          <p:attrName>ppt_x</p:attrName>
                                        </p:attrNameLst>
                                      </p:cBhvr>
                                      <p:tavLst>
                                        <p:tav tm="0">
                                          <p:val>
                                            <p:strVal val="#ppt_x"/>
                                          </p:val>
                                        </p:tav>
                                        <p:tav tm="100000">
                                          <p:val>
                                            <p:strVal val="#ppt_x"/>
                                          </p:val>
                                        </p:tav>
                                      </p:tavLst>
                                    </p:anim>
                                    <p:anim calcmode="lin" valueType="num">
                                      <p:cBhvr additive="base">
                                        <p:cTn id="11" dur="75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ppt_x"/>
                                          </p:val>
                                        </p:tav>
                                        <p:tav tm="100000">
                                          <p:val>
                                            <p:strVal val="#ppt_x"/>
                                          </p:val>
                                        </p:tav>
                                      </p:tavLst>
                                    </p:anim>
                                    <p:anim calcmode="lin" valueType="num">
                                      <p:cBhvr additive="base">
                                        <p:cTn id="15" dur="75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10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ppt_x"/>
                                          </p:val>
                                        </p:tav>
                                        <p:tav tm="100000">
                                          <p:val>
                                            <p:strVal val="#ppt_x"/>
                                          </p:val>
                                        </p:tav>
                                      </p:tavLst>
                                    </p:anim>
                                    <p:anim calcmode="lin" valueType="num">
                                      <p:cBhvr additive="base">
                                        <p:cTn id="19" dur="75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750" fill="hold"/>
                                        <p:tgtEl>
                                          <p:spTgt spid="12"/>
                                        </p:tgtEl>
                                        <p:attrNameLst>
                                          <p:attrName>ppt_x</p:attrName>
                                        </p:attrNameLst>
                                      </p:cBhvr>
                                      <p:tavLst>
                                        <p:tav tm="0">
                                          <p:val>
                                            <p:strVal val="#ppt_x"/>
                                          </p:val>
                                        </p:tav>
                                        <p:tav tm="100000">
                                          <p:val>
                                            <p:strVal val="#ppt_x"/>
                                          </p:val>
                                        </p:tav>
                                      </p:tavLst>
                                    </p:anim>
                                    <p:anim calcmode="lin" valueType="num">
                                      <p:cBhvr additive="base">
                                        <p:cTn id="23" dur="75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3B80D3-A275-4027-BE03-A08593A1952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619122" y="123669"/>
            <a:ext cx="6923593" cy="6610662"/>
          </a:xfrm>
          <a:prstGeom prst="rect">
            <a:avLst/>
          </a:prstGeom>
        </p:spPr>
      </p:pic>
    </p:spTree>
    <p:extLst>
      <p:ext uri="{BB962C8B-B14F-4D97-AF65-F5344CB8AC3E}">
        <p14:creationId xmlns:p14="http://schemas.microsoft.com/office/powerpoint/2010/main" val="3144841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50"/>
        <p:cNvGrpSpPr/>
        <p:nvPr/>
      </p:nvGrpSpPr>
      <p:grpSpPr>
        <a:xfrm>
          <a:off x="0" y="0"/>
          <a:ext cx="0" cy="0"/>
          <a:chOff x="0" y="0"/>
          <a:chExt cx="0" cy="0"/>
        </a:xfrm>
      </p:grpSpPr>
      <p:sp>
        <p:nvSpPr>
          <p:cNvPr id="951" name="Google Shape;951;p29"/>
          <p:cNvSpPr/>
          <p:nvPr/>
        </p:nvSpPr>
        <p:spPr>
          <a:xfrm>
            <a:off x="622714" y="2338354"/>
            <a:ext cx="10916409"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idx="4294967295"/>
          </p:nvPr>
        </p:nvSpPr>
        <p:spPr>
          <a:xfrm>
            <a:off x="2788171" y="2795878"/>
            <a:ext cx="10247313" cy="763587"/>
          </a:xfrm>
          <a:prstGeom prst="rect">
            <a:avLst/>
          </a:prstGeom>
        </p:spPr>
        <p:txBody>
          <a:bodyPr spcFirstLastPara="1" wrap="square" lIns="121404" tIns="121404" rIns="121404" bIns="121404" anchor="ctr" anchorCtr="0">
            <a:noAutofit/>
          </a:bodyPr>
          <a:lstStyle/>
          <a:p>
            <a:r>
              <a:rPr lang="en" sz="4000">
                <a:solidFill>
                  <a:schemeClr val="bg2">
                    <a:lumMod val="75000"/>
                  </a:schemeClr>
                </a:solidFill>
                <a:latin typeface="+mj-lt"/>
                <a:ea typeface="Arial-Rounded" pitchFamily="34" charset="0"/>
                <a:cs typeface="Arial-Rounded" pitchFamily="34" charset="0"/>
              </a:rPr>
              <a:t>Bài 27: </a:t>
            </a:r>
            <a:r>
              <a:rPr lang="en-US" sz="4000">
                <a:solidFill>
                  <a:schemeClr val="bg2">
                    <a:lumMod val="75000"/>
                  </a:schemeClr>
                </a:solidFill>
                <a:latin typeface="+mj-lt"/>
                <a:ea typeface="Arial-Rounded" pitchFamily="34" charset="0"/>
                <a:cs typeface="Arial-Rounded" pitchFamily="34" charset="0"/>
              </a:rPr>
              <a:t>CHUYỆN QUẢ BẦU</a:t>
            </a:r>
            <a:endParaRPr sz="40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id="{03BB6DAE-E90A-4D3E-A3D9-7848AFC89693}"/>
              </a:ext>
            </a:extLst>
          </p:cNvPr>
          <p:cNvSpPr>
            <a:spLocks noGrp="1"/>
          </p:cNvSpPr>
          <p:nvPr>
            <p:ph type="subTitle" idx="4294967295"/>
          </p:nvPr>
        </p:nvSpPr>
        <p:spPr>
          <a:xfrm>
            <a:off x="8465539" y="5724916"/>
            <a:ext cx="1312863" cy="573087"/>
          </a:xfrm>
          <a:solidFill>
            <a:schemeClr val="accent5">
              <a:lumMod val="40000"/>
              <a:lumOff val="60000"/>
            </a:schemeClr>
          </a:solidFill>
        </p:spPr>
        <p:txBody>
          <a:bodyPr/>
          <a:lstStyle/>
          <a:p>
            <a:pPr marL="139700" indent="0" algn="ctr">
              <a:buNone/>
            </a:pPr>
            <a:r>
              <a:rPr lang="en-US" sz="2800">
                <a:solidFill>
                  <a:schemeClr val="tx1"/>
                </a:solidFill>
                <a:latin typeface="+mj-lt"/>
              </a:rPr>
              <a:t>S/119</a:t>
            </a:r>
          </a:p>
        </p:txBody>
      </p:sp>
      <p:sp>
        <p:nvSpPr>
          <p:cNvPr id="1935" name="Google Shape;561;p32">
            <a:extLst>
              <a:ext uri="{FF2B5EF4-FFF2-40B4-BE49-F238E27FC236}">
                <a16:creationId xmlns:a16="http://schemas.microsoft.com/office/drawing/2014/main" id="{F17CDD3E-2DC8-41BC-9369-7DB9470A7345}"/>
              </a:ext>
            </a:extLst>
          </p:cNvPr>
          <p:cNvSpPr txBox="1">
            <a:spLocks/>
          </p:cNvSpPr>
          <p:nvPr/>
        </p:nvSpPr>
        <p:spPr>
          <a:xfrm>
            <a:off x="957624" y="117265"/>
            <a:ext cx="10413573" cy="2147873"/>
          </a:xfrm>
          <a:prstGeom prst="rect">
            <a:avLst/>
          </a:prstGeom>
          <a:noFill/>
          <a:ln>
            <a:noFill/>
          </a:ln>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Delius Unicase"/>
              <a:buNone/>
              <a:defRPr sz="4800" b="1" i="0" u="none" strike="noStrike" cap="none">
                <a:solidFill>
                  <a:schemeClr val="dk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9pPr>
          </a:lstStyle>
          <a:p>
            <a:r>
              <a:rPr lang="en-US" sz="4389">
                <a:latin typeface="+mj-lt"/>
                <a:ea typeface="Arial-Rounded" pitchFamily="34" charset="0"/>
                <a:cs typeface="Arial-Rounded" pitchFamily="34" charset="0"/>
              </a:rPr>
              <a:t>Thứ … ngày … tháng … năm 2022</a:t>
            </a:r>
            <a:endParaRPr lang="pl-PL" sz="4389">
              <a:latin typeface="+mj-lt"/>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1178A-5CB5-4E1A-BADD-9FEF9D3EB104}"/>
              </a:ext>
            </a:extLst>
          </p:cNvPr>
          <p:cNvSpPr>
            <a:spLocks noGrp="1"/>
          </p:cNvSpPr>
          <p:nvPr>
            <p:ph type="title" idx="4294967295"/>
          </p:nvPr>
        </p:nvSpPr>
        <p:spPr>
          <a:xfrm>
            <a:off x="1455149" y="269850"/>
            <a:ext cx="12398375" cy="763587"/>
          </a:xfrm>
        </p:spPr>
        <p:txBody>
          <a:bodyPr/>
          <a:lstStyle/>
          <a:p>
            <a:r>
              <a:rPr lang="en-US" sz="2800" b="0">
                <a:solidFill>
                  <a:schemeClr val="tx1"/>
                </a:solidFill>
                <a:latin typeface="+mj-lt"/>
              </a:rPr>
              <a:t>Dựa vào tranh minh hoạ, hãy đoán xem câu chuyện nói về điều gì?</a:t>
            </a:r>
          </a:p>
        </p:txBody>
      </p:sp>
      <p:pic>
        <p:nvPicPr>
          <p:cNvPr id="5" name="Picture 4">
            <a:extLst>
              <a:ext uri="{FF2B5EF4-FFF2-40B4-BE49-F238E27FC236}">
                <a16:creationId xmlns:a16="http://schemas.microsoft.com/office/drawing/2014/main" id="{063E3865-9529-4312-AEA0-67B93724043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043844" y="1208608"/>
            <a:ext cx="7615859" cy="5109550"/>
          </a:xfrm>
          <a:prstGeom prst="rect">
            <a:avLst/>
          </a:prstGeom>
        </p:spPr>
      </p:pic>
      <p:pic>
        <p:nvPicPr>
          <p:cNvPr id="7" name="Picture 6">
            <a:extLst>
              <a:ext uri="{FF2B5EF4-FFF2-40B4-BE49-F238E27FC236}">
                <a16:creationId xmlns:a16="http://schemas.microsoft.com/office/drawing/2014/main" id="{569792C7-2A4A-46C0-907A-785539A22A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63" y="94679"/>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644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2" y="148604"/>
            <a:ext cx="11560554" cy="6709396"/>
            <a:chOff x="300642" y="240083"/>
            <a:chExt cx="11560554" cy="6709396"/>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2" y="824725"/>
              <a:ext cx="11560554" cy="6124754"/>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Ngày xưa có vợ chồng nọ đi rừng, bắt được một con dúi. Dúi xin tha, họ tương tình tha cho nó.</a:t>
              </a:r>
            </a:p>
            <a:p>
              <a:pPr algn="just"/>
              <a:r>
                <a:rPr lang="en-US" sz="2400">
                  <a:latin typeface="Arial" panose="020B0604020202020204" pitchFamily="34" charset="0"/>
                  <a:cs typeface="Arial" panose="020B0604020202020204" pitchFamily="34" charset="0"/>
                </a:rPr>
                <a:t>	Để trả ơn, dúi báo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họ thoát nạn.</a:t>
              </a:r>
            </a:p>
            <a:p>
              <a:pPr algn="just"/>
              <a:r>
                <a:rPr lang="en-US" sz="2400">
                  <a:latin typeface="Arial" panose="020B0604020202020204" pitchFamily="34" charset="0"/>
                  <a:cs typeface="Arial" panose="020B0604020202020204" pitchFamily="34" charset="0"/>
                </a:rPr>
                <a:t>	Ít lâu sau, người vợ sinh ra một quả bầu.</a:t>
              </a:r>
            </a:p>
            <a:p>
              <a:pPr algn="just"/>
              <a:r>
                <a:rPr lang="en-US" sz="2400">
                  <a:latin typeface="Arial" panose="020B0604020202020204" pitchFamily="34" charset="0"/>
                  <a:cs typeface="Arial" panose="020B0604020202020204" pitchFamily="34" charset="0"/>
                </a:rPr>
                <a:t>	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 </a:t>
              </a:r>
            </a:p>
            <a:p>
              <a:pPr algn="just"/>
              <a:r>
                <a:rPr lang="en-US" sz="2400">
                  <a:latin typeface="Arial" panose="020B0604020202020204" pitchFamily="34" charset="0"/>
                  <a:cs typeface="Arial" panose="020B0604020202020204" pitchFamily="34" charset="0"/>
                </a:rPr>
                <a:t>	Đó là tổ tiên của các dân tộc anh em trên đất nước ta ngày nay.</a:t>
              </a:r>
            </a:p>
            <a:p>
              <a:pPr algn="just"/>
              <a:r>
                <a:rPr lang="en-US" sz="2400">
                  <a:latin typeface="Arial" panose="020B0604020202020204" pitchFamily="34" charset="0"/>
                  <a:ea typeface="Arial-Rounded" panose="020B0500000000000000" pitchFamily="34" charset="0"/>
                  <a:cs typeface="Arial" panose="020B0604020202020204" pitchFamily="34" charset="0"/>
                </a:rPr>
                <a:t>	</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Truyện cổ Khơ Mú</a:t>
              </a:r>
              <a:r>
                <a:rPr lang="en-US" sz="2800">
                  <a:latin typeface="Arial" panose="020B0604020202020204" pitchFamily="34" charset="0"/>
                  <a:ea typeface="Arial-Rounded" panose="020B0500000000000000" pitchFamily="34" charset="0"/>
                  <a:cs typeface="Arial" panose="020B0604020202020204" pitchFamily="34" charset="0"/>
                </a:rPr>
                <a:t>)</a:t>
              </a:r>
            </a:p>
          </p:txBody>
        </p:sp>
        <p:sp>
          <p:nvSpPr>
            <p:cNvPr id="292" name="TextBox 291">
              <a:extLst>
                <a:ext uri="{FF2B5EF4-FFF2-40B4-BE49-F238E27FC236}">
                  <a16:creationId xmlns:a16="http://schemas.microsoft.com/office/drawing/2014/main" id="{DF27BD9A-DB1A-46E3-B962-B4296A14C6B0}"/>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CHUYỆN QUẢ BẦU</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id="{5D31EE84-4CA9-4793-8658-4CC0CB4B25C7}"/>
              </a:ext>
            </a:extLst>
          </p:cNvPr>
          <p:cNvCxnSpPr>
            <a:cxnSpLocks/>
          </p:cNvCxnSpPr>
          <p:nvPr/>
        </p:nvCxnSpPr>
        <p:spPr>
          <a:xfrm>
            <a:off x="1341794" y="5212372"/>
            <a:ext cx="11696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58658F-1E38-4C4A-9F71-DC9ED271204C}"/>
              </a:ext>
            </a:extLst>
          </p:cNvPr>
          <p:cNvCxnSpPr>
            <a:cxnSpLocks/>
          </p:cNvCxnSpPr>
          <p:nvPr/>
        </p:nvCxnSpPr>
        <p:spPr>
          <a:xfrm>
            <a:off x="7130495" y="5227362"/>
            <a:ext cx="18785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50FE72-EA4A-47DE-81C7-723F89F2345F}"/>
              </a:ext>
            </a:extLst>
          </p:cNvPr>
          <p:cNvCxnSpPr>
            <a:cxnSpLocks/>
          </p:cNvCxnSpPr>
          <p:nvPr/>
        </p:nvCxnSpPr>
        <p:spPr>
          <a:xfrm>
            <a:off x="2178781" y="5587126"/>
            <a:ext cx="7242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3B2EEB-A40C-46C3-877C-7DD41E42323B}"/>
              </a:ext>
            </a:extLst>
          </p:cNvPr>
          <p:cNvCxnSpPr>
            <a:cxnSpLocks/>
          </p:cNvCxnSpPr>
          <p:nvPr/>
        </p:nvCxnSpPr>
        <p:spPr>
          <a:xfrm>
            <a:off x="3936426" y="5587126"/>
            <a:ext cx="7967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936"/>
        <p:cNvGrpSpPr/>
        <p:nvPr/>
      </p:nvGrpSpPr>
      <p:grpSpPr>
        <a:xfrm>
          <a:off x="0" y="0"/>
          <a:ext cx="0" cy="0"/>
          <a:chOff x="0" y="0"/>
          <a:chExt cx="0" cy="0"/>
        </a:xfrm>
      </p:grpSpPr>
      <p:sp>
        <p:nvSpPr>
          <p:cNvPr id="8" name="TextBox 7">
            <a:extLst>
              <a:ext uri="{FF2B5EF4-FFF2-40B4-BE49-F238E27FC236}">
                <a16:creationId xmlns:a16="http://schemas.microsoft.com/office/drawing/2014/main" id="{FB3568DF-D77A-4224-895F-5CC3A7B21E9C}"/>
              </a:ext>
            </a:extLst>
          </p:cNvPr>
          <p:cNvSpPr txBox="1"/>
          <p:nvPr/>
        </p:nvSpPr>
        <p:spPr>
          <a:xfrm>
            <a:off x="294973" y="270482"/>
            <a:ext cx="3362178" cy="646331"/>
          </a:xfrm>
          <a:prstGeom prst="rect">
            <a:avLst/>
          </a:prstGeom>
          <a:noFill/>
        </p:spPr>
        <p:txBody>
          <a:bodyPr wrap="square" rtlCol="0">
            <a:spAutoFit/>
          </a:bodyPr>
          <a:lstStyle/>
          <a:p>
            <a:r>
              <a:rPr lang="en-US" sz="3600">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 từ khó</a:t>
            </a:r>
          </a:p>
        </p:txBody>
      </p:sp>
      <p:sp>
        <p:nvSpPr>
          <p:cNvPr id="2" name="Rectangle: Rounded Corners 1">
            <a:extLst>
              <a:ext uri="{FF2B5EF4-FFF2-40B4-BE49-F238E27FC236}">
                <a16:creationId xmlns:a16="http://schemas.microsoft.com/office/drawing/2014/main" id="{B8FAE11F-A892-42C1-B1BC-D5DF74F2AF73}"/>
              </a:ext>
            </a:extLst>
          </p:cNvPr>
          <p:cNvSpPr/>
          <p:nvPr/>
        </p:nvSpPr>
        <p:spPr>
          <a:xfrm>
            <a:off x="1439057" y="2196682"/>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Khơ Mú</a:t>
            </a:r>
            <a:endParaRPr lang="en-US" sz="480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8C142259-D819-420A-80F6-061070EBD8C3}"/>
              </a:ext>
            </a:extLst>
          </p:cNvPr>
          <p:cNvSpPr/>
          <p:nvPr/>
        </p:nvSpPr>
        <p:spPr>
          <a:xfrm>
            <a:off x="6576045" y="4025482"/>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Ba-na</a:t>
            </a:r>
            <a:endParaRPr lang="en-US" sz="48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C787AAAD-A338-4F2E-B3CA-8658D8D00673}"/>
              </a:ext>
            </a:extLst>
          </p:cNvPr>
          <p:cNvSpPr/>
          <p:nvPr/>
        </p:nvSpPr>
        <p:spPr>
          <a:xfrm>
            <a:off x="1439057" y="4025482"/>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Ê-đê</a:t>
            </a:r>
            <a:endParaRPr lang="en-US" sz="480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46CC09B0-5FA1-4C4D-B5F9-6DD5B7FA2E21}"/>
              </a:ext>
            </a:extLst>
          </p:cNvPr>
          <p:cNvSpPr/>
          <p:nvPr/>
        </p:nvSpPr>
        <p:spPr>
          <a:xfrm>
            <a:off x="6576044" y="2196682"/>
            <a:ext cx="4192038"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người Mường</a:t>
            </a:r>
            <a:endParaRPr lang="en-US" sz="4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7316CE1-F019-41DA-AB9B-C2BF3C689D59}"/>
              </a:ext>
            </a:extLst>
          </p:cNvPr>
          <p:cNvGrpSpPr/>
          <p:nvPr/>
        </p:nvGrpSpPr>
        <p:grpSpPr>
          <a:xfrm>
            <a:off x="300642" y="148604"/>
            <a:ext cx="11560554" cy="6709396"/>
            <a:chOff x="300642" y="240083"/>
            <a:chExt cx="11560554" cy="6709396"/>
          </a:xfrm>
        </p:grpSpPr>
        <p:sp>
          <p:nvSpPr>
            <p:cNvPr id="9" name="TextBox 8">
              <a:extLst>
                <a:ext uri="{FF2B5EF4-FFF2-40B4-BE49-F238E27FC236}">
                  <a16:creationId xmlns:a16="http://schemas.microsoft.com/office/drawing/2014/main" id="{28ADEAE3-3DF2-42A6-A79F-1EE8BC6AB447}"/>
                </a:ext>
              </a:extLst>
            </p:cNvPr>
            <p:cNvSpPr txBox="1"/>
            <p:nvPr/>
          </p:nvSpPr>
          <p:spPr>
            <a:xfrm>
              <a:off x="300642" y="824725"/>
              <a:ext cx="11560554" cy="6124754"/>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Ngày xưa có vợ chồng nọ đi rừng, bắt được một con dúi. Dúi xin tha, họ tương tình tha cho nó.</a:t>
              </a:r>
            </a:p>
            <a:p>
              <a:pPr algn="just"/>
              <a:r>
                <a:rPr lang="en-US" sz="2400">
                  <a:latin typeface="Arial" panose="020B0604020202020204" pitchFamily="34" charset="0"/>
                  <a:cs typeface="Arial" panose="020B0604020202020204" pitchFamily="34" charset="0"/>
                </a:rPr>
                <a:t>	Để trả ơn, dúi báo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họ thoát nạn.</a:t>
              </a:r>
            </a:p>
            <a:p>
              <a:pPr algn="just"/>
              <a:r>
                <a:rPr lang="en-US" sz="2400">
                  <a:latin typeface="Arial" panose="020B0604020202020204" pitchFamily="34" charset="0"/>
                  <a:cs typeface="Arial" panose="020B0604020202020204" pitchFamily="34" charset="0"/>
                </a:rPr>
                <a:t>	Ít lâu sau, người vợ sinh ra một quả bầu.</a:t>
              </a:r>
            </a:p>
            <a:p>
              <a:pPr algn="just"/>
              <a:r>
                <a:rPr lang="en-US" sz="2400">
                  <a:latin typeface="Arial" panose="020B0604020202020204" pitchFamily="34" charset="0"/>
                  <a:cs typeface="Arial" panose="020B0604020202020204" pitchFamily="34" charset="0"/>
                </a:rPr>
                <a:t>	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 </a:t>
              </a:r>
            </a:p>
            <a:p>
              <a:pPr algn="just"/>
              <a:r>
                <a:rPr lang="en-US" sz="2400">
                  <a:latin typeface="Arial" panose="020B0604020202020204" pitchFamily="34" charset="0"/>
                  <a:cs typeface="Arial" panose="020B0604020202020204" pitchFamily="34" charset="0"/>
                </a:rPr>
                <a:t>	Đó là tổ tiên của các dân tộc anh em trên đất nước ta ngày nay.</a:t>
              </a:r>
            </a:p>
            <a:p>
              <a:pPr algn="just"/>
              <a:r>
                <a:rPr lang="en-US" sz="2400">
                  <a:latin typeface="Arial" panose="020B0604020202020204" pitchFamily="34" charset="0"/>
                  <a:ea typeface="Arial-Rounded" panose="020B0500000000000000" pitchFamily="34" charset="0"/>
                  <a:cs typeface="Arial" panose="020B0604020202020204" pitchFamily="34" charset="0"/>
                </a:rPr>
                <a:t>	</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Truyện cổ Khơ Mú</a:t>
              </a:r>
              <a:r>
                <a:rPr lang="en-US" sz="2800">
                  <a:latin typeface="Arial" panose="020B0604020202020204" pitchFamily="34" charset="0"/>
                  <a:ea typeface="Arial-Rounded" panose="020B0500000000000000" pitchFamily="34" charset="0"/>
                  <a:cs typeface="Arial" panose="020B0604020202020204" pitchFamily="34" charset="0"/>
                </a:rPr>
                <a:t>)</a:t>
              </a:r>
            </a:p>
          </p:txBody>
        </p:sp>
        <p:sp>
          <p:nvSpPr>
            <p:cNvPr id="10" name="TextBox 9">
              <a:extLst>
                <a:ext uri="{FF2B5EF4-FFF2-40B4-BE49-F238E27FC236}">
                  <a16:creationId xmlns:a16="http://schemas.microsoft.com/office/drawing/2014/main" id="{EEB20265-2E34-4089-A71D-529985E89D90}"/>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CHUYỆN QUẢ BẦU</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Cloud 6">
            <a:extLst>
              <a:ext uri="{FF2B5EF4-FFF2-40B4-BE49-F238E27FC236}">
                <a16:creationId xmlns:a16="http://schemas.microsoft.com/office/drawing/2014/main"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a:t>
            </a:r>
          </a:p>
        </p:txBody>
      </p:sp>
      <p:cxnSp>
        <p:nvCxnSpPr>
          <p:cNvPr id="29" name="Straight Connector 28">
            <a:extLst>
              <a:ext uri="{FF2B5EF4-FFF2-40B4-BE49-F238E27FC236}">
                <a16:creationId xmlns:a16="http://schemas.microsoft.com/office/drawing/2014/main" id="{2F107E85-5F73-4B7A-9F65-52DBF4237094}"/>
              </a:ext>
            </a:extLst>
          </p:cNvPr>
          <p:cNvCxnSpPr>
            <a:cxnSpLocks/>
          </p:cNvCxnSpPr>
          <p:nvPr/>
        </p:nvCxnSpPr>
        <p:spPr>
          <a:xfrm>
            <a:off x="8446336" y="1195465"/>
            <a:ext cx="10622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00CD86-CB0A-4803-B249-60547DD8F553}"/>
              </a:ext>
            </a:extLst>
          </p:cNvPr>
          <p:cNvCxnSpPr>
            <a:cxnSpLocks/>
          </p:cNvCxnSpPr>
          <p:nvPr/>
        </p:nvCxnSpPr>
        <p:spPr>
          <a:xfrm>
            <a:off x="3595335" y="4136036"/>
            <a:ext cx="9656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DA5067-BD03-4FBF-8F97-E44AB3AB3F76}"/>
              </a:ext>
            </a:extLst>
          </p:cNvPr>
          <p:cNvCxnSpPr>
            <a:cxnSpLocks/>
          </p:cNvCxnSpPr>
          <p:nvPr/>
        </p:nvCxnSpPr>
        <p:spPr>
          <a:xfrm>
            <a:off x="2072512" y="5967335"/>
            <a:ext cx="8779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id="{862D9E92-A471-4BA4-B4DC-37DF293AE8EE}"/>
              </a:ext>
            </a:extLst>
          </p:cNvPr>
          <p:cNvGrpSpPr/>
          <p:nvPr/>
        </p:nvGrpSpPr>
        <p:grpSpPr>
          <a:xfrm>
            <a:off x="943156" y="433999"/>
            <a:ext cx="652318" cy="647680"/>
            <a:chOff x="1773575" y="4308850"/>
            <a:chExt cx="650450" cy="645825"/>
          </a:xfrm>
        </p:grpSpPr>
        <p:sp>
          <p:nvSpPr>
            <p:cNvPr id="15" name="Google Shape;7682;p56">
              <a:extLst>
                <a:ext uri="{FF2B5EF4-FFF2-40B4-BE49-F238E27FC236}">
                  <a16:creationId xmlns:a16="http://schemas.microsoft.com/office/drawing/2014/main"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id="{DA8779D3-25DA-4AFC-9C65-2A69BD4D7E5C}"/>
              </a:ext>
            </a:extLst>
          </p:cNvPr>
          <p:cNvSpPr txBox="1"/>
          <p:nvPr/>
        </p:nvSpPr>
        <p:spPr>
          <a:xfrm>
            <a:off x="1780078" y="433999"/>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Con dúi</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39261F32-D93A-4362-B1F4-F6652013FA80}"/>
              </a:ext>
            </a:extLst>
          </p:cNvPr>
          <p:cNvSpPr txBox="1"/>
          <p:nvPr/>
        </p:nvSpPr>
        <p:spPr>
          <a:xfrm>
            <a:off x="1780078" y="433999"/>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loài thú nhỏ, ăn củ và rễ cây, sống trong hang đất.</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pic>
        <p:nvPicPr>
          <p:cNvPr id="1026" name="Picture 2" descr="Hiệu quả mô hình nuôi Dúi giống tại Vũ Quang | Đài Phát thanh và Truyền  hình Hà Tĩnh">
            <a:extLst>
              <a:ext uri="{FF2B5EF4-FFF2-40B4-BE49-F238E27FC236}">
                <a16:creationId xmlns:a16="http://schemas.microsoft.com/office/drawing/2014/main" id="{E6B1B98A-5CBD-464C-891D-3276E031C4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6" r="26663"/>
          <a:stretch/>
        </p:blipFill>
        <p:spPr bwMode="auto">
          <a:xfrm>
            <a:off x="3140971" y="2078825"/>
            <a:ext cx="5879896" cy="451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38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id="{862D9E92-A471-4BA4-B4DC-37DF293AE8EE}"/>
              </a:ext>
            </a:extLst>
          </p:cNvPr>
          <p:cNvGrpSpPr/>
          <p:nvPr/>
        </p:nvGrpSpPr>
        <p:grpSpPr>
          <a:xfrm>
            <a:off x="958146" y="718812"/>
            <a:ext cx="652318" cy="647680"/>
            <a:chOff x="1773575" y="4308850"/>
            <a:chExt cx="650450" cy="645825"/>
          </a:xfrm>
        </p:grpSpPr>
        <p:sp>
          <p:nvSpPr>
            <p:cNvPr id="15" name="Google Shape;7682;p56">
              <a:extLst>
                <a:ext uri="{FF2B5EF4-FFF2-40B4-BE49-F238E27FC236}">
                  <a16:creationId xmlns:a16="http://schemas.microsoft.com/office/drawing/2014/main"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id="{DA8779D3-25DA-4AFC-9C65-2A69BD4D7E5C}"/>
              </a:ext>
            </a:extLst>
          </p:cNvPr>
          <p:cNvSpPr txBox="1"/>
          <p:nvPr/>
        </p:nvSpPr>
        <p:spPr>
          <a:xfrm>
            <a:off x="1795068" y="718812"/>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Nương</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39261F32-D93A-4362-B1F4-F6652013FA80}"/>
              </a:ext>
            </a:extLst>
          </p:cNvPr>
          <p:cNvSpPr txBox="1"/>
          <p:nvPr/>
        </p:nvSpPr>
        <p:spPr>
          <a:xfrm>
            <a:off x="1795068" y="749988"/>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đất trồng trên đồi, núi hoặc bãi cao ven sông.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8" name="Google Shape;7681;p56">
            <a:extLst>
              <a:ext uri="{FF2B5EF4-FFF2-40B4-BE49-F238E27FC236}">
                <a16:creationId xmlns:a16="http://schemas.microsoft.com/office/drawing/2014/main" id="{F178C6D8-7A13-4411-B535-38757EA751B1}"/>
              </a:ext>
            </a:extLst>
          </p:cNvPr>
          <p:cNvGrpSpPr/>
          <p:nvPr/>
        </p:nvGrpSpPr>
        <p:grpSpPr>
          <a:xfrm>
            <a:off x="958146" y="2482308"/>
            <a:ext cx="652318" cy="647680"/>
            <a:chOff x="1773575" y="4308850"/>
            <a:chExt cx="650450" cy="645825"/>
          </a:xfrm>
        </p:grpSpPr>
        <p:sp>
          <p:nvSpPr>
            <p:cNvPr id="9" name="Google Shape;7682;p56">
              <a:extLst>
                <a:ext uri="{FF2B5EF4-FFF2-40B4-BE49-F238E27FC236}">
                  <a16:creationId xmlns:a16="http://schemas.microsoft.com/office/drawing/2014/main" id="{1120A9D0-D38D-4E12-A12B-C11AAEC68BB9}"/>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0" name="Google Shape;7683;p56">
              <a:extLst>
                <a:ext uri="{FF2B5EF4-FFF2-40B4-BE49-F238E27FC236}">
                  <a16:creationId xmlns:a16="http://schemas.microsoft.com/office/drawing/2014/main" id="{76101DEA-A960-4A7A-8D16-C00F9B4E640B}"/>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1" name="TextBox 10">
            <a:extLst>
              <a:ext uri="{FF2B5EF4-FFF2-40B4-BE49-F238E27FC236}">
                <a16:creationId xmlns:a16="http://schemas.microsoft.com/office/drawing/2014/main" id="{E778B389-7C4E-400C-B8AC-ADF425111E48}"/>
              </a:ext>
            </a:extLst>
          </p:cNvPr>
          <p:cNvSpPr txBox="1"/>
          <p:nvPr/>
        </p:nvSpPr>
        <p:spPr>
          <a:xfrm>
            <a:off x="1795068" y="2482308"/>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Tổ tiên</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7BD90C6F-E74D-4325-B581-BFA6D056C7BD}"/>
              </a:ext>
            </a:extLst>
          </p:cNvPr>
          <p:cNvSpPr txBox="1"/>
          <p:nvPr/>
        </p:nvSpPr>
        <p:spPr>
          <a:xfrm>
            <a:off x="1795068" y="2482308"/>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những người đầu tiên sinh ra một dòng họ hay một dân tộc.</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9643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0D3E7A-647B-429F-B21B-3F3401B3CA5A}"/>
              </a:ext>
            </a:extLst>
          </p:cNvPr>
          <p:cNvSpPr txBox="1"/>
          <p:nvPr/>
        </p:nvSpPr>
        <p:spPr>
          <a:xfrm>
            <a:off x="1002863" y="1922449"/>
            <a:ext cx="10605816" cy="1938992"/>
          </a:xfrm>
          <a:prstGeom prst="rect">
            <a:avLst/>
          </a:prstGeom>
          <a:noFill/>
        </p:spPr>
        <p:txBody>
          <a:bodyPr wrap="square">
            <a:spAutoFit/>
          </a:bodyPr>
          <a:lstStyle/>
          <a:p>
            <a:pPr algn="just"/>
            <a:r>
              <a:rPr lang="en-US" sz="4000">
                <a:latin typeface="Arial" panose="020B0604020202020204" pitchFamily="34" charset="0"/>
                <a:ea typeface="Arial-Rounded" panose="020B0500000000000000" pitchFamily="34" charset="0"/>
                <a:cs typeface="Arial" panose="020B0604020202020204" pitchFamily="34" charset="0"/>
              </a:rPr>
              <a:t>Việt Nam có những vị anh hùng có công với đất nước như Hai Bà Trưng, Bà Triệu, Trần Hưng Đạo, Quang Trung, Hồ Chí Minh,…</a:t>
            </a:r>
          </a:p>
        </p:txBody>
      </p:sp>
      <p:cxnSp>
        <p:nvCxnSpPr>
          <p:cNvPr id="5" name="Straight Connector 4">
            <a:extLst>
              <a:ext uri="{FF2B5EF4-FFF2-40B4-BE49-F238E27FC236}">
                <a16:creationId xmlns:a16="http://schemas.microsoft.com/office/drawing/2014/main" id="{3943FCA6-D8D7-49DE-ADD4-ABCD2567916E}"/>
              </a:ext>
            </a:extLst>
          </p:cNvPr>
          <p:cNvCxnSpPr>
            <a:cxnSpLocks/>
          </p:cNvCxnSpPr>
          <p:nvPr/>
        </p:nvCxnSpPr>
        <p:spPr>
          <a:xfrm flipV="1">
            <a:off x="3316490" y="1993629"/>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551A0EC-47E6-4E83-A816-EE0090E19B1C}"/>
              </a:ext>
            </a:extLst>
          </p:cNvPr>
          <p:cNvGrpSpPr/>
          <p:nvPr/>
        </p:nvGrpSpPr>
        <p:grpSpPr>
          <a:xfrm rot="21128394">
            <a:off x="10418908" y="3240037"/>
            <a:ext cx="404033" cy="548779"/>
            <a:chOff x="8074786" y="2617012"/>
            <a:chExt cx="317117" cy="402892"/>
          </a:xfrm>
        </p:grpSpPr>
        <p:cxnSp>
          <p:nvCxnSpPr>
            <p:cNvPr id="7" name="Straight Connector 6">
              <a:extLst>
                <a:ext uri="{FF2B5EF4-FFF2-40B4-BE49-F238E27FC236}">
                  <a16:creationId xmlns:a16="http://schemas.microsoft.com/office/drawing/2014/main" id="{4F6597D1-31CF-4072-8C25-1DAF2F88B1F9}"/>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55576B-9A77-42B6-9DE5-49D7912F6BD7}"/>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9046A8EF-79AA-436B-92EA-CAE9C0613597}"/>
              </a:ext>
            </a:extLst>
          </p:cNvPr>
          <p:cNvCxnSpPr>
            <a:cxnSpLocks/>
          </p:cNvCxnSpPr>
          <p:nvPr/>
        </p:nvCxnSpPr>
        <p:spPr>
          <a:xfrm flipV="1">
            <a:off x="8593446" y="1997335"/>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7E03787-C6FE-4FAE-9ABC-297A87B46218}"/>
              </a:ext>
            </a:extLst>
          </p:cNvPr>
          <p:cNvCxnSpPr>
            <a:cxnSpLocks/>
          </p:cNvCxnSpPr>
          <p:nvPr/>
        </p:nvCxnSpPr>
        <p:spPr>
          <a:xfrm flipV="1">
            <a:off x="3325370" y="2592506"/>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2813FFF-5216-4F50-A894-06A00E7D4105}"/>
              </a:ext>
            </a:extLst>
          </p:cNvPr>
          <p:cNvCxnSpPr>
            <a:cxnSpLocks/>
          </p:cNvCxnSpPr>
          <p:nvPr/>
        </p:nvCxnSpPr>
        <p:spPr>
          <a:xfrm flipV="1">
            <a:off x="7905043" y="2591349"/>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6DC76-5A09-465C-B613-119E9121EBF2}"/>
              </a:ext>
            </a:extLst>
          </p:cNvPr>
          <p:cNvCxnSpPr>
            <a:cxnSpLocks/>
          </p:cNvCxnSpPr>
          <p:nvPr/>
        </p:nvCxnSpPr>
        <p:spPr>
          <a:xfrm flipV="1">
            <a:off x="10320958" y="2591349"/>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475FC54-860F-41E0-8804-BCD3782D6C0C}"/>
              </a:ext>
            </a:extLst>
          </p:cNvPr>
          <p:cNvCxnSpPr>
            <a:cxnSpLocks/>
          </p:cNvCxnSpPr>
          <p:nvPr/>
        </p:nvCxnSpPr>
        <p:spPr>
          <a:xfrm flipV="1">
            <a:off x="3616449" y="3252978"/>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8404ED1-D66E-46EC-A285-DB518128BCA9}"/>
              </a:ext>
            </a:extLst>
          </p:cNvPr>
          <p:cNvCxnSpPr>
            <a:cxnSpLocks/>
          </p:cNvCxnSpPr>
          <p:nvPr/>
        </p:nvCxnSpPr>
        <p:spPr>
          <a:xfrm flipV="1">
            <a:off x="6854690" y="3158437"/>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42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A587F5-0CFB-4301-96B0-D64A4AB1BA71}"/>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p:cNvSpPr txBox="1"/>
          <p:nvPr/>
        </p:nvSpPr>
        <p:spPr>
          <a:xfrm>
            <a:off x="3410606" y="2212817"/>
            <a:ext cx="4798635" cy="1596479"/>
          </a:xfrm>
          <a:prstGeom prst="rect">
            <a:avLst/>
          </a:prstGeom>
          <a:noFill/>
        </p:spPr>
        <p:txBody>
          <a:bodyPr wrap="square" rtlCol="0">
            <a:prstTxWarp prst="textArchUp">
              <a:avLst/>
            </a:prstTxWarp>
            <a:spAutoFit/>
          </a:bodyPr>
          <a:lstStyle/>
          <a:p>
            <a:pPr algn="ctr"/>
            <a:r>
              <a:rPr lang="en-US" sz="7980" dirty="0">
                <a:solidFill>
                  <a:schemeClr val="bg1">
                    <a:alpha val="86000"/>
                  </a:schemeClr>
                </a:solidFill>
                <a:latin typeface="Cloud Candy" panose="02000500000000000000" pitchFamily="2" charset="0"/>
              </a:rPr>
              <a:t>Sleeping</a:t>
            </a:r>
          </a:p>
        </p:txBody>
      </p:sp>
      <p:pic>
        <p:nvPicPr>
          <p:cNvPr id="1030" name="Picture 6" descr="Image result for pokemo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8322" y="2193948"/>
            <a:ext cx="7363203" cy="265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9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anim calcmode="lin" valueType="num">
                                      <p:cBhvr>
                                        <p:cTn id="10" dur="1000" fill="hold"/>
                                        <p:tgtEl>
                                          <p:spTgt spid="2"/>
                                        </p:tgtEl>
                                        <p:attrNameLst>
                                          <p:attrName>ppt_x</p:attrName>
                                        </p:attrNameLst>
                                      </p:cBhvr>
                                      <p:tavLst>
                                        <p:tav tm="0">
                                          <p:val>
                                            <p:fltVal val="0.5"/>
                                          </p:val>
                                        </p:tav>
                                        <p:tav tm="100000">
                                          <p:val>
                                            <p:strVal val="#ppt_x"/>
                                          </p:val>
                                        </p:tav>
                                      </p:tavLst>
                                    </p:anim>
                                    <p:anim calcmode="lin" valueType="num">
                                      <p:cBhvr>
                                        <p:cTn id="11" dur="1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9B666EC3-270C-491E-942B-6C59832012A6}"/>
              </a:ext>
            </a:extLst>
          </p:cNvPr>
          <p:cNvSpPr/>
          <p:nvPr/>
        </p:nvSpPr>
        <p:spPr>
          <a:xfrm>
            <a:off x="9731311" y="96341"/>
            <a:ext cx="2360071"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grpSp>
        <p:nvGrpSpPr>
          <p:cNvPr id="16" name="Group 15">
            <a:extLst>
              <a:ext uri="{FF2B5EF4-FFF2-40B4-BE49-F238E27FC236}">
                <a16:creationId xmlns:a16="http://schemas.microsoft.com/office/drawing/2014/main" id="{D0010327-E8D9-4F4E-90C8-43BAA7FB311D}"/>
              </a:ext>
            </a:extLst>
          </p:cNvPr>
          <p:cNvGrpSpPr/>
          <p:nvPr/>
        </p:nvGrpSpPr>
        <p:grpSpPr>
          <a:xfrm>
            <a:off x="300642" y="148604"/>
            <a:ext cx="11560554" cy="6709396"/>
            <a:chOff x="300642" y="240083"/>
            <a:chExt cx="11560554" cy="6709396"/>
          </a:xfrm>
        </p:grpSpPr>
        <p:sp>
          <p:nvSpPr>
            <p:cNvPr id="17" name="TextBox 16">
              <a:extLst>
                <a:ext uri="{FF2B5EF4-FFF2-40B4-BE49-F238E27FC236}">
                  <a16:creationId xmlns:a16="http://schemas.microsoft.com/office/drawing/2014/main" id="{D3BDABEC-CFE0-4A32-8A33-7DC30ADF5496}"/>
                </a:ext>
              </a:extLst>
            </p:cNvPr>
            <p:cNvSpPr txBox="1"/>
            <p:nvPr/>
          </p:nvSpPr>
          <p:spPr>
            <a:xfrm>
              <a:off x="300642" y="824725"/>
              <a:ext cx="11560554" cy="6124754"/>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Ngày xưa có vợ chồng nọ đi rừng, bắt được một con dúi. Dúi xin tha, họ tương tình tha cho nó.</a:t>
              </a:r>
            </a:p>
            <a:p>
              <a:pPr algn="just"/>
              <a:r>
                <a:rPr lang="en-US" sz="2400">
                  <a:latin typeface="Arial" panose="020B0604020202020204" pitchFamily="34" charset="0"/>
                  <a:cs typeface="Arial" panose="020B0604020202020204" pitchFamily="34" charset="0"/>
                </a:rPr>
                <a:t>	Để trả ơn, dúi báo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họ thoát nạn.</a:t>
              </a:r>
            </a:p>
            <a:p>
              <a:pPr algn="just"/>
              <a:r>
                <a:rPr lang="en-US" sz="2400">
                  <a:latin typeface="Arial" panose="020B0604020202020204" pitchFamily="34" charset="0"/>
                  <a:cs typeface="Arial" panose="020B0604020202020204" pitchFamily="34" charset="0"/>
                </a:rPr>
                <a:t>	Ít lâu sau, người vợ sinh ra một quả bầu.</a:t>
              </a:r>
            </a:p>
            <a:p>
              <a:pPr algn="just"/>
              <a:r>
                <a:rPr lang="en-US" sz="2400">
                  <a:latin typeface="Arial" panose="020B0604020202020204" pitchFamily="34" charset="0"/>
                  <a:cs typeface="Arial" panose="020B0604020202020204" pitchFamily="34" charset="0"/>
                </a:rPr>
                <a:t>	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 </a:t>
              </a:r>
            </a:p>
            <a:p>
              <a:pPr algn="just"/>
              <a:r>
                <a:rPr lang="en-US" sz="2400">
                  <a:latin typeface="Arial" panose="020B0604020202020204" pitchFamily="34" charset="0"/>
                  <a:cs typeface="Arial" panose="020B0604020202020204" pitchFamily="34" charset="0"/>
                </a:rPr>
                <a:t>	Đó là tổ tiên của các dân tộc anh em trên đất nước ta ngày nay.</a:t>
              </a:r>
            </a:p>
            <a:p>
              <a:pPr algn="just"/>
              <a:r>
                <a:rPr lang="en-US" sz="2400">
                  <a:latin typeface="Arial" panose="020B0604020202020204" pitchFamily="34" charset="0"/>
                  <a:ea typeface="Arial-Rounded" panose="020B0500000000000000" pitchFamily="34" charset="0"/>
                  <a:cs typeface="Arial" panose="020B0604020202020204" pitchFamily="34" charset="0"/>
                </a:rPr>
                <a:t>	</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Truyện cổ Khơ Mú</a:t>
              </a:r>
              <a:r>
                <a:rPr lang="en-US" sz="2800">
                  <a:latin typeface="Arial" panose="020B0604020202020204" pitchFamily="34" charset="0"/>
                  <a:ea typeface="Arial-Rounded" panose="020B0500000000000000" pitchFamily="34" charset="0"/>
                  <a:cs typeface="Arial" panose="020B0604020202020204" pitchFamily="34" charset="0"/>
                </a:rPr>
                <a:t>)</a:t>
              </a:r>
            </a:p>
          </p:txBody>
        </p:sp>
        <p:sp>
          <p:nvSpPr>
            <p:cNvPr id="18" name="TextBox 17">
              <a:extLst>
                <a:ext uri="{FF2B5EF4-FFF2-40B4-BE49-F238E27FC236}">
                  <a16:creationId xmlns:a16="http://schemas.microsoft.com/office/drawing/2014/main" id="{FA7E62F8-0864-429C-AF81-9BB9AF54C02E}"/>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CHUYỆN QUẢ BẦU</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19" name="Group 18">
            <a:extLst>
              <a:ext uri="{FF2B5EF4-FFF2-40B4-BE49-F238E27FC236}">
                <a16:creationId xmlns:a16="http://schemas.microsoft.com/office/drawing/2014/main" id="{92A0869A-4241-4F2D-A56C-A9443042D712}"/>
              </a:ext>
            </a:extLst>
          </p:cNvPr>
          <p:cNvGrpSpPr/>
          <p:nvPr/>
        </p:nvGrpSpPr>
        <p:grpSpPr>
          <a:xfrm>
            <a:off x="300642" y="148604"/>
            <a:ext cx="11560554" cy="6709396"/>
            <a:chOff x="300642" y="240083"/>
            <a:chExt cx="11560554" cy="6709396"/>
          </a:xfrm>
        </p:grpSpPr>
        <p:sp>
          <p:nvSpPr>
            <p:cNvPr id="20" name="TextBox 19">
              <a:extLst>
                <a:ext uri="{FF2B5EF4-FFF2-40B4-BE49-F238E27FC236}">
                  <a16:creationId xmlns:a16="http://schemas.microsoft.com/office/drawing/2014/main" id="{6033F1FF-A92D-4DF1-82FB-83983B8918AE}"/>
                </a:ext>
              </a:extLst>
            </p:cNvPr>
            <p:cNvSpPr txBox="1"/>
            <p:nvPr/>
          </p:nvSpPr>
          <p:spPr>
            <a:xfrm>
              <a:off x="300642" y="824725"/>
              <a:ext cx="11560554" cy="6124754"/>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a:t>
              </a:r>
              <a:r>
                <a:rPr lang="en-US" sz="2400">
                  <a:solidFill>
                    <a:srgbClr val="7030A0"/>
                  </a:solidFill>
                  <a:latin typeface="Arial" panose="020B0604020202020204" pitchFamily="34" charset="0"/>
                  <a:cs typeface="Arial" panose="020B0604020202020204" pitchFamily="34" charset="0"/>
                </a:rPr>
                <a:t>Ngày xưa có vợ chồng nọ đi rừng, bắt được một con dúi. Dúi xin tha, họ tương tình tha cho nó.</a:t>
              </a:r>
            </a:p>
            <a:p>
              <a:pPr algn="just"/>
              <a:r>
                <a:rPr lang="en-US" sz="2400">
                  <a:latin typeface="Arial" panose="020B0604020202020204" pitchFamily="34" charset="0"/>
                  <a:cs typeface="Arial" panose="020B0604020202020204" pitchFamily="34" charset="0"/>
                </a:rPr>
                <a:t>	</a:t>
              </a:r>
              <a:r>
                <a:rPr lang="en-US" sz="2400">
                  <a:solidFill>
                    <a:srgbClr val="00B050"/>
                  </a:solidFill>
                  <a:latin typeface="Arial" panose="020B0604020202020204" pitchFamily="34" charset="0"/>
                  <a:cs typeface="Arial" panose="020B0604020202020204" pitchFamily="34" charset="0"/>
                </a:rPr>
                <a:t>Để trả ơn, dúi báo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họ thoát nạn.</a:t>
              </a:r>
            </a:p>
            <a:p>
              <a:pPr algn="just"/>
              <a:r>
                <a:rPr lang="en-US" sz="2400">
                  <a:latin typeface="Arial" panose="020B0604020202020204" pitchFamily="34" charset="0"/>
                  <a:cs typeface="Arial" panose="020B0604020202020204" pitchFamily="34" charset="0"/>
                </a:rPr>
                <a:t>	</a:t>
              </a:r>
              <a:r>
                <a:rPr lang="en-US" sz="2400">
                  <a:solidFill>
                    <a:srgbClr val="0070C0"/>
                  </a:solidFill>
                  <a:latin typeface="Arial" panose="020B0604020202020204" pitchFamily="34" charset="0"/>
                  <a:cs typeface="Arial" panose="020B0604020202020204" pitchFamily="34" charset="0"/>
                </a:rPr>
                <a:t>Ít lâu sau, người vợ sinh ra một quả bầu.</a:t>
              </a:r>
            </a:p>
            <a:p>
              <a:pPr algn="just"/>
              <a:r>
                <a:rPr lang="en-US" sz="2400">
                  <a:solidFill>
                    <a:srgbClr val="0070C0"/>
                  </a:solidFill>
                  <a:latin typeface="Arial" panose="020B0604020202020204" pitchFamily="34" charset="0"/>
                  <a:cs typeface="Arial" panose="020B0604020202020204" pitchFamily="34" charset="0"/>
                </a:rPr>
                <a:t>	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 </a:t>
              </a:r>
            </a:p>
            <a:p>
              <a:pPr algn="just"/>
              <a:r>
                <a:rPr lang="en-US" sz="2400">
                  <a:solidFill>
                    <a:srgbClr val="0070C0"/>
                  </a:solidFill>
                  <a:latin typeface="Arial" panose="020B0604020202020204" pitchFamily="34" charset="0"/>
                  <a:cs typeface="Arial" panose="020B0604020202020204" pitchFamily="34" charset="0"/>
                </a:rPr>
                <a:t>	Đó là tổ tiên của các dân tộc anh em trên đất nước ta ngày nay.</a:t>
              </a:r>
            </a:p>
            <a:p>
              <a:pPr algn="just"/>
              <a:r>
                <a:rPr lang="en-US" sz="2400">
                  <a:latin typeface="Arial" panose="020B0604020202020204" pitchFamily="34" charset="0"/>
                  <a:ea typeface="Arial-Rounded" panose="020B0500000000000000" pitchFamily="34" charset="0"/>
                  <a:cs typeface="Arial" panose="020B0604020202020204" pitchFamily="34" charset="0"/>
                </a:rPr>
                <a:t>	</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Truyện cổ Khơ Mú</a:t>
              </a:r>
              <a:r>
                <a:rPr lang="en-US" sz="2800">
                  <a:latin typeface="Arial" panose="020B0604020202020204" pitchFamily="34" charset="0"/>
                  <a:ea typeface="Arial-Rounded" panose="020B0500000000000000" pitchFamily="34" charset="0"/>
                  <a:cs typeface="Arial" panose="020B0604020202020204" pitchFamily="34" charset="0"/>
                </a:rPr>
                <a:t>)</a:t>
              </a:r>
            </a:p>
          </p:txBody>
        </p:sp>
        <p:sp>
          <p:nvSpPr>
            <p:cNvPr id="21" name="TextBox 20">
              <a:extLst>
                <a:ext uri="{FF2B5EF4-FFF2-40B4-BE49-F238E27FC236}">
                  <a16:creationId xmlns:a16="http://schemas.microsoft.com/office/drawing/2014/main" id="{64999967-F6D3-4B8E-9EE9-B52A59C9AFCE}"/>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CHUYỆN QUẢ BẦU</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6"/>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84C70C7-5520-41D0-9226-A89EEB2764F0}"/>
              </a:ext>
            </a:extLst>
          </p:cNvPr>
          <p:cNvGrpSpPr/>
          <p:nvPr/>
        </p:nvGrpSpPr>
        <p:grpSpPr>
          <a:xfrm>
            <a:off x="300642" y="148604"/>
            <a:ext cx="11560554" cy="6709396"/>
            <a:chOff x="300642" y="240083"/>
            <a:chExt cx="11560554" cy="6709396"/>
          </a:xfrm>
        </p:grpSpPr>
        <p:sp>
          <p:nvSpPr>
            <p:cNvPr id="6" name="TextBox 5">
              <a:extLst>
                <a:ext uri="{FF2B5EF4-FFF2-40B4-BE49-F238E27FC236}">
                  <a16:creationId xmlns:a16="http://schemas.microsoft.com/office/drawing/2014/main" id="{40DE96E7-4F7A-4277-94E7-BD4612D06D25}"/>
                </a:ext>
              </a:extLst>
            </p:cNvPr>
            <p:cNvSpPr txBox="1"/>
            <p:nvPr/>
          </p:nvSpPr>
          <p:spPr>
            <a:xfrm>
              <a:off x="300642" y="824725"/>
              <a:ext cx="11560554" cy="6124754"/>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Ngày xưa có vợ chồng nọ đi rừng, bắt được một con dúi. Dúi xin tha, họ tương tình tha cho nó.</a:t>
              </a:r>
            </a:p>
            <a:p>
              <a:pPr algn="just"/>
              <a:r>
                <a:rPr lang="en-US" sz="2400">
                  <a:latin typeface="Arial" panose="020B0604020202020204" pitchFamily="34" charset="0"/>
                  <a:cs typeface="Arial" panose="020B0604020202020204" pitchFamily="34" charset="0"/>
                </a:rPr>
                <a:t>	Để trả ơn, dúi báo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họ thoát nạn.</a:t>
              </a:r>
            </a:p>
            <a:p>
              <a:pPr algn="just"/>
              <a:r>
                <a:rPr lang="en-US" sz="2400">
                  <a:latin typeface="Arial" panose="020B0604020202020204" pitchFamily="34" charset="0"/>
                  <a:cs typeface="Arial" panose="020B0604020202020204" pitchFamily="34" charset="0"/>
                </a:rPr>
                <a:t>	Ít lâu sau, người vợ sinh ra một quả bầu.</a:t>
              </a:r>
            </a:p>
            <a:p>
              <a:pPr algn="just"/>
              <a:r>
                <a:rPr lang="en-US" sz="2400">
                  <a:latin typeface="Arial" panose="020B0604020202020204" pitchFamily="34" charset="0"/>
                  <a:cs typeface="Arial" panose="020B0604020202020204" pitchFamily="34" charset="0"/>
                </a:rPr>
                <a:t>	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 </a:t>
              </a:r>
            </a:p>
            <a:p>
              <a:pPr algn="just"/>
              <a:r>
                <a:rPr lang="en-US" sz="2400">
                  <a:latin typeface="Arial" panose="020B0604020202020204" pitchFamily="34" charset="0"/>
                  <a:cs typeface="Arial" panose="020B0604020202020204" pitchFamily="34" charset="0"/>
                </a:rPr>
                <a:t>	Đó là tổ tiên của các dân tộc anh em trên đất nước ta ngày nay.</a:t>
              </a:r>
            </a:p>
            <a:p>
              <a:pPr algn="just"/>
              <a:r>
                <a:rPr lang="en-US" sz="2400">
                  <a:latin typeface="Arial" panose="020B0604020202020204" pitchFamily="34" charset="0"/>
                  <a:ea typeface="Arial-Rounded" panose="020B0500000000000000" pitchFamily="34" charset="0"/>
                  <a:cs typeface="Arial" panose="020B0604020202020204" pitchFamily="34" charset="0"/>
                </a:rPr>
                <a:t>	</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Truyện cổ Khơ Mú</a:t>
              </a:r>
              <a:r>
                <a:rPr lang="en-US" sz="2800">
                  <a:latin typeface="Arial" panose="020B0604020202020204" pitchFamily="34" charset="0"/>
                  <a:ea typeface="Arial-Rounded" panose="020B0500000000000000" pitchFamily="34" charset="0"/>
                  <a:cs typeface="Arial" panose="020B0604020202020204" pitchFamily="34" charset="0"/>
                </a:rPr>
                <a:t>)</a:t>
              </a:r>
            </a:p>
          </p:txBody>
        </p:sp>
        <p:sp>
          <p:nvSpPr>
            <p:cNvPr id="10" name="TextBox 9">
              <a:extLst>
                <a:ext uri="{FF2B5EF4-FFF2-40B4-BE49-F238E27FC236}">
                  <a16:creationId xmlns:a16="http://schemas.microsoft.com/office/drawing/2014/main" id="{18A60E05-7BCF-43B4-B50A-B85BD5035B94}"/>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CHUYỆN QUẢ BẦU</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21"/>
        <p:cNvGrpSpPr/>
        <p:nvPr/>
      </p:nvGrpSpPr>
      <p:grpSpPr>
        <a:xfrm>
          <a:off x="0" y="0"/>
          <a:ext cx="0" cy="0"/>
          <a:chOff x="0" y="0"/>
          <a:chExt cx="0" cy="0"/>
        </a:xfrm>
      </p:grpSpPr>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84C70C7-5520-41D0-9226-A89EEB2764F0}"/>
              </a:ext>
            </a:extLst>
          </p:cNvPr>
          <p:cNvGrpSpPr/>
          <p:nvPr/>
        </p:nvGrpSpPr>
        <p:grpSpPr>
          <a:xfrm>
            <a:off x="300642" y="148604"/>
            <a:ext cx="11560554" cy="6709396"/>
            <a:chOff x="300642" y="240083"/>
            <a:chExt cx="11560554" cy="6709396"/>
          </a:xfrm>
        </p:grpSpPr>
        <p:sp>
          <p:nvSpPr>
            <p:cNvPr id="6" name="TextBox 5">
              <a:extLst>
                <a:ext uri="{FF2B5EF4-FFF2-40B4-BE49-F238E27FC236}">
                  <a16:creationId xmlns:a16="http://schemas.microsoft.com/office/drawing/2014/main" id="{40DE96E7-4F7A-4277-94E7-BD4612D06D25}"/>
                </a:ext>
              </a:extLst>
            </p:cNvPr>
            <p:cNvSpPr txBox="1"/>
            <p:nvPr/>
          </p:nvSpPr>
          <p:spPr>
            <a:xfrm>
              <a:off x="300642" y="824725"/>
              <a:ext cx="11560554" cy="6124754"/>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Ngày xưa có vợ chồng nọ đi rừng, bắt được một con dúi. Dúi xin tha, họ tương tình tha cho nó.</a:t>
              </a:r>
            </a:p>
            <a:p>
              <a:pPr algn="just"/>
              <a:r>
                <a:rPr lang="en-US" sz="2400">
                  <a:latin typeface="Arial" panose="020B0604020202020204" pitchFamily="34" charset="0"/>
                  <a:cs typeface="Arial" panose="020B0604020202020204" pitchFamily="34" charset="0"/>
                </a:rPr>
                <a:t>	Để trả ơn, dúi báo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họ thoát nạn.</a:t>
              </a:r>
            </a:p>
            <a:p>
              <a:pPr algn="just"/>
              <a:r>
                <a:rPr lang="en-US" sz="2400">
                  <a:latin typeface="Arial" panose="020B0604020202020204" pitchFamily="34" charset="0"/>
                  <a:cs typeface="Arial" panose="020B0604020202020204" pitchFamily="34" charset="0"/>
                </a:rPr>
                <a:t>	Ít lâu sau, người vợ sinh ra một quả bầu.</a:t>
              </a:r>
            </a:p>
            <a:p>
              <a:pPr algn="just"/>
              <a:r>
                <a:rPr lang="en-US" sz="2400">
                  <a:latin typeface="Arial" panose="020B0604020202020204" pitchFamily="34" charset="0"/>
                  <a:cs typeface="Arial" panose="020B0604020202020204" pitchFamily="34" charset="0"/>
                </a:rPr>
                <a:t>	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 </a:t>
              </a:r>
            </a:p>
            <a:p>
              <a:pPr algn="just"/>
              <a:r>
                <a:rPr lang="en-US" sz="2400">
                  <a:latin typeface="Arial" panose="020B0604020202020204" pitchFamily="34" charset="0"/>
                  <a:cs typeface="Arial" panose="020B0604020202020204" pitchFamily="34" charset="0"/>
                </a:rPr>
                <a:t>	Đó là tổ tiên của các dân tộc anh em trên đất nước ta ngày nay.</a:t>
              </a:r>
            </a:p>
            <a:p>
              <a:pPr algn="just"/>
              <a:r>
                <a:rPr lang="en-US" sz="2400">
                  <a:latin typeface="Arial" panose="020B0604020202020204" pitchFamily="34" charset="0"/>
                  <a:ea typeface="Arial-Rounded" panose="020B0500000000000000" pitchFamily="34" charset="0"/>
                  <a:cs typeface="Arial" panose="020B0604020202020204" pitchFamily="34" charset="0"/>
                </a:rPr>
                <a:t>	</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Truyện cổ Khơ Mú</a:t>
              </a:r>
              <a:r>
                <a:rPr lang="en-US" sz="2800">
                  <a:latin typeface="Arial" panose="020B0604020202020204" pitchFamily="34" charset="0"/>
                  <a:ea typeface="Arial-Rounded" panose="020B0500000000000000" pitchFamily="34" charset="0"/>
                  <a:cs typeface="Arial" panose="020B0604020202020204" pitchFamily="34" charset="0"/>
                </a:rPr>
                <a:t>)</a:t>
              </a:r>
            </a:p>
          </p:txBody>
        </p:sp>
        <p:sp>
          <p:nvSpPr>
            <p:cNvPr id="10" name="TextBox 9">
              <a:extLst>
                <a:ext uri="{FF2B5EF4-FFF2-40B4-BE49-F238E27FC236}">
                  <a16:creationId xmlns:a16="http://schemas.microsoft.com/office/drawing/2014/main" id="{18A60E05-7BCF-43B4-B50A-B85BD5035B94}"/>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CHUYỆN QUẢ BẦU</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815647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5885" y="226161"/>
            <a:ext cx="11530067" cy="729710"/>
            <a:chOff x="294783" y="915918"/>
            <a:chExt cx="11558663"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52801" y="1044632"/>
              <a:ext cx="10800645" cy="586226"/>
            </a:xfrm>
            <a:prstGeom prst="rect">
              <a:avLst/>
            </a:prstGeom>
            <a:noFill/>
          </p:spPr>
          <p:txBody>
            <a:bodyPr wrap="square" rtlCol="0">
              <a:spAutoFit/>
            </a:bodyPr>
            <a:lstStyle/>
            <a:p>
              <a:pPr algn="just"/>
              <a:r>
                <a:rPr lang="en-US" sz="3200">
                  <a:latin typeface="+mj-lt"/>
                  <a:ea typeface="Arial-Rounded" pitchFamily="34" charset="0"/>
                  <a:cs typeface="Arial-Rounded" pitchFamily="34" charset="0"/>
                </a:rPr>
                <a:t>Con dúi nói với hai vợ chồng điều gì?</a:t>
              </a:r>
            </a:p>
          </p:txBody>
        </p:sp>
      </p:grpSp>
      <p:sp>
        <p:nvSpPr>
          <p:cNvPr id="17" name="TextBox 16">
            <a:extLst>
              <a:ext uri="{FF2B5EF4-FFF2-40B4-BE49-F238E27FC236}">
                <a16:creationId xmlns:a16="http://schemas.microsoft.com/office/drawing/2014/main" id="{1AD4A8B8-3812-48CD-B4E1-52B56489E469}"/>
              </a:ext>
            </a:extLst>
          </p:cNvPr>
          <p:cNvSpPr txBox="1"/>
          <p:nvPr/>
        </p:nvSpPr>
        <p:spPr>
          <a:xfrm>
            <a:off x="1072028" y="1114245"/>
            <a:ext cx="10421161" cy="3539430"/>
          </a:xfrm>
          <a:prstGeom prst="rect">
            <a:avLst/>
          </a:prstGeom>
          <a:solidFill>
            <a:srgbClr val="FFFFFF"/>
          </a:solidFill>
        </p:spPr>
        <p:txBody>
          <a:bodyPr wrap="square">
            <a:spAutoFit/>
          </a:bodyPr>
          <a:lstStyle/>
          <a:p>
            <a:pPr algn="just"/>
            <a:r>
              <a:rPr lang="en-US" sz="2800">
                <a:latin typeface="Arial" panose="020B0604020202020204" pitchFamily="34" charset="0"/>
                <a:cs typeface="Arial" panose="020B0604020202020204" pitchFamily="34" charset="0"/>
              </a:rPr>
              <a:t>	Ngày xưa có vợ chồng nọ đi rừng, bắt được một con dúi. Dúi xin tha, họ tương tình tha cho nó.</a:t>
            </a:r>
          </a:p>
          <a:p>
            <a:pPr algn="just"/>
            <a:r>
              <a:rPr lang="en-US" sz="2800">
                <a:latin typeface="Arial" panose="020B0604020202020204" pitchFamily="34" charset="0"/>
                <a:cs typeface="Arial" panose="020B0604020202020204" pitchFamily="34" charset="0"/>
              </a:rPr>
              <a:t>	Để trả ơn, dúi báo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họ thoát nạn.</a:t>
            </a:r>
          </a:p>
        </p:txBody>
      </p:sp>
      <p:cxnSp>
        <p:nvCxnSpPr>
          <p:cNvPr id="21" name="Straight Connector 20">
            <a:extLst>
              <a:ext uri="{FF2B5EF4-FFF2-40B4-BE49-F238E27FC236}">
                <a16:creationId xmlns:a16="http://schemas.microsoft.com/office/drawing/2014/main" id="{B60E7E5B-5B0C-4372-BABF-A7D5504BDB3B}"/>
              </a:ext>
            </a:extLst>
          </p:cNvPr>
          <p:cNvCxnSpPr>
            <a:cxnSpLocks/>
          </p:cNvCxnSpPr>
          <p:nvPr/>
        </p:nvCxnSpPr>
        <p:spPr>
          <a:xfrm>
            <a:off x="3816186" y="2445922"/>
            <a:ext cx="76770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49D4B7-770D-4BCE-8FB3-60AF8CF3647B}"/>
              </a:ext>
            </a:extLst>
          </p:cNvPr>
          <p:cNvCxnSpPr>
            <a:cxnSpLocks/>
          </p:cNvCxnSpPr>
          <p:nvPr/>
        </p:nvCxnSpPr>
        <p:spPr>
          <a:xfrm>
            <a:off x="1112524" y="2853155"/>
            <a:ext cx="8573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B4D3F53-BEF3-4415-AB31-CBA09727C0A9}"/>
              </a:ext>
            </a:extLst>
          </p:cNvPr>
          <p:cNvSpPr txBox="1"/>
          <p:nvPr/>
        </p:nvSpPr>
        <p:spPr>
          <a:xfrm>
            <a:off x="1112524" y="5205146"/>
            <a:ext cx="10380665" cy="1077218"/>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Con dúi nói với hai vợ chồng là</a:t>
            </a:r>
            <a:r>
              <a:rPr lang="en-US" sz="3200">
                <a:latin typeface="Arial" panose="020B0604020202020204" pitchFamily="34" charset="0"/>
                <a:cs typeface="Arial" panose="020B0604020202020204" pitchFamily="34" charset="0"/>
              </a:rPr>
              <a:t> sắp có lũ lụt rất lớn và chỉ cho họ cách tránh.</a:t>
            </a:r>
            <a:r>
              <a:rPr lang="en-US" sz="3200">
                <a:ea typeface="Arial-Rounded" pitchFamily="34" charset="0"/>
                <a:cs typeface="Arial-Rounded" pitchFamily="34" charset="0"/>
              </a:rPr>
              <a:t> </a:t>
            </a:r>
            <a:endParaRPr lang="en-US" sz="3200" i="1">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02669" y="229596"/>
            <a:ext cx="11556500" cy="749481"/>
            <a:chOff x="294783" y="915918"/>
            <a:chExt cx="11585161" cy="75134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101932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Nhờ đâu hai vợ chồng thoát khỏi nạn lũ lụt?</a:t>
              </a:r>
            </a:p>
          </p:txBody>
        </p:sp>
      </p:grpSp>
      <p:sp>
        <p:nvSpPr>
          <p:cNvPr id="12" name="TextBox 11">
            <a:extLst>
              <a:ext uri="{FF2B5EF4-FFF2-40B4-BE49-F238E27FC236}">
                <a16:creationId xmlns:a16="http://schemas.microsoft.com/office/drawing/2014/main" id="{42E2137F-706E-4024-B3B7-E2F1F0BFD653}"/>
              </a:ext>
            </a:extLst>
          </p:cNvPr>
          <p:cNvSpPr txBox="1"/>
          <p:nvPr/>
        </p:nvSpPr>
        <p:spPr>
          <a:xfrm>
            <a:off x="755866" y="1436422"/>
            <a:ext cx="10626749" cy="3046988"/>
          </a:xfrm>
          <a:prstGeom prst="rect">
            <a:avLst/>
          </a:prstGeom>
          <a:solidFill>
            <a:srgbClr val="FFFFFF"/>
          </a:solidFill>
        </p:spPr>
        <p:txBody>
          <a:bodyPr wrap="square">
            <a:spAutoFit/>
          </a:bodyPr>
          <a:lstStyle/>
          <a:p>
            <a:pPr algn="just"/>
            <a:r>
              <a:rPr lang="en-US" sz="3200">
                <a:latin typeface="Arial" panose="020B0604020202020204" pitchFamily="34" charset="0"/>
                <a:cs typeface="Arial" panose="020B0604020202020204" pitchFamily="34" charset="0"/>
              </a:rPr>
              <a:t>     Để trả ơn, dúi báo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họ thoát nạn.</a:t>
            </a:r>
            <a:endParaRPr lang="en-US" sz="3200">
              <a:solidFill>
                <a:srgbClr val="0070C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BCFD7AD-01B1-4ED5-AB15-3AE25FF39F3E}"/>
              </a:ext>
            </a:extLst>
          </p:cNvPr>
          <p:cNvSpPr txBox="1"/>
          <p:nvPr/>
        </p:nvSpPr>
        <p:spPr>
          <a:xfrm>
            <a:off x="755866" y="4721147"/>
            <a:ext cx="10626749" cy="1200329"/>
          </a:xfrm>
          <a:prstGeom prst="rect">
            <a:avLst/>
          </a:prstGeom>
          <a:solidFill>
            <a:schemeClr val="accent1"/>
          </a:solidFill>
        </p:spPr>
        <p:txBody>
          <a:bodyPr wrap="square">
            <a:spAutoFit/>
          </a:bodyPr>
          <a:lstStyle/>
          <a:p>
            <a:pPr algn="just"/>
            <a:r>
              <a:rPr lang="en-US" sz="3600">
                <a:ea typeface="Arial-Rounded" pitchFamily="34" charset="0"/>
                <a:cs typeface="Arial-Rounded" pitchFamily="34" charset="0"/>
              </a:rPr>
              <a:t>Nhờ làm theo lời khuyên của dúi nên hai vợ chồng thoát nạn.</a:t>
            </a:r>
            <a:endParaRPr lang="en-US" sz="3600" i="1">
              <a:latin typeface="Arial" panose="020B0604020202020204" pitchFamily="34" charset="0"/>
              <a:ea typeface="Arial-Rounded" panose="020B0500000000000000"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E902DEC-C849-48D0-BD8B-CD79E7081F31}"/>
              </a:ext>
            </a:extLst>
          </p:cNvPr>
          <p:cNvCxnSpPr>
            <a:cxnSpLocks/>
          </p:cNvCxnSpPr>
          <p:nvPr/>
        </p:nvCxnSpPr>
        <p:spPr>
          <a:xfrm>
            <a:off x="785846" y="2960064"/>
            <a:ext cx="104656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FB25B-E1FF-4CDB-8CAD-56A299737F93}"/>
              </a:ext>
            </a:extLst>
          </p:cNvPr>
          <p:cNvCxnSpPr>
            <a:cxnSpLocks/>
          </p:cNvCxnSpPr>
          <p:nvPr/>
        </p:nvCxnSpPr>
        <p:spPr>
          <a:xfrm>
            <a:off x="10299624" y="2475903"/>
            <a:ext cx="9913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678186-E238-47CB-B20F-64DE393C4E3F}"/>
              </a:ext>
            </a:extLst>
          </p:cNvPr>
          <p:cNvCxnSpPr>
            <a:cxnSpLocks/>
          </p:cNvCxnSpPr>
          <p:nvPr/>
        </p:nvCxnSpPr>
        <p:spPr>
          <a:xfrm>
            <a:off x="848114" y="3429000"/>
            <a:ext cx="104656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AA492F-FD20-414E-9E75-59DDEC2BD831}"/>
              </a:ext>
            </a:extLst>
          </p:cNvPr>
          <p:cNvCxnSpPr>
            <a:cxnSpLocks/>
          </p:cNvCxnSpPr>
          <p:nvPr/>
        </p:nvCxnSpPr>
        <p:spPr>
          <a:xfrm>
            <a:off x="850422" y="3897936"/>
            <a:ext cx="104656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EDDC47-BB3B-4C29-B1EA-5E630E8B4F27}"/>
              </a:ext>
            </a:extLst>
          </p:cNvPr>
          <p:cNvCxnSpPr>
            <a:cxnSpLocks/>
          </p:cNvCxnSpPr>
          <p:nvPr/>
        </p:nvCxnSpPr>
        <p:spPr>
          <a:xfrm>
            <a:off x="714870" y="4428184"/>
            <a:ext cx="9514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72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410533" y="204067"/>
            <a:ext cx="11376852" cy="954106"/>
            <a:chOff x="286529" y="1104351"/>
            <a:chExt cx="11405067" cy="956473"/>
          </a:xfrm>
        </p:grpSpPr>
        <p:grpSp>
          <p:nvGrpSpPr>
            <p:cNvPr id="8" name="Group 7">
              <a:extLst>
                <a:ext uri="{FF2B5EF4-FFF2-40B4-BE49-F238E27FC236}">
                  <a16:creationId xmlns:a16="http://schemas.microsoft.com/office/drawing/2014/main" id="{2693A03E-FD28-46B7-B4CD-33BC7730BA7A}"/>
                </a:ext>
              </a:extLst>
            </p:cNvPr>
            <p:cNvGrpSpPr/>
            <p:nvPr/>
          </p:nvGrpSpPr>
          <p:grpSpPr>
            <a:xfrm>
              <a:off x="286529" y="1105579"/>
              <a:ext cx="731521" cy="541858"/>
              <a:chOff x="3052100" y="2036084"/>
              <a:chExt cx="1197000" cy="8805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2036084"/>
                <a:ext cx="880520" cy="8805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200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052100" y="2091142"/>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400">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832896" y="1104351"/>
              <a:ext cx="10858700" cy="956473"/>
            </a:xfrm>
            <a:prstGeom prst="rect">
              <a:avLst/>
            </a:prstGeom>
            <a:noFill/>
          </p:spPr>
          <p:txBody>
            <a:bodyPr wrap="square" rtlCol="0">
              <a:spAutoFit/>
            </a:bodyPr>
            <a:lstStyle/>
            <a:p>
              <a:pPr algn="just"/>
              <a:r>
                <a:rPr lang="en-US" sz="2800">
                  <a:latin typeface="+mj-lt"/>
                  <a:ea typeface="Arial-Rounded" pitchFamily="34" charset="0"/>
                  <a:cs typeface="Arial-Rounded" pitchFamily="34" charset="0"/>
                </a:rPr>
                <a:t>Những sự việc kì lạ nào xảy ra sau khi hai vợ chồng thoát khỏi nạn lũ lụt?</a:t>
              </a:r>
            </a:p>
          </p:txBody>
        </p:sp>
      </p:grpSp>
      <p:sp>
        <p:nvSpPr>
          <p:cNvPr id="12" name="TextBox 11">
            <a:extLst>
              <a:ext uri="{FF2B5EF4-FFF2-40B4-BE49-F238E27FC236}">
                <a16:creationId xmlns:a16="http://schemas.microsoft.com/office/drawing/2014/main" id="{42E2137F-706E-4024-B3B7-E2F1F0BFD653}"/>
              </a:ext>
            </a:extLst>
          </p:cNvPr>
          <p:cNvSpPr txBox="1"/>
          <p:nvPr/>
        </p:nvSpPr>
        <p:spPr>
          <a:xfrm>
            <a:off x="1125540" y="1465950"/>
            <a:ext cx="9946839" cy="3046988"/>
          </a:xfrm>
          <a:prstGeom prst="rect">
            <a:avLst/>
          </a:prstGeom>
          <a:solidFill>
            <a:srgbClr val="FFFFFF"/>
          </a:solidFill>
        </p:spPr>
        <p:txBody>
          <a:bodyPr wrap="square">
            <a:spAutoFit/>
          </a:bodyPr>
          <a:lstStyle/>
          <a:p>
            <a:pPr algn="just"/>
            <a:r>
              <a:rPr lang="en-US" sz="2400">
                <a:latin typeface="Arial" panose="020B0604020202020204" pitchFamily="34" charset="0"/>
                <a:ea typeface="Arial-Rounded" panose="020B0500000000000000" pitchFamily="34" charset="0"/>
                <a:cs typeface="Arial" panose="020B0604020202020204" pitchFamily="34" charset="0"/>
              </a:rPr>
              <a:t>	</a:t>
            </a:r>
            <a:r>
              <a:rPr lang="en-US" sz="2400">
                <a:latin typeface="Arial" panose="020B0604020202020204" pitchFamily="34" charset="0"/>
                <a:cs typeface="Arial" panose="020B0604020202020204" pitchFamily="34" charset="0"/>
              </a:rPr>
              <a:t>Ít lâu sau, người vợ sinh ra một quả bầu.</a:t>
            </a:r>
          </a:p>
          <a:p>
            <a:pPr algn="just"/>
            <a:r>
              <a:rPr lang="en-US" sz="2400">
                <a:latin typeface="Arial" panose="020B0604020202020204" pitchFamily="34" charset="0"/>
                <a:cs typeface="Arial" panose="020B0604020202020204" pitchFamily="34" charset="0"/>
              </a:rPr>
              <a:t>	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 </a:t>
            </a:r>
          </a:p>
          <a:p>
            <a:pPr algn="just"/>
            <a:r>
              <a:rPr lang="en-US" sz="2400">
                <a:latin typeface="Arial" panose="020B0604020202020204" pitchFamily="34" charset="0"/>
                <a:cs typeface="Arial" panose="020B0604020202020204" pitchFamily="34" charset="0"/>
              </a:rPr>
              <a:t>	Đó là tổ tiên của các dân tộc anh em trên đất nước ta ngày nay.</a:t>
            </a:r>
            <a:endParaRPr lang="en-US" sz="240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13" name="TextBox 12">
            <a:extLst>
              <a:ext uri="{FF2B5EF4-FFF2-40B4-BE49-F238E27FC236}">
                <a16:creationId xmlns:a16="http://schemas.microsoft.com/office/drawing/2014/main" id="{2BCFD7AD-01B1-4ED5-AB15-3AE25FF39F3E}"/>
              </a:ext>
            </a:extLst>
          </p:cNvPr>
          <p:cNvSpPr txBox="1"/>
          <p:nvPr/>
        </p:nvSpPr>
        <p:spPr>
          <a:xfrm>
            <a:off x="1072664" y="4607220"/>
            <a:ext cx="9963634" cy="2062103"/>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Những sự việc kì lạ xảy ra với vợ chồng là: người vợ sinh ra một quả bầu; hai vợ chồng nghe thấy tiếng lao xao trong quả bầu; từ tỏng quả bầu, những con người bé nhỏ bước ra.</a:t>
            </a:r>
            <a:endParaRPr lang="en-US" sz="3200" i="1">
              <a:solidFill>
                <a:schemeClr val="tx1"/>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E902DEC-C849-48D0-BD8B-CD79E7081F31}"/>
              </a:ext>
            </a:extLst>
          </p:cNvPr>
          <p:cNvCxnSpPr>
            <a:cxnSpLocks/>
          </p:cNvCxnSpPr>
          <p:nvPr/>
        </p:nvCxnSpPr>
        <p:spPr>
          <a:xfrm>
            <a:off x="6080919" y="2270204"/>
            <a:ext cx="49553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FB25B-E1FF-4CDB-8CAD-56A299737F93}"/>
              </a:ext>
            </a:extLst>
          </p:cNvPr>
          <p:cNvCxnSpPr>
            <a:cxnSpLocks/>
          </p:cNvCxnSpPr>
          <p:nvPr/>
        </p:nvCxnSpPr>
        <p:spPr>
          <a:xfrm>
            <a:off x="2088544" y="1873485"/>
            <a:ext cx="55114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B91695-A9BE-4733-B1BC-AD9D60C7FF10}"/>
              </a:ext>
            </a:extLst>
          </p:cNvPr>
          <p:cNvCxnSpPr>
            <a:cxnSpLocks/>
          </p:cNvCxnSpPr>
          <p:nvPr/>
        </p:nvCxnSpPr>
        <p:spPr>
          <a:xfrm>
            <a:off x="1170224" y="2602486"/>
            <a:ext cx="16629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BBAE7C-4D0F-45F3-B38D-7FB92E1BF526}"/>
              </a:ext>
            </a:extLst>
          </p:cNvPr>
          <p:cNvCxnSpPr>
            <a:cxnSpLocks/>
          </p:cNvCxnSpPr>
          <p:nvPr/>
        </p:nvCxnSpPr>
        <p:spPr>
          <a:xfrm>
            <a:off x="9343401" y="2602486"/>
            <a:ext cx="16629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39E818D-1E29-41FB-9C8B-F3DF1F813057}"/>
              </a:ext>
            </a:extLst>
          </p:cNvPr>
          <p:cNvCxnSpPr>
            <a:cxnSpLocks/>
          </p:cNvCxnSpPr>
          <p:nvPr/>
        </p:nvCxnSpPr>
        <p:spPr>
          <a:xfrm>
            <a:off x="1125540" y="2956447"/>
            <a:ext cx="7052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446864-E327-437E-BB34-7434DDB086C3}"/>
              </a:ext>
            </a:extLst>
          </p:cNvPr>
          <p:cNvCxnSpPr>
            <a:cxnSpLocks/>
          </p:cNvCxnSpPr>
          <p:nvPr/>
        </p:nvCxnSpPr>
        <p:spPr>
          <a:xfrm>
            <a:off x="1185214" y="3346565"/>
            <a:ext cx="46759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3BEA04C-A88A-407E-9EFA-D3E26F1279E8}"/>
              </a:ext>
            </a:extLst>
          </p:cNvPr>
          <p:cNvCxnSpPr>
            <a:cxnSpLocks/>
          </p:cNvCxnSpPr>
          <p:nvPr/>
        </p:nvCxnSpPr>
        <p:spPr>
          <a:xfrm>
            <a:off x="8510315" y="2962250"/>
            <a:ext cx="24346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3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512531" y="769242"/>
            <a:ext cx="11146382" cy="749481"/>
            <a:chOff x="294783" y="915918"/>
            <a:chExt cx="11174026" cy="75134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300" y="1019324"/>
              <a:ext cx="10389509"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Theo em, câu chuyện nói về điều gì?</a:t>
              </a:r>
            </a:p>
          </p:txBody>
        </p:sp>
      </p:grpSp>
      <p:sp>
        <p:nvSpPr>
          <p:cNvPr id="12" name="TextBox 11">
            <a:extLst>
              <a:ext uri="{FF2B5EF4-FFF2-40B4-BE49-F238E27FC236}">
                <a16:creationId xmlns:a16="http://schemas.microsoft.com/office/drawing/2014/main" id="{42E2137F-706E-4024-B3B7-E2F1F0BFD653}"/>
              </a:ext>
            </a:extLst>
          </p:cNvPr>
          <p:cNvSpPr txBox="1"/>
          <p:nvPr/>
        </p:nvSpPr>
        <p:spPr>
          <a:xfrm>
            <a:off x="1335402" y="2005596"/>
            <a:ext cx="10363806" cy="2217082"/>
          </a:xfrm>
          <a:prstGeom prst="rect">
            <a:avLst/>
          </a:prstGeom>
          <a:solidFill>
            <a:srgbClr val="FFFFFF"/>
          </a:solidFill>
        </p:spPr>
        <p:txBody>
          <a:bodyPr wrap="square">
            <a:spAutoFit/>
          </a:bodyPr>
          <a:lstStyle/>
          <a:p>
            <a:pPr marL="514350" indent="-514350" algn="just">
              <a:lnSpc>
                <a:spcPct val="150000"/>
              </a:lnSpc>
              <a:buAutoNum type="alphaLcPeriod"/>
            </a:pPr>
            <a:r>
              <a:rPr lang="en-US" sz="3200">
                <a:solidFill>
                  <a:schemeClr val="tx1"/>
                </a:solidFill>
                <a:latin typeface="Arial" panose="020B0604020202020204" pitchFamily="34" charset="0"/>
                <a:ea typeface="Arial-Rounded" panose="020B0500000000000000" pitchFamily="34" charset="0"/>
                <a:cs typeface="Arial" panose="020B0604020202020204" pitchFamily="34" charset="0"/>
              </a:rPr>
              <a:t>Giải thích về nạn lũ lụt hằng năm</a:t>
            </a:r>
          </a:p>
          <a:p>
            <a:pPr marL="514350" indent="-514350" algn="just">
              <a:lnSpc>
                <a:spcPct val="150000"/>
              </a:lnSpc>
              <a:buAutoNum type="alphaLcPeriod"/>
            </a:pPr>
            <a:r>
              <a:rPr lang="en-US" sz="3200">
                <a:solidFill>
                  <a:schemeClr val="tx1"/>
                </a:solidFill>
                <a:latin typeface="Arial" panose="020B0604020202020204" pitchFamily="34" charset="0"/>
                <a:ea typeface="Arial-Rounded" panose="020B0500000000000000" pitchFamily="34" charset="0"/>
                <a:cs typeface="Arial" panose="020B0604020202020204" pitchFamily="34" charset="0"/>
              </a:rPr>
              <a:t>Giải thích về nguồn gốc các dân tộc trên đất nước ta.</a:t>
            </a:r>
          </a:p>
          <a:p>
            <a:pPr marL="514350" indent="-514350" algn="just">
              <a:lnSpc>
                <a:spcPct val="150000"/>
              </a:lnSpc>
              <a:buAutoNum type="alphaLcPeriod"/>
            </a:pPr>
            <a:r>
              <a:rPr lang="en-US" sz="3200">
                <a:solidFill>
                  <a:schemeClr val="tx1"/>
                </a:solidFill>
                <a:latin typeface="Arial" panose="020B0604020202020204" pitchFamily="34" charset="0"/>
                <a:ea typeface="Arial-Rounded" panose="020B0500000000000000" pitchFamily="34" charset="0"/>
                <a:cs typeface="Arial" panose="020B0604020202020204" pitchFamily="34" charset="0"/>
              </a:rPr>
              <a:t>Nêu cách phòng chống thiên tai, lũ lụt.</a:t>
            </a:r>
          </a:p>
        </p:txBody>
      </p:sp>
      <p:sp>
        <p:nvSpPr>
          <p:cNvPr id="2" name="Oval 1">
            <a:extLst>
              <a:ext uri="{FF2B5EF4-FFF2-40B4-BE49-F238E27FC236}">
                <a16:creationId xmlns:a16="http://schemas.microsoft.com/office/drawing/2014/main" id="{6FC88885-055C-403A-A93B-289AA91FE878}"/>
              </a:ext>
            </a:extLst>
          </p:cNvPr>
          <p:cNvSpPr/>
          <p:nvPr/>
        </p:nvSpPr>
        <p:spPr>
          <a:xfrm>
            <a:off x="1280741" y="2940324"/>
            <a:ext cx="557485" cy="5574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3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0"/>
                                  </p:iterate>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nodeType="clickEffect">
                                  <p:stCondLst>
                                    <p:cond delay="0"/>
                                  </p:stCondLst>
                                  <p:iterate type="lt">
                                    <p:tmPct val="4000"/>
                                  </p:iterate>
                                  <p:childTnLst>
                                    <p:set>
                                      <p:cBhvr override="childStyle">
                                        <p:cTn id="26" dur="500" fill="hold"/>
                                        <p:tgtEl>
                                          <p:spTgt spid="12">
                                            <p:txEl>
                                              <p:pRg st="1" end="1"/>
                                            </p:txEl>
                                          </p:spTgt>
                                        </p:tgtEl>
                                        <p:attrNameLst>
                                          <p:attrName>style.color</p:attrName>
                                        </p:attrNameLst>
                                      </p:cBhvr>
                                      <p:to>
                                        <p:clrVal>
                                          <a:srgbClr val="FF0000"/>
                                        </p:clrVal>
                                      </p:to>
                                    </p:set>
                                    <p:set>
                                      <p:cBhvr>
                                        <p:cTn id="27" dur="500" fill="hold"/>
                                        <p:tgtEl>
                                          <p:spTgt spid="12">
                                            <p:txEl>
                                              <p:pRg st="1" end="1"/>
                                            </p:txEl>
                                          </p:spTgt>
                                        </p:tgtEl>
                                        <p:attrNameLst>
                                          <p:attrName>fillcolor</p:attrName>
                                        </p:attrNameLst>
                                      </p:cBhvr>
                                      <p:to>
                                        <p:clrVal>
                                          <a:srgbClr val="FF0000"/>
                                        </p:clrVal>
                                      </p:to>
                                    </p:set>
                                    <p:set>
                                      <p:cBhvr>
                                        <p:cTn id="28" dur="500" fill="hold"/>
                                        <p:tgtEl>
                                          <p:spTgt spid="12">
                                            <p:txEl>
                                              <p:pRg st="1" end="1"/>
                                            </p:txEl>
                                          </p:spTgt>
                                        </p:tgtEl>
                                        <p:attrNameLst>
                                          <p:attrName>fill.type</p:attrName>
                                        </p:attrNameLst>
                                      </p:cBhvr>
                                      <p:to>
                                        <p:strVal val="solid"/>
                                      </p:to>
                                    </p:se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20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3E600133-7643-482B-ACD0-14326BA99AE7}"/>
              </a:ext>
            </a:extLst>
          </p:cNvPr>
          <p:cNvSpPr/>
          <p:nvPr/>
        </p:nvSpPr>
        <p:spPr>
          <a:xfrm>
            <a:off x="9776422" y="79738"/>
            <a:ext cx="2341337"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a:t>
            </a:r>
          </a:p>
          <a:p>
            <a:pPr algn="ctr"/>
            <a:r>
              <a:rPr lang="en-US" sz="1800">
                <a:solidFill>
                  <a:schemeClr val="tx1"/>
                </a:solidFill>
              </a:rPr>
              <a:t>toàn bài</a:t>
            </a:r>
          </a:p>
        </p:txBody>
      </p:sp>
      <p:grpSp>
        <p:nvGrpSpPr>
          <p:cNvPr id="6" name="Group 5">
            <a:extLst>
              <a:ext uri="{FF2B5EF4-FFF2-40B4-BE49-F238E27FC236}">
                <a16:creationId xmlns:a16="http://schemas.microsoft.com/office/drawing/2014/main" id="{8867E98C-FFAD-407A-976B-D2898B4B98A6}"/>
              </a:ext>
            </a:extLst>
          </p:cNvPr>
          <p:cNvGrpSpPr/>
          <p:nvPr/>
        </p:nvGrpSpPr>
        <p:grpSpPr>
          <a:xfrm>
            <a:off x="300642" y="148604"/>
            <a:ext cx="11560554" cy="6709396"/>
            <a:chOff x="300642" y="240083"/>
            <a:chExt cx="11560554" cy="6709396"/>
          </a:xfrm>
        </p:grpSpPr>
        <p:sp>
          <p:nvSpPr>
            <p:cNvPr id="7" name="TextBox 6">
              <a:extLst>
                <a:ext uri="{FF2B5EF4-FFF2-40B4-BE49-F238E27FC236}">
                  <a16:creationId xmlns:a16="http://schemas.microsoft.com/office/drawing/2014/main" id="{B00A17FD-4364-40FF-9E7F-43025AB6145A}"/>
                </a:ext>
              </a:extLst>
            </p:cNvPr>
            <p:cNvSpPr txBox="1"/>
            <p:nvPr/>
          </p:nvSpPr>
          <p:spPr>
            <a:xfrm>
              <a:off x="300642" y="824725"/>
              <a:ext cx="11560554" cy="6124754"/>
            </a:xfrm>
            <a:prstGeom prst="rect">
              <a:avLst/>
            </a:prstGeom>
            <a:noFill/>
          </p:spPr>
          <p:txBody>
            <a:bodyPr wrap="square">
              <a:spAutoFit/>
            </a:bodyPr>
            <a:lstStyle/>
            <a:p>
              <a:pPr algn="just"/>
              <a:r>
                <a:rPr lang="en-US" sz="28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Ngày xưa có vợ chồng nọ đi rừng, bắt được một con dúi. Dúi xin tha, họ tương tình tha cho nó.</a:t>
              </a:r>
            </a:p>
            <a:p>
              <a:pPr algn="just"/>
              <a:r>
                <a:rPr lang="en-US" sz="2400">
                  <a:latin typeface="Arial" panose="020B0604020202020204" pitchFamily="34" charset="0"/>
                  <a:cs typeface="Arial" panose="020B0604020202020204" pitchFamily="34" charset="0"/>
                </a:rPr>
                <a:t>	Để trả ơn, dúi báo sắp có lũ lụt rất lớn và chỉ cho họ cách tránh. Họ nói với bà con nhưng chẳng ai tin. Nghe lời dúi, họ khoét rỗng khúc gỗ to, chuẩn bị thức ăn bỏ vào đó. Vừa chuẩn bị xong mọi thứ thì mưa to, gió lớn, nước ngập mênh mông. Muôn loài chìm trong biển nước. Nhờ sống trong khúc gỗ nổi, vợ chồng nhà họ thoát nạn.</a:t>
              </a:r>
            </a:p>
            <a:p>
              <a:pPr algn="just"/>
              <a:r>
                <a:rPr lang="en-US" sz="2400">
                  <a:latin typeface="Arial" panose="020B0604020202020204" pitchFamily="34" charset="0"/>
                  <a:cs typeface="Arial" panose="020B0604020202020204" pitchFamily="34" charset="0"/>
                </a:rPr>
                <a:t>	Ít lâu sau, người vợ sinh ra một quả bầu.</a:t>
              </a:r>
            </a:p>
            <a:p>
              <a:pPr algn="just"/>
              <a:r>
                <a:rPr lang="en-US" sz="2400">
                  <a:latin typeface="Arial" panose="020B0604020202020204" pitchFamily="34" charset="0"/>
                  <a:cs typeface="Arial" panose="020B0604020202020204" pitchFamily="34" charset="0"/>
                </a:rPr>
                <a:t>	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 </a:t>
              </a:r>
            </a:p>
            <a:p>
              <a:pPr algn="just"/>
              <a:r>
                <a:rPr lang="en-US" sz="2400">
                  <a:latin typeface="Arial" panose="020B0604020202020204" pitchFamily="34" charset="0"/>
                  <a:cs typeface="Arial" panose="020B0604020202020204" pitchFamily="34" charset="0"/>
                </a:rPr>
                <a:t>	Đó là tổ tiên của các dân tộc anh em trên đất nước ta ngày nay.</a:t>
              </a:r>
            </a:p>
            <a:p>
              <a:pPr algn="just"/>
              <a:r>
                <a:rPr lang="en-US" sz="2400">
                  <a:latin typeface="Arial" panose="020B0604020202020204" pitchFamily="34" charset="0"/>
                  <a:ea typeface="Arial-Rounded" panose="020B0500000000000000" pitchFamily="34" charset="0"/>
                  <a:cs typeface="Arial" panose="020B0604020202020204" pitchFamily="34" charset="0"/>
                </a:rPr>
                <a:t>	</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Truyện cổ Khơ Mú</a:t>
              </a:r>
              <a:r>
                <a:rPr lang="en-US" sz="2800">
                  <a:latin typeface="Arial" panose="020B0604020202020204" pitchFamily="34" charset="0"/>
                  <a:ea typeface="Arial-Rounded" panose="020B0500000000000000" pitchFamily="34" charset="0"/>
                  <a:cs typeface="Arial" panose="020B0604020202020204" pitchFamily="34" charset="0"/>
                </a:rPr>
                <a:t>)</a:t>
              </a:r>
            </a:p>
          </p:txBody>
        </p:sp>
        <p:sp>
          <p:nvSpPr>
            <p:cNvPr id="11" name="TextBox 10">
              <a:extLst>
                <a:ext uri="{FF2B5EF4-FFF2-40B4-BE49-F238E27FC236}">
                  <a16:creationId xmlns:a16="http://schemas.microsoft.com/office/drawing/2014/main" id="{04E95931-ABC7-4D21-B868-77648E85A49F}"/>
                </a:ext>
              </a:extLst>
            </p:cNvPr>
            <p:cNvSpPr txBox="1"/>
            <p:nvPr/>
          </p:nvSpPr>
          <p:spPr>
            <a:xfrm>
              <a:off x="2466493" y="240083"/>
              <a:ext cx="7228852"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CHUYỆN QUẢ BẦU</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96A13F-54D6-44C7-B27E-D544A8BEAD83}"/>
              </a:ext>
            </a:extLst>
          </p:cNvPr>
          <p:cNvPicPr>
            <a:picLocks noChangeAspect="1"/>
          </p:cNvPicPr>
          <p:nvPr/>
        </p:nvPicPr>
        <p:blipFill>
          <a:blip r:embed="rId7"/>
          <a:stretch>
            <a:fillRect/>
          </a:stretch>
        </p:blipFill>
        <p:spPr>
          <a:xfrm>
            <a:off x="0" y="0"/>
            <a:ext cx="12161838" cy="6841034"/>
          </a:xfrm>
          <a:prstGeom prst="rect">
            <a:avLst/>
          </a:prstGeom>
        </p:spPr>
      </p:pic>
      <p:pic>
        <p:nvPicPr>
          <p:cNvPr id="3088" name="Picture 16" descr="Related image"/>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542" b="95725" l="167" r="94500">
                        <a14:foregroundMark x1="17000" y1="90820" x2="18500" y2="88577"/>
                      </a14:backgroundRemoval>
                    </a14:imgEffect>
                  </a14:imgLayer>
                </a14:imgProps>
              </a:ext>
              <a:ext uri="{28A0092B-C50C-407E-A947-70E740481C1C}">
                <a14:useLocalDpi xmlns:a14="http://schemas.microsoft.com/office/drawing/2010/main" val="0"/>
              </a:ext>
            </a:extLst>
          </a:blip>
          <a:srcRect/>
          <a:stretch>
            <a:fillRect/>
          </a:stretch>
        </p:blipFill>
        <p:spPr bwMode="auto">
          <a:xfrm>
            <a:off x="1469013" y="358073"/>
            <a:ext cx="7549937" cy="897813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pikach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2106" y="1323724"/>
            <a:ext cx="4377595" cy="55150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harmand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00760" y="1323724"/>
            <a:ext cx="5600188" cy="613159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eevee"/>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0" b="100000" l="0" r="83420">
                        <a14:foregroundMark x1="41865" y1="97340" x2="26425" y2="64933"/>
                        <a14:foregroundMark x1="47254" y1="88150" x2="58135" y2="70375"/>
                        <a14:foregroundMark x1="58860" y1="73881" x2="9741" y2="50907"/>
                        <a14:foregroundMark x1="11606" y1="53204" x2="25285" y2="63966"/>
                        <a14:foregroundMark x1="63834" y1="67594" x2="55026" y2="44740"/>
                        <a14:foregroundMark x1="57513" y1="61911" x2="34922" y2="59613"/>
                        <a14:foregroundMark x1="51606" y1="48972" x2="49430" y2="33736"/>
                        <a14:foregroundMark x1="37202" y1="33615" x2="30777" y2="47158"/>
                        <a14:foregroundMark x1="48394" y1="81862" x2="24974" y2="75937"/>
                        <a14:foregroundMark x1="34922" y1="76421" x2="22383" y2="55623"/>
                        <a14:foregroundMark x1="25803" y1="73761" x2="21762" y2="60943"/>
                        <a14:foregroundMark x1="55233" y1="30593" x2="71606" y2="22491"/>
                        <a14:foregroundMark x1="28083" y1="30109" x2="14922" y2="24667"/>
                        <a14:foregroundMark x1="49948" y1="60580" x2="54404" y2="57920"/>
                        <a14:foregroundMark x1="56580" y1="62878" x2="57306" y2="65538"/>
                        <a14:foregroundMark x1="31917" y1="69528" x2="30155" y2="66505"/>
                        <a14:foregroundMark x1="30984" y1="58888" x2="25078" y2="54414"/>
                        <a14:foregroundMark x1="63731" y1="51874" x2="64560" y2="53446"/>
                        <a14:foregroundMark x1="64870" y1="54293" x2="66010" y2="57437"/>
                        <a14:foregroundMark x1="65803" y1="59129" x2="63731" y2="57678"/>
                        <a14:foregroundMark x1="64249" y1="58404" x2="63420" y2="62757"/>
                        <a14:foregroundMark x1="64041" y1="66143" x2="66425" y2="62878"/>
                        <a14:foregroundMark x1="66218" y1="63482" x2="63316" y2="61790"/>
                        <a14:foregroundMark x1="63627" y1="62394" x2="64456" y2="58888"/>
                        <a14:foregroundMark x1="66321" y1="59734" x2="66114" y2="56953"/>
                        <a14:foregroundMark x1="66114" y1="57557" x2="61451" y2="47763"/>
                        <a14:foregroundMark x1="24974" y1="40871" x2="24560" y2="36638"/>
                        <a14:foregroundMark x1="24870" y1="35308" x2="21244" y2="33978"/>
                        <a14:foregroundMark x1="24560" y1="34704" x2="25699" y2="31076"/>
                        <a14:foregroundMark x1="6218" y1="57799" x2="14404" y2="65901"/>
                        <a14:foregroundMark x1="21347" y1="69045" x2="22073" y2="65054"/>
                        <a14:foregroundMark x1="21969" y1="66385" x2="15337" y2="66022"/>
                        <a14:foregroundMark x1="20933" y1="66868" x2="15751" y2="66747"/>
                        <a14:foregroundMark x1="19275" y1="67231" x2="16891" y2="67231"/>
                        <a14:foregroundMark x1="14611" y1="66022" x2="11399" y2="64087"/>
                        <a14:foregroundMark x1="11295" y1="63845" x2="6736" y2="58767"/>
                        <a14:foregroundMark x1="6321" y1="57678" x2="3212" y2="47763"/>
                        <a14:foregroundMark x1="4870" y1="55744" x2="3938" y2="49940"/>
                        <a14:foregroundMark x1="4041" y1="53083" x2="3627" y2="48368"/>
                        <a14:foregroundMark x1="4249" y1="50181" x2="3109" y2="49577"/>
                        <a14:foregroundMark x1="3420" y1="48609" x2="3109" y2="43168"/>
                        <a14:foregroundMark x1="3005" y1="47763" x2="3005" y2="43047"/>
                        <a14:foregroundMark x1="3109" y1="42926" x2="3731" y2="38815"/>
                        <a14:foregroundMark x1="3627" y1="39299" x2="5492" y2="35187"/>
                        <a14:foregroundMark x1="3938" y1="38089" x2="4767" y2="35429"/>
                        <a14:foregroundMark x1="4974" y1="34946" x2="5389" y2="30351"/>
                        <a14:foregroundMark x1="5803" y1="29988" x2="6632" y2="30713"/>
                        <a14:foregroundMark x1="7047" y1="31197" x2="8290" y2="35067"/>
                        <a14:foregroundMark x1="8705" y1="35187" x2="11917" y2="36518"/>
                        <a14:foregroundMark x1="12021" y1="36638" x2="16580" y2="35671"/>
                        <a14:foregroundMark x1="16788" y1="35429" x2="21347" y2="32890"/>
                        <a14:foregroundMark x1="27358" y1="31560" x2="8601" y2="18863"/>
                        <a14:foregroundMark x1="24974" y1="30955" x2="13161" y2="25030"/>
                        <a14:foregroundMark x1="17306" y1="28174" x2="10674" y2="20314"/>
                        <a14:foregroundMark x1="23109" y1="30230" x2="14819" y2="26239"/>
                        <a14:foregroundMark x1="14404" y1="25756" x2="9741" y2="20919"/>
                        <a14:foregroundMark x1="12850" y1="25272" x2="6114" y2="13059"/>
                        <a14:foregroundMark x1="11192" y1="24063" x2="10259" y2="22249"/>
                        <a14:foregroundMark x1="9534" y1="21282" x2="3316" y2="7013"/>
                        <a14:foregroundMark x1="3834" y1="2418" x2="20104" y2="12092"/>
                        <a14:foregroundMark x1="3834" y1="7739" x2="0" y2="0"/>
                        <a14:foregroundMark x1="6839" y1="3507" x2="829" y2="0"/>
                        <a14:foregroundMark x1="18549" y1="11487" x2="23005" y2="13543"/>
                        <a14:foregroundMark x1="23005" y1="13543" x2="28808" y2="24788"/>
                        <a14:foregroundMark x1="29016" y1="24184" x2="33368" y2="17291"/>
                        <a14:foregroundMark x1="35855" y1="22491" x2="33990" y2="13422"/>
                        <a14:foregroundMark x1="34508" y1="15115" x2="42280" y2="21524"/>
                        <a14:foregroundMark x1="42280" y1="20798" x2="40622" y2="14752"/>
                        <a14:foregroundMark x1="40622" y1="14148" x2="51088" y2="21161"/>
                        <a14:foregroundMark x1="51710" y1="25151" x2="53264" y2="19226"/>
                        <a14:foregroundMark x1="54922" y1="24184" x2="60207" y2="11608"/>
                        <a14:foregroundMark x1="55026" y1="25030" x2="51088" y2="18622"/>
                        <a14:foregroundMark x1="53886" y1="24184" x2="56580" y2="17291"/>
                        <a14:foregroundMark x1="60829" y1="12455" x2="74301" y2="6771"/>
                        <a14:foregroundMark x1="61347" y1="11487" x2="80104" y2="1814"/>
                        <a14:foregroundMark x1="82383" y1="3748" x2="74611" y2="21161"/>
                        <a14:foregroundMark x1="74611" y1="21161" x2="64352" y2="27328"/>
                        <a14:foregroundMark x1="73990" y1="22733" x2="55233" y2="30472"/>
                        <a14:foregroundMark x1="40311" y1="81862" x2="45078" y2="89238"/>
                        <a14:foregroundMark x1="38342" y1="98670" x2="45596" y2="93833"/>
                        <a14:foregroundMark x1="44145" y1="99154" x2="28808" y2="82225"/>
                        <a14:foregroundMark x1="35130" y1="90810" x2="22073" y2="79927"/>
                        <a14:foregroundMark x1="25699" y1="82225" x2="21036" y2="70617"/>
                        <a14:foregroundMark x1="21244" y1="78839" x2="20933" y2="67594"/>
                        <a14:foregroundMark x1="16580" y1="72551" x2="17617" y2="72551"/>
                        <a14:foregroundMark x1="19067" y1="72068" x2="27565" y2="69891"/>
                        <a14:foregroundMark x1="33782" y1="90085" x2="35855" y2="92140"/>
                        <a14:foregroundMark x1="38031" y1="93108" x2="39067" y2="98307"/>
                        <a14:foregroundMark x1="38238" y1="92866" x2="35648" y2="91657"/>
                        <a14:foregroundMark x1="37927" y1="93229" x2="35440" y2="92019"/>
                        <a14:foregroundMark x1="34404" y1="91415" x2="32539" y2="88392"/>
                        <a14:foregroundMark x1="43731" y1="98428" x2="43627" y2="88392"/>
                        <a14:foregroundMark x1="44974" y1="90326" x2="48083" y2="90326"/>
                        <a14:foregroundMark x1="48083" y1="90206" x2="50363" y2="86578"/>
                        <a14:foregroundMark x1="49845" y1="86336" x2="53990" y2="83676"/>
                        <a14:foregroundMark x1="50881" y1="86699" x2="54715" y2="82709"/>
                        <a14:foregroundMark x1="54715" y1="82346" x2="55855" y2="79081"/>
                        <a14:foregroundMark x1="55233" y1="79202" x2="60415" y2="80411"/>
                        <a14:foregroundMark x1="61036" y1="80290" x2="63834" y2="80411"/>
                        <a14:foregroundMark x1="63523" y1="80290" x2="66218" y2="77993"/>
                        <a14:foregroundMark x1="60415" y1="80653" x2="62487" y2="80895"/>
                        <a14:foregroundMark x1="66114" y1="77872" x2="68187" y2="74607"/>
                        <a14:foregroundMark x1="67772" y1="75091" x2="68808" y2="68682"/>
                        <a14:foregroundMark x1="68394" y1="73277" x2="69119" y2="70375"/>
                        <a14:foregroundMark x1="68912" y1="69166" x2="69223" y2="65417"/>
                        <a14:foregroundMark x1="69119" y1="65659" x2="67254" y2="62999"/>
                        <a14:foregroundMark x1="69119" y1="64933" x2="67876" y2="63120"/>
                        <a14:foregroundMark x1="64352" y1="49577" x2="59067" y2="44861"/>
                        <a14:foregroundMark x1="64145" y1="49456" x2="61658" y2="45828"/>
                        <a14:foregroundMark x1="61244" y1="46191" x2="58964" y2="44619"/>
                        <a14:foregroundMark x1="63109" y1="47521" x2="64663" y2="49456"/>
                        <a14:foregroundMark x1="57202" y1="45949" x2="57824" y2="37969"/>
                        <a14:foregroundMark x1="58031" y1="39299" x2="58135" y2="37606"/>
                        <a14:foregroundMark x1="58238" y1="37364" x2="58238" y2="35913"/>
                        <a14:foregroundMark x1="58238" y1="36397" x2="56062" y2="30230"/>
                        <a14:foregroundMark x1="58031" y1="35308" x2="56580" y2="30472"/>
                        <a14:foregroundMark x1="56684" y1="30593" x2="64352" y2="27086"/>
                        <a14:foregroundMark x1="76166" y1="18017" x2="83005" y2="2781"/>
                        <a14:foregroundMark x1="83109" y1="2177" x2="83212" y2="242"/>
                        <a14:foregroundMark x1="68083" y1="7860" x2="62902" y2="10157"/>
                        <a14:foregroundMark x1="66632" y1="26119" x2="68601" y2="25514"/>
                        <a14:foregroundMark x1="52435" y1="19589" x2="51503" y2="17896"/>
                        <a14:foregroundMark x1="47876" y1="18742" x2="46321" y2="17533"/>
                        <a14:foregroundMark x1="28497" y1="20798" x2="30466" y2="21403"/>
                        <a14:foregroundMark x1="30674" y1="21161" x2="29430" y2="20919"/>
                        <a14:foregroundMark x1="31917" y1="19347" x2="30984" y2="16929"/>
                        <a14:foregroundMark x1="31192" y1="16808" x2="30570" y2="16445"/>
                        <a14:foregroundMark x1="22487" y1="13180" x2="12435" y2="6892"/>
                        <a14:foregroundMark x1="6528" y1="3628" x2="12021" y2="6771"/>
                        <a14:foregroundMark x1="64041" y1="49940" x2="64663" y2="50544"/>
                        <a14:foregroundMark x1="65078" y1="50907" x2="64456" y2="50423"/>
                        <a14:foregroundMark x1="64560" y1="53446" x2="66010" y2="56227"/>
                        <a14:backgroundMark x1="68601" y1="56469" x2="66943" y2="53809"/>
                        <a14:backgroundMark x1="66632" y1="53930" x2="65492" y2="48730"/>
                      </a14:backgroundRemoval>
                    </a14:imgEffect>
                  </a14:imgLayer>
                </a14:imgProps>
              </a:ext>
              <a:ext uri="{28A0092B-C50C-407E-A947-70E740481C1C}">
                <a14:useLocalDpi xmlns:a14="http://schemas.microsoft.com/office/drawing/2010/main" val="0"/>
              </a:ext>
            </a:extLst>
          </a:blip>
          <a:srcRect r="16103"/>
          <a:stretch/>
        </p:blipFill>
        <p:spPr bwMode="auto">
          <a:xfrm>
            <a:off x="-1215099" y="1025618"/>
            <a:ext cx="5573092" cy="56928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02697" y="1126966"/>
            <a:ext cx="2331019" cy="583558"/>
          </a:xfrm>
          <a:prstGeom prst="rect">
            <a:avLst/>
          </a:prstGeom>
          <a:noFill/>
        </p:spPr>
        <p:txBody>
          <a:bodyPr wrap="square" rtlCol="0">
            <a:spAutoFit/>
          </a:bodyPr>
          <a:lstStyle/>
          <a:p>
            <a:pPr algn="ctr"/>
            <a:r>
              <a:rPr lang="en-US" sz="3192" dirty="0" err="1">
                <a:solidFill>
                  <a:schemeClr val="bg1">
                    <a:lumMod val="95000"/>
                  </a:schemeClr>
                </a:solidFill>
                <a:latin typeface="Pokemon Solid" panose="040B0500000000000000" pitchFamily="82" charset="2"/>
                <a:ea typeface="Pokemon Classic" panose="00000400000000000000" pitchFamily="2" charset="0"/>
                <a:cs typeface="Pokemon Classic" panose="00000400000000000000" pitchFamily="2" charset="0"/>
              </a:rPr>
              <a:t>Eevee</a:t>
            </a:r>
            <a:endParaRPr lang="en-US" sz="3192" dirty="0">
              <a:solidFill>
                <a:schemeClr val="bg1">
                  <a:lumMod val="95000"/>
                </a:schemeClr>
              </a:solidFill>
              <a:latin typeface="Pokemon Solid" panose="040B0500000000000000" pitchFamily="82" charset="2"/>
              <a:ea typeface="Pokemon Classic" panose="00000400000000000000" pitchFamily="2" charset="0"/>
              <a:cs typeface="Pokemon Classic" panose="00000400000000000000" pitchFamily="2" charset="0"/>
            </a:endParaRPr>
          </a:p>
        </p:txBody>
      </p:sp>
      <p:sp>
        <p:nvSpPr>
          <p:cNvPr id="12" name="TextBox 11"/>
          <p:cNvSpPr txBox="1"/>
          <p:nvPr/>
        </p:nvSpPr>
        <p:spPr>
          <a:xfrm>
            <a:off x="7170417" y="1425074"/>
            <a:ext cx="2331019" cy="583558"/>
          </a:xfrm>
          <a:prstGeom prst="rect">
            <a:avLst/>
          </a:prstGeom>
          <a:noFill/>
        </p:spPr>
        <p:txBody>
          <a:bodyPr wrap="square" rtlCol="0">
            <a:spAutoFit/>
          </a:bodyPr>
          <a:lstStyle/>
          <a:p>
            <a:pPr algn="ctr"/>
            <a:r>
              <a:rPr lang="en-US" sz="3192" dirty="0">
                <a:solidFill>
                  <a:schemeClr val="bg1">
                    <a:lumMod val="95000"/>
                  </a:schemeClr>
                </a:solidFill>
                <a:latin typeface="Pokemon Solid" panose="040B0500000000000000" pitchFamily="82" charset="2"/>
                <a:ea typeface="Pokemon Classic" panose="00000400000000000000" pitchFamily="2" charset="0"/>
                <a:cs typeface="Pokemon Classic" panose="00000400000000000000" pitchFamily="2" charset="0"/>
              </a:rPr>
              <a:t>Pikachu</a:t>
            </a:r>
          </a:p>
        </p:txBody>
      </p:sp>
      <p:sp>
        <p:nvSpPr>
          <p:cNvPr id="13" name="TextBox 12"/>
          <p:cNvSpPr txBox="1"/>
          <p:nvPr/>
        </p:nvSpPr>
        <p:spPr>
          <a:xfrm>
            <a:off x="9121378" y="518875"/>
            <a:ext cx="3217144" cy="583558"/>
          </a:xfrm>
          <a:prstGeom prst="rect">
            <a:avLst/>
          </a:prstGeom>
          <a:noFill/>
        </p:spPr>
        <p:txBody>
          <a:bodyPr wrap="square" rtlCol="0">
            <a:spAutoFit/>
          </a:bodyPr>
          <a:lstStyle/>
          <a:p>
            <a:pPr algn="ctr"/>
            <a:r>
              <a:rPr lang="en-US" sz="3192" dirty="0" err="1">
                <a:solidFill>
                  <a:schemeClr val="bg1">
                    <a:lumMod val="95000"/>
                  </a:schemeClr>
                </a:solidFill>
                <a:latin typeface="Pokemon Solid" panose="040B0500000000000000" pitchFamily="82" charset="2"/>
                <a:ea typeface="Pokemon Classic" panose="00000400000000000000" pitchFamily="2" charset="0"/>
                <a:cs typeface="Pokemon Classic" panose="00000400000000000000" pitchFamily="2" charset="0"/>
              </a:rPr>
              <a:t>Charmander</a:t>
            </a:r>
            <a:endParaRPr lang="en-US" sz="3192" dirty="0">
              <a:solidFill>
                <a:schemeClr val="bg1">
                  <a:lumMod val="95000"/>
                </a:schemeClr>
              </a:solidFill>
              <a:latin typeface="Pokemon Solid" panose="040B0500000000000000" pitchFamily="82" charset="2"/>
              <a:ea typeface="Pokemon Classic" panose="00000400000000000000" pitchFamily="2" charset="0"/>
              <a:cs typeface="Pokemon Classic" panose="00000400000000000000" pitchFamily="2" charset="0"/>
            </a:endParaRPr>
          </a:p>
        </p:txBody>
      </p:sp>
      <p:sp>
        <p:nvSpPr>
          <p:cNvPr id="14" name="TextBox 13"/>
          <p:cNvSpPr txBox="1"/>
          <p:nvPr/>
        </p:nvSpPr>
        <p:spPr>
          <a:xfrm>
            <a:off x="4155295" y="358073"/>
            <a:ext cx="2331019" cy="583558"/>
          </a:xfrm>
          <a:prstGeom prst="rect">
            <a:avLst/>
          </a:prstGeom>
          <a:noFill/>
        </p:spPr>
        <p:txBody>
          <a:bodyPr wrap="square" rtlCol="0">
            <a:spAutoFit/>
          </a:bodyPr>
          <a:lstStyle/>
          <a:p>
            <a:pPr algn="ctr"/>
            <a:r>
              <a:rPr lang="en-US" sz="3192" dirty="0" err="1">
                <a:solidFill>
                  <a:schemeClr val="bg1">
                    <a:lumMod val="95000"/>
                  </a:schemeClr>
                </a:solidFill>
                <a:latin typeface="Pokemon Solid" panose="040B0500000000000000" pitchFamily="82" charset="2"/>
                <a:ea typeface="Pokemon Classic" panose="00000400000000000000" pitchFamily="2" charset="0"/>
                <a:cs typeface="Pokemon Classic" panose="00000400000000000000" pitchFamily="2" charset="0"/>
              </a:rPr>
              <a:t>Snorlax</a:t>
            </a:r>
            <a:endParaRPr lang="en-US" sz="3192" dirty="0">
              <a:solidFill>
                <a:schemeClr val="bg1">
                  <a:lumMod val="95000"/>
                </a:schemeClr>
              </a:solidFill>
              <a:latin typeface="Pokemon Solid" panose="040B0500000000000000" pitchFamily="82" charset="2"/>
              <a:ea typeface="Pokemon Classic" panose="00000400000000000000" pitchFamily="2" charset="0"/>
              <a:cs typeface="Pokemon Classic" panose="00000400000000000000" pitchFamily="2" charset="0"/>
            </a:endParaRPr>
          </a:p>
        </p:txBody>
      </p:sp>
    </p:spTree>
    <p:extLst>
      <p:ext uri="{BB962C8B-B14F-4D97-AF65-F5344CB8AC3E}">
        <p14:creationId xmlns:p14="http://schemas.microsoft.com/office/powerpoint/2010/main" val="34906995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 calcmode="lin" valueType="num">
                                      <p:cBhvr additive="base">
                                        <p:cTn id="7" dur="1000" fill="hold"/>
                                        <p:tgtEl>
                                          <p:spTgt spid="3088"/>
                                        </p:tgtEl>
                                        <p:attrNameLst>
                                          <p:attrName>ppt_x</p:attrName>
                                        </p:attrNameLst>
                                      </p:cBhvr>
                                      <p:tavLst>
                                        <p:tav tm="0">
                                          <p:val>
                                            <p:strVal val="#ppt_x"/>
                                          </p:val>
                                        </p:tav>
                                        <p:tav tm="100000">
                                          <p:val>
                                            <p:strVal val="#ppt_x"/>
                                          </p:val>
                                        </p:tav>
                                      </p:tavLst>
                                    </p:anim>
                                    <p:anim calcmode="lin" valueType="num">
                                      <p:cBhvr additive="base">
                                        <p:cTn id="8" dur="1000" fill="hold"/>
                                        <p:tgtEl>
                                          <p:spTgt spid="30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norlax Voice.wav"/>
                                        </p:tgtEl>
                                      </p:cMediaNode>
                                    </p:audio>
                                  </p:sub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82"/>
                                        </p:tgtEl>
                                        <p:attrNameLst>
                                          <p:attrName>style.visibility</p:attrName>
                                        </p:attrNameLst>
                                      </p:cBhvr>
                                      <p:to>
                                        <p:strVal val="visible"/>
                                      </p:to>
                                    </p:set>
                                    <p:anim calcmode="lin" valueType="num">
                                      <p:cBhvr additive="base">
                                        <p:cTn id="17" dur="1000" fill="hold"/>
                                        <p:tgtEl>
                                          <p:spTgt spid="3082"/>
                                        </p:tgtEl>
                                        <p:attrNameLst>
                                          <p:attrName>ppt_x</p:attrName>
                                        </p:attrNameLst>
                                      </p:cBhvr>
                                      <p:tavLst>
                                        <p:tav tm="0">
                                          <p:val>
                                            <p:strVal val="#ppt_x"/>
                                          </p:val>
                                        </p:tav>
                                        <p:tav tm="100000">
                                          <p:val>
                                            <p:strVal val="#ppt_x"/>
                                          </p:val>
                                        </p:tav>
                                      </p:tavLst>
                                    </p:anim>
                                    <p:anim calcmode="lin" valueType="num">
                                      <p:cBhvr additive="base">
                                        <p:cTn id="18" dur="1000" fill="hold"/>
                                        <p:tgtEl>
                                          <p:spTgt spid="30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Pikachu Voice.wav"/>
                                        </p:tgtEl>
                                      </p:cMediaNode>
                                    </p:audio>
                                  </p:sub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84"/>
                                        </p:tgtEl>
                                        <p:attrNameLst>
                                          <p:attrName>style.visibility</p:attrName>
                                        </p:attrNameLst>
                                      </p:cBhvr>
                                      <p:to>
                                        <p:strVal val="visible"/>
                                      </p:to>
                                    </p:set>
                                    <p:anim calcmode="lin" valueType="num">
                                      <p:cBhvr additive="base">
                                        <p:cTn id="27" dur="1000" fill="hold"/>
                                        <p:tgtEl>
                                          <p:spTgt spid="3084"/>
                                        </p:tgtEl>
                                        <p:attrNameLst>
                                          <p:attrName>ppt_x</p:attrName>
                                        </p:attrNameLst>
                                      </p:cBhvr>
                                      <p:tavLst>
                                        <p:tav tm="0">
                                          <p:val>
                                            <p:strVal val="#ppt_x"/>
                                          </p:val>
                                        </p:tav>
                                        <p:tav tm="100000">
                                          <p:val>
                                            <p:strVal val="#ppt_x"/>
                                          </p:val>
                                        </p:tav>
                                      </p:tavLst>
                                    </p:anim>
                                    <p:anim calcmode="lin" valueType="num">
                                      <p:cBhvr additive="base">
                                        <p:cTn id="28" dur="1000" fill="hold"/>
                                        <p:tgtEl>
                                          <p:spTgt spid="308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Eevee Voice.wav"/>
                                        </p:tgtEl>
                                      </p:cMediaNode>
                                    </p:audio>
                                  </p:sub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80"/>
                                        </p:tgtEl>
                                        <p:attrNameLst>
                                          <p:attrName>style.visibility</p:attrName>
                                        </p:attrNameLst>
                                      </p:cBhvr>
                                      <p:to>
                                        <p:strVal val="visible"/>
                                      </p:to>
                                    </p:set>
                                    <p:anim calcmode="lin" valueType="num">
                                      <p:cBhvr additive="base">
                                        <p:cTn id="37" dur="1000" fill="hold"/>
                                        <p:tgtEl>
                                          <p:spTgt spid="3080"/>
                                        </p:tgtEl>
                                        <p:attrNameLst>
                                          <p:attrName>ppt_x</p:attrName>
                                        </p:attrNameLst>
                                      </p:cBhvr>
                                      <p:tavLst>
                                        <p:tav tm="0">
                                          <p:val>
                                            <p:strVal val="#ppt_x"/>
                                          </p:val>
                                        </p:tav>
                                        <p:tav tm="100000">
                                          <p:val>
                                            <p:strVal val="#ppt_x"/>
                                          </p:val>
                                        </p:tav>
                                      </p:tavLst>
                                    </p:anim>
                                    <p:anim calcmode="lin" valueType="num">
                                      <p:cBhvr additive="base">
                                        <p:cTn id="38" dur="1000" fill="hold"/>
                                        <p:tgtEl>
                                          <p:spTgt spid="30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Charmander Voice.wav"/>
                                        </p:tgtEl>
                                      </p:cMediaNode>
                                    </p:audio>
                                  </p:sub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285095" y="442476"/>
            <a:ext cx="10409924" cy="774725"/>
            <a:chOff x="292250" y="915918"/>
            <a:chExt cx="10435740"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706751"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Viết tên 3 dân tộc trong bài.</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63690" y="374366"/>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1">
            <a:extLst>
              <a:ext uri="{FF2B5EF4-FFF2-40B4-BE49-F238E27FC236}">
                <a16:creationId xmlns:a16="http://schemas.microsoft.com/office/drawing/2014/main" id="{7FEE60FB-68DD-48D8-83EE-BD383F1C57D3}"/>
              </a:ext>
            </a:extLst>
          </p:cNvPr>
          <p:cNvSpPr/>
          <p:nvPr/>
        </p:nvSpPr>
        <p:spPr>
          <a:xfrm>
            <a:off x="2727832" y="1685339"/>
            <a:ext cx="3108536" cy="764303"/>
          </a:xfrm>
          <a:prstGeom prst="roundRect">
            <a:avLst/>
          </a:prstGeom>
          <a:solidFill>
            <a:srgbClr val="FFD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Dao</a:t>
            </a:r>
          </a:p>
        </p:txBody>
      </p:sp>
      <p:sp>
        <p:nvSpPr>
          <p:cNvPr id="25" name="1">
            <a:extLst>
              <a:ext uri="{FF2B5EF4-FFF2-40B4-BE49-F238E27FC236}">
                <a16:creationId xmlns:a16="http://schemas.microsoft.com/office/drawing/2014/main" id="{A54A6818-85BD-4A46-8A6A-0D8681D87C84}"/>
              </a:ext>
            </a:extLst>
          </p:cNvPr>
          <p:cNvSpPr/>
          <p:nvPr/>
        </p:nvSpPr>
        <p:spPr>
          <a:xfrm>
            <a:off x="2727832" y="3052691"/>
            <a:ext cx="3108536" cy="764303"/>
          </a:xfrm>
          <a:prstGeom prst="roundRect">
            <a:avLst/>
          </a:prstGeom>
          <a:solidFill>
            <a:srgbClr val="FFD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Mông</a:t>
            </a:r>
          </a:p>
        </p:txBody>
      </p:sp>
      <p:sp>
        <p:nvSpPr>
          <p:cNvPr id="31" name="1">
            <a:extLst>
              <a:ext uri="{FF2B5EF4-FFF2-40B4-BE49-F238E27FC236}">
                <a16:creationId xmlns:a16="http://schemas.microsoft.com/office/drawing/2014/main" id="{D17D95DF-BBAA-4704-9CFE-B1A2368E03A9}"/>
              </a:ext>
            </a:extLst>
          </p:cNvPr>
          <p:cNvSpPr/>
          <p:nvPr/>
        </p:nvSpPr>
        <p:spPr>
          <a:xfrm>
            <a:off x="2727832" y="4420043"/>
            <a:ext cx="3108536" cy="764303"/>
          </a:xfrm>
          <a:prstGeom prst="roundRect">
            <a:avLst/>
          </a:prstGeom>
          <a:solidFill>
            <a:srgbClr val="FFD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Ba-na</a:t>
            </a:r>
          </a:p>
        </p:txBody>
      </p:sp>
      <p:sp>
        <p:nvSpPr>
          <p:cNvPr id="23" name="1">
            <a:extLst>
              <a:ext uri="{FF2B5EF4-FFF2-40B4-BE49-F238E27FC236}">
                <a16:creationId xmlns:a16="http://schemas.microsoft.com/office/drawing/2014/main" id="{14ED28B0-E64D-4983-B1CC-3B966383F7A1}"/>
              </a:ext>
            </a:extLst>
          </p:cNvPr>
          <p:cNvSpPr/>
          <p:nvPr/>
        </p:nvSpPr>
        <p:spPr>
          <a:xfrm>
            <a:off x="6732704" y="1679496"/>
            <a:ext cx="3108536" cy="764303"/>
          </a:xfrm>
          <a:prstGeom prst="roundRect">
            <a:avLst/>
          </a:prstGeom>
          <a:solidFill>
            <a:srgbClr val="FFD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Khơ Mú</a:t>
            </a:r>
          </a:p>
        </p:txBody>
      </p:sp>
      <p:sp>
        <p:nvSpPr>
          <p:cNvPr id="24" name="1">
            <a:extLst>
              <a:ext uri="{FF2B5EF4-FFF2-40B4-BE49-F238E27FC236}">
                <a16:creationId xmlns:a16="http://schemas.microsoft.com/office/drawing/2014/main" id="{AF40BD2B-804E-4CA1-B92C-A8BD3FC8C9F0}"/>
              </a:ext>
            </a:extLst>
          </p:cNvPr>
          <p:cNvSpPr/>
          <p:nvPr/>
        </p:nvSpPr>
        <p:spPr>
          <a:xfrm>
            <a:off x="6732704" y="3046848"/>
            <a:ext cx="3108536" cy="764303"/>
          </a:xfrm>
          <a:prstGeom prst="roundRect">
            <a:avLst/>
          </a:prstGeom>
          <a:solidFill>
            <a:srgbClr val="FFD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Thái</a:t>
            </a:r>
          </a:p>
        </p:txBody>
      </p:sp>
      <p:sp>
        <p:nvSpPr>
          <p:cNvPr id="26" name="1">
            <a:extLst>
              <a:ext uri="{FF2B5EF4-FFF2-40B4-BE49-F238E27FC236}">
                <a16:creationId xmlns:a16="http://schemas.microsoft.com/office/drawing/2014/main" id="{B775E6E2-9731-4AFC-B766-75E8350B7FD9}"/>
              </a:ext>
            </a:extLst>
          </p:cNvPr>
          <p:cNvSpPr/>
          <p:nvPr/>
        </p:nvSpPr>
        <p:spPr>
          <a:xfrm>
            <a:off x="6732704" y="4414200"/>
            <a:ext cx="3108536" cy="764303"/>
          </a:xfrm>
          <a:prstGeom prst="roundRect">
            <a:avLst/>
          </a:prstGeom>
          <a:solidFill>
            <a:srgbClr val="FFD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Kinh…</a:t>
            </a:r>
          </a:p>
        </p:txBody>
      </p: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1" grpId="0" animBg="1"/>
      <p:bldP spid="23" grpId="0" animBg="1"/>
      <p:bldP spid="24"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533468" y="191920"/>
            <a:ext cx="10621935" cy="1328724"/>
            <a:chOff x="294781" y="915918"/>
            <a:chExt cx="10648277" cy="1332020"/>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4781" y="915918"/>
              <a:ext cx="743539" cy="731520"/>
              <a:chOff x="3065608" y="1727884"/>
              <a:chExt cx="1216667"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85274" y="1889756"/>
                <a:ext cx="1197001"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921819" cy="1203307"/>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Kết hợp từ ngữ ở cột A với từ ngữ ở cột B để tạo câu nêu đặc điểm.</a:t>
              </a:r>
            </a:p>
          </p:txBody>
        </p:sp>
      </p:grpSp>
      <p:sp>
        <p:nvSpPr>
          <p:cNvPr id="23" name="Google Shape;418;p36">
            <a:extLst>
              <a:ext uri="{FF2B5EF4-FFF2-40B4-BE49-F238E27FC236}">
                <a16:creationId xmlns:a16="http://schemas.microsoft.com/office/drawing/2014/main" id="{6ECADA0D-DFDC-4B11-BF65-BC8B4B647B8A}"/>
              </a:ext>
            </a:extLst>
          </p:cNvPr>
          <p:cNvSpPr/>
          <p:nvPr/>
        </p:nvSpPr>
        <p:spPr>
          <a:xfrm>
            <a:off x="2064278" y="1680096"/>
            <a:ext cx="724662" cy="729710"/>
          </a:xfrm>
          <a:prstGeom prst="ellipse">
            <a:avLst/>
          </a:prstGeom>
          <a:solidFill>
            <a:srgbClr val="4747D9"/>
          </a:solidFill>
          <a:ln>
            <a:noFill/>
          </a:ln>
        </p:spPr>
        <p:txBody>
          <a:bodyPr spcFirstLastPara="1" wrap="square" lIns="121404" tIns="121404" rIns="121404" bIns="121404" anchor="ctr" anchorCtr="0">
            <a:noAutofit/>
          </a:bodyPr>
          <a:lstStyle/>
          <a:p>
            <a:pPr algn="ctr"/>
            <a:r>
              <a:rPr lang="en-US" sz="3600" b="1">
                <a:solidFill>
                  <a:srgbClr val="FFFFFF"/>
                </a:solidFill>
                <a:latin typeface="+mj-lt"/>
                <a:ea typeface="Arial-Rounded" pitchFamily="34" charset="0"/>
                <a:cs typeface="Arial-Rounded" pitchFamily="34" charset="0"/>
              </a:rPr>
              <a:t>A</a:t>
            </a:r>
            <a:endParaRPr sz="3600" b="1">
              <a:solidFill>
                <a:srgbClr val="FFFFFF"/>
              </a:solidFill>
              <a:latin typeface="+mj-lt"/>
              <a:ea typeface="Arial-Rounded" pitchFamily="34" charset="0"/>
              <a:cs typeface="Arial-Rounded" pitchFamily="34" charset="0"/>
            </a:endParaRPr>
          </a:p>
        </p:txBody>
      </p:sp>
      <p:sp>
        <p:nvSpPr>
          <p:cNvPr id="24" name="Google Shape;418;p36">
            <a:extLst>
              <a:ext uri="{FF2B5EF4-FFF2-40B4-BE49-F238E27FC236}">
                <a16:creationId xmlns:a16="http://schemas.microsoft.com/office/drawing/2014/main" id="{84D4AA4E-82D1-4231-B24F-766E138D363F}"/>
              </a:ext>
            </a:extLst>
          </p:cNvPr>
          <p:cNvSpPr/>
          <p:nvPr/>
        </p:nvSpPr>
        <p:spPr>
          <a:xfrm>
            <a:off x="9250278" y="1680096"/>
            <a:ext cx="724662" cy="729710"/>
          </a:xfrm>
          <a:prstGeom prst="ellipse">
            <a:avLst/>
          </a:prstGeom>
          <a:solidFill>
            <a:srgbClr val="92D050"/>
          </a:solidFill>
          <a:ln>
            <a:noFill/>
          </a:ln>
        </p:spPr>
        <p:txBody>
          <a:bodyPr spcFirstLastPara="1" wrap="square" lIns="121404" tIns="121404" rIns="121404" bIns="121404" anchor="ctr" anchorCtr="0">
            <a:noAutofit/>
          </a:bodyPr>
          <a:lstStyle/>
          <a:p>
            <a:pPr algn="ctr"/>
            <a:r>
              <a:rPr lang="en-US" sz="3600" b="1">
                <a:solidFill>
                  <a:srgbClr val="FFFFFF"/>
                </a:solidFill>
                <a:latin typeface="+mj-lt"/>
                <a:ea typeface="Arial-Rounded" pitchFamily="34" charset="0"/>
                <a:cs typeface="Arial-Rounded" pitchFamily="34" charset="0"/>
              </a:rPr>
              <a:t>B</a:t>
            </a:r>
            <a:endParaRPr sz="3600" b="1">
              <a:solidFill>
                <a:srgbClr val="FFFFFF"/>
              </a:solidFill>
              <a:latin typeface="+mj-lt"/>
              <a:ea typeface="Arial-Rounded" pitchFamily="34" charset="0"/>
              <a:cs typeface="Arial-Rounded" pitchFamily="34" charset="0"/>
            </a:endParaRPr>
          </a:p>
        </p:txBody>
      </p:sp>
      <p:cxnSp>
        <p:nvCxnSpPr>
          <p:cNvPr id="8" name="Straight Connector 7">
            <a:extLst>
              <a:ext uri="{FF2B5EF4-FFF2-40B4-BE49-F238E27FC236}">
                <a16:creationId xmlns:a16="http://schemas.microsoft.com/office/drawing/2014/main" id="{699DF35D-FFCE-450F-8B8E-D00C628AA419}"/>
              </a:ext>
            </a:extLst>
          </p:cNvPr>
          <p:cNvCxnSpPr>
            <a:stCxn id="14" idx="3"/>
            <a:endCxn id="17" idx="1"/>
          </p:cNvCxnSpPr>
          <p:nvPr/>
        </p:nvCxnSpPr>
        <p:spPr>
          <a:xfrm>
            <a:off x="4888298" y="2971800"/>
            <a:ext cx="2895539" cy="26741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329BA05-C89B-4EFB-8A6E-E732A5677C2F}"/>
              </a:ext>
            </a:extLst>
          </p:cNvPr>
          <p:cNvCxnSpPr>
            <a:cxnSpLocks/>
            <a:endCxn id="15" idx="1"/>
          </p:cNvCxnSpPr>
          <p:nvPr/>
        </p:nvCxnSpPr>
        <p:spPr>
          <a:xfrm flipV="1">
            <a:off x="4834101" y="2971800"/>
            <a:ext cx="2949736" cy="12584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3A3BE9-011B-4848-B27C-ACC774AC31BB}"/>
              </a:ext>
            </a:extLst>
          </p:cNvPr>
          <p:cNvCxnSpPr>
            <a:cxnSpLocks/>
          </p:cNvCxnSpPr>
          <p:nvPr/>
        </p:nvCxnSpPr>
        <p:spPr>
          <a:xfrm flipV="1">
            <a:off x="4838070" y="4403912"/>
            <a:ext cx="2949736" cy="13334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1">
            <a:extLst>
              <a:ext uri="{FF2B5EF4-FFF2-40B4-BE49-F238E27FC236}">
                <a16:creationId xmlns:a16="http://schemas.microsoft.com/office/drawing/2014/main" id="{ABB12F19-DCCB-46F2-A569-4985999CBD7C}"/>
              </a:ext>
            </a:extLst>
          </p:cNvPr>
          <p:cNvSpPr/>
          <p:nvPr/>
        </p:nvSpPr>
        <p:spPr>
          <a:xfrm>
            <a:off x="7783837" y="2514600"/>
            <a:ext cx="3840480" cy="914400"/>
          </a:xfrm>
          <a:prstGeom prst="roundRect">
            <a:avLst/>
          </a:prstGeom>
          <a:solidFill>
            <a:srgbClr val="D0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héo vàng.</a:t>
            </a:r>
          </a:p>
        </p:txBody>
      </p:sp>
      <p:sp>
        <p:nvSpPr>
          <p:cNvPr id="16" name="2">
            <a:extLst>
              <a:ext uri="{FF2B5EF4-FFF2-40B4-BE49-F238E27FC236}">
                <a16:creationId xmlns:a16="http://schemas.microsoft.com/office/drawing/2014/main" id="{80D9B034-B59A-4255-9E6B-E3A73811B001}"/>
              </a:ext>
            </a:extLst>
          </p:cNvPr>
          <p:cNvSpPr/>
          <p:nvPr/>
        </p:nvSpPr>
        <p:spPr>
          <a:xfrm>
            <a:off x="7783837" y="3852848"/>
            <a:ext cx="3840480" cy="914400"/>
          </a:xfrm>
          <a:prstGeom prst="roundRect">
            <a:avLst/>
          </a:prstGeom>
          <a:solidFill>
            <a:srgbClr val="D0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vắng tanh.</a:t>
            </a:r>
          </a:p>
        </p:txBody>
      </p:sp>
      <p:sp>
        <p:nvSpPr>
          <p:cNvPr id="17" name="3">
            <a:extLst>
              <a:ext uri="{FF2B5EF4-FFF2-40B4-BE49-F238E27FC236}">
                <a16:creationId xmlns:a16="http://schemas.microsoft.com/office/drawing/2014/main" id="{6438F057-0125-49C8-BD99-770CADC10E1D}"/>
              </a:ext>
            </a:extLst>
          </p:cNvPr>
          <p:cNvSpPr/>
          <p:nvPr/>
        </p:nvSpPr>
        <p:spPr>
          <a:xfrm>
            <a:off x="7783837" y="5188758"/>
            <a:ext cx="3840480" cy="914400"/>
          </a:xfrm>
          <a:prstGeom prst="roundRect">
            <a:avLst/>
          </a:prstGeom>
          <a:solidFill>
            <a:srgbClr val="D0E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ầm ầm.</a:t>
            </a:r>
          </a:p>
        </p:txBody>
      </p:sp>
      <p:sp>
        <p:nvSpPr>
          <p:cNvPr id="14" name="4">
            <a:extLst>
              <a:ext uri="{FF2B5EF4-FFF2-40B4-BE49-F238E27FC236}">
                <a16:creationId xmlns:a16="http://schemas.microsoft.com/office/drawing/2014/main" id="{5B2A02E6-CC8F-4AD9-8152-7867E5031F32}"/>
              </a:ext>
            </a:extLst>
          </p:cNvPr>
          <p:cNvSpPr/>
          <p:nvPr/>
        </p:nvSpPr>
        <p:spPr>
          <a:xfrm>
            <a:off x="1047818" y="2514600"/>
            <a:ext cx="3840480" cy="914400"/>
          </a:xfrm>
          <a:prstGeom prst="roundRect">
            <a:avLst/>
          </a:prstGeom>
          <a:solidFill>
            <a:srgbClr val="CFE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Sấm chớp</a:t>
            </a:r>
          </a:p>
        </p:txBody>
      </p:sp>
      <p:sp>
        <p:nvSpPr>
          <p:cNvPr id="20" name="4">
            <a:extLst>
              <a:ext uri="{FF2B5EF4-FFF2-40B4-BE49-F238E27FC236}">
                <a16:creationId xmlns:a16="http://schemas.microsoft.com/office/drawing/2014/main" id="{A4CF26FC-FD55-42BB-AFC5-1955AC2CAEDA}"/>
              </a:ext>
            </a:extLst>
          </p:cNvPr>
          <p:cNvSpPr/>
          <p:nvPr/>
        </p:nvSpPr>
        <p:spPr>
          <a:xfrm>
            <a:off x="1047818" y="3852848"/>
            <a:ext cx="3840480" cy="914400"/>
          </a:xfrm>
          <a:prstGeom prst="roundRect">
            <a:avLst/>
          </a:prstGeom>
          <a:solidFill>
            <a:srgbClr val="CFE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Cây cỏ</a:t>
            </a:r>
          </a:p>
        </p:txBody>
      </p:sp>
      <p:sp>
        <p:nvSpPr>
          <p:cNvPr id="21" name="4">
            <a:extLst>
              <a:ext uri="{FF2B5EF4-FFF2-40B4-BE49-F238E27FC236}">
                <a16:creationId xmlns:a16="http://schemas.microsoft.com/office/drawing/2014/main" id="{BC0D8B48-88AB-4A94-88EE-0C842F72EA34}"/>
              </a:ext>
            </a:extLst>
          </p:cNvPr>
          <p:cNvSpPr/>
          <p:nvPr/>
        </p:nvSpPr>
        <p:spPr>
          <a:xfrm>
            <a:off x="1047818" y="5188758"/>
            <a:ext cx="3840480" cy="914400"/>
          </a:xfrm>
          <a:prstGeom prst="roundRect">
            <a:avLst/>
          </a:prstGeom>
          <a:solidFill>
            <a:srgbClr val="CFE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rPr>
              <a:t>Mặt đất</a:t>
            </a:r>
          </a:p>
        </p:txBody>
      </p:sp>
    </p:spTree>
    <p:extLst>
      <p:ext uri="{BB962C8B-B14F-4D97-AF65-F5344CB8AC3E}">
        <p14:creationId xmlns:p14="http://schemas.microsoft.com/office/powerpoint/2010/main" val="18032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CDB646-B13E-4EF7-A9AA-BD0B9ECAE0C4}"/>
              </a:ext>
            </a:extLst>
          </p:cNvPr>
          <p:cNvPicPr>
            <a:picLocks noChangeAspect="1"/>
          </p:cNvPicPr>
          <p:nvPr/>
        </p:nvPicPr>
        <p:blipFill>
          <a:blip r:embed="rId4"/>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5"/>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VẬN DỤNG</a:t>
            </a:r>
          </a:p>
        </p:txBody>
      </p:sp>
    </p:spTree>
    <p:extLst>
      <p:ext uri="{BB962C8B-B14F-4D97-AF65-F5344CB8AC3E}">
        <p14:creationId xmlns:p14="http://schemas.microsoft.com/office/powerpoint/2010/main" val="370420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32051" y="4012518"/>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Mèo</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06284" y="2583855"/>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Kinh</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02011" y="601910"/>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ea typeface="Arial-Rounded" pitchFamily="34" charset="0"/>
                <a:cs typeface="Arial-Rounded" pitchFamily="34" charset="0"/>
              </a:rPr>
              <a:t>Dân tộc nào không đực nhắc đến trong bài?</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1935" y="4186641"/>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42641" y="280910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Ê-đê</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8408" y="566954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79005F-ECD7-4BCE-A5E9-83D4A040538C}"/>
              </a:ext>
            </a:extLst>
          </p:cNvPr>
          <p:cNvSpPr/>
          <p:nvPr/>
        </p:nvSpPr>
        <p:spPr>
          <a:xfrm>
            <a:off x="1521109" y="423843"/>
            <a:ext cx="9052560"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Con vật đã giúp đỡ vợ chồng nọ là:</a:t>
            </a:r>
          </a:p>
        </p:txBody>
      </p:sp>
      <p:sp>
        <p:nvSpPr>
          <p:cNvPr id="7" name="Rectangle 6">
            <a:extLst>
              <a:ext uri="{FF2B5EF4-FFF2-40B4-BE49-F238E27FC236}">
                <a16:creationId xmlns:a16="http://schemas.microsoft.com/office/drawing/2014/main" id="{48181600-782E-4757-A86F-886CD173137C}"/>
              </a:ext>
            </a:extLst>
          </p:cNvPr>
          <p:cNvSpPr/>
          <p:nvPr/>
        </p:nvSpPr>
        <p:spPr>
          <a:xfrm>
            <a:off x="1832051" y="2710172"/>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A. dúi</a:t>
            </a:r>
            <a:endParaRPr lang="vi-VN" sz="48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0FD1DE6E-5454-464F-BFA9-0692407622DF}"/>
              </a:ext>
            </a:extLst>
          </p:cNvPr>
          <p:cNvSpPr/>
          <p:nvPr/>
        </p:nvSpPr>
        <p:spPr>
          <a:xfrm>
            <a:off x="1852697" y="4041202"/>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B. chuột</a:t>
            </a:r>
            <a:endParaRPr lang="en-US" sz="4800" dirty="0">
              <a:solidFill>
                <a:schemeClr val="tx1"/>
              </a:solidFill>
              <a:latin typeface="+mj-lt"/>
              <a:ea typeface="Arial-Rounded" pitchFamily="34" charset="0"/>
              <a:cs typeface="Arial-Rounded" pitchFamily="34" charset="0"/>
            </a:endParaRPr>
          </a:p>
        </p:txBody>
      </p:sp>
      <p:pic>
        <p:nvPicPr>
          <p:cNvPr id="14" name="Picture 13">
            <a:extLst>
              <a:ext uri="{FF2B5EF4-FFF2-40B4-BE49-F238E27FC236}">
                <a16:creationId xmlns:a16="http://schemas.microsoft.com/office/drawing/2014/main" id="{60236428-B79A-4070-A736-F5C855EF4C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1935" y="2884295"/>
            <a:ext cx="576229" cy="599237"/>
          </a:xfrm>
          <a:prstGeom prst="rect">
            <a:avLst/>
          </a:prstGeom>
        </p:spPr>
      </p:pic>
      <p:pic>
        <p:nvPicPr>
          <p:cNvPr id="15" name="Picture 2">
            <a:extLst>
              <a:ext uri="{FF2B5EF4-FFF2-40B4-BE49-F238E27FC236}">
                <a16:creationId xmlns:a16="http://schemas.microsoft.com/office/drawing/2014/main" id="{D5B5CC28-E47F-47D9-B698-29CA012C3B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89054" y="4266448"/>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DE52D911-94C3-470E-916E-BB7F7DBD79A1}"/>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sóc</a:t>
            </a:r>
            <a:endParaRPr lang="en-US" sz="4800" dirty="0">
              <a:solidFill>
                <a:schemeClr val="tx1"/>
              </a:solidFill>
              <a:latin typeface="+mj-lt"/>
              <a:ea typeface="Arial-Rounded" pitchFamily="34" charset="0"/>
              <a:cs typeface="Arial-Rounded" pitchFamily="34" charset="0"/>
            </a:endParaRPr>
          </a:p>
        </p:txBody>
      </p:sp>
      <p:pic>
        <p:nvPicPr>
          <p:cNvPr id="17" name="Picture 2">
            <a:extLst>
              <a:ext uri="{FF2B5EF4-FFF2-40B4-BE49-F238E27FC236}">
                <a16:creationId xmlns:a16="http://schemas.microsoft.com/office/drawing/2014/main" id="{90885DC1-3B9E-4465-82C2-B3D0D6E52FA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8408" y="566954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2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7"/>
                                        </p:tgtEl>
                                        <p:attrNameLst>
                                          <p:attrName>fillcolor</p:attrName>
                                        </p:attrNameLst>
                                      </p:cBhvr>
                                      <p:to>
                                        <a:schemeClr val="bg2"/>
                                      </p:to>
                                    </p:animClr>
                                    <p:set>
                                      <p:cBhvr>
                                        <p:cTn id="28" dur="250" fill="hold"/>
                                        <p:tgtEl>
                                          <p:spTgt spid="7"/>
                                        </p:tgtEl>
                                        <p:attrNameLst>
                                          <p:attrName>fill.type</p:attrName>
                                        </p:attrNameLst>
                                      </p:cBhvr>
                                      <p:to>
                                        <p:strVal val="solid"/>
                                      </p:to>
                                    </p:set>
                                    <p:set>
                                      <p:cBhvr>
                                        <p:cTn id="29" dur="250" fill="hold"/>
                                        <p:tgtEl>
                                          <p:spTgt spid="7"/>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7"/>
                                        </p:tgtEl>
                                        <p:attrNameLst>
                                          <p:attrName>fillcolor</p:attrName>
                                        </p:attrNameLst>
                                      </p:cBhvr>
                                      <p:to>
                                        <a:srgbClr val="FFFF00"/>
                                      </p:to>
                                    </p:animClr>
                                    <p:set>
                                      <p:cBhvr>
                                        <p:cTn id="32" dur="250" fill="hold"/>
                                        <p:tgtEl>
                                          <p:spTgt spid="7"/>
                                        </p:tgtEl>
                                        <p:attrNameLst>
                                          <p:attrName>fill.type</p:attrName>
                                        </p:attrNameLst>
                                      </p:cBhvr>
                                      <p:to>
                                        <p:strVal val="solid"/>
                                      </p:to>
                                    </p:set>
                                    <p:set>
                                      <p:cBhvr>
                                        <p:cTn id="33" dur="250" fill="hold"/>
                                        <p:tgtEl>
                                          <p:spTgt spid="7"/>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6"/>
                                        </p:tgtEl>
                                        <p:attrNameLst>
                                          <p:attrName>fillcolor</p:attrName>
                                        </p:attrNameLst>
                                      </p:cBhvr>
                                      <p:to>
                                        <a:schemeClr val="accent1"/>
                                      </p:to>
                                    </p:animClr>
                                    <p:set>
                                      <p:cBhvr>
                                        <p:cTn id="56" dur="250" fill="hold"/>
                                        <p:tgtEl>
                                          <p:spTgt spid="16"/>
                                        </p:tgtEl>
                                        <p:attrNameLst>
                                          <p:attrName>fill.type</p:attrName>
                                        </p:attrNameLst>
                                      </p:cBhvr>
                                      <p:to>
                                        <p:strVal val="solid"/>
                                      </p:to>
                                    </p:set>
                                    <p:set>
                                      <p:cBhvr>
                                        <p:cTn id="57" dur="250" fill="hold"/>
                                        <p:tgtEl>
                                          <p:spTgt spid="1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6"/>
                                        </p:tgtEl>
                                        <p:attrNameLst>
                                          <p:attrName>fillcolor</p:attrName>
                                        </p:attrNameLst>
                                      </p:cBhvr>
                                      <p:to>
                                        <a:schemeClr val="accent1"/>
                                      </p:to>
                                    </p:animClr>
                                    <p:set>
                                      <p:cBhvr>
                                        <p:cTn id="60" dur="250" fill="hold"/>
                                        <p:tgtEl>
                                          <p:spTgt spid="16"/>
                                        </p:tgtEl>
                                        <p:attrNameLst>
                                          <p:attrName>fill.type</p:attrName>
                                        </p:attrNameLst>
                                      </p:cBhvr>
                                      <p:to>
                                        <p:strVal val="solid"/>
                                      </p:to>
                                    </p:set>
                                    <p:set>
                                      <p:cBhvr>
                                        <p:cTn id="61" dur="250" fill="hold"/>
                                        <p:tgtEl>
                                          <p:spTgt spid="16"/>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childTnLst>
        </p:cTn>
      </p:par>
    </p:tnLst>
    <p:bldLst>
      <p:bldP spid="11" grpId="0" animBg="1"/>
      <p:bldP spid="7" grpId="0" animBg="1"/>
      <p:bldP spid="9"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79005F-ECD7-4BCE-A5E9-83D4A040538C}"/>
              </a:ext>
            </a:extLst>
          </p:cNvPr>
          <p:cNvSpPr/>
          <p:nvPr/>
        </p:nvSpPr>
        <p:spPr>
          <a:xfrm>
            <a:off x="1102011" y="403214"/>
            <a:ext cx="9957816" cy="861576"/>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Câu chuyện nói về điều gì?</a:t>
            </a:r>
          </a:p>
        </p:txBody>
      </p:sp>
      <p:sp>
        <p:nvSpPr>
          <p:cNvPr id="7" name="Rectangle 6">
            <a:extLst>
              <a:ext uri="{FF2B5EF4-FFF2-40B4-BE49-F238E27FC236}">
                <a16:creationId xmlns:a16="http://schemas.microsoft.com/office/drawing/2014/main" id="{48181600-782E-4757-A86F-886CD173137C}"/>
              </a:ext>
            </a:extLst>
          </p:cNvPr>
          <p:cNvSpPr/>
          <p:nvPr/>
        </p:nvSpPr>
        <p:spPr>
          <a:xfrm>
            <a:off x="1832051" y="1914790"/>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3200">
                <a:solidFill>
                  <a:schemeClr val="tx1"/>
                </a:solidFill>
                <a:latin typeface="+mj-lt"/>
                <a:ea typeface="Arial-Rounded" pitchFamily="34" charset="0"/>
                <a:cs typeface="Arial-Rounded" pitchFamily="34" charset="0"/>
              </a:rPr>
              <a:t>A. Giải thích về nguồn gốc của các dân tộc trên đất nước ta.</a:t>
            </a:r>
            <a:endParaRPr lang="vi-VN" sz="32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0FD1DE6E-5454-464F-BFA9-0692407622DF}"/>
              </a:ext>
            </a:extLst>
          </p:cNvPr>
          <p:cNvSpPr/>
          <p:nvPr/>
        </p:nvSpPr>
        <p:spPr>
          <a:xfrm>
            <a:off x="1832051" y="3681158"/>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mj-lt"/>
                <a:ea typeface="Arial-Rounded" pitchFamily="34" charset="0"/>
                <a:cs typeface="Arial-Rounded" pitchFamily="34" charset="0"/>
              </a:rPr>
              <a:t>B. Giải thích về nạn lũ lụt hằng năm.</a:t>
            </a:r>
            <a:endParaRPr lang="en-US" sz="3200" dirty="0">
              <a:solidFill>
                <a:schemeClr val="tx1"/>
              </a:solidFill>
              <a:latin typeface="+mj-lt"/>
              <a:ea typeface="Arial-Rounded" pitchFamily="34" charset="0"/>
              <a:cs typeface="Arial-Rounded" pitchFamily="34" charset="0"/>
            </a:endParaRPr>
          </a:p>
        </p:txBody>
      </p:sp>
      <p:pic>
        <p:nvPicPr>
          <p:cNvPr id="14" name="Picture 13">
            <a:extLst>
              <a:ext uri="{FF2B5EF4-FFF2-40B4-BE49-F238E27FC236}">
                <a16:creationId xmlns:a16="http://schemas.microsoft.com/office/drawing/2014/main" id="{60236428-B79A-4070-A736-F5C855EF4C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2505" y="2102811"/>
            <a:ext cx="576229" cy="599237"/>
          </a:xfrm>
          <a:prstGeom prst="rect">
            <a:avLst/>
          </a:prstGeom>
        </p:spPr>
      </p:pic>
      <p:pic>
        <p:nvPicPr>
          <p:cNvPr id="15" name="Picture 2">
            <a:extLst>
              <a:ext uri="{FF2B5EF4-FFF2-40B4-BE49-F238E27FC236}">
                <a16:creationId xmlns:a16="http://schemas.microsoft.com/office/drawing/2014/main" id="{D5B5CC28-E47F-47D9-B698-29CA012C3B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72565" y="3920302"/>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DE52D911-94C3-470E-916E-BB7F7DBD79A1}"/>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mj-lt"/>
                <a:ea typeface="Arial-Rounded" pitchFamily="34" charset="0"/>
                <a:cs typeface="Arial-Rounded" pitchFamily="34" charset="0"/>
              </a:rPr>
              <a:t>C. Nêu cách phòng chống lũ lụt.</a:t>
            </a:r>
            <a:endParaRPr lang="en-US" sz="3200" dirty="0">
              <a:solidFill>
                <a:schemeClr val="tx1"/>
              </a:solidFill>
              <a:latin typeface="+mj-lt"/>
              <a:ea typeface="Arial-Rounded" pitchFamily="34" charset="0"/>
              <a:cs typeface="Arial-Rounded" pitchFamily="34" charset="0"/>
            </a:endParaRPr>
          </a:p>
        </p:txBody>
      </p:sp>
      <p:pic>
        <p:nvPicPr>
          <p:cNvPr id="17" name="Picture 2">
            <a:extLst>
              <a:ext uri="{FF2B5EF4-FFF2-40B4-BE49-F238E27FC236}">
                <a16:creationId xmlns:a16="http://schemas.microsoft.com/office/drawing/2014/main" id="{90885DC1-3B9E-4465-82C2-B3D0D6E52FA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72565" y="5683447"/>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18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7"/>
                                        </p:tgtEl>
                                        <p:attrNameLst>
                                          <p:attrName>fillcolor</p:attrName>
                                        </p:attrNameLst>
                                      </p:cBhvr>
                                      <p:to>
                                        <a:schemeClr val="bg2"/>
                                      </p:to>
                                    </p:animClr>
                                    <p:set>
                                      <p:cBhvr>
                                        <p:cTn id="28" dur="250" fill="hold"/>
                                        <p:tgtEl>
                                          <p:spTgt spid="7"/>
                                        </p:tgtEl>
                                        <p:attrNameLst>
                                          <p:attrName>fill.type</p:attrName>
                                        </p:attrNameLst>
                                      </p:cBhvr>
                                      <p:to>
                                        <p:strVal val="solid"/>
                                      </p:to>
                                    </p:set>
                                    <p:set>
                                      <p:cBhvr>
                                        <p:cTn id="29" dur="250" fill="hold"/>
                                        <p:tgtEl>
                                          <p:spTgt spid="7"/>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7"/>
                                        </p:tgtEl>
                                        <p:attrNameLst>
                                          <p:attrName>fillcolor</p:attrName>
                                        </p:attrNameLst>
                                      </p:cBhvr>
                                      <p:to>
                                        <a:srgbClr val="FFFF00"/>
                                      </p:to>
                                    </p:animClr>
                                    <p:set>
                                      <p:cBhvr>
                                        <p:cTn id="32" dur="250" fill="hold"/>
                                        <p:tgtEl>
                                          <p:spTgt spid="7"/>
                                        </p:tgtEl>
                                        <p:attrNameLst>
                                          <p:attrName>fill.type</p:attrName>
                                        </p:attrNameLst>
                                      </p:cBhvr>
                                      <p:to>
                                        <p:strVal val="solid"/>
                                      </p:to>
                                    </p:set>
                                    <p:set>
                                      <p:cBhvr>
                                        <p:cTn id="33" dur="250" fill="hold"/>
                                        <p:tgtEl>
                                          <p:spTgt spid="7"/>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6"/>
                                        </p:tgtEl>
                                        <p:attrNameLst>
                                          <p:attrName>fillcolor</p:attrName>
                                        </p:attrNameLst>
                                      </p:cBhvr>
                                      <p:to>
                                        <a:schemeClr val="accent1"/>
                                      </p:to>
                                    </p:animClr>
                                    <p:set>
                                      <p:cBhvr>
                                        <p:cTn id="56" dur="250" fill="hold"/>
                                        <p:tgtEl>
                                          <p:spTgt spid="16"/>
                                        </p:tgtEl>
                                        <p:attrNameLst>
                                          <p:attrName>fill.type</p:attrName>
                                        </p:attrNameLst>
                                      </p:cBhvr>
                                      <p:to>
                                        <p:strVal val="solid"/>
                                      </p:to>
                                    </p:set>
                                    <p:set>
                                      <p:cBhvr>
                                        <p:cTn id="57" dur="250" fill="hold"/>
                                        <p:tgtEl>
                                          <p:spTgt spid="1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6"/>
                                        </p:tgtEl>
                                        <p:attrNameLst>
                                          <p:attrName>fillcolor</p:attrName>
                                        </p:attrNameLst>
                                      </p:cBhvr>
                                      <p:to>
                                        <a:schemeClr val="accent1"/>
                                      </p:to>
                                    </p:animClr>
                                    <p:set>
                                      <p:cBhvr>
                                        <p:cTn id="60" dur="250" fill="hold"/>
                                        <p:tgtEl>
                                          <p:spTgt spid="16"/>
                                        </p:tgtEl>
                                        <p:attrNameLst>
                                          <p:attrName>fill.type</p:attrName>
                                        </p:attrNameLst>
                                      </p:cBhvr>
                                      <p:to>
                                        <p:strVal val="solid"/>
                                      </p:to>
                                    </p:set>
                                    <p:set>
                                      <p:cBhvr>
                                        <p:cTn id="61" dur="250" fill="hold"/>
                                        <p:tgtEl>
                                          <p:spTgt spid="16"/>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childTnLst>
        </p:cTn>
      </p:par>
    </p:tnLst>
    <p:bldLst>
      <p:bldP spid="11" grpId="0" animBg="1"/>
      <p:bldP spid="7" grpId="0" animBg="1"/>
      <p:bldP spid="9"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7A2818-B917-4DED-B26D-ECB5CE289E0D}"/>
              </a:ext>
            </a:extLst>
          </p:cNvPr>
          <p:cNvPicPr>
            <a:picLocks noChangeAspect="1"/>
          </p:cNvPicPr>
          <p:nvPr/>
        </p:nvPicPr>
        <p:blipFill>
          <a:blip r:embed="rId4"/>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5"/>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3E0011E-565A-4C3B-8017-AD9E0E3084A2}"/>
              </a:ext>
            </a:extLst>
          </p:cNvPr>
          <p:cNvPicPr>
            <a:picLocks noChangeAspect="1"/>
          </p:cNvPicPr>
          <p:nvPr/>
        </p:nvPicPr>
        <p:blipFill>
          <a:blip r:embed="rId4"/>
          <a:stretch>
            <a:fillRect/>
          </a:stretch>
        </p:blipFill>
        <p:spPr>
          <a:xfrm>
            <a:off x="-19051" y="-32288"/>
            <a:ext cx="12249399" cy="6890287"/>
          </a:xfrm>
          <a:prstGeom prst="rect">
            <a:avLst/>
          </a:prstGeom>
        </p:spPr>
      </p:pic>
      <p:sp>
        <p:nvSpPr>
          <p:cNvPr id="20" name="Oval 19"/>
          <p:cNvSpPr/>
          <p:nvPr/>
        </p:nvSpPr>
        <p:spPr>
          <a:xfrm>
            <a:off x="4975869" y="4554081"/>
            <a:ext cx="2060238" cy="855752"/>
          </a:xfrm>
          <a:prstGeom prst="ellipse">
            <a:avLst/>
          </a:prstGeom>
          <a:solidFill>
            <a:schemeClr val="tx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7"/>
          </a:p>
        </p:txBody>
      </p:sp>
      <p:grpSp>
        <p:nvGrpSpPr>
          <p:cNvPr id="18" name="Group 17">
            <a:extLst>
              <a:ext uri="{FF2B5EF4-FFF2-40B4-BE49-F238E27FC236}">
                <a16:creationId xmlns:a16="http://schemas.microsoft.com/office/drawing/2014/main" id="{D389E966-4A70-4B1B-A058-32603DB9CA0F}"/>
              </a:ext>
            </a:extLst>
          </p:cNvPr>
          <p:cNvGrpSpPr/>
          <p:nvPr/>
        </p:nvGrpSpPr>
        <p:grpSpPr>
          <a:xfrm>
            <a:off x="281011" y="2005838"/>
            <a:ext cx="2941992" cy="2436649"/>
            <a:chOff x="211281" y="1501731"/>
            <a:chExt cx="2211966" cy="1832019"/>
          </a:xfrm>
        </p:grpSpPr>
        <p:sp>
          <p:nvSpPr>
            <p:cNvPr id="19" name="Oval 18">
              <a:extLst>
                <a:ext uri="{FF2B5EF4-FFF2-40B4-BE49-F238E27FC236}">
                  <a16:creationId xmlns:a16="http://schemas.microsoft.com/office/drawing/2014/main" id="{1B27ECAB-6A18-4D52-8F69-4D83B2C98FD8}"/>
                </a:ext>
              </a:extLst>
            </p:cNvPr>
            <p:cNvSpPr/>
            <p:nvPr/>
          </p:nvSpPr>
          <p:spPr>
            <a:xfrm>
              <a:off x="211281" y="2571750"/>
              <a:ext cx="2211966" cy="762000"/>
            </a:xfrm>
            <a:prstGeom prst="ellipse">
              <a:avLst/>
            </a:prstGeom>
            <a:solidFill>
              <a:schemeClr val="tx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7"/>
            </a:p>
          </p:txBody>
        </p:sp>
        <p:pic>
          <p:nvPicPr>
            <p:cNvPr id="21" name="Picture 16" descr="Image result for sleeping charmander">
              <a:extLst>
                <a:ext uri="{FF2B5EF4-FFF2-40B4-BE49-F238E27FC236}">
                  <a16:creationId xmlns:a16="http://schemas.microsoft.com/office/drawing/2014/main" id="{8696C647-DEC0-453D-A02F-98A8932E985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Effect>
                        <a14:brightnessContrast bright="-14000" contrast="38000"/>
                      </a14:imgEffect>
                    </a14:imgLayer>
                  </a14:imgProps>
                </a:ext>
                <a:ext uri="{28A0092B-C50C-407E-A947-70E740481C1C}">
                  <a14:useLocalDpi xmlns:a14="http://schemas.microsoft.com/office/drawing/2010/main" val="0"/>
                </a:ext>
              </a:extLst>
            </a:blip>
            <a:srcRect/>
            <a:stretch>
              <a:fillRect/>
            </a:stretch>
          </p:blipFill>
          <p:spPr bwMode="auto">
            <a:xfrm>
              <a:off x="211281" y="1501731"/>
              <a:ext cx="2007611" cy="18320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F541BB2A-4FEC-47B2-9C6B-67562522FA5E}"/>
              </a:ext>
            </a:extLst>
          </p:cNvPr>
          <p:cNvGrpSpPr/>
          <p:nvPr/>
        </p:nvGrpSpPr>
        <p:grpSpPr>
          <a:xfrm>
            <a:off x="6635011" y="4494960"/>
            <a:ext cx="4307919" cy="2128787"/>
            <a:chOff x="6400800" y="3333400"/>
            <a:chExt cx="3238952" cy="1600550"/>
          </a:xfrm>
        </p:grpSpPr>
        <p:sp>
          <p:nvSpPr>
            <p:cNvPr id="29" name="Oval 28">
              <a:extLst>
                <a:ext uri="{FF2B5EF4-FFF2-40B4-BE49-F238E27FC236}">
                  <a16:creationId xmlns:a16="http://schemas.microsoft.com/office/drawing/2014/main" id="{6CE60CF4-6FF0-4972-BA65-7F7D77E5AAE3}"/>
                </a:ext>
              </a:extLst>
            </p:cNvPr>
            <p:cNvSpPr/>
            <p:nvPr/>
          </p:nvSpPr>
          <p:spPr>
            <a:xfrm>
              <a:off x="6934200" y="4476750"/>
              <a:ext cx="1907166" cy="457200"/>
            </a:xfrm>
            <a:prstGeom prst="ellipse">
              <a:avLst/>
            </a:prstGeom>
            <a:solidFill>
              <a:schemeClr val="tx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7"/>
            </a:p>
          </p:txBody>
        </p:sp>
        <p:pic>
          <p:nvPicPr>
            <p:cNvPr id="30" name="Picture 2" descr="Image result for sleeping pokemon">
              <a:extLst>
                <a:ext uri="{FF2B5EF4-FFF2-40B4-BE49-F238E27FC236}">
                  <a16:creationId xmlns:a16="http://schemas.microsoft.com/office/drawing/2014/main" id="{E4539407-575E-432D-9501-189FD9D050B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400800" y="3333400"/>
              <a:ext cx="3238952" cy="1600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529936F3-690F-44B4-893A-9997EDEA55CF}"/>
              </a:ext>
            </a:extLst>
          </p:cNvPr>
          <p:cNvGrpSpPr/>
          <p:nvPr/>
        </p:nvGrpSpPr>
        <p:grpSpPr>
          <a:xfrm>
            <a:off x="8310591" y="1407094"/>
            <a:ext cx="4256642" cy="3035393"/>
            <a:chOff x="6248401" y="1051559"/>
            <a:chExt cx="3200399" cy="2282191"/>
          </a:xfrm>
        </p:grpSpPr>
        <p:sp>
          <p:nvSpPr>
            <p:cNvPr id="32" name="Oval 31">
              <a:extLst>
                <a:ext uri="{FF2B5EF4-FFF2-40B4-BE49-F238E27FC236}">
                  <a16:creationId xmlns:a16="http://schemas.microsoft.com/office/drawing/2014/main" id="{0426A4C2-D885-42F1-82DC-ABA9729FA323}"/>
                </a:ext>
              </a:extLst>
            </p:cNvPr>
            <p:cNvSpPr/>
            <p:nvPr/>
          </p:nvSpPr>
          <p:spPr>
            <a:xfrm>
              <a:off x="6248401" y="2266950"/>
              <a:ext cx="3200399" cy="916010"/>
            </a:xfrm>
            <a:prstGeom prst="ellipse">
              <a:avLst/>
            </a:prstGeom>
            <a:solidFill>
              <a:schemeClr val="tx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7"/>
            </a:p>
          </p:txBody>
        </p:sp>
        <p:pic>
          <p:nvPicPr>
            <p:cNvPr id="33" name="Picture 4" descr="Image result for sleeping pokemon">
              <a:extLst>
                <a:ext uri="{FF2B5EF4-FFF2-40B4-BE49-F238E27FC236}">
                  <a16:creationId xmlns:a16="http://schemas.microsoft.com/office/drawing/2014/main" id="{EA282BC4-3A21-4A1D-9915-733644E7B7BF}"/>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100000" l="0" r="100000">
                          <a14:foregroundMark x1="53779" y1="95072" x2="53779" y2="95072"/>
                          <a14:foregroundMark x1="57745" y1="96920" x2="57745" y2="96920"/>
                          <a14:foregroundMark x1="60843" y1="96920" x2="60843" y2="96920"/>
                          <a14:foregroundMark x1="63321" y1="92197" x2="63321" y2="92197"/>
                          <a14:foregroundMark x1="66419" y1="90760" x2="66419" y2="90760"/>
                          <a14:foregroundMark x1="89591" y1="73922" x2="89591" y2="73922"/>
                          <a14:foregroundMark x1="95043" y1="71663" x2="95043" y2="71663"/>
                          <a14:foregroundMark x1="97398" y1="61396" x2="97398" y2="61396"/>
                          <a14:foregroundMark x1="97150" y1="64887" x2="97150" y2="64887"/>
                          <a14:foregroundMark x1="95539" y1="55031" x2="95539" y2="55031"/>
                          <a14:foregroundMark x1="11152" y1="79877" x2="620" y2="76591"/>
                          <a14:foregroundMark x1="620" y1="74538" x2="6691" y2="82341"/>
                          <a14:foregroundMark x1="6444" y1="82546" x2="1239" y2="78439"/>
                          <a14:foregroundMark x1="16233" y1="79877" x2="25279" y2="87269"/>
                          <a14:foregroundMark x1="16976" y1="88501" x2="32466" y2="83573"/>
                          <a14:foregroundMark x1="30731" y1="78645" x2="41264" y2="85010"/>
                          <a14:foregroundMark x1="61338" y1="98973" x2="67038" y2="88912"/>
                          <a14:foregroundMark x1="57001" y1="98357" x2="66171" y2="98357"/>
                          <a14:foregroundMark x1="61834" y1="97125" x2="69269" y2="90760"/>
                          <a14:foregroundMark x1="65304" y1="93018" x2="65799" y2="75359"/>
                          <a14:foregroundMark x1="66667" y1="91170" x2="65799" y2="80698"/>
                          <a14:foregroundMark x1="62825" y1="76797" x2="77943" y2="77618"/>
                          <a14:foregroundMark x1="73854" y1="66735" x2="81289" y2="67967"/>
                          <a14:foregroundMark x1="81289" y1="67967" x2="91698" y2="74949"/>
                          <a14:foregroundMark x1="99133" y1="67351" x2="93928" y2="46201"/>
                          <a14:foregroundMark x1="92565" y1="43326" x2="81908" y2="30595"/>
                          <a14:foregroundMark x1="86989" y1="44148" x2="90211" y2="30801"/>
                          <a14:foregroundMark x1="85254" y1="33470" x2="92689" y2="42710"/>
                          <a14:foregroundMark x1="991" y1="74538" x2="4337" y2="64271"/>
                          <a14:foregroundMark x1="4461" y1="63655" x2="9789" y2="55031"/>
                          <a14:foregroundMark x1="8426" y1="54620" x2="14622" y2="40041"/>
                          <a14:foregroundMark x1="16109" y1="36961" x2="22057" y2="26899"/>
                          <a14:foregroundMark x1="23420" y1="29569" x2="35812" y2="5544"/>
                          <a14:foregroundMark x1="53903" y1="1027" x2="69888" y2="5339"/>
                          <a14:foregroundMark x1="71499" y1="9856" x2="78810" y2="25667"/>
                          <a14:foregroundMark x1="23792" y1="24435" x2="31227" y2="14374"/>
                          <a14:foregroundMark x1="76952" y1="21971" x2="72862" y2="12526"/>
                          <a14:foregroundMark x1="80917" y1="32238" x2="76828" y2="18070"/>
                          <a14:foregroundMark x1="76332" y1="18480" x2="68897" y2="4723"/>
                          <a14:foregroundMark x1="28501" y1="16838" x2="32466" y2="10678"/>
                          <a14:foregroundMark x1="37546" y1="2875" x2="51177" y2="4928"/>
                          <a14:foregroundMark x1="26766" y1="24025" x2="28501" y2="15811"/>
                          <a14:foregroundMark x1="17472" y1="35524" x2="18463" y2="28337"/>
                          <a14:foregroundMark x1="23668" y1="26078" x2="28872" y2="15606"/>
                          <a14:foregroundMark x1="4833" y1="61191" x2="8302" y2="56674"/>
                          <a14:foregroundMark x1="26206" y1="73636" x2="29825" y2="63818"/>
                          <a14:backgroundMark x1="94919" y1="7392" x2="84634" y2="23203"/>
                          <a14:backgroundMark x1="82280" y1="9240" x2="93680" y2="25873"/>
                          <a14:backgroundMark x1="89839" y1="27105" x2="90087" y2="5339"/>
                          <a14:backgroundMark x1="86369" y1="31006" x2="88724" y2="17043"/>
                          <a14:backgroundMark x1="1363" y1="20123" x2="16853" y2="25873"/>
                          <a14:backgroundMark x1="17224" y1="25873" x2="24411" y2="10678"/>
                          <a14:backgroundMark x1="26270" y1="17454" x2="24411" y2="9240"/>
                          <a14:backgroundMark x1="82652" y1="16222" x2="85502" y2="20329"/>
                          <a14:backgroundMark x1="20198" y1="1437" x2="20074" y2="7598"/>
                          <a14:backgroundMark x1="743" y1="21971" x2="6072" y2="22793"/>
                          <a14:backgroundMark x1="23296" y1="19302" x2="25403" y2="18891"/>
                          <a14:backgroundMark x1="23792" y1="22177" x2="26890" y2="15195"/>
                        </a14:backgroundRemoval>
                      </a14:imgEffect>
                    </a14:imgLayer>
                  </a14:imgProps>
                </a:ext>
                <a:ext uri="{28A0092B-C50C-407E-A947-70E740481C1C}">
                  <a14:useLocalDpi xmlns:a14="http://schemas.microsoft.com/office/drawing/2010/main" val="0"/>
                </a:ext>
              </a:extLst>
            </a:blip>
            <a:srcRect r="19527"/>
            <a:stretch/>
          </p:blipFill>
          <p:spPr bwMode="auto">
            <a:xfrm>
              <a:off x="6248401" y="1051559"/>
              <a:ext cx="3048000" cy="22821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6803DFE2-D175-47C4-B347-522BAB668332}"/>
              </a:ext>
            </a:extLst>
          </p:cNvPr>
          <p:cNvGrpSpPr/>
          <p:nvPr/>
        </p:nvGrpSpPr>
        <p:grpSpPr>
          <a:xfrm>
            <a:off x="808123" y="4554080"/>
            <a:ext cx="3338173" cy="1876881"/>
            <a:chOff x="6927" y="3577866"/>
            <a:chExt cx="2509839" cy="1411152"/>
          </a:xfrm>
        </p:grpSpPr>
        <p:sp>
          <p:nvSpPr>
            <p:cNvPr id="35" name="Oval 34">
              <a:extLst>
                <a:ext uri="{FF2B5EF4-FFF2-40B4-BE49-F238E27FC236}">
                  <a16:creationId xmlns:a16="http://schemas.microsoft.com/office/drawing/2014/main" id="{D1ABB4A2-719A-42B7-8F1D-D57165745832}"/>
                </a:ext>
              </a:extLst>
            </p:cNvPr>
            <p:cNvSpPr/>
            <p:nvPr/>
          </p:nvSpPr>
          <p:spPr>
            <a:xfrm>
              <a:off x="304800" y="4324350"/>
              <a:ext cx="2211966" cy="664668"/>
            </a:xfrm>
            <a:prstGeom prst="ellipse">
              <a:avLst/>
            </a:prstGeom>
            <a:solidFill>
              <a:schemeClr val="tx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87"/>
            </a:p>
          </p:txBody>
        </p:sp>
        <p:pic>
          <p:nvPicPr>
            <p:cNvPr id="36" name="Picture 10" descr="Image result for sleeping pokemon">
              <a:extLst>
                <a:ext uri="{FF2B5EF4-FFF2-40B4-BE49-F238E27FC236}">
                  <a16:creationId xmlns:a16="http://schemas.microsoft.com/office/drawing/2014/main" id="{91A7A1BF-69D5-4713-8339-A27FAD1C81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7" y="3577866"/>
              <a:ext cx="2416320" cy="1356434"/>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a:extLst>
              <a:ext uri="{FF2B5EF4-FFF2-40B4-BE49-F238E27FC236}">
                <a16:creationId xmlns:a16="http://schemas.microsoft.com/office/drawing/2014/main" id="{C7228BCE-8B82-4568-99C3-455D75CCB0AC}"/>
              </a:ext>
            </a:extLst>
          </p:cNvPr>
          <p:cNvSpPr txBox="1"/>
          <p:nvPr/>
        </p:nvSpPr>
        <p:spPr>
          <a:xfrm>
            <a:off x="745838" y="7087791"/>
            <a:ext cx="10894068" cy="2957733"/>
          </a:xfrm>
          <a:prstGeom prst="rect">
            <a:avLst/>
          </a:prstGeom>
          <a:noFill/>
        </p:spPr>
        <p:txBody>
          <a:bodyPr wrap="square" rtlCol="0">
            <a:spAutoFit/>
          </a:bodyPr>
          <a:lstStyle/>
          <a:p>
            <a:pPr algn="ctr"/>
            <a:r>
              <a:rPr lang="en-US" sz="10640">
                <a:solidFill>
                  <a:schemeClr val="bg1">
                    <a:lumMod val="95000"/>
                  </a:schemeClr>
                </a:solidFill>
                <a:latin typeface="SVN-Billo" panose="00000400000000000000" pitchFamily="2" charset="0"/>
                <a:ea typeface="Pokemon Classic" panose="00000400000000000000" pitchFamily="2" charset="0"/>
                <a:cs typeface="Pokemon Classic" panose="00000400000000000000" pitchFamily="2" charset="0"/>
              </a:rPr>
              <a:t>C</a:t>
            </a:r>
            <a:r>
              <a:rPr lang="en-US" sz="7980">
                <a:solidFill>
                  <a:schemeClr val="bg1">
                    <a:lumMod val="95000"/>
                  </a:schemeClr>
                </a:solidFill>
                <a:latin typeface="SVN-Billo" panose="00000400000000000000" pitchFamily="2" charset="0"/>
                <a:ea typeface="Pokemon Classic" panose="00000400000000000000" pitchFamily="2" charset="0"/>
                <a:cs typeface="Pokemon Classic" panose="00000400000000000000" pitchFamily="2" charset="0"/>
              </a:rPr>
              <a:t>ùng Đánh thức Pokemon nào!</a:t>
            </a:r>
            <a:endParaRPr lang="en-US" sz="7980" dirty="0">
              <a:solidFill>
                <a:schemeClr val="bg1">
                  <a:lumMod val="95000"/>
                </a:schemeClr>
              </a:solidFill>
              <a:latin typeface="SVN-Billo" panose="00000400000000000000" pitchFamily="2" charset="0"/>
              <a:ea typeface="Pokemon Classic" panose="00000400000000000000" pitchFamily="2" charset="0"/>
              <a:cs typeface="Pokemon Classic" panose="00000400000000000000" pitchFamily="2" charset="0"/>
            </a:endParaRPr>
          </a:p>
        </p:txBody>
      </p:sp>
      <p:pic>
        <p:nvPicPr>
          <p:cNvPr id="9" name="Picture 8">
            <a:extLst>
              <a:ext uri="{FF2B5EF4-FFF2-40B4-BE49-F238E27FC236}">
                <a16:creationId xmlns:a16="http://schemas.microsoft.com/office/drawing/2014/main" id="{F7AEFC5B-7271-4E91-B508-15EC9627CC1D}"/>
              </a:ext>
            </a:extLst>
          </p:cNvPr>
          <p:cNvPicPr>
            <a:picLocks noChangeAspect="1"/>
          </p:cNvPicPr>
          <p:nvPr/>
        </p:nvPicPr>
        <p:blipFill>
          <a:blip r:embed="rId12"/>
          <a:stretch>
            <a:fillRect/>
          </a:stretch>
        </p:blipFill>
        <p:spPr>
          <a:xfrm>
            <a:off x="635998" y="-629168"/>
            <a:ext cx="10889843" cy="3859692"/>
          </a:xfrm>
          <a:prstGeom prst="rect">
            <a:avLst/>
          </a:prstGeom>
        </p:spPr>
      </p:pic>
      <p:pic>
        <p:nvPicPr>
          <p:cNvPr id="38" name="Picture 36" descr="Image result for jigglypuff">
            <a:extLst>
              <a:ext uri="{FF2B5EF4-FFF2-40B4-BE49-F238E27FC236}">
                <a16:creationId xmlns:a16="http://schemas.microsoft.com/office/drawing/2014/main" id="{505A3689-6183-429F-828B-2FFB43DEF99D}"/>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colorTemperature colorTemp="88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662038" y="2314165"/>
            <a:ext cx="2784928" cy="283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1835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subTnLst>
                                    <p:audio>
                                      <p:cMediaNode>
                                        <p:cTn display="0" masterRel="sameClick">
                                          <p:stCondLst>
                                            <p:cond evt="begin" delay="0">
                                              <p:tn val="14"/>
                                            </p:cond>
                                          </p:stCondLst>
                                          <p:endCondLst>
                                            <p:cond evt="onStopAudio" delay="0">
                                              <p:tgtEl>
                                                <p:sldTgt/>
                                              </p:tgtEl>
                                            </p:cond>
                                          </p:endCondLst>
                                        </p:cTn>
                                        <p:tgtEl>
                                          <p:sndTgt r:embed="rId3" name="Jigglypuff S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C932AEA-87CA-4F8D-AF42-07B0A32FCE38}"/>
              </a:ext>
            </a:extLst>
          </p:cNvPr>
          <p:cNvPicPr>
            <a:picLocks noChangeAspect="1"/>
          </p:cNvPicPr>
          <p:nvPr/>
        </p:nvPicPr>
        <p:blipFill>
          <a:blip r:embed="rId4"/>
          <a:stretch>
            <a:fillRect/>
          </a:stretch>
        </p:blipFill>
        <p:spPr>
          <a:xfrm>
            <a:off x="-19051" y="-32288"/>
            <a:ext cx="12249399" cy="6890287"/>
          </a:xfrm>
          <a:prstGeom prst="rect">
            <a:avLst/>
          </a:prstGeom>
        </p:spPr>
      </p:pic>
      <p:sp>
        <p:nvSpPr>
          <p:cNvPr id="37" name="TextBox 36">
            <a:extLst>
              <a:ext uri="{FF2B5EF4-FFF2-40B4-BE49-F238E27FC236}">
                <a16:creationId xmlns:a16="http://schemas.microsoft.com/office/drawing/2014/main" id="{C7228BCE-8B82-4568-99C3-455D75CCB0AC}"/>
              </a:ext>
            </a:extLst>
          </p:cNvPr>
          <p:cNvSpPr txBox="1"/>
          <p:nvPr/>
        </p:nvSpPr>
        <p:spPr>
          <a:xfrm>
            <a:off x="745838" y="7087791"/>
            <a:ext cx="10894068" cy="2957733"/>
          </a:xfrm>
          <a:prstGeom prst="rect">
            <a:avLst/>
          </a:prstGeom>
          <a:noFill/>
        </p:spPr>
        <p:txBody>
          <a:bodyPr wrap="square" rtlCol="0">
            <a:spAutoFit/>
          </a:bodyPr>
          <a:lstStyle/>
          <a:p>
            <a:pPr algn="ctr"/>
            <a:r>
              <a:rPr lang="en-US" sz="10640">
                <a:solidFill>
                  <a:schemeClr val="bg1">
                    <a:lumMod val="95000"/>
                  </a:schemeClr>
                </a:solidFill>
                <a:latin typeface="SVN-Billo" panose="00000400000000000000" pitchFamily="2" charset="0"/>
                <a:ea typeface="Pokemon Classic" panose="00000400000000000000" pitchFamily="2" charset="0"/>
                <a:cs typeface="Pokemon Classic" panose="00000400000000000000" pitchFamily="2" charset="0"/>
              </a:rPr>
              <a:t>C</a:t>
            </a:r>
            <a:r>
              <a:rPr lang="en-US" sz="7980">
                <a:solidFill>
                  <a:schemeClr val="bg1">
                    <a:lumMod val="95000"/>
                  </a:schemeClr>
                </a:solidFill>
                <a:latin typeface="SVN-Billo" panose="00000400000000000000" pitchFamily="2" charset="0"/>
                <a:ea typeface="Pokemon Classic" panose="00000400000000000000" pitchFamily="2" charset="0"/>
                <a:cs typeface="Pokemon Classic" panose="00000400000000000000" pitchFamily="2" charset="0"/>
              </a:rPr>
              <a:t>ùng Đánh thức Pokemon nào!</a:t>
            </a:r>
            <a:endParaRPr lang="en-US" sz="7980" dirty="0">
              <a:solidFill>
                <a:schemeClr val="bg1">
                  <a:lumMod val="95000"/>
                </a:schemeClr>
              </a:solidFill>
              <a:latin typeface="SVN-Billo" panose="00000400000000000000" pitchFamily="2" charset="0"/>
              <a:ea typeface="Pokemon Classic" panose="00000400000000000000" pitchFamily="2" charset="0"/>
              <a:cs typeface="Pokemon Classic" panose="00000400000000000000" pitchFamily="2" charset="0"/>
            </a:endParaRPr>
          </a:p>
        </p:txBody>
      </p:sp>
      <p:pic>
        <p:nvPicPr>
          <p:cNvPr id="2" name="Picture 1">
            <a:hlinkClick r:id="rId5" action="ppaction://hlinksldjump"/>
            <a:extLst>
              <a:ext uri="{FF2B5EF4-FFF2-40B4-BE49-F238E27FC236}">
                <a16:creationId xmlns:a16="http://schemas.microsoft.com/office/drawing/2014/main" id="{29D6415D-C067-4784-8312-F76E7E1B2F98}"/>
              </a:ext>
            </a:extLst>
          </p:cNvPr>
          <p:cNvPicPr>
            <a:picLocks noChangeAspect="1"/>
          </p:cNvPicPr>
          <p:nvPr/>
        </p:nvPicPr>
        <p:blipFill>
          <a:blip r:embed="rId6"/>
          <a:stretch>
            <a:fillRect/>
          </a:stretch>
        </p:blipFill>
        <p:spPr>
          <a:xfrm>
            <a:off x="1318128" y="1709245"/>
            <a:ext cx="2938527" cy="2438611"/>
          </a:xfrm>
          <a:prstGeom prst="rect">
            <a:avLst/>
          </a:prstGeom>
        </p:spPr>
      </p:pic>
      <p:pic>
        <p:nvPicPr>
          <p:cNvPr id="3" name="Picture 2">
            <a:hlinkClick r:id="rId7" action="ppaction://hlinksldjump"/>
            <a:extLst>
              <a:ext uri="{FF2B5EF4-FFF2-40B4-BE49-F238E27FC236}">
                <a16:creationId xmlns:a16="http://schemas.microsoft.com/office/drawing/2014/main" id="{D09C5F8E-3A95-4980-BE57-8AB7078CE4A6}"/>
              </a:ext>
            </a:extLst>
          </p:cNvPr>
          <p:cNvPicPr>
            <a:picLocks noChangeAspect="1"/>
          </p:cNvPicPr>
          <p:nvPr/>
        </p:nvPicPr>
        <p:blipFill>
          <a:blip r:embed="rId8"/>
          <a:stretch>
            <a:fillRect/>
          </a:stretch>
        </p:blipFill>
        <p:spPr>
          <a:xfrm>
            <a:off x="946727" y="4581723"/>
            <a:ext cx="3334801" cy="1877731"/>
          </a:xfrm>
          <a:prstGeom prst="rect">
            <a:avLst/>
          </a:prstGeom>
        </p:spPr>
      </p:pic>
      <p:pic>
        <p:nvPicPr>
          <p:cNvPr id="4" name="Picture 3">
            <a:hlinkClick r:id="rId9" action="ppaction://hlinksldjump"/>
            <a:extLst>
              <a:ext uri="{FF2B5EF4-FFF2-40B4-BE49-F238E27FC236}">
                <a16:creationId xmlns:a16="http://schemas.microsoft.com/office/drawing/2014/main" id="{B7CC4E02-0843-4F58-A2C3-B289B373DC71}"/>
              </a:ext>
            </a:extLst>
          </p:cNvPr>
          <p:cNvPicPr>
            <a:picLocks noChangeAspect="1"/>
          </p:cNvPicPr>
          <p:nvPr/>
        </p:nvPicPr>
        <p:blipFill>
          <a:blip r:embed="rId10"/>
          <a:stretch>
            <a:fillRect/>
          </a:stretch>
        </p:blipFill>
        <p:spPr>
          <a:xfrm>
            <a:off x="6046788" y="2156465"/>
            <a:ext cx="3567185" cy="2545069"/>
          </a:xfrm>
          <a:prstGeom prst="rect">
            <a:avLst/>
          </a:prstGeom>
        </p:spPr>
      </p:pic>
      <p:pic>
        <p:nvPicPr>
          <p:cNvPr id="5" name="Picture 4">
            <a:hlinkClick r:id="rId11" action="ppaction://hlinksldjump"/>
            <a:extLst>
              <a:ext uri="{FF2B5EF4-FFF2-40B4-BE49-F238E27FC236}">
                <a16:creationId xmlns:a16="http://schemas.microsoft.com/office/drawing/2014/main" id="{BE45EFE9-DBE8-4098-A794-6258C2CE58B0}"/>
              </a:ext>
            </a:extLst>
          </p:cNvPr>
          <p:cNvPicPr>
            <a:picLocks noChangeAspect="1"/>
          </p:cNvPicPr>
          <p:nvPr/>
        </p:nvPicPr>
        <p:blipFill>
          <a:blip r:embed="rId12"/>
          <a:stretch>
            <a:fillRect/>
          </a:stretch>
        </p:blipFill>
        <p:spPr>
          <a:xfrm>
            <a:off x="6715645" y="4597927"/>
            <a:ext cx="4310246" cy="2133785"/>
          </a:xfrm>
          <a:prstGeom prst="rect">
            <a:avLst/>
          </a:prstGeom>
        </p:spPr>
      </p:pic>
      <p:pic>
        <p:nvPicPr>
          <p:cNvPr id="22" name="Picture 16" descr="Related image">
            <a:extLst>
              <a:ext uri="{FF2B5EF4-FFF2-40B4-BE49-F238E27FC236}">
                <a16:creationId xmlns:a16="http://schemas.microsoft.com/office/drawing/2014/main" id="{CAE8FD07-274F-4BF7-9446-B242505E6FE4}"/>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542" b="95725" l="167" r="94500">
                        <a14:foregroundMark x1="17000" y1="90820" x2="18500" y2="88577"/>
                      </a14:backgroundRemoval>
                    </a14:imgEffect>
                  </a14:imgLayer>
                </a14:imgProps>
              </a:ext>
              <a:ext uri="{28A0092B-C50C-407E-A947-70E740481C1C}">
                <a14:useLocalDpi xmlns:a14="http://schemas.microsoft.com/office/drawing/2010/main" val="0"/>
              </a:ext>
            </a:extLst>
          </a:blip>
          <a:srcRect/>
          <a:stretch>
            <a:fillRect/>
          </a:stretch>
        </p:blipFill>
        <p:spPr bwMode="auto">
          <a:xfrm>
            <a:off x="6098520" y="-280600"/>
            <a:ext cx="4135758" cy="491810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Image result for pikachu">
            <a:extLst>
              <a:ext uri="{FF2B5EF4-FFF2-40B4-BE49-F238E27FC236}">
                <a16:creationId xmlns:a16="http://schemas.microsoft.com/office/drawing/2014/main" id="{BAB7B4E0-147D-4901-B4BA-0D68586CB2E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13990" y="3348079"/>
            <a:ext cx="2800359" cy="352801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Image result for charmander">
            <a:extLst>
              <a:ext uri="{FF2B5EF4-FFF2-40B4-BE49-F238E27FC236}">
                <a16:creationId xmlns:a16="http://schemas.microsoft.com/office/drawing/2014/main" id="{E94C6089-667C-474A-9797-8A8AE5E5A4C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8893" y="398546"/>
            <a:ext cx="2693907" cy="29495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Image result for eevee">
            <a:extLst>
              <a:ext uri="{FF2B5EF4-FFF2-40B4-BE49-F238E27FC236}">
                <a16:creationId xmlns:a16="http://schemas.microsoft.com/office/drawing/2014/main" id="{18655F71-CA6C-4352-AAFE-44928E0AA91E}"/>
              </a:ext>
            </a:extLst>
          </p:cNvPr>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0" b="100000" l="0" r="83420">
                        <a14:foregroundMark x1="41865" y1="97340" x2="26425" y2="64933"/>
                        <a14:foregroundMark x1="47254" y1="88150" x2="58135" y2="70375"/>
                        <a14:foregroundMark x1="58860" y1="73881" x2="9741" y2="50907"/>
                        <a14:foregroundMark x1="11606" y1="53204" x2="25285" y2="63966"/>
                        <a14:foregroundMark x1="63834" y1="67594" x2="55026" y2="44740"/>
                        <a14:foregroundMark x1="57513" y1="61911" x2="34922" y2="59613"/>
                        <a14:foregroundMark x1="51606" y1="48972" x2="49430" y2="33736"/>
                        <a14:foregroundMark x1="37202" y1="33615" x2="30777" y2="47158"/>
                        <a14:foregroundMark x1="48394" y1="81862" x2="24974" y2="75937"/>
                        <a14:foregroundMark x1="34922" y1="76421" x2="22383" y2="55623"/>
                        <a14:foregroundMark x1="25803" y1="73761" x2="21762" y2="60943"/>
                        <a14:foregroundMark x1="55233" y1="30593" x2="71606" y2="22491"/>
                        <a14:foregroundMark x1="28083" y1="30109" x2="14922" y2="24667"/>
                        <a14:foregroundMark x1="49948" y1="60580" x2="54404" y2="57920"/>
                        <a14:foregroundMark x1="56580" y1="62878" x2="57306" y2="65538"/>
                        <a14:foregroundMark x1="31917" y1="69528" x2="30155" y2="66505"/>
                        <a14:foregroundMark x1="30984" y1="58888" x2="25078" y2="54414"/>
                        <a14:foregroundMark x1="63731" y1="51874" x2="64560" y2="53446"/>
                        <a14:foregroundMark x1="64870" y1="54293" x2="66010" y2="57437"/>
                        <a14:foregroundMark x1="65803" y1="59129" x2="63731" y2="57678"/>
                        <a14:foregroundMark x1="64249" y1="58404" x2="63420" y2="62757"/>
                        <a14:foregroundMark x1="64041" y1="66143" x2="66425" y2="62878"/>
                        <a14:foregroundMark x1="66218" y1="63482" x2="63316" y2="61790"/>
                        <a14:foregroundMark x1="63627" y1="62394" x2="64456" y2="58888"/>
                        <a14:foregroundMark x1="66321" y1="59734" x2="66114" y2="56953"/>
                        <a14:foregroundMark x1="66114" y1="57557" x2="61451" y2="47763"/>
                        <a14:foregroundMark x1="24974" y1="40871" x2="24560" y2="36638"/>
                        <a14:foregroundMark x1="24870" y1="35308" x2="21244" y2="33978"/>
                        <a14:foregroundMark x1="24560" y1="34704" x2="25699" y2="31076"/>
                        <a14:foregroundMark x1="6218" y1="57799" x2="14404" y2="65901"/>
                        <a14:foregroundMark x1="21347" y1="69045" x2="22073" y2="65054"/>
                        <a14:foregroundMark x1="21969" y1="66385" x2="15337" y2="66022"/>
                        <a14:foregroundMark x1="20933" y1="66868" x2="15751" y2="66747"/>
                        <a14:foregroundMark x1="19275" y1="67231" x2="16891" y2="67231"/>
                        <a14:foregroundMark x1="14611" y1="66022" x2="11399" y2="64087"/>
                        <a14:foregroundMark x1="11295" y1="63845" x2="6736" y2="58767"/>
                        <a14:foregroundMark x1="6321" y1="57678" x2="3212" y2="47763"/>
                        <a14:foregroundMark x1="4870" y1="55744" x2="3938" y2="49940"/>
                        <a14:foregroundMark x1="4041" y1="53083" x2="3627" y2="48368"/>
                        <a14:foregroundMark x1="4249" y1="50181" x2="3109" y2="49577"/>
                        <a14:foregroundMark x1="3420" y1="48609" x2="3109" y2="43168"/>
                        <a14:foregroundMark x1="3005" y1="47763" x2="3005" y2="43047"/>
                        <a14:foregroundMark x1="3109" y1="42926" x2="3731" y2="38815"/>
                        <a14:foregroundMark x1="3627" y1="39299" x2="5492" y2="35187"/>
                        <a14:foregroundMark x1="3938" y1="38089" x2="4767" y2="35429"/>
                        <a14:foregroundMark x1="4974" y1="34946" x2="5389" y2="30351"/>
                        <a14:foregroundMark x1="5803" y1="29988" x2="6632" y2="30713"/>
                        <a14:foregroundMark x1="7047" y1="31197" x2="8290" y2="35067"/>
                        <a14:foregroundMark x1="8705" y1="35187" x2="11917" y2="36518"/>
                        <a14:foregroundMark x1="12021" y1="36638" x2="16580" y2="35671"/>
                        <a14:foregroundMark x1="16788" y1="35429" x2="21347" y2="32890"/>
                        <a14:foregroundMark x1="27358" y1="31560" x2="8601" y2="18863"/>
                        <a14:foregroundMark x1="24974" y1="30955" x2="13161" y2="25030"/>
                        <a14:foregroundMark x1="17306" y1="28174" x2="10674" y2="20314"/>
                        <a14:foregroundMark x1="23109" y1="30230" x2="14819" y2="26239"/>
                        <a14:foregroundMark x1="14404" y1="25756" x2="9741" y2="20919"/>
                        <a14:foregroundMark x1="12850" y1="25272" x2="6114" y2="13059"/>
                        <a14:foregroundMark x1="11192" y1="24063" x2="10259" y2="22249"/>
                        <a14:foregroundMark x1="9534" y1="21282" x2="3316" y2="7013"/>
                        <a14:foregroundMark x1="3834" y1="2418" x2="20104" y2="12092"/>
                        <a14:foregroundMark x1="3834" y1="7739" x2="0" y2="0"/>
                        <a14:foregroundMark x1="6839" y1="3507" x2="829" y2="0"/>
                        <a14:foregroundMark x1="18549" y1="11487" x2="23005" y2="13543"/>
                        <a14:foregroundMark x1="23005" y1="13543" x2="28808" y2="24788"/>
                        <a14:foregroundMark x1="29016" y1="24184" x2="33368" y2="17291"/>
                        <a14:foregroundMark x1="35855" y1="22491" x2="33990" y2="13422"/>
                        <a14:foregroundMark x1="34508" y1="15115" x2="42280" y2="21524"/>
                        <a14:foregroundMark x1="42280" y1="20798" x2="40622" y2="14752"/>
                        <a14:foregroundMark x1="40622" y1="14148" x2="51088" y2="21161"/>
                        <a14:foregroundMark x1="51710" y1="25151" x2="53264" y2="19226"/>
                        <a14:foregroundMark x1="54922" y1="24184" x2="60207" y2="11608"/>
                        <a14:foregroundMark x1="55026" y1="25030" x2="51088" y2="18622"/>
                        <a14:foregroundMark x1="53886" y1="24184" x2="56580" y2="17291"/>
                        <a14:foregroundMark x1="60829" y1="12455" x2="74301" y2="6771"/>
                        <a14:foregroundMark x1="61347" y1="11487" x2="80104" y2="1814"/>
                        <a14:foregroundMark x1="82383" y1="3748" x2="74611" y2="21161"/>
                        <a14:foregroundMark x1="74611" y1="21161" x2="64352" y2="27328"/>
                        <a14:foregroundMark x1="73990" y1="22733" x2="55233" y2="30472"/>
                        <a14:foregroundMark x1="40311" y1="81862" x2="45078" y2="89238"/>
                        <a14:foregroundMark x1="38342" y1="98670" x2="45596" y2="93833"/>
                        <a14:foregroundMark x1="44145" y1="99154" x2="28808" y2="82225"/>
                        <a14:foregroundMark x1="35130" y1="90810" x2="22073" y2="79927"/>
                        <a14:foregroundMark x1="25699" y1="82225" x2="21036" y2="70617"/>
                        <a14:foregroundMark x1="21244" y1="78839" x2="20933" y2="67594"/>
                        <a14:foregroundMark x1="16580" y1="72551" x2="17617" y2="72551"/>
                        <a14:foregroundMark x1="19067" y1="72068" x2="27565" y2="69891"/>
                        <a14:foregroundMark x1="33782" y1="90085" x2="35855" y2="92140"/>
                        <a14:foregroundMark x1="38031" y1="93108" x2="39067" y2="98307"/>
                        <a14:foregroundMark x1="38238" y1="92866" x2="35648" y2="91657"/>
                        <a14:foregroundMark x1="37927" y1="93229" x2="35440" y2="92019"/>
                        <a14:foregroundMark x1="34404" y1="91415" x2="32539" y2="88392"/>
                        <a14:foregroundMark x1="43731" y1="98428" x2="43627" y2="88392"/>
                        <a14:foregroundMark x1="44974" y1="90326" x2="48083" y2="90326"/>
                        <a14:foregroundMark x1="48083" y1="90206" x2="50363" y2="86578"/>
                        <a14:foregroundMark x1="49845" y1="86336" x2="53990" y2="83676"/>
                        <a14:foregroundMark x1="50881" y1="86699" x2="54715" y2="82709"/>
                        <a14:foregroundMark x1="54715" y1="82346" x2="55855" y2="79081"/>
                        <a14:foregroundMark x1="55233" y1="79202" x2="60415" y2="80411"/>
                        <a14:foregroundMark x1="61036" y1="80290" x2="63834" y2="80411"/>
                        <a14:foregroundMark x1="63523" y1="80290" x2="66218" y2="77993"/>
                        <a14:foregroundMark x1="60415" y1="80653" x2="62487" y2="80895"/>
                        <a14:foregroundMark x1="66114" y1="77872" x2="68187" y2="74607"/>
                        <a14:foregroundMark x1="67772" y1="75091" x2="68808" y2="68682"/>
                        <a14:foregroundMark x1="68394" y1="73277" x2="69119" y2="70375"/>
                        <a14:foregroundMark x1="68912" y1="69166" x2="69223" y2="65417"/>
                        <a14:foregroundMark x1="69119" y1="65659" x2="67254" y2="62999"/>
                        <a14:foregroundMark x1="69119" y1="64933" x2="67876" y2="63120"/>
                        <a14:foregroundMark x1="64352" y1="49577" x2="59067" y2="44861"/>
                        <a14:foregroundMark x1="64145" y1="49456" x2="61658" y2="45828"/>
                        <a14:foregroundMark x1="61244" y1="46191" x2="58964" y2="44619"/>
                        <a14:foregroundMark x1="63109" y1="47521" x2="64663" y2="49456"/>
                        <a14:foregroundMark x1="57202" y1="45949" x2="57824" y2="37969"/>
                        <a14:foregroundMark x1="58031" y1="39299" x2="58135" y2="37606"/>
                        <a14:foregroundMark x1="58238" y1="37364" x2="58238" y2="35913"/>
                        <a14:foregroundMark x1="58238" y1="36397" x2="56062" y2="30230"/>
                        <a14:foregroundMark x1="58031" y1="35308" x2="56580" y2="30472"/>
                        <a14:foregroundMark x1="56684" y1="30593" x2="64352" y2="27086"/>
                        <a14:foregroundMark x1="76166" y1="18017" x2="83005" y2="2781"/>
                        <a14:foregroundMark x1="83109" y1="2177" x2="83212" y2="242"/>
                        <a14:foregroundMark x1="68083" y1="7860" x2="62902" y2="10157"/>
                        <a14:foregroundMark x1="66632" y1="26119" x2="68601" y2="25514"/>
                        <a14:foregroundMark x1="52435" y1="19589" x2="51503" y2="17896"/>
                        <a14:foregroundMark x1="47876" y1="18742" x2="46321" y2="17533"/>
                        <a14:foregroundMark x1="28497" y1="20798" x2="30466" y2="21403"/>
                        <a14:foregroundMark x1="30674" y1="21161" x2="29430" y2="20919"/>
                        <a14:foregroundMark x1="31917" y1="19347" x2="30984" y2="16929"/>
                        <a14:foregroundMark x1="31192" y1="16808" x2="30570" y2="16445"/>
                        <a14:foregroundMark x1="22487" y1="13180" x2="12435" y2="6892"/>
                        <a14:foregroundMark x1="6528" y1="3628" x2="12021" y2="6771"/>
                        <a14:foregroundMark x1="64041" y1="49940" x2="64663" y2="50544"/>
                        <a14:foregroundMark x1="65078" y1="50907" x2="64456" y2="50423"/>
                        <a14:foregroundMark x1="64560" y1="53446" x2="66010" y2="56227"/>
                        <a14:backgroundMark x1="68601" y1="56469" x2="66943" y2="53809"/>
                        <a14:backgroundMark x1="66632" y1="53930" x2="65492" y2="48730"/>
                      </a14:backgroundRemoval>
                    </a14:imgEffect>
                  </a14:imgLayer>
                </a14:imgProps>
              </a:ext>
              <a:ext uri="{28A0092B-C50C-407E-A947-70E740481C1C}">
                <a14:useLocalDpi xmlns:a14="http://schemas.microsoft.com/office/drawing/2010/main" val="0"/>
              </a:ext>
            </a:extLst>
          </a:blip>
          <a:srcRect r="16103"/>
          <a:stretch/>
        </p:blipFill>
        <p:spPr bwMode="auto">
          <a:xfrm>
            <a:off x="1135947" y="3131879"/>
            <a:ext cx="3565121" cy="3641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19" action="ppaction://hlinksldjump"/>
            <a:extLst>
              <a:ext uri="{FF2B5EF4-FFF2-40B4-BE49-F238E27FC236}">
                <a16:creationId xmlns:a16="http://schemas.microsoft.com/office/drawing/2014/main" id="{D341AF0A-8990-42ED-8564-BEBB05FC8B6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179948" y="140617"/>
            <a:ext cx="800100" cy="828675"/>
          </a:xfrm>
          <a:prstGeom prst="rect">
            <a:avLst/>
          </a:prstGeom>
        </p:spPr>
      </p:pic>
      <p:pic>
        <p:nvPicPr>
          <p:cNvPr id="12" name="Picture 11">
            <a:extLst>
              <a:ext uri="{FF2B5EF4-FFF2-40B4-BE49-F238E27FC236}">
                <a16:creationId xmlns:a16="http://schemas.microsoft.com/office/drawing/2014/main" id="{17D43818-D929-458A-84DB-C5F818E9DE34}"/>
              </a:ext>
            </a:extLst>
          </p:cNvPr>
          <p:cNvPicPr>
            <a:picLocks noChangeAspect="1"/>
          </p:cNvPicPr>
          <p:nvPr/>
        </p:nvPicPr>
        <p:blipFill>
          <a:blip r:embed="rId21"/>
          <a:stretch>
            <a:fillRect/>
          </a:stretch>
        </p:blipFill>
        <p:spPr>
          <a:xfrm>
            <a:off x="-86969" y="1436153"/>
            <a:ext cx="2628014" cy="701800"/>
          </a:xfrm>
          <a:prstGeom prst="rect">
            <a:avLst/>
          </a:prstGeom>
        </p:spPr>
      </p:pic>
      <p:pic>
        <p:nvPicPr>
          <p:cNvPr id="13" name="Picture 12">
            <a:extLst>
              <a:ext uri="{FF2B5EF4-FFF2-40B4-BE49-F238E27FC236}">
                <a16:creationId xmlns:a16="http://schemas.microsoft.com/office/drawing/2014/main" id="{602A9E2A-5B19-42B0-A3F3-B748D77EA67C}"/>
              </a:ext>
            </a:extLst>
          </p:cNvPr>
          <p:cNvPicPr>
            <a:picLocks noChangeAspect="1"/>
          </p:cNvPicPr>
          <p:nvPr/>
        </p:nvPicPr>
        <p:blipFill>
          <a:blip r:embed="rId22"/>
          <a:stretch>
            <a:fillRect/>
          </a:stretch>
        </p:blipFill>
        <p:spPr>
          <a:xfrm>
            <a:off x="-86969" y="6016481"/>
            <a:ext cx="2328874" cy="859611"/>
          </a:xfrm>
          <a:prstGeom prst="rect">
            <a:avLst/>
          </a:prstGeom>
        </p:spPr>
      </p:pic>
      <p:pic>
        <p:nvPicPr>
          <p:cNvPr id="14" name="Picture 13">
            <a:extLst>
              <a:ext uri="{FF2B5EF4-FFF2-40B4-BE49-F238E27FC236}">
                <a16:creationId xmlns:a16="http://schemas.microsoft.com/office/drawing/2014/main" id="{AE502ABC-8313-4248-935D-FC640E4BF569}"/>
              </a:ext>
            </a:extLst>
          </p:cNvPr>
          <p:cNvPicPr>
            <a:picLocks noChangeAspect="1"/>
          </p:cNvPicPr>
          <p:nvPr/>
        </p:nvPicPr>
        <p:blipFill>
          <a:blip r:embed="rId23"/>
          <a:stretch>
            <a:fillRect/>
          </a:stretch>
        </p:blipFill>
        <p:spPr>
          <a:xfrm>
            <a:off x="9727578" y="1221304"/>
            <a:ext cx="2328874" cy="859611"/>
          </a:xfrm>
          <a:prstGeom prst="rect">
            <a:avLst/>
          </a:prstGeom>
        </p:spPr>
      </p:pic>
      <p:pic>
        <p:nvPicPr>
          <p:cNvPr id="15" name="Picture 14">
            <a:extLst>
              <a:ext uri="{FF2B5EF4-FFF2-40B4-BE49-F238E27FC236}">
                <a16:creationId xmlns:a16="http://schemas.microsoft.com/office/drawing/2014/main" id="{44ACE306-0199-4ED1-8036-874557D9393A}"/>
              </a:ext>
            </a:extLst>
          </p:cNvPr>
          <p:cNvPicPr>
            <a:picLocks noChangeAspect="1"/>
          </p:cNvPicPr>
          <p:nvPr/>
        </p:nvPicPr>
        <p:blipFill>
          <a:blip r:embed="rId24"/>
          <a:stretch>
            <a:fillRect/>
          </a:stretch>
        </p:blipFill>
        <p:spPr>
          <a:xfrm>
            <a:off x="9889266" y="5680565"/>
            <a:ext cx="2334970" cy="859611"/>
          </a:xfrm>
          <a:prstGeom prst="rect">
            <a:avLst/>
          </a:prstGeom>
        </p:spPr>
      </p:pic>
    </p:spTree>
    <p:extLst>
      <p:ext uri="{BB962C8B-B14F-4D97-AF65-F5344CB8AC3E}">
        <p14:creationId xmlns:p14="http://schemas.microsoft.com/office/powerpoint/2010/main" val="28219787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2"/>
                                        </p:tgtEl>
                                      </p:cBhvr>
                                    </p:animEffect>
                                    <p:set>
                                      <p:cBhvr>
                                        <p:cTn id="7" dur="1" fill="hold">
                                          <p:stCondLst>
                                            <p:cond delay="249"/>
                                          </p:stCondLst>
                                        </p:cTn>
                                        <p:tgtEl>
                                          <p:spTgt spid="2"/>
                                        </p:tgtEl>
                                        <p:attrNameLst>
                                          <p:attrName>style.visibility</p:attrName>
                                        </p:attrNameLst>
                                      </p:cBhvr>
                                      <p:to>
                                        <p:strVal val="hidden"/>
                                      </p:to>
                                    </p:se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subTnLst>
                                    <p:audio>
                                      <p:cMediaNode>
                                        <p:cTn display="0" masterRel="sameClick">
                                          <p:stCondLst>
                                            <p:cond evt="begin" delay="0">
                                              <p:tn val="9"/>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2"/>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50"/>
                                        <p:tgtEl>
                                          <p:spTgt spid="4"/>
                                        </p:tgtEl>
                                      </p:cBhvr>
                                    </p:animEffect>
                                    <p:set>
                                      <p:cBhvr>
                                        <p:cTn id="17" dur="1" fill="hold">
                                          <p:stCondLst>
                                            <p:cond delay="249"/>
                                          </p:stCondLst>
                                        </p:cTn>
                                        <p:tgtEl>
                                          <p:spTgt spid="4"/>
                                        </p:tgtEl>
                                        <p:attrNameLst>
                                          <p:attrName>style.visibility</p:attrName>
                                        </p:attrNameLst>
                                      </p:cBhvr>
                                      <p:to>
                                        <p:strVal val="hidden"/>
                                      </p:to>
                                    </p:set>
                                  </p:childTnLst>
                                </p:cTn>
                              </p:par>
                            </p:childTnLst>
                          </p:cTn>
                        </p:par>
                        <p:par>
                          <p:cTn id="18" fill="hold">
                            <p:stCondLst>
                              <p:cond delay="25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subTnLst>
                                    <p:audio>
                                      <p:cMediaNode>
                                        <p:cTn display="0" masterRel="sameClick">
                                          <p:stCondLst>
                                            <p:cond evt="begin" delay="0">
                                              <p:tn val="19"/>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50"/>
                                        <p:tgtEl>
                                          <p:spTgt spid="3"/>
                                        </p:tgtEl>
                                      </p:cBhvr>
                                    </p:animEffect>
                                    <p:set>
                                      <p:cBhvr>
                                        <p:cTn id="27" dur="1" fill="hold">
                                          <p:stCondLst>
                                            <p:cond delay="249"/>
                                          </p:stCondLst>
                                        </p:cTn>
                                        <p:tgtEl>
                                          <p:spTgt spid="3"/>
                                        </p:tgtEl>
                                        <p:attrNameLst>
                                          <p:attrName>style.visibility</p:attrName>
                                        </p:attrNameLst>
                                      </p:cBhvr>
                                      <p:to>
                                        <p:strVal val="hidden"/>
                                      </p:to>
                                    </p:set>
                                  </p:childTnLst>
                                </p:cTn>
                              </p:par>
                            </p:childTnLst>
                          </p:cTn>
                        </p:par>
                        <p:par>
                          <p:cTn id="28" fill="hold">
                            <p:stCondLst>
                              <p:cond delay="25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subTnLst>
                                    <p:audio>
                                      <p:cMediaNode>
                                        <p:cTn display="0" masterRel="sameClick">
                                          <p:stCondLst>
                                            <p:cond evt="begin" delay="0">
                                              <p:tn val="29"/>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3"/>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50"/>
                                        <p:tgtEl>
                                          <p:spTgt spid="5"/>
                                        </p:tgtEl>
                                      </p:cBhvr>
                                    </p:animEffect>
                                    <p:set>
                                      <p:cBhvr>
                                        <p:cTn id="37" dur="1" fill="hold">
                                          <p:stCondLst>
                                            <p:cond delay="249"/>
                                          </p:stCondLst>
                                        </p:cTn>
                                        <p:tgtEl>
                                          <p:spTgt spid="5"/>
                                        </p:tgtEl>
                                        <p:attrNameLst>
                                          <p:attrName>style.visibility</p:attrName>
                                        </p:attrNameLst>
                                      </p:cBhvr>
                                      <p:to>
                                        <p:strVal val="hidden"/>
                                      </p:to>
                                    </p:set>
                                  </p:childTnLst>
                                </p:cTn>
                              </p:par>
                            </p:childTnLst>
                          </p:cTn>
                        </p:par>
                        <p:par>
                          <p:cTn id="38" fill="hold">
                            <p:stCondLst>
                              <p:cond delay="25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subTnLst>
                                    <p:audio>
                                      <p:cMediaNode>
                                        <p:cTn display="0" masterRel="sameClick">
                                          <p:stCondLst>
                                            <p:cond evt="begin" delay="0">
                                              <p:tn val="39"/>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705C75B-1E64-4A25-BCDF-E6D1581BA92E}"/>
              </a:ext>
            </a:extLst>
          </p:cNvPr>
          <p:cNvPicPr>
            <a:picLocks noChangeAspect="1"/>
          </p:cNvPicPr>
          <p:nvPr/>
        </p:nvPicPr>
        <p:blipFill>
          <a:blip r:embed="rId6"/>
          <a:stretch>
            <a:fillRect/>
          </a:stretch>
        </p:blipFill>
        <p:spPr>
          <a:xfrm>
            <a:off x="-19051" y="-32288"/>
            <a:ext cx="12249399" cy="6890287"/>
          </a:xfrm>
          <a:prstGeom prst="rect">
            <a:avLst/>
          </a:prstGeom>
        </p:spPr>
      </p:pic>
      <p:sp>
        <p:nvSpPr>
          <p:cNvPr id="2" name="Rectangle: Rounded Corners 1">
            <a:extLst>
              <a:ext uri="{FF2B5EF4-FFF2-40B4-BE49-F238E27FC236}">
                <a16:creationId xmlns:a16="http://schemas.microsoft.com/office/drawing/2014/main" id="{CD24B2D4-ABAF-4CF1-9E33-C783A05E33F6}"/>
              </a:ext>
            </a:extLst>
          </p:cNvPr>
          <p:cNvSpPr/>
          <p:nvPr/>
        </p:nvSpPr>
        <p:spPr>
          <a:xfrm>
            <a:off x="1022355" y="388541"/>
            <a:ext cx="10117128" cy="2331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788">
                <a:solidFill>
                  <a:schemeClr val="tx1"/>
                </a:solidFill>
                <a:latin typeface="Arial" panose="020B0604020202020204" pitchFamily="34" charset="0"/>
                <a:cs typeface="Arial" panose="020B0604020202020204" pitchFamily="34" charset="0"/>
              </a:rPr>
              <a:t>Có mấy miền đất nước được nhắc đến trong bài “Trên các miền đất nước”?</a:t>
            </a:r>
          </a:p>
        </p:txBody>
      </p:sp>
      <p:sp>
        <p:nvSpPr>
          <p:cNvPr id="32" name="Rectangle 31">
            <a:extLst>
              <a:ext uri="{FF2B5EF4-FFF2-40B4-BE49-F238E27FC236}">
                <a16:creationId xmlns:a16="http://schemas.microsoft.com/office/drawing/2014/main" id="{86C62291-0ACA-449C-866E-9E3288B3B970}"/>
              </a:ext>
            </a:extLst>
          </p:cNvPr>
          <p:cNvSpPr/>
          <p:nvPr/>
        </p:nvSpPr>
        <p:spPr>
          <a:xfrm>
            <a:off x="2248792" y="2968225"/>
            <a:ext cx="7664252" cy="921551"/>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Arial" panose="020B0604020202020204" pitchFamily="34" charset="0"/>
                <a:ea typeface="Arial-Rounded" pitchFamily="34" charset="0"/>
                <a:cs typeface="Arial" panose="020B0604020202020204" pitchFamily="34" charset="0"/>
              </a:rPr>
              <a:t>A. 3 miền </a:t>
            </a:r>
            <a:endParaRPr lang="vi-VN" sz="4800" dirty="0">
              <a:solidFill>
                <a:schemeClr val="tx1"/>
              </a:solidFill>
              <a:latin typeface="Arial" panose="020B0604020202020204" pitchFamily="34" charset="0"/>
              <a:ea typeface="Arial-Rounded" pitchFamily="34" charset="0"/>
              <a:cs typeface="Arial" panose="020B0604020202020204" pitchFamily="34" charset="0"/>
            </a:endParaRPr>
          </a:p>
        </p:txBody>
      </p:sp>
      <p:sp>
        <p:nvSpPr>
          <p:cNvPr id="33" name="Rectangle 32">
            <a:extLst>
              <a:ext uri="{FF2B5EF4-FFF2-40B4-BE49-F238E27FC236}">
                <a16:creationId xmlns:a16="http://schemas.microsoft.com/office/drawing/2014/main" id="{F08006D2-22CC-4505-B323-4D729528369D}"/>
              </a:ext>
            </a:extLst>
          </p:cNvPr>
          <p:cNvSpPr/>
          <p:nvPr/>
        </p:nvSpPr>
        <p:spPr>
          <a:xfrm>
            <a:off x="2270610" y="4299108"/>
            <a:ext cx="7687676" cy="918621"/>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Arial" panose="020B0604020202020204" pitchFamily="34" charset="0"/>
                <a:ea typeface="Arial-Rounded" pitchFamily="34" charset="0"/>
                <a:cs typeface="Arial" panose="020B0604020202020204" pitchFamily="34" charset="0"/>
              </a:rPr>
              <a:t>B. 2 miền </a:t>
            </a:r>
            <a:endParaRPr lang="en-US" sz="4800" dirty="0">
              <a:solidFill>
                <a:schemeClr val="tx1"/>
              </a:solidFill>
              <a:latin typeface="Arial" panose="020B0604020202020204" pitchFamily="34" charset="0"/>
              <a:ea typeface="Arial-Rounded" pitchFamily="34" charset="0"/>
              <a:cs typeface="Arial" panose="020B0604020202020204" pitchFamily="34" charset="0"/>
            </a:endParaRPr>
          </a:p>
        </p:txBody>
      </p:sp>
      <p:pic>
        <p:nvPicPr>
          <p:cNvPr id="34" name="Picture 33">
            <a:extLst>
              <a:ext uri="{FF2B5EF4-FFF2-40B4-BE49-F238E27FC236}">
                <a16:creationId xmlns:a16="http://schemas.microsoft.com/office/drawing/2014/main" id="{ECD3BED5-518A-431E-95F6-743881DE18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5464" y="3096270"/>
            <a:ext cx="576229" cy="599237"/>
          </a:xfrm>
          <a:prstGeom prst="rect">
            <a:avLst/>
          </a:prstGeom>
        </p:spPr>
      </p:pic>
      <p:pic>
        <p:nvPicPr>
          <p:cNvPr id="35" name="Picture 2">
            <a:extLst>
              <a:ext uri="{FF2B5EF4-FFF2-40B4-BE49-F238E27FC236}">
                <a16:creationId xmlns:a16="http://schemas.microsoft.com/office/drawing/2014/main" id="{13862F33-07B2-49A3-B03D-125AC897C7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22583" y="4478423"/>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a:extLst>
              <a:ext uri="{FF2B5EF4-FFF2-40B4-BE49-F238E27FC236}">
                <a16:creationId xmlns:a16="http://schemas.microsoft.com/office/drawing/2014/main" id="{9706098B-4197-4214-B3B4-FA0B081DD186}"/>
              </a:ext>
            </a:extLst>
          </p:cNvPr>
          <p:cNvSpPr/>
          <p:nvPr/>
        </p:nvSpPr>
        <p:spPr>
          <a:xfrm>
            <a:off x="2249964" y="5702209"/>
            <a:ext cx="7687676" cy="918621"/>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Arial" panose="020B0604020202020204" pitchFamily="34" charset="0"/>
                <a:ea typeface="Arial-Rounded" pitchFamily="34" charset="0"/>
                <a:cs typeface="Arial" panose="020B0604020202020204" pitchFamily="34" charset="0"/>
              </a:rPr>
              <a:t>C. 4 miền </a:t>
            </a:r>
            <a:endParaRPr lang="en-US" sz="4800" dirty="0">
              <a:solidFill>
                <a:schemeClr val="tx1"/>
              </a:solidFill>
              <a:latin typeface="Arial" panose="020B0604020202020204" pitchFamily="34" charset="0"/>
              <a:ea typeface="Arial-Rounded" pitchFamily="34" charset="0"/>
              <a:cs typeface="Arial" panose="020B0604020202020204" pitchFamily="34" charset="0"/>
            </a:endParaRPr>
          </a:p>
        </p:txBody>
      </p:sp>
      <p:pic>
        <p:nvPicPr>
          <p:cNvPr id="37" name="Picture 2">
            <a:extLst>
              <a:ext uri="{FF2B5EF4-FFF2-40B4-BE49-F238E27FC236}">
                <a16:creationId xmlns:a16="http://schemas.microsoft.com/office/drawing/2014/main" id="{D8BBF945-3D42-41A2-9AE4-439B514452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01937" y="5881524"/>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01A0FCD-A6C9-43CD-9902-9140542A8B1A}"/>
              </a:ext>
            </a:extLst>
          </p:cNvPr>
          <p:cNvPicPr>
            <a:picLocks noChangeAspect="1"/>
          </p:cNvPicPr>
          <p:nvPr/>
        </p:nvPicPr>
        <p:blipFill>
          <a:blip r:embed="rId9"/>
          <a:stretch>
            <a:fillRect/>
          </a:stretch>
        </p:blipFill>
        <p:spPr>
          <a:xfrm>
            <a:off x="-324139" y="3814435"/>
            <a:ext cx="3218967" cy="859611"/>
          </a:xfrm>
          <a:prstGeom prst="rect">
            <a:avLst/>
          </a:prstGeom>
        </p:spPr>
      </p:pic>
      <p:pic>
        <p:nvPicPr>
          <p:cNvPr id="9" name="Picture 8">
            <a:hlinkClick r:id="rId10" action="ppaction://hlinksldjump"/>
            <a:extLst>
              <a:ext uri="{FF2B5EF4-FFF2-40B4-BE49-F238E27FC236}">
                <a16:creationId xmlns:a16="http://schemas.microsoft.com/office/drawing/2014/main" id="{868CA2DB-46B7-44A0-B08F-B83AB7E34DBA}"/>
              </a:ext>
            </a:extLst>
          </p:cNvPr>
          <p:cNvPicPr>
            <a:picLocks noChangeAspect="1"/>
          </p:cNvPicPr>
          <p:nvPr/>
        </p:nvPicPr>
        <p:blipFill>
          <a:blip r:embed="rId11"/>
          <a:stretch>
            <a:fillRect/>
          </a:stretch>
        </p:blipFill>
        <p:spPr>
          <a:xfrm>
            <a:off x="26155" y="4610930"/>
            <a:ext cx="1938696" cy="2182557"/>
          </a:xfrm>
          <a:prstGeom prst="rect">
            <a:avLst/>
          </a:prstGeom>
        </p:spPr>
      </p:pic>
    </p:spTree>
    <p:extLst>
      <p:ext uri="{BB962C8B-B14F-4D97-AF65-F5344CB8AC3E}">
        <p14:creationId xmlns:p14="http://schemas.microsoft.com/office/powerpoint/2010/main" val="100862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strVal val="#ppt_w*0.70"/>
                                          </p:val>
                                        </p:tav>
                                        <p:tav tm="100000">
                                          <p:val>
                                            <p:strVal val="#ppt_w"/>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animEffect transition="in" filter="fade">
                                      <p:cBhvr>
                                        <p:cTn id="14" dur="1000"/>
                                        <p:tgtEl>
                                          <p:spTgt spid="3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strVal val="#ppt_w*0.70"/>
                                          </p:val>
                                        </p:tav>
                                        <p:tav tm="100000">
                                          <p:val>
                                            <p:strVal val="#ppt_w"/>
                                          </p:val>
                                        </p:tav>
                                      </p:tavLst>
                                    </p:anim>
                                    <p:anim calcmode="lin" valueType="num">
                                      <p:cBhvr>
                                        <p:cTn id="18" dur="1000" fill="hold"/>
                                        <p:tgtEl>
                                          <p:spTgt spid="36"/>
                                        </p:tgtEl>
                                        <p:attrNameLst>
                                          <p:attrName>ppt_h</p:attrName>
                                        </p:attrNameLst>
                                      </p:cBhvr>
                                      <p:tavLst>
                                        <p:tav tm="0">
                                          <p:val>
                                            <p:strVal val="#ppt_h"/>
                                          </p:val>
                                        </p:tav>
                                        <p:tav tm="100000">
                                          <p:val>
                                            <p:strVal val="#ppt_h"/>
                                          </p:val>
                                        </p:tav>
                                      </p:tavLst>
                                    </p:anim>
                                    <p:animEffect transition="in" filter="fade">
                                      <p:cBhvr>
                                        <p:cTn id="1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32"/>
                                        </p:tgtEl>
                                        <p:attrNameLst>
                                          <p:attrName>fillcolor</p:attrName>
                                        </p:attrNameLst>
                                      </p:cBhvr>
                                      <p:to>
                                        <a:schemeClr val="bg2"/>
                                      </p:to>
                                    </p:animClr>
                                    <p:set>
                                      <p:cBhvr>
                                        <p:cTn id="25" dur="250" fill="hold"/>
                                        <p:tgtEl>
                                          <p:spTgt spid="32"/>
                                        </p:tgtEl>
                                        <p:attrNameLst>
                                          <p:attrName>fill.type</p:attrName>
                                        </p:attrNameLst>
                                      </p:cBhvr>
                                      <p:to>
                                        <p:strVal val="solid"/>
                                      </p:to>
                                    </p:set>
                                    <p:set>
                                      <p:cBhvr>
                                        <p:cTn id="26" dur="250" fill="hold"/>
                                        <p:tgtEl>
                                          <p:spTgt spid="3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par>
                                <p:cTn id="27" presetID="1" presetClass="emph" presetSubtype="2" fill="hold" nodeType="withEffect">
                                  <p:stCondLst>
                                    <p:cond delay="500"/>
                                  </p:stCondLst>
                                  <p:childTnLst>
                                    <p:animClr clrSpc="rgb" dir="cw">
                                      <p:cBhvr>
                                        <p:cTn id="28" dur="250" fill="hold"/>
                                        <p:tgtEl>
                                          <p:spTgt spid="32"/>
                                        </p:tgtEl>
                                        <p:attrNameLst>
                                          <p:attrName>fillcolor</p:attrName>
                                        </p:attrNameLst>
                                      </p:cBhvr>
                                      <p:to>
                                        <a:srgbClr val="FFFF00"/>
                                      </p:to>
                                    </p:animClr>
                                    <p:set>
                                      <p:cBhvr>
                                        <p:cTn id="29" dur="250" fill="hold"/>
                                        <p:tgtEl>
                                          <p:spTgt spid="32"/>
                                        </p:tgtEl>
                                        <p:attrNameLst>
                                          <p:attrName>fill.type</p:attrName>
                                        </p:attrNameLst>
                                      </p:cBhvr>
                                      <p:to>
                                        <p:strVal val="solid"/>
                                      </p:to>
                                    </p:set>
                                    <p:set>
                                      <p:cBhvr>
                                        <p:cTn id="30" dur="250" fill="hold"/>
                                        <p:tgtEl>
                                          <p:spTgt spid="32"/>
                                        </p:tgtEl>
                                        <p:attrNameLst>
                                          <p:attrName>fill.on</p:attrName>
                                        </p:attrNameLst>
                                      </p:cBhvr>
                                      <p:to>
                                        <p:strVal val="true"/>
                                      </p:to>
                                    </p:set>
                                  </p:childTnLst>
                                </p:cTn>
                              </p:par>
                              <p:par>
                                <p:cTn id="31" presetID="10" presetClass="entr" presetSubtype="0" fill="hold" nodeType="withEffect">
                                  <p:stCondLst>
                                    <p:cond delay="50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subTnLst>
                                    <p:audio>
                                      <p:cMediaNode>
                                        <p:cTn display="0" masterRel="sameClick">
                                          <p:stCondLst>
                                            <p:cond evt="begin" delay="0">
                                              <p:tn val="31"/>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32"/>
                  </p:tgtEl>
                </p:cond>
              </p:nextCondLst>
            </p:seq>
            <p:seq concurrent="1" nextAc="seek">
              <p:cTn id="34" restart="whenNotActive" fill="hold" evtFilter="cancelBubble" nodeType="interactiveSeq">
                <p:stCondLst>
                  <p:cond evt="onClick" delay="0">
                    <p:tgtEl>
                      <p:spTgt spid="33"/>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50" fill="hold"/>
                                        <p:tgtEl>
                                          <p:spTgt spid="33"/>
                                        </p:tgtEl>
                                        <p:attrNameLst>
                                          <p:attrName>fillcolor</p:attrName>
                                        </p:attrNameLst>
                                      </p:cBhvr>
                                      <p:to>
                                        <a:schemeClr val="accent1"/>
                                      </p:to>
                                    </p:animClr>
                                    <p:set>
                                      <p:cBhvr>
                                        <p:cTn id="39" dur="250" fill="hold"/>
                                        <p:tgtEl>
                                          <p:spTgt spid="33"/>
                                        </p:tgtEl>
                                        <p:attrNameLst>
                                          <p:attrName>fill.type</p:attrName>
                                        </p:attrNameLst>
                                      </p:cBhvr>
                                      <p:to>
                                        <p:strVal val="solid"/>
                                      </p:to>
                                    </p:set>
                                    <p:set>
                                      <p:cBhvr>
                                        <p:cTn id="40" dur="250" fill="hold"/>
                                        <p:tgtEl>
                                          <p:spTgt spid="33"/>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1" presetClass="emph" presetSubtype="2" fill="hold" nodeType="withEffect">
                                  <p:stCondLst>
                                    <p:cond delay="500"/>
                                  </p:stCondLst>
                                  <p:childTnLst>
                                    <p:animClr clrSpc="rgb" dir="cw">
                                      <p:cBhvr>
                                        <p:cTn id="42" dur="250" fill="hold"/>
                                        <p:tgtEl>
                                          <p:spTgt spid="33"/>
                                        </p:tgtEl>
                                        <p:attrNameLst>
                                          <p:attrName>fillcolor</p:attrName>
                                        </p:attrNameLst>
                                      </p:cBhvr>
                                      <p:to>
                                        <a:schemeClr val="accent1"/>
                                      </p:to>
                                    </p:animClr>
                                    <p:set>
                                      <p:cBhvr>
                                        <p:cTn id="43" dur="250" fill="hold"/>
                                        <p:tgtEl>
                                          <p:spTgt spid="33"/>
                                        </p:tgtEl>
                                        <p:attrNameLst>
                                          <p:attrName>fill.type</p:attrName>
                                        </p:attrNameLst>
                                      </p:cBhvr>
                                      <p:to>
                                        <p:strVal val="solid"/>
                                      </p:to>
                                    </p:set>
                                    <p:set>
                                      <p:cBhvr>
                                        <p:cTn id="44" dur="250" fill="hold"/>
                                        <p:tgtEl>
                                          <p:spTgt spid="33"/>
                                        </p:tgtEl>
                                        <p:attrNameLst>
                                          <p:attrName>fill.on</p:attrName>
                                        </p:attrNameLst>
                                      </p:cBhvr>
                                      <p:to>
                                        <p:strVal val="true"/>
                                      </p:to>
                                    </p:set>
                                  </p:childTnLst>
                                </p:cTn>
                              </p:par>
                              <p:par>
                                <p:cTn id="45" presetID="10" presetClass="entr" presetSubtype="0" fill="hold" nodeType="withEffect">
                                  <p:stCondLst>
                                    <p:cond delay="50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subTnLst>
                                    <p:audio>
                                      <p:cMediaNode>
                                        <p:cTn display="0" masterRel="sameClick">
                                          <p:stCondLst>
                                            <p:cond evt="begin" delay="0">
                                              <p:tn val="4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3"/>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withEffect">
                                  <p:stCondLst>
                                    <p:cond delay="0"/>
                                  </p:stCondLst>
                                  <p:childTnLst>
                                    <p:animClr clrSpc="rgb" dir="cw">
                                      <p:cBhvr>
                                        <p:cTn id="52" dur="250" fill="hold"/>
                                        <p:tgtEl>
                                          <p:spTgt spid="36"/>
                                        </p:tgtEl>
                                        <p:attrNameLst>
                                          <p:attrName>fillcolor</p:attrName>
                                        </p:attrNameLst>
                                      </p:cBhvr>
                                      <p:to>
                                        <a:schemeClr val="accent1"/>
                                      </p:to>
                                    </p:animClr>
                                    <p:set>
                                      <p:cBhvr>
                                        <p:cTn id="53" dur="250" fill="hold"/>
                                        <p:tgtEl>
                                          <p:spTgt spid="36"/>
                                        </p:tgtEl>
                                        <p:attrNameLst>
                                          <p:attrName>fill.type</p:attrName>
                                        </p:attrNameLst>
                                      </p:cBhvr>
                                      <p:to>
                                        <p:strVal val="solid"/>
                                      </p:to>
                                    </p:set>
                                    <p:set>
                                      <p:cBhvr>
                                        <p:cTn id="54" dur="250" fill="hold"/>
                                        <p:tgtEl>
                                          <p:spTgt spid="36"/>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par>
                                <p:cTn id="55" presetID="1" presetClass="emph" presetSubtype="2" fill="hold" nodeType="withEffect">
                                  <p:stCondLst>
                                    <p:cond delay="500"/>
                                  </p:stCondLst>
                                  <p:childTnLst>
                                    <p:animClr clrSpc="rgb" dir="cw">
                                      <p:cBhvr>
                                        <p:cTn id="56" dur="250" fill="hold"/>
                                        <p:tgtEl>
                                          <p:spTgt spid="36"/>
                                        </p:tgtEl>
                                        <p:attrNameLst>
                                          <p:attrName>fillcolor</p:attrName>
                                        </p:attrNameLst>
                                      </p:cBhvr>
                                      <p:to>
                                        <a:schemeClr val="accent1"/>
                                      </p:to>
                                    </p:animClr>
                                    <p:set>
                                      <p:cBhvr>
                                        <p:cTn id="57" dur="250" fill="hold"/>
                                        <p:tgtEl>
                                          <p:spTgt spid="36"/>
                                        </p:tgtEl>
                                        <p:attrNameLst>
                                          <p:attrName>fill.type</p:attrName>
                                        </p:attrNameLst>
                                      </p:cBhvr>
                                      <p:to>
                                        <p:strVal val="solid"/>
                                      </p:to>
                                    </p:set>
                                    <p:set>
                                      <p:cBhvr>
                                        <p:cTn id="58" dur="250" fill="hold"/>
                                        <p:tgtEl>
                                          <p:spTgt spid="36"/>
                                        </p:tgtEl>
                                        <p:attrNameLst>
                                          <p:attrName>fill.on</p:attrName>
                                        </p:attrNameLst>
                                      </p:cBhvr>
                                      <p:to>
                                        <p:strVal val="true"/>
                                      </p:to>
                                    </p:set>
                                  </p:childTnLst>
                                </p:cTn>
                              </p:par>
                              <p:par>
                                <p:cTn id="59" presetID="10" presetClass="entr" presetSubtype="0" fill="hold" nodeType="withEffect">
                                  <p:stCondLst>
                                    <p:cond delay="50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subTnLst>
                                    <p:audio>
                                      <p:cMediaNode>
                                        <p:cTn display="0" masterRel="sameClick">
                                          <p:stCondLst>
                                            <p:cond evt="begin" delay="0">
                                              <p:tn val="5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6"/>
                  </p:tgtEl>
                </p:cond>
              </p:nextCondLst>
            </p:seq>
          </p:childTnLst>
        </p:cTn>
      </p:par>
    </p:tnLst>
    <p:bldLst>
      <p:bldP spid="32" grpId="0" animBg="1"/>
      <p:bldP spid="33"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68B658-1BC2-44D5-A834-EA890AE1AAFC}"/>
              </a:ext>
            </a:extLst>
          </p:cNvPr>
          <p:cNvPicPr>
            <a:picLocks noChangeAspect="1"/>
          </p:cNvPicPr>
          <p:nvPr/>
        </p:nvPicPr>
        <p:blipFill>
          <a:blip r:embed="rId6"/>
          <a:stretch>
            <a:fillRect/>
          </a:stretch>
        </p:blipFill>
        <p:spPr>
          <a:xfrm>
            <a:off x="-19051" y="-32288"/>
            <a:ext cx="12249399" cy="6890287"/>
          </a:xfrm>
          <a:prstGeom prst="rect">
            <a:avLst/>
          </a:prstGeom>
        </p:spPr>
      </p:pic>
      <p:sp>
        <p:nvSpPr>
          <p:cNvPr id="2" name="Rectangle: Rounded Corners 1">
            <a:extLst>
              <a:ext uri="{FF2B5EF4-FFF2-40B4-BE49-F238E27FC236}">
                <a16:creationId xmlns:a16="http://schemas.microsoft.com/office/drawing/2014/main" id="{CD24B2D4-ABAF-4CF1-9E33-C783A05E33F6}"/>
              </a:ext>
            </a:extLst>
          </p:cNvPr>
          <p:cNvSpPr/>
          <p:nvPr/>
        </p:nvSpPr>
        <p:spPr>
          <a:xfrm>
            <a:off x="1022355" y="388541"/>
            <a:ext cx="10117128" cy="2331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788">
                <a:solidFill>
                  <a:schemeClr val="tx1"/>
                </a:solidFill>
                <a:latin typeface="Arial" panose="020B0604020202020204" pitchFamily="34" charset="0"/>
                <a:cs typeface="Arial" panose="020B0604020202020204" pitchFamily="34" charset="0"/>
              </a:rPr>
              <a:t>Ngày Giỗ Tổ là ngày nào?</a:t>
            </a:r>
          </a:p>
        </p:txBody>
      </p:sp>
      <p:sp>
        <p:nvSpPr>
          <p:cNvPr id="32" name="Rectangle 31">
            <a:extLst>
              <a:ext uri="{FF2B5EF4-FFF2-40B4-BE49-F238E27FC236}">
                <a16:creationId xmlns:a16="http://schemas.microsoft.com/office/drawing/2014/main" id="{86C62291-0ACA-449C-866E-9E3288B3B970}"/>
              </a:ext>
            </a:extLst>
          </p:cNvPr>
          <p:cNvSpPr/>
          <p:nvPr/>
        </p:nvSpPr>
        <p:spPr>
          <a:xfrm>
            <a:off x="2248792" y="2968225"/>
            <a:ext cx="7664252" cy="921551"/>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3600">
                <a:solidFill>
                  <a:schemeClr val="tx1"/>
                </a:solidFill>
                <a:latin typeface="Arial" panose="020B0604020202020204" pitchFamily="34" charset="0"/>
                <a:ea typeface="Arial-Rounded" pitchFamily="34" charset="0"/>
                <a:cs typeface="Arial" panose="020B0604020202020204" pitchFamily="34" charset="0"/>
              </a:rPr>
              <a:t>A. Ngày mùng 10 tháng 3. </a:t>
            </a:r>
            <a:endParaRPr lang="vi-VN" sz="3600" dirty="0">
              <a:solidFill>
                <a:schemeClr val="tx1"/>
              </a:solidFill>
              <a:latin typeface="Arial" panose="020B0604020202020204" pitchFamily="34" charset="0"/>
              <a:ea typeface="Arial-Rounded" pitchFamily="34" charset="0"/>
              <a:cs typeface="Arial" panose="020B0604020202020204" pitchFamily="34" charset="0"/>
            </a:endParaRPr>
          </a:p>
        </p:txBody>
      </p:sp>
      <p:sp>
        <p:nvSpPr>
          <p:cNvPr id="33" name="Rectangle 32">
            <a:extLst>
              <a:ext uri="{FF2B5EF4-FFF2-40B4-BE49-F238E27FC236}">
                <a16:creationId xmlns:a16="http://schemas.microsoft.com/office/drawing/2014/main" id="{F08006D2-22CC-4505-B323-4D729528369D}"/>
              </a:ext>
            </a:extLst>
          </p:cNvPr>
          <p:cNvSpPr/>
          <p:nvPr/>
        </p:nvSpPr>
        <p:spPr>
          <a:xfrm>
            <a:off x="2270610" y="4299108"/>
            <a:ext cx="7687676" cy="918621"/>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600">
                <a:solidFill>
                  <a:schemeClr val="tx1"/>
                </a:solidFill>
                <a:latin typeface="Arial" panose="020B0604020202020204" pitchFamily="34" charset="0"/>
                <a:ea typeface="Arial-Rounded" pitchFamily="34" charset="0"/>
                <a:cs typeface="Arial" panose="020B0604020202020204" pitchFamily="34" charset="0"/>
              </a:rPr>
              <a:t>B. Ngày mùng 3 tháng 10</a:t>
            </a:r>
            <a:endParaRPr lang="en-US" sz="3600" dirty="0">
              <a:solidFill>
                <a:schemeClr val="tx1"/>
              </a:solidFill>
              <a:latin typeface="Arial" panose="020B0604020202020204" pitchFamily="34" charset="0"/>
              <a:ea typeface="Arial-Rounded" pitchFamily="34" charset="0"/>
              <a:cs typeface="Arial" panose="020B0604020202020204" pitchFamily="34" charset="0"/>
            </a:endParaRPr>
          </a:p>
        </p:txBody>
      </p:sp>
      <p:pic>
        <p:nvPicPr>
          <p:cNvPr id="34" name="Picture 33">
            <a:extLst>
              <a:ext uri="{FF2B5EF4-FFF2-40B4-BE49-F238E27FC236}">
                <a16:creationId xmlns:a16="http://schemas.microsoft.com/office/drawing/2014/main" id="{ECD3BED5-518A-431E-95F6-743881DE18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5464" y="3096270"/>
            <a:ext cx="576229" cy="599237"/>
          </a:xfrm>
          <a:prstGeom prst="rect">
            <a:avLst/>
          </a:prstGeom>
        </p:spPr>
      </p:pic>
      <p:pic>
        <p:nvPicPr>
          <p:cNvPr id="35" name="Picture 2">
            <a:extLst>
              <a:ext uri="{FF2B5EF4-FFF2-40B4-BE49-F238E27FC236}">
                <a16:creationId xmlns:a16="http://schemas.microsoft.com/office/drawing/2014/main" id="{13862F33-07B2-49A3-B03D-125AC897C7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22583" y="4478423"/>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a:extLst>
              <a:ext uri="{FF2B5EF4-FFF2-40B4-BE49-F238E27FC236}">
                <a16:creationId xmlns:a16="http://schemas.microsoft.com/office/drawing/2014/main" id="{9706098B-4197-4214-B3B4-FA0B081DD186}"/>
              </a:ext>
            </a:extLst>
          </p:cNvPr>
          <p:cNvSpPr/>
          <p:nvPr/>
        </p:nvSpPr>
        <p:spPr>
          <a:xfrm>
            <a:off x="2249964" y="5702209"/>
            <a:ext cx="7687676" cy="918621"/>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600">
                <a:solidFill>
                  <a:schemeClr val="tx1"/>
                </a:solidFill>
                <a:latin typeface="Arial" panose="020B0604020202020204" pitchFamily="34" charset="0"/>
                <a:ea typeface="Arial-Rounded" pitchFamily="34" charset="0"/>
                <a:cs typeface="Arial" panose="020B0604020202020204" pitchFamily="34" charset="0"/>
              </a:rPr>
              <a:t>C. Ngày 13 tháng 10</a:t>
            </a:r>
            <a:endParaRPr lang="en-US" sz="3600" dirty="0">
              <a:solidFill>
                <a:schemeClr val="tx1"/>
              </a:solidFill>
              <a:latin typeface="Arial" panose="020B0604020202020204" pitchFamily="34" charset="0"/>
              <a:ea typeface="Arial-Rounded" pitchFamily="34" charset="0"/>
              <a:cs typeface="Arial" panose="020B0604020202020204" pitchFamily="34" charset="0"/>
            </a:endParaRPr>
          </a:p>
        </p:txBody>
      </p:sp>
      <p:pic>
        <p:nvPicPr>
          <p:cNvPr id="37" name="Picture 2">
            <a:extLst>
              <a:ext uri="{FF2B5EF4-FFF2-40B4-BE49-F238E27FC236}">
                <a16:creationId xmlns:a16="http://schemas.microsoft.com/office/drawing/2014/main" id="{D8BBF945-3D42-41A2-9AE4-439B514452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01937" y="5881524"/>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8E318708-EFF6-4954-9F56-24F79C1F5A7A}"/>
              </a:ext>
            </a:extLst>
          </p:cNvPr>
          <p:cNvPicPr>
            <a:picLocks noChangeAspect="1"/>
          </p:cNvPicPr>
          <p:nvPr/>
        </p:nvPicPr>
        <p:blipFill>
          <a:blip r:embed="rId9"/>
          <a:stretch>
            <a:fillRect/>
          </a:stretch>
        </p:blipFill>
        <p:spPr>
          <a:xfrm>
            <a:off x="146575" y="3649149"/>
            <a:ext cx="2328874" cy="859611"/>
          </a:xfrm>
          <a:prstGeom prst="rect">
            <a:avLst/>
          </a:prstGeom>
        </p:spPr>
      </p:pic>
      <p:pic>
        <p:nvPicPr>
          <p:cNvPr id="4" name="Picture 3">
            <a:hlinkClick r:id="rId10" action="ppaction://hlinksldjump"/>
            <a:extLst>
              <a:ext uri="{FF2B5EF4-FFF2-40B4-BE49-F238E27FC236}">
                <a16:creationId xmlns:a16="http://schemas.microsoft.com/office/drawing/2014/main" id="{439F4B3E-DEEF-4D8A-A618-67D039430D2D}"/>
              </a:ext>
            </a:extLst>
          </p:cNvPr>
          <p:cNvPicPr>
            <a:picLocks noChangeAspect="1"/>
          </p:cNvPicPr>
          <p:nvPr/>
        </p:nvPicPr>
        <p:blipFill>
          <a:blip r:embed="rId11"/>
          <a:stretch>
            <a:fillRect/>
          </a:stretch>
        </p:blipFill>
        <p:spPr>
          <a:xfrm>
            <a:off x="57574" y="4188560"/>
            <a:ext cx="2145978" cy="2499577"/>
          </a:xfrm>
          <a:prstGeom prst="rect">
            <a:avLst/>
          </a:prstGeom>
        </p:spPr>
      </p:pic>
    </p:spTree>
    <p:extLst>
      <p:ext uri="{BB962C8B-B14F-4D97-AF65-F5344CB8AC3E}">
        <p14:creationId xmlns:p14="http://schemas.microsoft.com/office/powerpoint/2010/main" val="111831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strVal val="#ppt_w*0.70"/>
                                          </p:val>
                                        </p:tav>
                                        <p:tav tm="100000">
                                          <p:val>
                                            <p:strVal val="#ppt_w"/>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animEffect transition="in" filter="fade">
                                      <p:cBhvr>
                                        <p:cTn id="14" dur="1000"/>
                                        <p:tgtEl>
                                          <p:spTgt spid="3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strVal val="#ppt_w*0.70"/>
                                          </p:val>
                                        </p:tav>
                                        <p:tav tm="100000">
                                          <p:val>
                                            <p:strVal val="#ppt_w"/>
                                          </p:val>
                                        </p:tav>
                                      </p:tavLst>
                                    </p:anim>
                                    <p:anim calcmode="lin" valueType="num">
                                      <p:cBhvr>
                                        <p:cTn id="18" dur="1000" fill="hold"/>
                                        <p:tgtEl>
                                          <p:spTgt spid="36"/>
                                        </p:tgtEl>
                                        <p:attrNameLst>
                                          <p:attrName>ppt_h</p:attrName>
                                        </p:attrNameLst>
                                      </p:cBhvr>
                                      <p:tavLst>
                                        <p:tav tm="0">
                                          <p:val>
                                            <p:strVal val="#ppt_h"/>
                                          </p:val>
                                        </p:tav>
                                        <p:tav tm="100000">
                                          <p:val>
                                            <p:strVal val="#ppt_h"/>
                                          </p:val>
                                        </p:tav>
                                      </p:tavLst>
                                    </p:anim>
                                    <p:animEffect transition="in" filter="fade">
                                      <p:cBhvr>
                                        <p:cTn id="1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32"/>
                                        </p:tgtEl>
                                        <p:attrNameLst>
                                          <p:attrName>fillcolor</p:attrName>
                                        </p:attrNameLst>
                                      </p:cBhvr>
                                      <p:to>
                                        <a:schemeClr val="bg2"/>
                                      </p:to>
                                    </p:animClr>
                                    <p:set>
                                      <p:cBhvr>
                                        <p:cTn id="25" dur="250" fill="hold"/>
                                        <p:tgtEl>
                                          <p:spTgt spid="32"/>
                                        </p:tgtEl>
                                        <p:attrNameLst>
                                          <p:attrName>fill.type</p:attrName>
                                        </p:attrNameLst>
                                      </p:cBhvr>
                                      <p:to>
                                        <p:strVal val="solid"/>
                                      </p:to>
                                    </p:set>
                                    <p:set>
                                      <p:cBhvr>
                                        <p:cTn id="26" dur="250" fill="hold"/>
                                        <p:tgtEl>
                                          <p:spTgt spid="3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par>
                                <p:cTn id="27" presetID="1" presetClass="emph" presetSubtype="2" fill="hold" nodeType="withEffect">
                                  <p:stCondLst>
                                    <p:cond delay="500"/>
                                  </p:stCondLst>
                                  <p:childTnLst>
                                    <p:animClr clrSpc="rgb" dir="cw">
                                      <p:cBhvr>
                                        <p:cTn id="28" dur="250" fill="hold"/>
                                        <p:tgtEl>
                                          <p:spTgt spid="32"/>
                                        </p:tgtEl>
                                        <p:attrNameLst>
                                          <p:attrName>fillcolor</p:attrName>
                                        </p:attrNameLst>
                                      </p:cBhvr>
                                      <p:to>
                                        <a:srgbClr val="FFFF00"/>
                                      </p:to>
                                    </p:animClr>
                                    <p:set>
                                      <p:cBhvr>
                                        <p:cTn id="29" dur="250" fill="hold"/>
                                        <p:tgtEl>
                                          <p:spTgt spid="32"/>
                                        </p:tgtEl>
                                        <p:attrNameLst>
                                          <p:attrName>fill.type</p:attrName>
                                        </p:attrNameLst>
                                      </p:cBhvr>
                                      <p:to>
                                        <p:strVal val="solid"/>
                                      </p:to>
                                    </p:set>
                                    <p:set>
                                      <p:cBhvr>
                                        <p:cTn id="30" dur="250" fill="hold"/>
                                        <p:tgtEl>
                                          <p:spTgt spid="32"/>
                                        </p:tgtEl>
                                        <p:attrNameLst>
                                          <p:attrName>fill.on</p:attrName>
                                        </p:attrNameLst>
                                      </p:cBhvr>
                                      <p:to>
                                        <p:strVal val="true"/>
                                      </p:to>
                                    </p:set>
                                  </p:childTnLst>
                                </p:cTn>
                              </p:par>
                              <p:par>
                                <p:cTn id="31" presetID="10" presetClass="entr" presetSubtype="0" fill="hold" nodeType="withEffect">
                                  <p:stCondLst>
                                    <p:cond delay="50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subTnLst>
                                    <p:audio>
                                      <p:cMediaNode>
                                        <p:cTn display="0" masterRel="sameClick">
                                          <p:stCondLst>
                                            <p:cond evt="begin" delay="0">
                                              <p:tn val="31"/>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32"/>
                  </p:tgtEl>
                </p:cond>
              </p:nextCondLst>
            </p:seq>
            <p:seq concurrent="1" nextAc="seek">
              <p:cTn id="34" restart="whenNotActive" fill="hold" evtFilter="cancelBubble" nodeType="interactiveSeq">
                <p:stCondLst>
                  <p:cond evt="onClick" delay="0">
                    <p:tgtEl>
                      <p:spTgt spid="33"/>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50" fill="hold"/>
                                        <p:tgtEl>
                                          <p:spTgt spid="33"/>
                                        </p:tgtEl>
                                        <p:attrNameLst>
                                          <p:attrName>fillcolor</p:attrName>
                                        </p:attrNameLst>
                                      </p:cBhvr>
                                      <p:to>
                                        <a:schemeClr val="accent1"/>
                                      </p:to>
                                    </p:animClr>
                                    <p:set>
                                      <p:cBhvr>
                                        <p:cTn id="39" dur="250" fill="hold"/>
                                        <p:tgtEl>
                                          <p:spTgt spid="33"/>
                                        </p:tgtEl>
                                        <p:attrNameLst>
                                          <p:attrName>fill.type</p:attrName>
                                        </p:attrNameLst>
                                      </p:cBhvr>
                                      <p:to>
                                        <p:strVal val="solid"/>
                                      </p:to>
                                    </p:set>
                                    <p:set>
                                      <p:cBhvr>
                                        <p:cTn id="40" dur="250" fill="hold"/>
                                        <p:tgtEl>
                                          <p:spTgt spid="33"/>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1" presetClass="emph" presetSubtype="2" fill="hold" nodeType="withEffect">
                                  <p:stCondLst>
                                    <p:cond delay="500"/>
                                  </p:stCondLst>
                                  <p:childTnLst>
                                    <p:animClr clrSpc="rgb" dir="cw">
                                      <p:cBhvr>
                                        <p:cTn id="42" dur="250" fill="hold"/>
                                        <p:tgtEl>
                                          <p:spTgt spid="33"/>
                                        </p:tgtEl>
                                        <p:attrNameLst>
                                          <p:attrName>fillcolor</p:attrName>
                                        </p:attrNameLst>
                                      </p:cBhvr>
                                      <p:to>
                                        <a:schemeClr val="accent1"/>
                                      </p:to>
                                    </p:animClr>
                                    <p:set>
                                      <p:cBhvr>
                                        <p:cTn id="43" dur="250" fill="hold"/>
                                        <p:tgtEl>
                                          <p:spTgt spid="33"/>
                                        </p:tgtEl>
                                        <p:attrNameLst>
                                          <p:attrName>fill.type</p:attrName>
                                        </p:attrNameLst>
                                      </p:cBhvr>
                                      <p:to>
                                        <p:strVal val="solid"/>
                                      </p:to>
                                    </p:set>
                                    <p:set>
                                      <p:cBhvr>
                                        <p:cTn id="44" dur="250" fill="hold"/>
                                        <p:tgtEl>
                                          <p:spTgt spid="33"/>
                                        </p:tgtEl>
                                        <p:attrNameLst>
                                          <p:attrName>fill.on</p:attrName>
                                        </p:attrNameLst>
                                      </p:cBhvr>
                                      <p:to>
                                        <p:strVal val="true"/>
                                      </p:to>
                                    </p:set>
                                  </p:childTnLst>
                                </p:cTn>
                              </p:par>
                              <p:par>
                                <p:cTn id="45" presetID="10" presetClass="entr" presetSubtype="0" fill="hold" nodeType="withEffect">
                                  <p:stCondLst>
                                    <p:cond delay="50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subTnLst>
                                    <p:audio>
                                      <p:cMediaNode>
                                        <p:cTn display="0" masterRel="sameClick">
                                          <p:stCondLst>
                                            <p:cond evt="begin" delay="0">
                                              <p:tn val="4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3"/>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withEffect">
                                  <p:stCondLst>
                                    <p:cond delay="0"/>
                                  </p:stCondLst>
                                  <p:childTnLst>
                                    <p:animClr clrSpc="rgb" dir="cw">
                                      <p:cBhvr>
                                        <p:cTn id="52" dur="250" fill="hold"/>
                                        <p:tgtEl>
                                          <p:spTgt spid="36"/>
                                        </p:tgtEl>
                                        <p:attrNameLst>
                                          <p:attrName>fillcolor</p:attrName>
                                        </p:attrNameLst>
                                      </p:cBhvr>
                                      <p:to>
                                        <a:schemeClr val="accent1"/>
                                      </p:to>
                                    </p:animClr>
                                    <p:set>
                                      <p:cBhvr>
                                        <p:cTn id="53" dur="250" fill="hold"/>
                                        <p:tgtEl>
                                          <p:spTgt spid="36"/>
                                        </p:tgtEl>
                                        <p:attrNameLst>
                                          <p:attrName>fill.type</p:attrName>
                                        </p:attrNameLst>
                                      </p:cBhvr>
                                      <p:to>
                                        <p:strVal val="solid"/>
                                      </p:to>
                                    </p:set>
                                    <p:set>
                                      <p:cBhvr>
                                        <p:cTn id="54" dur="250" fill="hold"/>
                                        <p:tgtEl>
                                          <p:spTgt spid="36"/>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par>
                                <p:cTn id="55" presetID="1" presetClass="emph" presetSubtype="2" fill="hold" nodeType="withEffect">
                                  <p:stCondLst>
                                    <p:cond delay="500"/>
                                  </p:stCondLst>
                                  <p:childTnLst>
                                    <p:animClr clrSpc="rgb" dir="cw">
                                      <p:cBhvr>
                                        <p:cTn id="56" dur="250" fill="hold"/>
                                        <p:tgtEl>
                                          <p:spTgt spid="36"/>
                                        </p:tgtEl>
                                        <p:attrNameLst>
                                          <p:attrName>fillcolor</p:attrName>
                                        </p:attrNameLst>
                                      </p:cBhvr>
                                      <p:to>
                                        <a:schemeClr val="accent1"/>
                                      </p:to>
                                    </p:animClr>
                                    <p:set>
                                      <p:cBhvr>
                                        <p:cTn id="57" dur="250" fill="hold"/>
                                        <p:tgtEl>
                                          <p:spTgt spid="36"/>
                                        </p:tgtEl>
                                        <p:attrNameLst>
                                          <p:attrName>fill.type</p:attrName>
                                        </p:attrNameLst>
                                      </p:cBhvr>
                                      <p:to>
                                        <p:strVal val="solid"/>
                                      </p:to>
                                    </p:set>
                                    <p:set>
                                      <p:cBhvr>
                                        <p:cTn id="58" dur="250" fill="hold"/>
                                        <p:tgtEl>
                                          <p:spTgt spid="36"/>
                                        </p:tgtEl>
                                        <p:attrNameLst>
                                          <p:attrName>fill.on</p:attrName>
                                        </p:attrNameLst>
                                      </p:cBhvr>
                                      <p:to>
                                        <p:strVal val="true"/>
                                      </p:to>
                                    </p:set>
                                  </p:childTnLst>
                                </p:cTn>
                              </p:par>
                              <p:par>
                                <p:cTn id="59" presetID="10" presetClass="entr" presetSubtype="0" fill="hold" nodeType="withEffect">
                                  <p:stCondLst>
                                    <p:cond delay="50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subTnLst>
                                    <p:audio>
                                      <p:cMediaNode>
                                        <p:cTn display="0" masterRel="sameClick">
                                          <p:stCondLst>
                                            <p:cond evt="begin" delay="0">
                                              <p:tn val="5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6"/>
                  </p:tgtEl>
                </p:cond>
              </p:nextCondLst>
            </p:seq>
          </p:childTnLst>
        </p:cTn>
      </p:par>
    </p:tnLst>
    <p:bldLst>
      <p:bldP spid="32" grpId="0" animBg="1"/>
      <p:bldP spid="33"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489C17-8F63-4B4A-BE2C-80B14DC041AE}"/>
              </a:ext>
            </a:extLst>
          </p:cNvPr>
          <p:cNvPicPr>
            <a:picLocks noChangeAspect="1"/>
          </p:cNvPicPr>
          <p:nvPr/>
        </p:nvPicPr>
        <p:blipFill>
          <a:blip r:embed="rId6"/>
          <a:stretch>
            <a:fillRect/>
          </a:stretch>
        </p:blipFill>
        <p:spPr>
          <a:xfrm>
            <a:off x="-19051" y="-32288"/>
            <a:ext cx="12249399" cy="6890287"/>
          </a:xfrm>
          <a:prstGeom prst="rect">
            <a:avLst/>
          </a:prstGeom>
        </p:spPr>
      </p:pic>
      <p:sp>
        <p:nvSpPr>
          <p:cNvPr id="2" name="Rectangle: Rounded Corners 1">
            <a:extLst>
              <a:ext uri="{FF2B5EF4-FFF2-40B4-BE49-F238E27FC236}">
                <a16:creationId xmlns:a16="http://schemas.microsoft.com/office/drawing/2014/main" id="{CD24B2D4-ABAF-4CF1-9E33-C783A05E33F6}"/>
              </a:ext>
            </a:extLst>
          </p:cNvPr>
          <p:cNvSpPr/>
          <p:nvPr/>
        </p:nvSpPr>
        <p:spPr>
          <a:xfrm>
            <a:off x="1022355" y="388541"/>
            <a:ext cx="10117128" cy="2331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788">
                <a:solidFill>
                  <a:schemeClr val="tx1"/>
                </a:solidFill>
                <a:latin typeface="Arial" panose="020B0604020202020204" pitchFamily="34" charset="0"/>
                <a:cs typeface="Arial" panose="020B0604020202020204" pitchFamily="34" charset="0"/>
              </a:rPr>
              <a:t>Đâu là từ ngữ chỉ đặc điểm phù hợp để ca ngợ vẻ đẹp của đất nước Việt Nam?</a:t>
            </a:r>
          </a:p>
        </p:txBody>
      </p:sp>
      <p:sp>
        <p:nvSpPr>
          <p:cNvPr id="32" name="Rectangle 31">
            <a:extLst>
              <a:ext uri="{FF2B5EF4-FFF2-40B4-BE49-F238E27FC236}">
                <a16:creationId xmlns:a16="http://schemas.microsoft.com/office/drawing/2014/main" id="{86C62291-0ACA-449C-866E-9E3288B3B970}"/>
              </a:ext>
            </a:extLst>
          </p:cNvPr>
          <p:cNvSpPr/>
          <p:nvPr/>
        </p:nvSpPr>
        <p:spPr>
          <a:xfrm>
            <a:off x="2294034" y="5559763"/>
            <a:ext cx="7664252" cy="921551"/>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Arial" panose="020B0604020202020204" pitchFamily="34" charset="0"/>
                <a:ea typeface="Arial-Rounded" pitchFamily="34" charset="0"/>
                <a:cs typeface="Arial" panose="020B0604020202020204" pitchFamily="34" charset="0"/>
              </a:rPr>
              <a:t>C. tươi đẹp</a:t>
            </a:r>
            <a:endParaRPr lang="vi-VN" sz="4800" dirty="0">
              <a:solidFill>
                <a:schemeClr val="tx1"/>
              </a:solidFill>
              <a:latin typeface="Arial" panose="020B0604020202020204" pitchFamily="34" charset="0"/>
              <a:ea typeface="Arial-Rounded" pitchFamily="34" charset="0"/>
              <a:cs typeface="Arial" panose="020B0604020202020204" pitchFamily="34" charset="0"/>
            </a:endParaRPr>
          </a:p>
        </p:txBody>
      </p:sp>
      <p:sp>
        <p:nvSpPr>
          <p:cNvPr id="33" name="Rectangle 32">
            <a:extLst>
              <a:ext uri="{FF2B5EF4-FFF2-40B4-BE49-F238E27FC236}">
                <a16:creationId xmlns:a16="http://schemas.microsoft.com/office/drawing/2014/main" id="{F08006D2-22CC-4505-B323-4D729528369D}"/>
              </a:ext>
            </a:extLst>
          </p:cNvPr>
          <p:cNvSpPr/>
          <p:nvPr/>
        </p:nvSpPr>
        <p:spPr>
          <a:xfrm>
            <a:off x="2270610" y="4299108"/>
            <a:ext cx="7687676" cy="918621"/>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Arial" panose="020B0604020202020204" pitchFamily="34" charset="0"/>
                <a:ea typeface="Arial-Rounded" pitchFamily="34" charset="0"/>
                <a:cs typeface="Arial" panose="020B0604020202020204" pitchFamily="34" charset="0"/>
              </a:rPr>
              <a:t>B. khoẻ mạnh</a:t>
            </a:r>
            <a:endParaRPr lang="en-US" sz="4800" dirty="0">
              <a:solidFill>
                <a:schemeClr val="tx1"/>
              </a:solidFill>
              <a:latin typeface="Arial" panose="020B0604020202020204" pitchFamily="34" charset="0"/>
              <a:ea typeface="Arial-Rounded" pitchFamily="34" charset="0"/>
              <a:cs typeface="Arial" panose="020B0604020202020204" pitchFamily="34" charset="0"/>
            </a:endParaRPr>
          </a:p>
        </p:txBody>
      </p:sp>
      <p:pic>
        <p:nvPicPr>
          <p:cNvPr id="34" name="Picture 33">
            <a:extLst>
              <a:ext uri="{FF2B5EF4-FFF2-40B4-BE49-F238E27FC236}">
                <a16:creationId xmlns:a16="http://schemas.microsoft.com/office/drawing/2014/main" id="{ECD3BED5-518A-431E-95F6-743881DE18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0706" y="5687808"/>
            <a:ext cx="576229" cy="599237"/>
          </a:xfrm>
          <a:prstGeom prst="rect">
            <a:avLst/>
          </a:prstGeom>
        </p:spPr>
      </p:pic>
      <p:pic>
        <p:nvPicPr>
          <p:cNvPr id="35" name="Picture 2">
            <a:extLst>
              <a:ext uri="{FF2B5EF4-FFF2-40B4-BE49-F238E27FC236}">
                <a16:creationId xmlns:a16="http://schemas.microsoft.com/office/drawing/2014/main" id="{13862F33-07B2-49A3-B03D-125AC897C7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22583" y="4478423"/>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a:extLst>
              <a:ext uri="{FF2B5EF4-FFF2-40B4-BE49-F238E27FC236}">
                <a16:creationId xmlns:a16="http://schemas.microsoft.com/office/drawing/2014/main" id="{9706098B-4197-4214-B3B4-FA0B081DD186}"/>
              </a:ext>
            </a:extLst>
          </p:cNvPr>
          <p:cNvSpPr/>
          <p:nvPr/>
        </p:nvSpPr>
        <p:spPr>
          <a:xfrm>
            <a:off x="2255529" y="3035044"/>
            <a:ext cx="7687676" cy="918621"/>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Arial" panose="020B0604020202020204" pitchFamily="34" charset="0"/>
                <a:ea typeface="Arial-Rounded" pitchFamily="34" charset="0"/>
                <a:cs typeface="Arial" panose="020B0604020202020204" pitchFamily="34" charset="0"/>
              </a:rPr>
              <a:t>A. đất nước</a:t>
            </a:r>
            <a:endParaRPr lang="en-US" sz="4800" dirty="0">
              <a:solidFill>
                <a:schemeClr val="tx1"/>
              </a:solidFill>
              <a:latin typeface="Arial" panose="020B0604020202020204" pitchFamily="34" charset="0"/>
              <a:ea typeface="Arial-Rounded" pitchFamily="34" charset="0"/>
              <a:cs typeface="Arial" panose="020B0604020202020204" pitchFamily="34" charset="0"/>
            </a:endParaRPr>
          </a:p>
        </p:txBody>
      </p:sp>
      <p:pic>
        <p:nvPicPr>
          <p:cNvPr id="37" name="Picture 2">
            <a:extLst>
              <a:ext uri="{FF2B5EF4-FFF2-40B4-BE49-F238E27FC236}">
                <a16:creationId xmlns:a16="http://schemas.microsoft.com/office/drawing/2014/main" id="{D8BBF945-3D42-41A2-9AE4-439B514452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07502" y="321435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6" descr="Related image">
            <a:hlinkClick r:id="rId9" action="ppaction://hlinksldjump"/>
            <a:extLst>
              <a:ext uri="{FF2B5EF4-FFF2-40B4-BE49-F238E27FC236}">
                <a16:creationId xmlns:a16="http://schemas.microsoft.com/office/drawing/2014/main" id="{DF6E170B-B9B2-4BFE-9D0A-A2E6D886715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542" b="95725" l="167" r="94500">
                        <a14:foregroundMark x1="17000" y1="90820" x2="18500" y2="88577"/>
                      </a14:backgroundRemoval>
                    </a14:imgEffect>
                  </a14:imgLayer>
                </a14:imgProps>
              </a:ext>
              <a:ext uri="{28A0092B-C50C-407E-A947-70E740481C1C}">
                <a14:useLocalDpi xmlns:a14="http://schemas.microsoft.com/office/drawing/2010/main" val="0"/>
              </a:ext>
            </a:extLst>
          </a:blip>
          <a:srcRect/>
          <a:stretch>
            <a:fillRect/>
          </a:stretch>
        </p:blipFill>
        <p:spPr bwMode="auto">
          <a:xfrm>
            <a:off x="164598" y="4279105"/>
            <a:ext cx="1960213" cy="23310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77EEC0-4DAA-40B3-8B42-8F973F48D576}"/>
              </a:ext>
            </a:extLst>
          </p:cNvPr>
          <p:cNvPicPr>
            <a:picLocks noChangeAspect="1"/>
          </p:cNvPicPr>
          <p:nvPr/>
        </p:nvPicPr>
        <p:blipFill>
          <a:blip r:embed="rId12"/>
          <a:stretch>
            <a:fillRect/>
          </a:stretch>
        </p:blipFill>
        <p:spPr>
          <a:xfrm>
            <a:off x="94445" y="3608223"/>
            <a:ext cx="2328874" cy="859611"/>
          </a:xfrm>
          <a:prstGeom prst="rect">
            <a:avLst/>
          </a:prstGeom>
        </p:spPr>
      </p:pic>
    </p:spTree>
    <p:extLst>
      <p:ext uri="{BB962C8B-B14F-4D97-AF65-F5344CB8AC3E}">
        <p14:creationId xmlns:p14="http://schemas.microsoft.com/office/powerpoint/2010/main" val="175511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strVal val="#ppt_w*0.70"/>
                                          </p:val>
                                        </p:tav>
                                        <p:tav tm="100000">
                                          <p:val>
                                            <p:strVal val="#ppt_w"/>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animEffect transition="in" filter="fade">
                                      <p:cBhvr>
                                        <p:cTn id="14" dur="1000"/>
                                        <p:tgtEl>
                                          <p:spTgt spid="3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strVal val="#ppt_w*0.70"/>
                                          </p:val>
                                        </p:tav>
                                        <p:tav tm="100000">
                                          <p:val>
                                            <p:strVal val="#ppt_w"/>
                                          </p:val>
                                        </p:tav>
                                      </p:tavLst>
                                    </p:anim>
                                    <p:anim calcmode="lin" valueType="num">
                                      <p:cBhvr>
                                        <p:cTn id="18" dur="1000" fill="hold"/>
                                        <p:tgtEl>
                                          <p:spTgt spid="36"/>
                                        </p:tgtEl>
                                        <p:attrNameLst>
                                          <p:attrName>ppt_h</p:attrName>
                                        </p:attrNameLst>
                                      </p:cBhvr>
                                      <p:tavLst>
                                        <p:tav tm="0">
                                          <p:val>
                                            <p:strVal val="#ppt_h"/>
                                          </p:val>
                                        </p:tav>
                                        <p:tav tm="100000">
                                          <p:val>
                                            <p:strVal val="#ppt_h"/>
                                          </p:val>
                                        </p:tav>
                                      </p:tavLst>
                                    </p:anim>
                                    <p:animEffect transition="in" filter="fade">
                                      <p:cBhvr>
                                        <p:cTn id="1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32"/>
                                        </p:tgtEl>
                                        <p:attrNameLst>
                                          <p:attrName>fillcolor</p:attrName>
                                        </p:attrNameLst>
                                      </p:cBhvr>
                                      <p:to>
                                        <a:schemeClr val="bg2"/>
                                      </p:to>
                                    </p:animClr>
                                    <p:set>
                                      <p:cBhvr>
                                        <p:cTn id="25" dur="250" fill="hold"/>
                                        <p:tgtEl>
                                          <p:spTgt spid="32"/>
                                        </p:tgtEl>
                                        <p:attrNameLst>
                                          <p:attrName>fill.type</p:attrName>
                                        </p:attrNameLst>
                                      </p:cBhvr>
                                      <p:to>
                                        <p:strVal val="solid"/>
                                      </p:to>
                                    </p:set>
                                    <p:set>
                                      <p:cBhvr>
                                        <p:cTn id="26" dur="250" fill="hold"/>
                                        <p:tgtEl>
                                          <p:spTgt spid="3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par>
                                <p:cTn id="27" presetID="1" presetClass="emph" presetSubtype="2" fill="hold" nodeType="withEffect">
                                  <p:stCondLst>
                                    <p:cond delay="500"/>
                                  </p:stCondLst>
                                  <p:childTnLst>
                                    <p:animClr clrSpc="rgb" dir="cw">
                                      <p:cBhvr>
                                        <p:cTn id="28" dur="250" fill="hold"/>
                                        <p:tgtEl>
                                          <p:spTgt spid="32"/>
                                        </p:tgtEl>
                                        <p:attrNameLst>
                                          <p:attrName>fillcolor</p:attrName>
                                        </p:attrNameLst>
                                      </p:cBhvr>
                                      <p:to>
                                        <a:srgbClr val="FFFF00"/>
                                      </p:to>
                                    </p:animClr>
                                    <p:set>
                                      <p:cBhvr>
                                        <p:cTn id="29" dur="250" fill="hold"/>
                                        <p:tgtEl>
                                          <p:spTgt spid="32"/>
                                        </p:tgtEl>
                                        <p:attrNameLst>
                                          <p:attrName>fill.type</p:attrName>
                                        </p:attrNameLst>
                                      </p:cBhvr>
                                      <p:to>
                                        <p:strVal val="solid"/>
                                      </p:to>
                                    </p:set>
                                    <p:set>
                                      <p:cBhvr>
                                        <p:cTn id="30" dur="250" fill="hold"/>
                                        <p:tgtEl>
                                          <p:spTgt spid="32"/>
                                        </p:tgtEl>
                                        <p:attrNameLst>
                                          <p:attrName>fill.on</p:attrName>
                                        </p:attrNameLst>
                                      </p:cBhvr>
                                      <p:to>
                                        <p:strVal val="true"/>
                                      </p:to>
                                    </p:set>
                                  </p:childTnLst>
                                </p:cTn>
                              </p:par>
                              <p:par>
                                <p:cTn id="31" presetID="10" presetClass="entr" presetSubtype="0" fill="hold" nodeType="withEffect">
                                  <p:stCondLst>
                                    <p:cond delay="50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subTnLst>
                                    <p:audio>
                                      <p:cMediaNode>
                                        <p:cTn display="0" masterRel="sameClick">
                                          <p:stCondLst>
                                            <p:cond evt="begin" delay="0">
                                              <p:tn val="31"/>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32"/>
                  </p:tgtEl>
                </p:cond>
              </p:nextCondLst>
            </p:seq>
            <p:seq concurrent="1" nextAc="seek">
              <p:cTn id="34" restart="whenNotActive" fill="hold" evtFilter="cancelBubble" nodeType="interactiveSeq">
                <p:stCondLst>
                  <p:cond evt="onClick" delay="0">
                    <p:tgtEl>
                      <p:spTgt spid="33"/>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50" fill="hold"/>
                                        <p:tgtEl>
                                          <p:spTgt spid="33"/>
                                        </p:tgtEl>
                                        <p:attrNameLst>
                                          <p:attrName>fillcolor</p:attrName>
                                        </p:attrNameLst>
                                      </p:cBhvr>
                                      <p:to>
                                        <a:schemeClr val="accent1"/>
                                      </p:to>
                                    </p:animClr>
                                    <p:set>
                                      <p:cBhvr>
                                        <p:cTn id="39" dur="250" fill="hold"/>
                                        <p:tgtEl>
                                          <p:spTgt spid="33"/>
                                        </p:tgtEl>
                                        <p:attrNameLst>
                                          <p:attrName>fill.type</p:attrName>
                                        </p:attrNameLst>
                                      </p:cBhvr>
                                      <p:to>
                                        <p:strVal val="solid"/>
                                      </p:to>
                                    </p:set>
                                    <p:set>
                                      <p:cBhvr>
                                        <p:cTn id="40" dur="250" fill="hold"/>
                                        <p:tgtEl>
                                          <p:spTgt spid="33"/>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1" presetClass="emph" presetSubtype="2" fill="hold" nodeType="withEffect">
                                  <p:stCondLst>
                                    <p:cond delay="500"/>
                                  </p:stCondLst>
                                  <p:childTnLst>
                                    <p:animClr clrSpc="rgb" dir="cw">
                                      <p:cBhvr>
                                        <p:cTn id="42" dur="250" fill="hold"/>
                                        <p:tgtEl>
                                          <p:spTgt spid="33"/>
                                        </p:tgtEl>
                                        <p:attrNameLst>
                                          <p:attrName>fillcolor</p:attrName>
                                        </p:attrNameLst>
                                      </p:cBhvr>
                                      <p:to>
                                        <a:schemeClr val="accent1"/>
                                      </p:to>
                                    </p:animClr>
                                    <p:set>
                                      <p:cBhvr>
                                        <p:cTn id="43" dur="250" fill="hold"/>
                                        <p:tgtEl>
                                          <p:spTgt spid="33"/>
                                        </p:tgtEl>
                                        <p:attrNameLst>
                                          <p:attrName>fill.type</p:attrName>
                                        </p:attrNameLst>
                                      </p:cBhvr>
                                      <p:to>
                                        <p:strVal val="solid"/>
                                      </p:to>
                                    </p:set>
                                    <p:set>
                                      <p:cBhvr>
                                        <p:cTn id="44" dur="250" fill="hold"/>
                                        <p:tgtEl>
                                          <p:spTgt spid="33"/>
                                        </p:tgtEl>
                                        <p:attrNameLst>
                                          <p:attrName>fill.on</p:attrName>
                                        </p:attrNameLst>
                                      </p:cBhvr>
                                      <p:to>
                                        <p:strVal val="true"/>
                                      </p:to>
                                    </p:set>
                                  </p:childTnLst>
                                </p:cTn>
                              </p:par>
                              <p:par>
                                <p:cTn id="45" presetID="10" presetClass="entr" presetSubtype="0" fill="hold" nodeType="withEffect">
                                  <p:stCondLst>
                                    <p:cond delay="50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subTnLst>
                                    <p:audio>
                                      <p:cMediaNode>
                                        <p:cTn display="0" masterRel="sameClick">
                                          <p:stCondLst>
                                            <p:cond evt="begin" delay="0">
                                              <p:tn val="4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3"/>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withEffect">
                                  <p:stCondLst>
                                    <p:cond delay="0"/>
                                  </p:stCondLst>
                                  <p:childTnLst>
                                    <p:animClr clrSpc="rgb" dir="cw">
                                      <p:cBhvr>
                                        <p:cTn id="52" dur="250" fill="hold"/>
                                        <p:tgtEl>
                                          <p:spTgt spid="36"/>
                                        </p:tgtEl>
                                        <p:attrNameLst>
                                          <p:attrName>fillcolor</p:attrName>
                                        </p:attrNameLst>
                                      </p:cBhvr>
                                      <p:to>
                                        <a:schemeClr val="accent1"/>
                                      </p:to>
                                    </p:animClr>
                                    <p:set>
                                      <p:cBhvr>
                                        <p:cTn id="53" dur="250" fill="hold"/>
                                        <p:tgtEl>
                                          <p:spTgt spid="36"/>
                                        </p:tgtEl>
                                        <p:attrNameLst>
                                          <p:attrName>fill.type</p:attrName>
                                        </p:attrNameLst>
                                      </p:cBhvr>
                                      <p:to>
                                        <p:strVal val="solid"/>
                                      </p:to>
                                    </p:set>
                                    <p:set>
                                      <p:cBhvr>
                                        <p:cTn id="54" dur="250" fill="hold"/>
                                        <p:tgtEl>
                                          <p:spTgt spid="36"/>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par>
                                <p:cTn id="55" presetID="1" presetClass="emph" presetSubtype="2" fill="hold" nodeType="withEffect">
                                  <p:stCondLst>
                                    <p:cond delay="500"/>
                                  </p:stCondLst>
                                  <p:childTnLst>
                                    <p:animClr clrSpc="rgb" dir="cw">
                                      <p:cBhvr>
                                        <p:cTn id="56" dur="250" fill="hold"/>
                                        <p:tgtEl>
                                          <p:spTgt spid="36"/>
                                        </p:tgtEl>
                                        <p:attrNameLst>
                                          <p:attrName>fillcolor</p:attrName>
                                        </p:attrNameLst>
                                      </p:cBhvr>
                                      <p:to>
                                        <a:schemeClr val="accent1"/>
                                      </p:to>
                                    </p:animClr>
                                    <p:set>
                                      <p:cBhvr>
                                        <p:cTn id="57" dur="250" fill="hold"/>
                                        <p:tgtEl>
                                          <p:spTgt spid="36"/>
                                        </p:tgtEl>
                                        <p:attrNameLst>
                                          <p:attrName>fill.type</p:attrName>
                                        </p:attrNameLst>
                                      </p:cBhvr>
                                      <p:to>
                                        <p:strVal val="solid"/>
                                      </p:to>
                                    </p:set>
                                    <p:set>
                                      <p:cBhvr>
                                        <p:cTn id="58" dur="250" fill="hold"/>
                                        <p:tgtEl>
                                          <p:spTgt spid="36"/>
                                        </p:tgtEl>
                                        <p:attrNameLst>
                                          <p:attrName>fill.on</p:attrName>
                                        </p:attrNameLst>
                                      </p:cBhvr>
                                      <p:to>
                                        <p:strVal val="true"/>
                                      </p:to>
                                    </p:set>
                                  </p:childTnLst>
                                </p:cTn>
                              </p:par>
                              <p:par>
                                <p:cTn id="59" presetID="10" presetClass="entr" presetSubtype="0" fill="hold" nodeType="withEffect">
                                  <p:stCondLst>
                                    <p:cond delay="50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subTnLst>
                                    <p:audio>
                                      <p:cMediaNode>
                                        <p:cTn display="0" masterRel="sameClick">
                                          <p:stCondLst>
                                            <p:cond evt="begin" delay="0">
                                              <p:tn val="5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6"/>
                  </p:tgtEl>
                </p:cond>
              </p:nextCondLst>
            </p:seq>
          </p:childTnLst>
        </p:cTn>
      </p:par>
    </p:tnLst>
    <p:bldLst>
      <p:bldP spid="32" grpId="0" animBg="1"/>
      <p:bldP spid="33"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8DC82AF-6B0F-4573-BFD9-5962ABD5168A}"/>
              </a:ext>
            </a:extLst>
          </p:cNvPr>
          <p:cNvPicPr>
            <a:picLocks noChangeAspect="1"/>
          </p:cNvPicPr>
          <p:nvPr/>
        </p:nvPicPr>
        <p:blipFill>
          <a:blip r:embed="rId6"/>
          <a:stretch>
            <a:fillRect/>
          </a:stretch>
        </p:blipFill>
        <p:spPr>
          <a:xfrm>
            <a:off x="-19051" y="-32288"/>
            <a:ext cx="12249399" cy="6890287"/>
          </a:xfrm>
          <a:prstGeom prst="rect">
            <a:avLst/>
          </a:prstGeom>
        </p:spPr>
      </p:pic>
      <p:sp>
        <p:nvSpPr>
          <p:cNvPr id="2" name="Rectangle: Rounded Corners 1">
            <a:extLst>
              <a:ext uri="{FF2B5EF4-FFF2-40B4-BE49-F238E27FC236}">
                <a16:creationId xmlns:a16="http://schemas.microsoft.com/office/drawing/2014/main" id="{CD24B2D4-ABAF-4CF1-9E33-C783A05E33F6}"/>
              </a:ext>
            </a:extLst>
          </p:cNvPr>
          <p:cNvSpPr/>
          <p:nvPr/>
        </p:nvSpPr>
        <p:spPr>
          <a:xfrm>
            <a:off x="1022355" y="320808"/>
            <a:ext cx="10117128" cy="2331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788">
                <a:solidFill>
                  <a:schemeClr val="tx1"/>
                </a:solidFill>
                <a:latin typeface="Arial" panose="020B0604020202020204" pitchFamily="34" charset="0"/>
                <a:cs typeface="Arial" panose="020B0604020202020204" pitchFamily="34" charset="0"/>
              </a:rPr>
              <a:t>Đâu là từ ngữ chỉ đặc điểm phù hợp để ca ngợ vẻ đẹp của đất nước Việt Nam?</a:t>
            </a:r>
          </a:p>
        </p:txBody>
      </p:sp>
      <p:sp>
        <p:nvSpPr>
          <p:cNvPr id="32" name="Rectangle 31">
            <a:extLst>
              <a:ext uri="{FF2B5EF4-FFF2-40B4-BE49-F238E27FC236}">
                <a16:creationId xmlns:a16="http://schemas.microsoft.com/office/drawing/2014/main" id="{86C62291-0ACA-449C-866E-9E3288B3B970}"/>
              </a:ext>
            </a:extLst>
          </p:cNvPr>
          <p:cNvSpPr/>
          <p:nvPr/>
        </p:nvSpPr>
        <p:spPr>
          <a:xfrm>
            <a:off x="2248792" y="2968225"/>
            <a:ext cx="7664252" cy="921551"/>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Arial" panose="020B0604020202020204" pitchFamily="34" charset="0"/>
                <a:ea typeface="Arial-Rounded" pitchFamily="34" charset="0"/>
                <a:cs typeface="Arial" panose="020B0604020202020204" pitchFamily="34" charset="0"/>
              </a:rPr>
              <a:t>A. rộng lớn </a:t>
            </a:r>
            <a:endParaRPr lang="vi-VN" sz="4800" dirty="0">
              <a:solidFill>
                <a:schemeClr val="tx1"/>
              </a:solidFill>
              <a:latin typeface="Arial" panose="020B0604020202020204" pitchFamily="34" charset="0"/>
              <a:ea typeface="Arial-Rounded" pitchFamily="34" charset="0"/>
              <a:cs typeface="Arial" panose="020B0604020202020204" pitchFamily="34" charset="0"/>
            </a:endParaRPr>
          </a:p>
        </p:txBody>
      </p:sp>
      <p:sp>
        <p:nvSpPr>
          <p:cNvPr id="33" name="Rectangle 32">
            <a:extLst>
              <a:ext uri="{FF2B5EF4-FFF2-40B4-BE49-F238E27FC236}">
                <a16:creationId xmlns:a16="http://schemas.microsoft.com/office/drawing/2014/main" id="{F08006D2-22CC-4505-B323-4D729528369D}"/>
              </a:ext>
            </a:extLst>
          </p:cNvPr>
          <p:cNvSpPr/>
          <p:nvPr/>
        </p:nvSpPr>
        <p:spPr>
          <a:xfrm>
            <a:off x="2270610" y="4299108"/>
            <a:ext cx="7687676" cy="918621"/>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Arial" panose="020B0604020202020204" pitchFamily="34" charset="0"/>
                <a:ea typeface="Arial-Rounded" pitchFamily="34" charset="0"/>
                <a:cs typeface="Arial" panose="020B0604020202020204" pitchFamily="34" charset="0"/>
              </a:rPr>
              <a:t>B. miền Nam </a:t>
            </a:r>
            <a:endParaRPr lang="en-US" sz="4800" dirty="0">
              <a:solidFill>
                <a:schemeClr val="tx1"/>
              </a:solidFill>
              <a:latin typeface="Arial" panose="020B0604020202020204" pitchFamily="34" charset="0"/>
              <a:ea typeface="Arial-Rounded" pitchFamily="34" charset="0"/>
              <a:cs typeface="Arial" panose="020B0604020202020204" pitchFamily="34" charset="0"/>
            </a:endParaRPr>
          </a:p>
        </p:txBody>
      </p:sp>
      <p:pic>
        <p:nvPicPr>
          <p:cNvPr id="34" name="Picture 33">
            <a:extLst>
              <a:ext uri="{FF2B5EF4-FFF2-40B4-BE49-F238E27FC236}">
                <a16:creationId xmlns:a16="http://schemas.microsoft.com/office/drawing/2014/main" id="{ECD3BED5-518A-431E-95F6-743881DE18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5464" y="3096270"/>
            <a:ext cx="576229" cy="599237"/>
          </a:xfrm>
          <a:prstGeom prst="rect">
            <a:avLst/>
          </a:prstGeom>
        </p:spPr>
      </p:pic>
      <p:pic>
        <p:nvPicPr>
          <p:cNvPr id="35" name="Picture 2">
            <a:extLst>
              <a:ext uri="{FF2B5EF4-FFF2-40B4-BE49-F238E27FC236}">
                <a16:creationId xmlns:a16="http://schemas.microsoft.com/office/drawing/2014/main" id="{13862F33-07B2-49A3-B03D-125AC897C7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22583" y="4478423"/>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a:extLst>
              <a:ext uri="{FF2B5EF4-FFF2-40B4-BE49-F238E27FC236}">
                <a16:creationId xmlns:a16="http://schemas.microsoft.com/office/drawing/2014/main" id="{9706098B-4197-4214-B3B4-FA0B081DD186}"/>
              </a:ext>
            </a:extLst>
          </p:cNvPr>
          <p:cNvSpPr/>
          <p:nvPr/>
        </p:nvSpPr>
        <p:spPr>
          <a:xfrm>
            <a:off x="2249964" y="5702209"/>
            <a:ext cx="7687676" cy="918621"/>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Arial" panose="020B0604020202020204" pitchFamily="34" charset="0"/>
                <a:ea typeface="Arial-Rounded" pitchFamily="34" charset="0"/>
                <a:cs typeface="Arial" panose="020B0604020202020204" pitchFamily="34" charset="0"/>
              </a:rPr>
              <a:t>C. núi rừng </a:t>
            </a:r>
            <a:endParaRPr lang="en-US" sz="4800" dirty="0">
              <a:solidFill>
                <a:schemeClr val="tx1"/>
              </a:solidFill>
              <a:latin typeface="Arial" panose="020B0604020202020204" pitchFamily="34" charset="0"/>
              <a:ea typeface="Arial-Rounded" pitchFamily="34" charset="0"/>
              <a:cs typeface="Arial" panose="020B0604020202020204" pitchFamily="34" charset="0"/>
            </a:endParaRPr>
          </a:p>
        </p:txBody>
      </p:sp>
      <p:pic>
        <p:nvPicPr>
          <p:cNvPr id="37" name="Picture 2">
            <a:extLst>
              <a:ext uri="{FF2B5EF4-FFF2-40B4-BE49-F238E27FC236}">
                <a16:creationId xmlns:a16="http://schemas.microsoft.com/office/drawing/2014/main" id="{D8BBF945-3D42-41A2-9AE4-439B514452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01937" y="5881524"/>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Image result for pikachu">
            <a:hlinkClick r:id="rId9" action="ppaction://hlinksldjump"/>
            <a:extLst>
              <a:ext uri="{FF2B5EF4-FFF2-40B4-BE49-F238E27FC236}">
                <a16:creationId xmlns:a16="http://schemas.microsoft.com/office/drawing/2014/main" id="{DC925ACF-FBA9-4F5A-B447-760C2DF2005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342" y="4001025"/>
            <a:ext cx="2079469" cy="26198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F002B65-709D-4406-AB15-AA986011001B}"/>
              </a:ext>
            </a:extLst>
          </p:cNvPr>
          <p:cNvPicPr>
            <a:picLocks noChangeAspect="1"/>
          </p:cNvPicPr>
          <p:nvPr/>
        </p:nvPicPr>
        <p:blipFill>
          <a:blip r:embed="rId11"/>
          <a:stretch>
            <a:fillRect/>
          </a:stretch>
        </p:blipFill>
        <p:spPr>
          <a:xfrm>
            <a:off x="-210159" y="3315544"/>
            <a:ext cx="2334970" cy="859611"/>
          </a:xfrm>
          <a:prstGeom prst="rect">
            <a:avLst/>
          </a:prstGeom>
        </p:spPr>
      </p:pic>
    </p:spTree>
    <p:extLst>
      <p:ext uri="{BB962C8B-B14F-4D97-AF65-F5344CB8AC3E}">
        <p14:creationId xmlns:p14="http://schemas.microsoft.com/office/powerpoint/2010/main" val="39944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strVal val="#ppt_w*0.70"/>
                                          </p:val>
                                        </p:tav>
                                        <p:tav tm="100000">
                                          <p:val>
                                            <p:strVal val="#ppt_w"/>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animEffect transition="in" filter="fade">
                                      <p:cBhvr>
                                        <p:cTn id="14" dur="1000"/>
                                        <p:tgtEl>
                                          <p:spTgt spid="3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strVal val="#ppt_w*0.70"/>
                                          </p:val>
                                        </p:tav>
                                        <p:tav tm="100000">
                                          <p:val>
                                            <p:strVal val="#ppt_w"/>
                                          </p:val>
                                        </p:tav>
                                      </p:tavLst>
                                    </p:anim>
                                    <p:anim calcmode="lin" valueType="num">
                                      <p:cBhvr>
                                        <p:cTn id="18" dur="1000" fill="hold"/>
                                        <p:tgtEl>
                                          <p:spTgt spid="36"/>
                                        </p:tgtEl>
                                        <p:attrNameLst>
                                          <p:attrName>ppt_h</p:attrName>
                                        </p:attrNameLst>
                                      </p:cBhvr>
                                      <p:tavLst>
                                        <p:tav tm="0">
                                          <p:val>
                                            <p:strVal val="#ppt_h"/>
                                          </p:val>
                                        </p:tav>
                                        <p:tav tm="100000">
                                          <p:val>
                                            <p:strVal val="#ppt_h"/>
                                          </p:val>
                                        </p:tav>
                                      </p:tavLst>
                                    </p:anim>
                                    <p:animEffect transition="in" filter="fade">
                                      <p:cBhvr>
                                        <p:cTn id="1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32"/>
                                        </p:tgtEl>
                                        <p:attrNameLst>
                                          <p:attrName>fillcolor</p:attrName>
                                        </p:attrNameLst>
                                      </p:cBhvr>
                                      <p:to>
                                        <a:schemeClr val="bg2"/>
                                      </p:to>
                                    </p:animClr>
                                    <p:set>
                                      <p:cBhvr>
                                        <p:cTn id="25" dur="250" fill="hold"/>
                                        <p:tgtEl>
                                          <p:spTgt spid="32"/>
                                        </p:tgtEl>
                                        <p:attrNameLst>
                                          <p:attrName>fill.type</p:attrName>
                                        </p:attrNameLst>
                                      </p:cBhvr>
                                      <p:to>
                                        <p:strVal val="solid"/>
                                      </p:to>
                                    </p:set>
                                    <p:set>
                                      <p:cBhvr>
                                        <p:cTn id="26" dur="250" fill="hold"/>
                                        <p:tgtEl>
                                          <p:spTgt spid="3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par>
                                <p:cTn id="27" presetID="1" presetClass="emph" presetSubtype="2" fill="hold" nodeType="withEffect">
                                  <p:stCondLst>
                                    <p:cond delay="500"/>
                                  </p:stCondLst>
                                  <p:childTnLst>
                                    <p:animClr clrSpc="rgb" dir="cw">
                                      <p:cBhvr>
                                        <p:cTn id="28" dur="250" fill="hold"/>
                                        <p:tgtEl>
                                          <p:spTgt spid="32"/>
                                        </p:tgtEl>
                                        <p:attrNameLst>
                                          <p:attrName>fillcolor</p:attrName>
                                        </p:attrNameLst>
                                      </p:cBhvr>
                                      <p:to>
                                        <a:srgbClr val="FFFF00"/>
                                      </p:to>
                                    </p:animClr>
                                    <p:set>
                                      <p:cBhvr>
                                        <p:cTn id="29" dur="250" fill="hold"/>
                                        <p:tgtEl>
                                          <p:spTgt spid="32"/>
                                        </p:tgtEl>
                                        <p:attrNameLst>
                                          <p:attrName>fill.type</p:attrName>
                                        </p:attrNameLst>
                                      </p:cBhvr>
                                      <p:to>
                                        <p:strVal val="solid"/>
                                      </p:to>
                                    </p:set>
                                    <p:set>
                                      <p:cBhvr>
                                        <p:cTn id="30" dur="250" fill="hold"/>
                                        <p:tgtEl>
                                          <p:spTgt spid="32"/>
                                        </p:tgtEl>
                                        <p:attrNameLst>
                                          <p:attrName>fill.on</p:attrName>
                                        </p:attrNameLst>
                                      </p:cBhvr>
                                      <p:to>
                                        <p:strVal val="true"/>
                                      </p:to>
                                    </p:set>
                                  </p:childTnLst>
                                </p:cTn>
                              </p:par>
                              <p:par>
                                <p:cTn id="31" presetID="10" presetClass="entr" presetSubtype="0" fill="hold" nodeType="withEffect">
                                  <p:stCondLst>
                                    <p:cond delay="50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subTnLst>
                                    <p:audio>
                                      <p:cMediaNode>
                                        <p:cTn display="0" masterRel="sameClick">
                                          <p:stCondLst>
                                            <p:cond evt="begin" delay="0">
                                              <p:tn val="31"/>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32"/>
                  </p:tgtEl>
                </p:cond>
              </p:nextCondLst>
            </p:seq>
            <p:seq concurrent="1" nextAc="seek">
              <p:cTn id="34" restart="whenNotActive" fill="hold" evtFilter="cancelBubble" nodeType="interactiveSeq">
                <p:stCondLst>
                  <p:cond evt="onClick" delay="0">
                    <p:tgtEl>
                      <p:spTgt spid="33"/>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50" fill="hold"/>
                                        <p:tgtEl>
                                          <p:spTgt spid="33"/>
                                        </p:tgtEl>
                                        <p:attrNameLst>
                                          <p:attrName>fillcolor</p:attrName>
                                        </p:attrNameLst>
                                      </p:cBhvr>
                                      <p:to>
                                        <a:schemeClr val="accent1"/>
                                      </p:to>
                                    </p:animClr>
                                    <p:set>
                                      <p:cBhvr>
                                        <p:cTn id="39" dur="250" fill="hold"/>
                                        <p:tgtEl>
                                          <p:spTgt spid="33"/>
                                        </p:tgtEl>
                                        <p:attrNameLst>
                                          <p:attrName>fill.type</p:attrName>
                                        </p:attrNameLst>
                                      </p:cBhvr>
                                      <p:to>
                                        <p:strVal val="solid"/>
                                      </p:to>
                                    </p:set>
                                    <p:set>
                                      <p:cBhvr>
                                        <p:cTn id="40" dur="250" fill="hold"/>
                                        <p:tgtEl>
                                          <p:spTgt spid="33"/>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1" presetClass="emph" presetSubtype="2" fill="hold" nodeType="withEffect">
                                  <p:stCondLst>
                                    <p:cond delay="500"/>
                                  </p:stCondLst>
                                  <p:childTnLst>
                                    <p:animClr clrSpc="rgb" dir="cw">
                                      <p:cBhvr>
                                        <p:cTn id="42" dur="250" fill="hold"/>
                                        <p:tgtEl>
                                          <p:spTgt spid="33"/>
                                        </p:tgtEl>
                                        <p:attrNameLst>
                                          <p:attrName>fillcolor</p:attrName>
                                        </p:attrNameLst>
                                      </p:cBhvr>
                                      <p:to>
                                        <a:schemeClr val="accent1"/>
                                      </p:to>
                                    </p:animClr>
                                    <p:set>
                                      <p:cBhvr>
                                        <p:cTn id="43" dur="250" fill="hold"/>
                                        <p:tgtEl>
                                          <p:spTgt spid="33"/>
                                        </p:tgtEl>
                                        <p:attrNameLst>
                                          <p:attrName>fill.type</p:attrName>
                                        </p:attrNameLst>
                                      </p:cBhvr>
                                      <p:to>
                                        <p:strVal val="solid"/>
                                      </p:to>
                                    </p:set>
                                    <p:set>
                                      <p:cBhvr>
                                        <p:cTn id="44" dur="250" fill="hold"/>
                                        <p:tgtEl>
                                          <p:spTgt spid="33"/>
                                        </p:tgtEl>
                                        <p:attrNameLst>
                                          <p:attrName>fill.on</p:attrName>
                                        </p:attrNameLst>
                                      </p:cBhvr>
                                      <p:to>
                                        <p:strVal val="true"/>
                                      </p:to>
                                    </p:set>
                                  </p:childTnLst>
                                </p:cTn>
                              </p:par>
                              <p:par>
                                <p:cTn id="45" presetID="10" presetClass="entr" presetSubtype="0" fill="hold" nodeType="withEffect">
                                  <p:stCondLst>
                                    <p:cond delay="50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subTnLst>
                                    <p:audio>
                                      <p:cMediaNode>
                                        <p:cTn display="0" masterRel="sameClick">
                                          <p:stCondLst>
                                            <p:cond evt="begin" delay="0">
                                              <p:tn val="4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3"/>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withEffect">
                                  <p:stCondLst>
                                    <p:cond delay="0"/>
                                  </p:stCondLst>
                                  <p:childTnLst>
                                    <p:animClr clrSpc="rgb" dir="cw">
                                      <p:cBhvr>
                                        <p:cTn id="52" dur="250" fill="hold"/>
                                        <p:tgtEl>
                                          <p:spTgt spid="36"/>
                                        </p:tgtEl>
                                        <p:attrNameLst>
                                          <p:attrName>fillcolor</p:attrName>
                                        </p:attrNameLst>
                                      </p:cBhvr>
                                      <p:to>
                                        <a:schemeClr val="accent1"/>
                                      </p:to>
                                    </p:animClr>
                                    <p:set>
                                      <p:cBhvr>
                                        <p:cTn id="53" dur="250" fill="hold"/>
                                        <p:tgtEl>
                                          <p:spTgt spid="36"/>
                                        </p:tgtEl>
                                        <p:attrNameLst>
                                          <p:attrName>fill.type</p:attrName>
                                        </p:attrNameLst>
                                      </p:cBhvr>
                                      <p:to>
                                        <p:strVal val="solid"/>
                                      </p:to>
                                    </p:set>
                                    <p:set>
                                      <p:cBhvr>
                                        <p:cTn id="54" dur="250" fill="hold"/>
                                        <p:tgtEl>
                                          <p:spTgt spid="36"/>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par>
                                <p:cTn id="55" presetID="1" presetClass="emph" presetSubtype="2" fill="hold" nodeType="withEffect">
                                  <p:stCondLst>
                                    <p:cond delay="500"/>
                                  </p:stCondLst>
                                  <p:childTnLst>
                                    <p:animClr clrSpc="rgb" dir="cw">
                                      <p:cBhvr>
                                        <p:cTn id="56" dur="250" fill="hold"/>
                                        <p:tgtEl>
                                          <p:spTgt spid="36"/>
                                        </p:tgtEl>
                                        <p:attrNameLst>
                                          <p:attrName>fillcolor</p:attrName>
                                        </p:attrNameLst>
                                      </p:cBhvr>
                                      <p:to>
                                        <a:schemeClr val="accent1"/>
                                      </p:to>
                                    </p:animClr>
                                    <p:set>
                                      <p:cBhvr>
                                        <p:cTn id="57" dur="250" fill="hold"/>
                                        <p:tgtEl>
                                          <p:spTgt spid="36"/>
                                        </p:tgtEl>
                                        <p:attrNameLst>
                                          <p:attrName>fill.type</p:attrName>
                                        </p:attrNameLst>
                                      </p:cBhvr>
                                      <p:to>
                                        <p:strVal val="solid"/>
                                      </p:to>
                                    </p:set>
                                    <p:set>
                                      <p:cBhvr>
                                        <p:cTn id="58" dur="250" fill="hold"/>
                                        <p:tgtEl>
                                          <p:spTgt spid="36"/>
                                        </p:tgtEl>
                                        <p:attrNameLst>
                                          <p:attrName>fill.on</p:attrName>
                                        </p:attrNameLst>
                                      </p:cBhvr>
                                      <p:to>
                                        <p:strVal val="true"/>
                                      </p:to>
                                    </p:set>
                                  </p:childTnLst>
                                </p:cTn>
                              </p:par>
                              <p:par>
                                <p:cTn id="59" presetID="10" presetClass="entr" presetSubtype="0" fill="hold" nodeType="withEffect">
                                  <p:stCondLst>
                                    <p:cond delay="50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subTnLst>
                                    <p:audio>
                                      <p:cMediaNode>
                                        <p:cTn display="0" masterRel="sameClick">
                                          <p:stCondLst>
                                            <p:cond evt="begin" delay="0">
                                              <p:tn val="5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6"/>
                  </p:tgtEl>
                </p:cond>
              </p:nextCondLst>
            </p:seq>
          </p:childTnLst>
        </p:cTn>
      </p:par>
    </p:tnLst>
    <p:bldLst>
      <p:bldP spid="32" grpId="0" animBg="1"/>
      <p:bldP spid="33" grpId="0" animBg="1"/>
      <p:bldP spid="36" grpId="0" animBg="1"/>
    </p:bld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2289</TotalTime>
  <Words>4580</Words>
  <Application>Microsoft Office PowerPoint</Application>
  <PresentationFormat>Custom</PresentationFormat>
  <Paragraphs>314</Paragraphs>
  <Slides>36</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Cloud Candy</vt:lpstr>
      <vt:lpstr>Scope One</vt:lpstr>
      <vt:lpstr>Pokemon Solid</vt:lpstr>
      <vt:lpstr>Delius Unicase</vt:lpstr>
      <vt:lpstr>Patrick Hand</vt:lpstr>
      <vt:lpstr>SVN-Billo</vt:lpstr>
      <vt:lpstr>Arial-Rounded</vt:lpstr>
      <vt:lpstr>Times New Roman</vt:lpstr>
      <vt:lpstr>Kawaii Doodles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27: CHUYỆN QUẢ BẦU</vt:lpstr>
      <vt:lpstr>Dựa vào tranh minh hoạ, hãy đoán xem câu chuyện nói về điều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Phan Thi Linh (FE FSC DN)</cp:lastModifiedBy>
  <cp:revision>301</cp:revision>
  <dcterms:modified xsi:type="dcterms:W3CDTF">2022-03-27T01:58:25Z</dcterms:modified>
</cp:coreProperties>
</file>