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313" r:id="rId2"/>
    <p:sldId id="537" r:id="rId3"/>
    <p:sldId id="538" r:id="rId4"/>
    <p:sldId id="345" r:id="rId5"/>
    <p:sldId id="346" r:id="rId6"/>
    <p:sldId id="539" r:id="rId7"/>
    <p:sldId id="540" r:id="rId8"/>
    <p:sldId id="541" r:id="rId9"/>
    <p:sldId id="542" r:id="rId10"/>
    <p:sldId id="411" r:id="rId11"/>
    <p:sldId id="428" r:id="rId12"/>
    <p:sldId id="543" r:id="rId13"/>
    <p:sldId id="544" r:id="rId14"/>
    <p:sldId id="545" r:id="rId15"/>
    <p:sldId id="348" r:id="rId16"/>
    <p:sldId id="327" r:id="rId17"/>
    <p:sldId id="329" r:id="rId18"/>
  </p:sldIdLst>
  <p:sldSz cx="12161838" cy="6858000"/>
  <p:notesSz cx="6858000" cy="9144000"/>
  <p:embeddedFontLst>
    <p:embeddedFont>
      <p:font typeface="Bebas Neue" panose="020B0606020202050201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osis" panose="02010703020202060003" pitchFamily="2" charset="0"/>
      <p:regular r:id="rId25"/>
      <p:bold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Lato" panose="020F0502020204030203" pitchFamily="34" charset="0"/>
      <p:regular r:id="rId31"/>
      <p:bold r:id="rId32"/>
    </p:embeddedFont>
    <p:embeddedFont>
      <p:font typeface="Quicksand" panose="020B0604020202020204" charset="0"/>
      <p:regular r:id="rId33"/>
      <p:bold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  <p:embeddedFont>
      <p:font typeface="Titan One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C9C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40" autoAdjust="0"/>
  </p:normalViewPr>
  <p:slideViewPr>
    <p:cSldViewPr>
      <p:cViewPr varScale="1">
        <p:scale>
          <a:sx n="63" d="100"/>
          <a:sy n="63" d="100"/>
        </p:scale>
        <p:origin x="444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Click vào tranh để ra kết quả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05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 + 2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4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4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0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 + 2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17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 + 2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5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 + 2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4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30 giây ổn định, THI ĐUA AI ỔN ĐỊNH NHANH ĐC THƯỞNG</a:t>
            </a:r>
          </a:p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 + 2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 ý còn có nhiều loại bầu khác nhau, nhưng bầu này là bầu hồ lô</a:t>
            </a:r>
          </a:p>
        </p:txBody>
      </p:sp>
    </p:spTree>
    <p:extLst>
      <p:ext uri="{BB962C8B-B14F-4D97-AF65-F5344CB8AC3E}">
        <p14:creationId xmlns:p14="http://schemas.microsoft.com/office/powerpoint/2010/main" val="412188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 + 2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8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1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90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5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  <a:prstGeom prst="rect">
            <a:avLst/>
          </a:prstGeom>
        </p:spPr>
        <p:txBody>
          <a:bodyPr anchor="b"/>
          <a:lstStyle>
            <a:lvl1pPr algn="ctr">
              <a:defRPr sz="598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9"/>
            <a:ext cx="91213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3"/>
            </a:lvl1pPr>
            <a:lvl2pPr marL="455908" indent="0" algn="ctr">
              <a:buNone/>
              <a:defRPr sz="1994"/>
            </a:lvl2pPr>
            <a:lvl3pPr marL="911818" indent="0" algn="ctr">
              <a:buNone/>
              <a:defRPr sz="1795"/>
            </a:lvl3pPr>
            <a:lvl4pPr marL="1367726" indent="0" algn="ctr">
              <a:buNone/>
              <a:defRPr sz="1595"/>
            </a:lvl4pPr>
            <a:lvl5pPr marL="1823635" indent="0" algn="ctr">
              <a:buNone/>
              <a:defRPr sz="1595"/>
            </a:lvl5pPr>
            <a:lvl6pPr marL="2279544" indent="0" algn="ctr">
              <a:buNone/>
              <a:defRPr sz="1595"/>
            </a:lvl6pPr>
            <a:lvl7pPr marL="2735452" indent="0" algn="ctr">
              <a:buNone/>
              <a:defRPr sz="1595"/>
            </a:lvl7pPr>
            <a:lvl8pPr marL="3191362" indent="0" algn="ctr">
              <a:buNone/>
              <a:defRPr sz="1595"/>
            </a:lvl8pPr>
            <a:lvl9pPr marL="3647270" indent="0" algn="ctr">
              <a:buNone/>
              <a:defRPr sz="159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126" y="6356352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2114">
              <a:buClrTx/>
              <a:defRPr/>
            </a:pPr>
            <a:fld id="{0DBCD720-B0F3-4611-ABC5-5147D1657274}" type="datetimeFigureOut">
              <a:rPr lang="en-US" sz="1795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  <a:defRPr/>
              </a:pPr>
              <a:t>3/27/2022</a:t>
            </a:fld>
            <a:endParaRPr lang="en-US" sz="1795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8609" y="6356352"/>
            <a:ext cx="4104620" cy="365125"/>
          </a:xfrm>
          <a:prstGeom prst="rect">
            <a:avLst/>
          </a:prstGeom>
        </p:spPr>
        <p:txBody>
          <a:bodyPr/>
          <a:lstStyle/>
          <a:p>
            <a:pPr defTabSz="912114">
              <a:buClrTx/>
              <a:defRPr/>
            </a:pPr>
            <a:endParaRPr lang="en-US" sz="1795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9298" y="6356352"/>
            <a:ext cx="2736414" cy="365125"/>
          </a:xfrm>
          <a:prstGeom prst="rect">
            <a:avLst/>
          </a:prstGeom>
        </p:spPr>
        <p:txBody>
          <a:bodyPr/>
          <a:lstStyle/>
          <a:p>
            <a:pPr defTabSz="912114">
              <a:buClrTx/>
              <a:defRPr/>
            </a:pPr>
            <a:fld id="{50550F58-D77A-4241-8606-9FAE473E9D33}" type="slidenum">
              <a:rPr lang="en-US" sz="1795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912114">
                <a:buClrTx/>
                <a:defRPr/>
              </a:pPr>
              <a:t>‹#›</a:t>
            </a:fld>
            <a:endParaRPr lang="en-US" sz="1795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3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9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4" r:id="rId3"/>
    <p:sldLayoutId id="2147483682" r:id="rId4"/>
    <p:sldLayoutId id="2147483683" r:id="rId5"/>
    <p:sldLayoutId id="2147483687" r:id="rId6"/>
    <p:sldLayoutId id="2147483688" r:id="rId7"/>
    <p:sldLayoutId id="2147483690" r:id="rId8"/>
    <p:sldLayoutId id="214748369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groups/443096903751589" TargetMode="External"/><Relationship Id="rId4" Type="http://schemas.openxmlformats.org/officeDocument/2006/relationships/hyperlink" Target="https://www.facebook.com/nhilinh.ph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A25E2B-3AF2-4556-BE26-5D8424A30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" y="0"/>
            <a:ext cx="12157087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1D98BCC-AD63-4C63-8647-780FC84230A4}"/>
              </a:ext>
            </a:extLst>
          </p:cNvPr>
          <p:cNvSpPr txBox="1">
            <a:spLocks/>
          </p:cNvSpPr>
          <p:nvPr/>
        </p:nvSpPr>
        <p:spPr>
          <a:xfrm>
            <a:off x="33499" y="2743200"/>
            <a:ext cx="7970839" cy="1371600"/>
          </a:xfrm>
          <a:prstGeom prst="rect">
            <a:avLst/>
          </a:prstGeom>
          <a:solidFill>
            <a:srgbClr val="FFFFFF"/>
          </a:solidFill>
        </p:spPr>
        <p:txBody>
          <a:bodyPr vert="horz" lIns="121719" tIns="60859" rIns="121719" bIns="60859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3;p36">
            <a:extLst>
              <a:ext uri="{FF2B5EF4-FFF2-40B4-BE49-F238E27FC236}">
                <a16:creationId xmlns:a16="http://schemas.microsoft.com/office/drawing/2014/main" id="{5A3AD760-2A42-4D06-BA74-81B9AF9773B5}"/>
              </a:ext>
            </a:extLst>
          </p:cNvPr>
          <p:cNvSpPr txBox="1">
            <a:spLocks/>
          </p:cNvSpPr>
          <p:nvPr/>
        </p:nvSpPr>
        <p:spPr>
          <a:xfrm>
            <a:off x="594519" y="390816"/>
            <a:ext cx="1196339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2. Sắp xếp các tranh theo trình tự của câu chuyện.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3C5FA7-692D-4F15-A963-D220E87539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192" t="9594" r="54394" b="52889"/>
          <a:stretch/>
        </p:blipFill>
        <p:spPr>
          <a:xfrm>
            <a:off x="466594" y="1445748"/>
            <a:ext cx="2490125" cy="2062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BA11F-EB9D-480A-B27E-8A6D80E6F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398" t="9716" r="2903" b="53970"/>
          <a:stretch/>
        </p:blipFill>
        <p:spPr>
          <a:xfrm>
            <a:off x="3294619" y="1398233"/>
            <a:ext cx="2681246" cy="2084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526A3C-785F-43E2-BA3F-393FF24B16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34" t="2675" r="51623" b="15128"/>
          <a:stretch/>
        </p:blipFill>
        <p:spPr>
          <a:xfrm>
            <a:off x="6313765" y="1423332"/>
            <a:ext cx="2494415" cy="21103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B29573-732C-4969-9653-3D0640ADC5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065" r="1730" b="16189"/>
          <a:stretch/>
        </p:blipFill>
        <p:spPr>
          <a:xfrm>
            <a:off x="9106292" y="1324825"/>
            <a:ext cx="2397036" cy="223127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725089F-8A11-47BB-A7B1-887002C45C35}"/>
              </a:ext>
            </a:extLst>
          </p:cNvPr>
          <p:cNvSpPr/>
          <p:nvPr/>
        </p:nvSpPr>
        <p:spPr>
          <a:xfrm>
            <a:off x="1508919" y="3810000"/>
            <a:ext cx="6096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1A9E59-80E8-4A9A-9310-37A3F987D1F7}"/>
              </a:ext>
            </a:extLst>
          </p:cNvPr>
          <p:cNvSpPr/>
          <p:nvPr/>
        </p:nvSpPr>
        <p:spPr>
          <a:xfrm>
            <a:off x="4330442" y="3810000"/>
            <a:ext cx="6096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68C0B8-343C-4B6C-847B-26253F265193}"/>
              </a:ext>
            </a:extLst>
          </p:cNvPr>
          <p:cNvSpPr/>
          <p:nvPr/>
        </p:nvSpPr>
        <p:spPr>
          <a:xfrm>
            <a:off x="7151965" y="3810000"/>
            <a:ext cx="6096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5EB592-9FAF-4D3F-ACAA-1225B8B8EF7C}"/>
              </a:ext>
            </a:extLst>
          </p:cNvPr>
          <p:cNvSpPr/>
          <p:nvPr/>
        </p:nvSpPr>
        <p:spPr>
          <a:xfrm>
            <a:off x="9973488" y="3810000"/>
            <a:ext cx="6096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8053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4471E-7 2.96296E-6 L -0.23182 0.410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069E-6 -1.11111E-6 L 0.24658 0.405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2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226E-7 -2.59259E-6 L 0.22934 0.394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1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682E-6 2.96296E-6 L -0.22817 0.388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8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33;p36">
            <a:extLst>
              <a:ext uri="{FF2B5EF4-FFF2-40B4-BE49-F238E27FC236}">
                <a16:creationId xmlns:a16="http://schemas.microsoft.com/office/drawing/2014/main" id="{5A3AD760-2A42-4D06-BA74-81B9AF9773B5}"/>
              </a:ext>
            </a:extLst>
          </p:cNvPr>
          <p:cNvSpPr txBox="1">
            <a:spLocks/>
          </p:cNvSpPr>
          <p:nvPr/>
        </p:nvSpPr>
        <p:spPr>
          <a:xfrm>
            <a:off x="594519" y="390816"/>
            <a:ext cx="1196339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2. Kể lại từng đoạn của câu chuyện theo tranh.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E7790-7F03-4DA6-84C2-9C385F9AED8D}"/>
              </a:ext>
            </a:extLst>
          </p:cNvPr>
          <p:cNvSpPr txBox="1"/>
          <p:nvPr/>
        </p:nvSpPr>
        <p:spPr>
          <a:xfrm>
            <a:off x="3897376" y="1252309"/>
            <a:ext cx="4367086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Chuyện quả bầu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6C8AD9-A472-4BB6-AA9A-E89AFEEAA0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398" t="9716" r="3" b="42791"/>
          <a:stretch/>
        </p:blipFill>
        <p:spPr>
          <a:xfrm>
            <a:off x="3569421" y="1852320"/>
            <a:ext cx="4695041" cy="44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5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365919" y="304800"/>
            <a:ext cx="1196339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2. Kể lại từng đoạn của câu chuyện theo tranh.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9BD39-5DA2-4F2A-A982-CDB22E0F2567}"/>
              </a:ext>
            </a:extLst>
          </p:cNvPr>
          <p:cNvSpPr txBox="1"/>
          <p:nvPr/>
        </p:nvSpPr>
        <p:spPr>
          <a:xfrm>
            <a:off x="3897376" y="909760"/>
            <a:ext cx="4367086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Chuyện quả bầu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C6412-C47E-44EF-865C-74661856F5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594" r="51215" b="42913"/>
          <a:stretch/>
        </p:blipFill>
        <p:spPr>
          <a:xfrm>
            <a:off x="3569421" y="1545200"/>
            <a:ext cx="5022996" cy="44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365919" y="304800"/>
            <a:ext cx="1196339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2. Kể lại từng đoạn của câu chuyện theo tranh.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9BD39-5DA2-4F2A-A982-CDB22E0F2567}"/>
              </a:ext>
            </a:extLst>
          </p:cNvPr>
          <p:cNvSpPr txBox="1"/>
          <p:nvPr/>
        </p:nvSpPr>
        <p:spPr>
          <a:xfrm>
            <a:off x="3897376" y="909760"/>
            <a:ext cx="4367086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Chuyện quả bầu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1862B-640D-466C-B7A3-06647E95B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835" r="-6087"/>
          <a:stretch/>
        </p:blipFill>
        <p:spPr>
          <a:xfrm>
            <a:off x="3566319" y="1545200"/>
            <a:ext cx="52663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25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365919" y="304800"/>
            <a:ext cx="1196339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2. Kể lại từng đoạn của câu chuyện theo tranh.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9BD39-5DA2-4F2A-A982-CDB22E0F2567}"/>
              </a:ext>
            </a:extLst>
          </p:cNvPr>
          <p:cNvSpPr txBox="1"/>
          <p:nvPr/>
        </p:nvSpPr>
        <p:spPr>
          <a:xfrm>
            <a:off x="3897376" y="909760"/>
            <a:ext cx="4367086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Chuyện quả bầu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3CEEBA-F436-4568-A950-9A3813C5F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7748"/>
          <a:stretch/>
        </p:blipFill>
        <p:spPr>
          <a:xfrm>
            <a:off x="3413919" y="1575680"/>
            <a:ext cx="5029200" cy="45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5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Reading Story Book With Parents High-Res Vector Graphic - Getty Images">
            <a:extLst>
              <a:ext uri="{FF2B5EF4-FFF2-40B4-BE49-F238E27FC236}">
                <a16:creationId xmlns:a16="http://schemas.microsoft.com/office/drawing/2014/main" id="{497992C5-AACD-4633-B500-2733BBEC6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117">
                        <a14:foregroundMark x1="33203" y1="59295" x2="80859" y2="68493"/>
                        <a14:foregroundMark x1="70801" y1="88258" x2="67188" y2="92857"/>
                        <a14:foregroundMark x1="44336" y1="54207" x2="50000" y2="80137"/>
                        <a14:foregroundMark x1="57031" y1="61840" x2="53027" y2="75049"/>
                        <a14:foregroundMark x1="40820" y1="57241" x2="69238" y2="75049"/>
                        <a14:foregroundMark x1="39844" y1="62329" x2="67676" y2="72994"/>
                        <a14:foregroundMark x1="38281" y1="63894" x2="71777" y2="69961"/>
                        <a14:foregroundMark x1="67676" y1="36399" x2="71289" y2="62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19" y="2871786"/>
            <a:ext cx="3055144" cy="30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4EE137-5571-4527-A8D3-66B63D68B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4119" y="867594"/>
            <a:ext cx="1004816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7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4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5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838D-BD01-4B94-B157-DDAA47D9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30 seconds countdown (Đồng hồ đếm ngược 30 giây)">
            <a:hlinkClick r:id="" action="ppaction://media"/>
            <a:extLst>
              <a:ext uri="{FF2B5EF4-FFF2-40B4-BE49-F238E27FC236}">
                <a16:creationId xmlns:a16="http://schemas.microsoft.com/office/drawing/2014/main" id="{E8C6A417-D1FF-4A40-B8AB-D0B0D21E55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2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EE9C2-4A83-4514-946E-12391B13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36" y="533400"/>
            <a:ext cx="10255765" cy="710800"/>
          </a:xfrm>
        </p:spPr>
        <p:txBody>
          <a:bodyPr/>
          <a:lstStyle/>
          <a:p>
            <a:pPr algn="ctr"/>
            <a:r>
              <a:rPr lang="en-US" sz="4800">
                <a:latin typeface="+mj-lt"/>
              </a:rPr>
              <a:t>Đố em, đâu là quả bầu?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50A1B-4A76-4346-AAEC-178869FFF2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46F2045C-80A1-433A-B3B9-3018D210B466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GIÁ TỐT] Hạt Giống Quả Bầu Hồ Lô, Giá siêu tốt 12,000đ! Mua nhanh tay! -  Bigomart">
            <a:extLst>
              <a:ext uri="{FF2B5EF4-FFF2-40B4-BE49-F238E27FC236}">
                <a16:creationId xmlns:a16="http://schemas.microsoft.com/office/drawing/2014/main" id="{C96FE358-27B2-4A98-894E-5A1B2D95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0" y="2219425"/>
            <a:ext cx="3048000" cy="304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ác dụng không ngờ về quả bí đao mọi người vẫn biết đến | Dân Việt">
            <a:extLst>
              <a:ext uri="{FF2B5EF4-FFF2-40B4-BE49-F238E27FC236}">
                <a16:creationId xmlns:a16="http://schemas.microsoft.com/office/drawing/2014/main" id="{DEA7E4DB-A66D-4BB9-BD06-2F849208A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19" y="1990825"/>
            <a:ext cx="2590802" cy="345546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99AB3E8-0115-46C1-B155-CDBC3103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19" y="2194560"/>
            <a:ext cx="4064000" cy="304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6C4C29-DA0A-4B31-85B9-70B02862B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542" y="1495042"/>
            <a:ext cx="1865379" cy="13990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FA29B8-FCE3-48CE-8C07-6D7689120A99}"/>
              </a:ext>
            </a:extLst>
          </p:cNvPr>
          <p:cNvSpPr txBox="1">
            <a:spLocks/>
          </p:cNvSpPr>
          <p:nvPr/>
        </p:nvSpPr>
        <p:spPr>
          <a:xfrm>
            <a:off x="4208256" y="5446294"/>
            <a:ext cx="2970730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000">
                <a:latin typeface="+mj-lt"/>
              </a:rPr>
              <a:t>quả bí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D79144-B461-49C1-BD82-2E78E03370A6}"/>
              </a:ext>
            </a:extLst>
          </p:cNvPr>
          <p:cNvSpPr txBox="1">
            <a:spLocks/>
          </p:cNvSpPr>
          <p:nvPr/>
        </p:nvSpPr>
        <p:spPr>
          <a:xfrm>
            <a:off x="6468218" y="5446294"/>
            <a:ext cx="6032602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000">
                <a:latin typeface="+mj-lt"/>
              </a:rPr>
              <a:t>quả mướp đắng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4190AE-B910-4819-ABDE-09D79E2A9B4C}"/>
              </a:ext>
            </a:extLst>
          </p:cNvPr>
          <p:cNvSpPr txBox="1">
            <a:spLocks/>
          </p:cNvSpPr>
          <p:nvPr/>
        </p:nvSpPr>
        <p:spPr>
          <a:xfrm>
            <a:off x="-791581" y="5459877"/>
            <a:ext cx="6032602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000">
                <a:latin typeface="+mj-lt"/>
              </a:rPr>
              <a:t>quả bầu (hồ lô)</a:t>
            </a:r>
          </a:p>
        </p:txBody>
      </p:sp>
    </p:spTree>
    <p:extLst>
      <p:ext uri="{BB962C8B-B14F-4D97-AF65-F5344CB8AC3E}">
        <p14:creationId xmlns:p14="http://schemas.microsoft.com/office/powerpoint/2010/main" val="40226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A74C84-B1C3-4F19-B9AB-5EDEA63528F0}"/>
              </a:ext>
            </a:extLst>
          </p:cNvPr>
          <p:cNvSpPr/>
          <p:nvPr/>
        </p:nvSpPr>
        <p:spPr>
          <a:xfrm>
            <a:off x="1028145" y="560603"/>
            <a:ext cx="10105543" cy="5459197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53E8D-DA9D-47D4-9C84-53F5914C8091}"/>
              </a:ext>
            </a:extLst>
          </p:cNvPr>
          <p:cNvSpPr txBox="1"/>
          <p:nvPr/>
        </p:nvSpPr>
        <p:spPr>
          <a:xfrm>
            <a:off x="1280319" y="1102093"/>
            <a:ext cx="9361238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Thứ …. ngày … tháng ….. năm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340FB-0109-4362-AC77-36EDAB3F8440}"/>
              </a:ext>
            </a:extLst>
          </p:cNvPr>
          <p:cNvSpPr txBox="1"/>
          <p:nvPr/>
        </p:nvSpPr>
        <p:spPr>
          <a:xfrm>
            <a:off x="8957844" y="5666182"/>
            <a:ext cx="2175844" cy="707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4" tIns="45711" rIns="91424" bIns="45711" rtlCol="0">
            <a:spAutoFit/>
          </a:bodyPr>
          <a:lstStyle/>
          <a:p>
            <a:pPr algn="ctr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S/121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1865077" y="2045435"/>
            <a:ext cx="8431683" cy="187743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800" b="1">
                <a:latin typeface="+mj-lt"/>
                <a:ea typeface="Arial-Rounded" pitchFamily="34" charset="0"/>
                <a:cs typeface="Arial-Rounded" pitchFamily="34" charset="0"/>
              </a:rPr>
              <a:t>Nói và nghe: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 b="1">
                <a:latin typeface="+mj-lt"/>
                <a:ea typeface="Arial-Rounded" pitchFamily="34" charset="0"/>
                <a:cs typeface="Arial-Rounded" pitchFamily="34" charset="0"/>
              </a:rPr>
              <a:t>CHUYỆN QUẢ BẦU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E4833-0737-4375-AB25-CE6360E28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4"/>
          <a:stretch/>
        </p:blipFill>
        <p:spPr>
          <a:xfrm>
            <a:off x="4211175" y="4040532"/>
            <a:ext cx="3739482" cy="174585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365919" y="304800"/>
            <a:ext cx="1196339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Dựa vào tranh và câu hỏi gợi ý, nói về nội dung của từng tranh.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9BD39-5DA2-4F2A-A982-CDB22E0F2567}"/>
              </a:ext>
            </a:extLst>
          </p:cNvPr>
          <p:cNvSpPr txBox="1"/>
          <p:nvPr/>
        </p:nvSpPr>
        <p:spPr>
          <a:xfrm>
            <a:off x="3897376" y="909760"/>
            <a:ext cx="4367086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Chuyện quả bầu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570BD-D9D9-4285-A511-C621F38F18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594"/>
          <a:stretch/>
        </p:blipFill>
        <p:spPr>
          <a:xfrm>
            <a:off x="2945945" y="1545200"/>
            <a:ext cx="626994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0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365919" y="304800"/>
            <a:ext cx="1196339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Dựa vào tranh và câu hỏi gợi ý, nói về nội dung của từng tranh.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9BD39-5DA2-4F2A-A982-CDB22E0F2567}"/>
              </a:ext>
            </a:extLst>
          </p:cNvPr>
          <p:cNvSpPr txBox="1"/>
          <p:nvPr/>
        </p:nvSpPr>
        <p:spPr>
          <a:xfrm>
            <a:off x="3897376" y="909760"/>
            <a:ext cx="4367086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Chuyện quả bầu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570BD-D9D9-4285-A511-C621F38F18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594" r="51215" b="42913"/>
          <a:stretch/>
        </p:blipFill>
        <p:spPr>
          <a:xfrm>
            <a:off x="3569421" y="1676400"/>
            <a:ext cx="5022996" cy="44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6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365919" y="304800"/>
            <a:ext cx="1196339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Dựa vào tranh và câu hỏi gợi ý, nói về nội dung của từng tranh.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9BD39-5DA2-4F2A-A982-CDB22E0F2567}"/>
              </a:ext>
            </a:extLst>
          </p:cNvPr>
          <p:cNvSpPr txBox="1"/>
          <p:nvPr/>
        </p:nvSpPr>
        <p:spPr>
          <a:xfrm>
            <a:off x="3897376" y="909760"/>
            <a:ext cx="4367086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Chuyện quả bầu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570BD-D9D9-4285-A511-C621F38F18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398" t="9716" r="3" b="42791"/>
          <a:stretch/>
        </p:blipFill>
        <p:spPr>
          <a:xfrm>
            <a:off x="3569421" y="1676400"/>
            <a:ext cx="4695041" cy="44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6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365919" y="304800"/>
            <a:ext cx="1196339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Dựa vào tranh và câu hỏi gợi ý, nói về nội dung của từng tranh.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9BD39-5DA2-4F2A-A982-CDB22E0F2567}"/>
              </a:ext>
            </a:extLst>
          </p:cNvPr>
          <p:cNvSpPr txBox="1"/>
          <p:nvPr/>
        </p:nvSpPr>
        <p:spPr>
          <a:xfrm>
            <a:off x="3897376" y="909760"/>
            <a:ext cx="4367086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Chuyện quả bầu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CC24C-61B5-4E31-91E5-851FDAE00E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7748"/>
          <a:stretch/>
        </p:blipFill>
        <p:spPr>
          <a:xfrm>
            <a:off x="3566319" y="1676400"/>
            <a:ext cx="5029200" cy="45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2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3;p36">
            <a:extLst>
              <a:ext uri="{FF2B5EF4-FFF2-40B4-BE49-F238E27FC236}">
                <a16:creationId xmlns:a16="http://schemas.microsoft.com/office/drawing/2014/main" id="{3F0A5DA6-8976-48D2-88D0-47E3969E3310}"/>
              </a:ext>
            </a:extLst>
          </p:cNvPr>
          <p:cNvSpPr txBox="1">
            <a:spLocks/>
          </p:cNvSpPr>
          <p:nvPr/>
        </p:nvSpPr>
        <p:spPr>
          <a:xfrm>
            <a:off x="365919" y="304800"/>
            <a:ext cx="11963399" cy="1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9" tIns="121699" rIns="121699" bIns="12169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8625" marR="0" lvl="0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217249" marR="0" lvl="1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5874" marR="0" lvl="2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434499" marR="0" lvl="3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043123" marR="0" lvl="4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3651748" marR="0" lvl="5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0372" marR="0" lvl="6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68997" marR="0" lvl="7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77622" marR="0" lvl="8" indent="-439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en-US" sz="3000">
                <a:solidFill>
                  <a:srgbClr val="00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1. Dựa vào tranh và câu hỏi gợi ý, nói về nội dung của từng tranh.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9BD39-5DA2-4F2A-A982-CDB22E0F2567}"/>
              </a:ext>
            </a:extLst>
          </p:cNvPr>
          <p:cNvSpPr txBox="1"/>
          <p:nvPr/>
        </p:nvSpPr>
        <p:spPr>
          <a:xfrm>
            <a:off x="3897376" y="909760"/>
            <a:ext cx="4367086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Chuyện quả bầu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CC24C-61B5-4E31-91E5-851FDAE00E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835" r="-6087"/>
          <a:stretch/>
        </p:blipFill>
        <p:spPr>
          <a:xfrm>
            <a:off x="3928014" y="1676400"/>
            <a:ext cx="52663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52056"/>
      </p:ext>
    </p:extLst>
  </p:cSld>
  <p:clrMapOvr>
    <a:masterClrMapping/>
  </p:clrMapOvr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1588</Words>
  <Application>Microsoft Office PowerPoint</Application>
  <PresentationFormat>Custom</PresentationFormat>
  <Paragraphs>144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Lato</vt:lpstr>
      <vt:lpstr>Quicksand</vt:lpstr>
      <vt:lpstr>Calibri</vt:lpstr>
      <vt:lpstr>Bebas Neue</vt:lpstr>
      <vt:lpstr>Dosis</vt:lpstr>
      <vt:lpstr>Source Sans Pro</vt:lpstr>
      <vt:lpstr>Fira Sans Extra Condensed Medium</vt:lpstr>
      <vt:lpstr>Titan One</vt:lpstr>
      <vt:lpstr>Pre-K for Christian Schools: God Created Families to Love One Another by Slidesgo</vt:lpstr>
      <vt:lpstr>PowerPoint Presentation</vt:lpstr>
      <vt:lpstr>PowerPoint Presentation</vt:lpstr>
      <vt:lpstr>Đố em, đâu là quả bầu?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Phan Thi Linh (FE FSC DN)</cp:lastModifiedBy>
  <cp:revision>185</cp:revision>
  <dcterms:modified xsi:type="dcterms:W3CDTF">2022-03-27T03:55:12Z</dcterms:modified>
</cp:coreProperties>
</file>