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68" r:id="rId2"/>
    <p:sldMasterId id="2147483911" r:id="rId3"/>
    <p:sldMasterId id="2147483923" r:id="rId4"/>
    <p:sldMasterId id="2147483934" r:id="rId5"/>
  </p:sldMasterIdLst>
  <p:notesMasterIdLst>
    <p:notesMasterId r:id="rId29"/>
  </p:notesMasterIdLst>
  <p:handoutMasterIdLst>
    <p:handoutMasterId r:id="rId30"/>
  </p:handoutMasterIdLst>
  <p:sldIdLst>
    <p:sldId id="314" r:id="rId6"/>
    <p:sldId id="315" r:id="rId7"/>
    <p:sldId id="317" r:id="rId8"/>
    <p:sldId id="322" r:id="rId9"/>
    <p:sldId id="370" r:id="rId10"/>
    <p:sldId id="316" r:id="rId11"/>
    <p:sldId id="318" r:id="rId12"/>
    <p:sldId id="319" r:id="rId13"/>
    <p:sldId id="320" r:id="rId14"/>
    <p:sldId id="311" r:id="rId15"/>
    <p:sldId id="367" r:id="rId16"/>
    <p:sldId id="368" r:id="rId17"/>
    <p:sldId id="321" r:id="rId18"/>
    <p:sldId id="271" r:id="rId19"/>
    <p:sldId id="313" r:id="rId20"/>
    <p:sldId id="296" r:id="rId21"/>
    <p:sldId id="272" r:id="rId22"/>
    <p:sldId id="297" r:id="rId23"/>
    <p:sldId id="298" r:id="rId24"/>
    <p:sldId id="299" r:id="rId25"/>
    <p:sldId id="300" r:id="rId26"/>
    <p:sldId id="369" r:id="rId27"/>
    <p:sldId id="26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60" d="100"/>
          <a:sy n="60" d="100"/>
        </p:scale>
        <p:origin x="908" y="52"/>
      </p:cViewPr>
      <p:guideLst/>
    </p:cSldViewPr>
  </p:slid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9D40643-B877-464C-907C-5EBF9E02D8E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F91AAA2-F726-4FE8-8BEA-3CA3C65D8EE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81B13C0-B025-489C-8070-869AC4951A55}" type="datetimeFigureOut">
              <a:rPr lang="en-US" smtClean="0"/>
              <a:t>8/15/2025</a:t>
            </a:fld>
            <a:endParaRPr lang="en-US"/>
          </a:p>
        </p:txBody>
      </p:sp>
      <p:sp>
        <p:nvSpPr>
          <p:cNvPr id="4" name="Footer Placeholder 3">
            <a:extLst>
              <a:ext uri="{FF2B5EF4-FFF2-40B4-BE49-F238E27FC236}">
                <a16:creationId xmlns:a16="http://schemas.microsoft.com/office/drawing/2014/main" id="{24120612-422F-497C-9FA1-489E7D61ACC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328ECBA-BFDC-4077-B707-261D0195C64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9C5F9BB-C94E-45D4-8FD1-1DCBF3F7E71E}" type="slidenum">
              <a:rPr lang="en-US" smtClean="0"/>
              <a:t>‹#›</a:t>
            </a:fld>
            <a:endParaRPr lang="en-US"/>
          </a:p>
        </p:txBody>
      </p:sp>
    </p:spTree>
    <p:extLst>
      <p:ext uri="{BB962C8B-B14F-4D97-AF65-F5344CB8AC3E}">
        <p14:creationId xmlns:p14="http://schemas.microsoft.com/office/powerpoint/2010/main" val="27953211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90DC22-7A4B-46E3-9884-9E4086E3DF88}" type="datetimeFigureOut">
              <a:rPr lang="en-US" smtClean="0"/>
              <a:t>8/15/2025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558040-1F3B-4E36-BDCD-3A06D531F8A5}" type="slidenum">
              <a:rPr lang="en-US" smtClean="0"/>
              <a:t>‹#›</a:t>
            </a:fld>
            <a:endParaRPr lang="en-US"/>
          </a:p>
        </p:txBody>
      </p:sp>
    </p:spTree>
    <p:extLst>
      <p:ext uri="{BB962C8B-B14F-4D97-AF65-F5344CB8AC3E}">
        <p14:creationId xmlns:p14="http://schemas.microsoft.com/office/powerpoint/2010/main" val="553274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4F597B-7AA1-4139-A397-1733C68F94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54514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03777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4F597B-7AA1-4139-A397-1733C68F94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3647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679606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71296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889016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43504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608396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214895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184371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C3DB632B-2A60-44F1-A556-DB0BB951A7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23" name="图片 22" descr="图片包含 植物&#10;&#10;描述已自动生成">
            <a:extLst>
              <a:ext uri="{FF2B5EF4-FFF2-40B4-BE49-F238E27FC236}">
                <a16:creationId xmlns:a16="http://schemas.microsoft.com/office/drawing/2014/main" id="{15673818-6D56-4D6B-8882-416237C0599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36" y="160942"/>
            <a:ext cx="3868629" cy="6006231"/>
          </a:xfrm>
          <a:prstGeom prst="rect">
            <a:avLst/>
          </a:prstGeom>
        </p:spPr>
      </p:pic>
      <p:pic>
        <p:nvPicPr>
          <p:cNvPr id="7" name="图片 6">
            <a:extLst>
              <a:ext uri="{FF2B5EF4-FFF2-40B4-BE49-F238E27FC236}">
                <a16:creationId xmlns:a16="http://schemas.microsoft.com/office/drawing/2014/main" id="{EA2A3867-3FF5-476B-8F31-2A348636523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9" name="图片 8">
            <a:extLst>
              <a:ext uri="{FF2B5EF4-FFF2-40B4-BE49-F238E27FC236}">
                <a16:creationId xmlns:a16="http://schemas.microsoft.com/office/drawing/2014/main" id="{A633D0F8-FD95-4142-AE45-CA9EAE15A3D2}"/>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31619" t="1905" r="11056" b="52108"/>
          <a:stretch/>
        </p:blipFill>
        <p:spPr>
          <a:xfrm rot="2786184">
            <a:off x="8864771" y="2355931"/>
            <a:ext cx="3703032" cy="3960839"/>
          </a:xfrm>
          <a:prstGeom prst="rect">
            <a:avLst/>
          </a:prstGeom>
        </p:spPr>
      </p:pic>
      <p:grpSp>
        <p:nvGrpSpPr>
          <p:cNvPr id="16" name="组合 15">
            <a:extLst>
              <a:ext uri="{FF2B5EF4-FFF2-40B4-BE49-F238E27FC236}">
                <a16:creationId xmlns:a16="http://schemas.microsoft.com/office/drawing/2014/main" id="{DE53D522-57D9-42D8-9AA9-4C5BD55B42EF}"/>
              </a:ext>
            </a:extLst>
          </p:cNvPr>
          <p:cNvGrpSpPr/>
          <p:nvPr userDrawn="1"/>
        </p:nvGrpSpPr>
        <p:grpSpPr>
          <a:xfrm>
            <a:off x="6956640" y="5026921"/>
            <a:ext cx="1272960" cy="1272960"/>
            <a:chOff x="1771650" y="1931437"/>
            <a:chExt cx="1409700" cy="1409700"/>
          </a:xfrm>
        </p:grpSpPr>
        <p:sp>
          <p:nvSpPr>
            <p:cNvPr id="14" name="椭圆 13">
              <a:extLst>
                <a:ext uri="{FF2B5EF4-FFF2-40B4-BE49-F238E27FC236}">
                  <a16:creationId xmlns:a16="http://schemas.microsoft.com/office/drawing/2014/main" id="{38D021EB-9771-4AC7-A311-0528816EB856}"/>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DDB83887-64A6-40A7-8497-2E165337ABC7}"/>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a:extLst>
              <a:ext uri="{FF2B5EF4-FFF2-40B4-BE49-F238E27FC236}">
                <a16:creationId xmlns:a16="http://schemas.microsoft.com/office/drawing/2014/main" id="{7F5DD946-4C43-4837-9952-B64DF6E869A6}"/>
              </a:ext>
            </a:extLst>
          </p:cNvPr>
          <p:cNvGrpSpPr/>
          <p:nvPr userDrawn="1"/>
        </p:nvGrpSpPr>
        <p:grpSpPr>
          <a:xfrm>
            <a:off x="10246751" y="569041"/>
            <a:ext cx="939072" cy="939072"/>
            <a:chOff x="1771650" y="1931437"/>
            <a:chExt cx="1409700" cy="1409700"/>
          </a:xfrm>
        </p:grpSpPr>
        <p:sp>
          <p:nvSpPr>
            <p:cNvPr id="18" name="椭圆 17">
              <a:extLst>
                <a:ext uri="{FF2B5EF4-FFF2-40B4-BE49-F238E27FC236}">
                  <a16:creationId xmlns:a16="http://schemas.microsoft.com/office/drawing/2014/main" id="{0A2B7561-2BF2-4440-B2CA-0499C21CAFE3}"/>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a:extLst>
                <a:ext uri="{FF2B5EF4-FFF2-40B4-BE49-F238E27FC236}">
                  <a16:creationId xmlns:a16="http://schemas.microsoft.com/office/drawing/2014/main" id="{80FD4E5E-7D23-48C9-A4EC-8695BA72240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4" name="图片 23">
            <a:extLst>
              <a:ext uri="{FF2B5EF4-FFF2-40B4-BE49-F238E27FC236}">
                <a16:creationId xmlns:a16="http://schemas.microsoft.com/office/drawing/2014/main" id="{E7887E5A-AAC5-41AD-A4EC-5F578AA3C45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653418" y="3795610"/>
            <a:ext cx="1587302" cy="1765079"/>
          </a:xfrm>
          <a:prstGeom prst="rect">
            <a:avLst/>
          </a:prstGeom>
        </p:spPr>
      </p:pic>
    </p:spTree>
    <p:extLst>
      <p:ext uri="{BB962C8B-B14F-4D97-AF65-F5344CB8AC3E}">
        <p14:creationId xmlns:p14="http://schemas.microsoft.com/office/powerpoint/2010/main" val="1365965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8/15/2025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981844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8/15/2025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9044723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8/15/2025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515353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8/15/2025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9276096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8/15/2025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8485554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8/15/2025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7403500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8/15/2025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2354659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8/15/2025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9702831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8/15/2025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9393432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8/15/2025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9027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1994D17-4365-41C4-A3F4-80D8018C90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10" name="图片 9" descr="图片包含 植物&#10;&#10;描述已自动生成">
            <a:extLst>
              <a:ext uri="{FF2B5EF4-FFF2-40B4-BE49-F238E27FC236}">
                <a16:creationId xmlns:a16="http://schemas.microsoft.com/office/drawing/2014/main" id="{6A47777B-0298-4695-83D5-92E5F0FF98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8308381" y="160942"/>
            <a:ext cx="3868629" cy="6006231"/>
          </a:xfrm>
          <a:prstGeom prst="rect">
            <a:avLst/>
          </a:prstGeom>
        </p:spPr>
      </p:pic>
      <p:pic>
        <p:nvPicPr>
          <p:cNvPr id="11" name="图片 10">
            <a:extLst>
              <a:ext uri="{FF2B5EF4-FFF2-40B4-BE49-F238E27FC236}">
                <a16:creationId xmlns:a16="http://schemas.microsoft.com/office/drawing/2014/main" id="{81A717C9-37E1-4161-8B3B-2C039CDDCF6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grpSp>
        <p:nvGrpSpPr>
          <p:cNvPr id="16" name="组合 15">
            <a:extLst>
              <a:ext uri="{FF2B5EF4-FFF2-40B4-BE49-F238E27FC236}">
                <a16:creationId xmlns:a16="http://schemas.microsoft.com/office/drawing/2014/main" id="{5996D3E9-648B-4BD2-A686-D34B5BE9AC0C}"/>
              </a:ext>
            </a:extLst>
          </p:cNvPr>
          <p:cNvGrpSpPr/>
          <p:nvPr userDrawn="1"/>
        </p:nvGrpSpPr>
        <p:grpSpPr>
          <a:xfrm>
            <a:off x="6008610" y="5003388"/>
            <a:ext cx="939072" cy="939072"/>
            <a:chOff x="1771650" y="1931437"/>
            <a:chExt cx="1409700" cy="1409700"/>
          </a:xfrm>
        </p:grpSpPr>
        <p:sp>
          <p:nvSpPr>
            <p:cNvPr id="17" name="椭圆 16">
              <a:extLst>
                <a:ext uri="{FF2B5EF4-FFF2-40B4-BE49-F238E27FC236}">
                  <a16:creationId xmlns:a16="http://schemas.microsoft.com/office/drawing/2014/main" id="{6D3D291D-1B64-42F9-BCDB-031065EF8EA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a16="http://schemas.microsoft.com/office/drawing/2014/main" id="{4903750C-A2B3-4959-BE9D-2AB2694CCDCD}"/>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椭圆 18">
            <a:extLst>
              <a:ext uri="{FF2B5EF4-FFF2-40B4-BE49-F238E27FC236}">
                <a16:creationId xmlns:a16="http://schemas.microsoft.com/office/drawing/2014/main" id="{07DB9AC2-F056-4CD2-96F4-3D77714135CE}"/>
              </a:ext>
            </a:extLst>
          </p:cNvPr>
          <p:cNvSpPr/>
          <p:nvPr userDrawn="1"/>
        </p:nvSpPr>
        <p:spPr>
          <a:xfrm>
            <a:off x="3041954" y="5921229"/>
            <a:ext cx="394238" cy="394238"/>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a:extLst>
              <a:ext uri="{FF2B5EF4-FFF2-40B4-BE49-F238E27FC236}">
                <a16:creationId xmlns:a16="http://schemas.microsoft.com/office/drawing/2014/main" id="{2AB9D2DB-C49F-431A-AF48-057B054400CF}"/>
              </a:ext>
            </a:extLst>
          </p:cNvPr>
          <p:cNvGrpSpPr/>
          <p:nvPr userDrawn="1"/>
        </p:nvGrpSpPr>
        <p:grpSpPr>
          <a:xfrm>
            <a:off x="567813" y="1258178"/>
            <a:ext cx="1890574" cy="3201392"/>
            <a:chOff x="8632521" y="1671488"/>
            <a:chExt cx="2185526" cy="3700847"/>
          </a:xfrm>
        </p:grpSpPr>
        <p:grpSp>
          <p:nvGrpSpPr>
            <p:cNvPr id="13" name="组合 12">
              <a:extLst>
                <a:ext uri="{FF2B5EF4-FFF2-40B4-BE49-F238E27FC236}">
                  <a16:creationId xmlns:a16="http://schemas.microsoft.com/office/drawing/2014/main" id="{B02F1362-4C48-489A-8544-24A506C34C4B}"/>
                </a:ext>
              </a:extLst>
            </p:cNvPr>
            <p:cNvGrpSpPr/>
            <p:nvPr userDrawn="1"/>
          </p:nvGrpSpPr>
          <p:grpSpPr>
            <a:xfrm>
              <a:off x="8632521" y="1671488"/>
              <a:ext cx="2170536" cy="2170536"/>
              <a:chOff x="1771650" y="1931437"/>
              <a:chExt cx="1409700" cy="1409700"/>
            </a:xfrm>
          </p:grpSpPr>
          <p:sp>
            <p:nvSpPr>
              <p:cNvPr id="14" name="椭圆 13">
                <a:extLst>
                  <a:ext uri="{FF2B5EF4-FFF2-40B4-BE49-F238E27FC236}">
                    <a16:creationId xmlns:a16="http://schemas.microsoft.com/office/drawing/2014/main" id="{5E62B975-F914-4D5C-B861-888BB6B2AA1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DB95E1D0-B27A-455D-8E7D-5C46F06D612A}"/>
                  </a:ext>
                </a:extLst>
              </p:cNvPr>
              <p:cNvSpPr/>
              <p:nvPr userDrawn="1"/>
            </p:nvSpPr>
            <p:spPr>
              <a:xfrm>
                <a:off x="1936802" y="2094452"/>
                <a:ext cx="1083670" cy="1083670"/>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a:extLst>
                <a:ext uri="{FF2B5EF4-FFF2-40B4-BE49-F238E27FC236}">
                  <a16:creationId xmlns:a16="http://schemas.microsoft.com/office/drawing/2014/main" id="{EDA9AE87-6F7C-409A-BA20-77931900BEB1}"/>
                </a:ext>
              </a:extLst>
            </p:cNvPr>
            <p:cNvGrpSpPr/>
            <p:nvPr userDrawn="1"/>
          </p:nvGrpSpPr>
          <p:grpSpPr>
            <a:xfrm>
              <a:off x="8647511" y="3201799"/>
              <a:ext cx="2170536" cy="2170536"/>
              <a:chOff x="1771650" y="1931437"/>
              <a:chExt cx="1409700" cy="1409700"/>
            </a:xfrm>
          </p:grpSpPr>
          <p:sp>
            <p:nvSpPr>
              <p:cNvPr id="21" name="椭圆 20">
                <a:extLst>
                  <a:ext uri="{FF2B5EF4-FFF2-40B4-BE49-F238E27FC236}">
                    <a16:creationId xmlns:a16="http://schemas.microsoft.com/office/drawing/2014/main" id="{F03330F1-117A-4CD5-B030-6B93EFBA2031}"/>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a:extLst>
                  <a:ext uri="{FF2B5EF4-FFF2-40B4-BE49-F238E27FC236}">
                    <a16:creationId xmlns:a16="http://schemas.microsoft.com/office/drawing/2014/main" id="{A790B097-0C6B-4D59-BA8D-5255D45B3505}"/>
                  </a:ext>
                </a:extLst>
              </p:cNvPr>
              <p:cNvSpPr/>
              <p:nvPr userDrawn="1"/>
            </p:nvSpPr>
            <p:spPr>
              <a:xfrm>
                <a:off x="1936802" y="2094452"/>
                <a:ext cx="1083670" cy="1083670"/>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24" name="图片 23">
            <a:extLst>
              <a:ext uri="{FF2B5EF4-FFF2-40B4-BE49-F238E27FC236}">
                <a16:creationId xmlns:a16="http://schemas.microsoft.com/office/drawing/2014/main" id="{434703C1-DA16-47DF-8216-2FFDC08E392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655393" y="4242447"/>
            <a:ext cx="1587302" cy="1765079"/>
          </a:xfrm>
          <a:prstGeom prst="rect">
            <a:avLst/>
          </a:prstGeom>
        </p:spPr>
      </p:pic>
    </p:spTree>
    <p:extLst>
      <p:ext uri="{BB962C8B-B14F-4D97-AF65-F5344CB8AC3E}">
        <p14:creationId xmlns:p14="http://schemas.microsoft.com/office/powerpoint/2010/main" val="2717543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8/15/2025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9114805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41754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91107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01888402-EEC8-111C-9690-53B5960C94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96966" y="0"/>
            <a:ext cx="1697780" cy="1697780"/>
          </a:xfrm>
          <a:prstGeom prst="rect">
            <a:avLst/>
          </a:prstGeom>
        </p:spPr>
      </p:pic>
      <p:pic>
        <p:nvPicPr>
          <p:cNvPr id="8" name="Picture 7" descr="A round pink circle with white text and a black background&#10;&#10;AI-generated content may be incorrect.">
            <a:extLst>
              <a:ext uri="{FF2B5EF4-FFF2-40B4-BE49-F238E27FC236}">
                <a16:creationId xmlns:a16="http://schemas.microsoft.com/office/drawing/2014/main" id="{8BA00E46-A09D-B792-ABC6-7D84AE9E397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68839" y="8102010"/>
            <a:ext cx="1697780" cy="1697780"/>
          </a:xfrm>
          <a:prstGeom prst="rect">
            <a:avLst/>
          </a:prstGeom>
        </p:spPr>
      </p:pic>
    </p:spTree>
    <p:extLst>
      <p:ext uri="{BB962C8B-B14F-4D97-AF65-F5344CB8AC3E}">
        <p14:creationId xmlns:p14="http://schemas.microsoft.com/office/powerpoint/2010/main" val="17237614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30261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29189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99017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605218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pic>
        <p:nvPicPr>
          <p:cNvPr id="6" name="Picture 5" descr="A round pink circle with white text and a black background&#10;&#10;AI-generated content may be incorrect.">
            <a:extLst>
              <a:ext uri="{FF2B5EF4-FFF2-40B4-BE49-F238E27FC236}">
                <a16:creationId xmlns:a16="http://schemas.microsoft.com/office/drawing/2014/main" id="{ACD7B198-BB70-E4DA-438F-0A7E5751AE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96966" y="0"/>
            <a:ext cx="1697780" cy="1697780"/>
          </a:xfrm>
          <a:prstGeom prst="rect">
            <a:avLst/>
          </a:prstGeom>
        </p:spPr>
      </p:pic>
      <p:pic>
        <p:nvPicPr>
          <p:cNvPr id="7" name="Picture 6" descr="A round pink circle with white text and a black background&#10;&#10;AI-generated content may be incorrect.">
            <a:extLst>
              <a:ext uri="{FF2B5EF4-FFF2-40B4-BE49-F238E27FC236}">
                <a16:creationId xmlns:a16="http://schemas.microsoft.com/office/drawing/2014/main" id="{47615434-EC91-8ABE-4F2D-973970AFC7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68839" y="8102010"/>
            <a:ext cx="1697780" cy="1697780"/>
          </a:xfrm>
          <a:prstGeom prst="rect">
            <a:avLst/>
          </a:prstGeom>
        </p:spPr>
      </p:pic>
    </p:spTree>
    <p:extLst>
      <p:ext uri="{BB962C8B-B14F-4D97-AF65-F5344CB8AC3E}">
        <p14:creationId xmlns:p14="http://schemas.microsoft.com/office/powerpoint/2010/main" val="6334895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5448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A0220A13-2F6A-4E97-8B1E-8F1974501E26}"/>
              </a:ext>
            </a:extLst>
          </p:cNvPr>
          <p:cNvSpPr/>
          <p:nvPr userDrawn="1"/>
        </p:nvSpPr>
        <p:spPr>
          <a:xfrm>
            <a:off x="697463" y="914338"/>
            <a:ext cx="10797073" cy="5016043"/>
          </a:xfrm>
          <a:prstGeom prst="roundRect">
            <a:avLst>
              <a:gd name="adj" fmla="val 5377"/>
            </a:avLst>
          </a:prstGeom>
          <a:noFill/>
          <a:ln w="635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CF4D948A-7807-4D9B-99FF-FA9DD84E24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11" name="图片 10">
            <a:extLst>
              <a:ext uri="{FF2B5EF4-FFF2-40B4-BE49-F238E27FC236}">
                <a16:creationId xmlns:a16="http://schemas.microsoft.com/office/drawing/2014/main" id="{7B9225F2-E840-4BC8-AE37-EFE3E69E244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881" r="666"/>
          <a:stretch/>
        </p:blipFill>
        <p:spPr>
          <a:xfrm>
            <a:off x="873386" y="1169653"/>
            <a:ext cx="10445225" cy="3891822"/>
          </a:xfrm>
          <a:prstGeom prst="rect">
            <a:avLst/>
          </a:prstGeom>
        </p:spPr>
      </p:pic>
      <p:pic>
        <p:nvPicPr>
          <p:cNvPr id="9" name="图片 8">
            <a:extLst>
              <a:ext uri="{FF2B5EF4-FFF2-40B4-BE49-F238E27FC236}">
                <a16:creationId xmlns:a16="http://schemas.microsoft.com/office/drawing/2014/main" id="{28C5EF30-C349-497F-A3AC-A83A3979E5F5}"/>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7877"/>
          <a:stretch/>
        </p:blipFill>
        <p:spPr>
          <a:xfrm flipH="1">
            <a:off x="7378181" y="2228850"/>
            <a:ext cx="4813818" cy="4629150"/>
          </a:xfrm>
          <a:prstGeom prst="rect">
            <a:avLst/>
          </a:prstGeom>
          <a:effectLst/>
        </p:spPr>
      </p:pic>
      <p:grpSp>
        <p:nvGrpSpPr>
          <p:cNvPr id="12" name="组合 11">
            <a:extLst>
              <a:ext uri="{FF2B5EF4-FFF2-40B4-BE49-F238E27FC236}">
                <a16:creationId xmlns:a16="http://schemas.microsoft.com/office/drawing/2014/main" id="{0A63FDAD-8B55-4251-9156-7959BDDAED9A}"/>
              </a:ext>
            </a:extLst>
          </p:cNvPr>
          <p:cNvGrpSpPr/>
          <p:nvPr userDrawn="1"/>
        </p:nvGrpSpPr>
        <p:grpSpPr>
          <a:xfrm>
            <a:off x="6041759" y="5143253"/>
            <a:ext cx="1277918" cy="1277918"/>
            <a:chOff x="1771650" y="1931437"/>
            <a:chExt cx="1409700" cy="1409700"/>
          </a:xfrm>
        </p:grpSpPr>
        <p:sp>
          <p:nvSpPr>
            <p:cNvPr id="13" name="椭圆 12">
              <a:extLst>
                <a:ext uri="{FF2B5EF4-FFF2-40B4-BE49-F238E27FC236}">
                  <a16:creationId xmlns:a16="http://schemas.microsoft.com/office/drawing/2014/main" id="{EBF01810-8E0B-46B1-91BA-3537FECB3A8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F5C75916-D656-4EB5-AD16-0C067EF294AF}"/>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EFBB48F3-3871-413A-9131-79271D5E78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a16="http://schemas.microsoft.com/office/drawing/2014/main" id="{E591CB1B-5A57-43AC-A766-FE185A151D4D}"/>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2B9648F7-43FC-40D9-B65E-44F2C4B7ED1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a16="http://schemas.microsoft.com/office/drawing/2014/main" id="{B400C15C-A04C-473E-9EAD-0FC1F9BE150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648038" y="4093528"/>
            <a:ext cx="1434190" cy="1594819"/>
          </a:xfrm>
          <a:prstGeom prst="rect">
            <a:avLst/>
          </a:prstGeom>
        </p:spPr>
      </p:pic>
      <p:grpSp>
        <p:nvGrpSpPr>
          <p:cNvPr id="19" name="组合 18">
            <a:extLst>
              <a:ext uri="{FF2B5EF4-FFF2-40B4-BE49-F238E27FC236}">
                <a16:creationId xmlns:a16="http://schemas.microsoft.com/office/drawing/2014/main" id="{93B22471-CE4A-467F-9609-491CB557468F}"/>
              </a:ext>
            </a:extLst>
          </p:cNvPr>
          <p:cNvGrpSpPr/>
          <p:nvPr userDrawn="1"/>
        </p:nvGrpSpPr>
        <p:grpSpPr>
          <a:xfrm>
            <a:off x="1648038" y="1359214"/>
            <a:ext cx="791983" cy="791983"/>
            <a:chOff x="1771650" y="1931437"/>
            <a:chExt cx="1409700" cy="1409700"/>
          </a:xfrm>
        </p:grpSpPr>
        <p:sp>
          <p:nvSpPr>
            <p:cNvPr id="20" name="椭圆 19">
              <a:extLst>
                <a:ext uri="{FF2B5EF4-FFF2-40B4-BE49-F238E27FC236}">
                  <a16:creationId xmlns:a16="http://schemas.microsoft.com/office/drawing/2014/main" id="{3F300F67-1DFA-48E4-8C6D-F36F1672B99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a16="http://schemas.microsoft.com/office/drawing/2014/main" id="{53B406C7-FC1B-42CF-8356-EF324D53AA82}"/>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807277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pic>
        <p:nvPicPr>
          <p:cNvPr id="8" name="Picture 7" descr="A round pink circle with white text and a black background&#10;&#10;AI-generated content may be incorrect.">
            <a:extLst>
              <a:ext uri="{FF2B5EF4-FFF2-40B4-BE49-F238E27FC236}">
                <a16:creationId xmlns:a16="http://schemas.microsoft.com/office/drawing/2014/main" id="{405BF564-1C45-E53F-56C9-45B155BC8D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96966" y="0"/>
            <a:ext cx="1697780" cy="1697780"/>
          </a:xfrm>
          <a:prstGeom prst="rect">
            <a:avLst/>
          </a:prstGeom>
        </p:spPr>
      </p:pic>
      <p:pic>
        <p:nvPicPr>
          <p:cNvPr id="9" name="Picture 8" descr="A round pink circle with white text and a black background&#10;&#10;AI-generated content may be incorrect.">
            <a:extLst>
              <a:ext uri="{FF2B5EF4-FFF2-40B4-BE49-F238E27FC236}">
                <a16:creationId xmlns:a16="http://schemas.microsoft.com/office/drawing/2014/main" id="{C251F0A4-52FF-CABD-F0CE-D5B38835D4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68839" y="8102010"/>
            <a:ext cx="1697780" cy="1697780"/>
          </a:xfrm>
          <a:prstGeom prst="rect">
            <a:avLst/>
          </a:prstGeom>
        </p:spPr>
      </p:pic>
    </p:spTree>
    <p:extLst>
      <p:ext uri="{BB962C8B-B14F-4D97-AF65-F5344CB8AC3E}">
        <p14:creationId xmlns:p14="http://schemas.microsoft.com/office/powerpoint/2010/main" val="9680469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509221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375619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129724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F9EE25-A1EE-1CDC-338B-FEE7F77AA21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E08EF9D-53CA-BFA5-78B7-7D0EBE9F383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1FA4F67-A98A-ACF3-F2DD-15DA5B1873A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2025/8/15</a:t>
            </a:fld>
            <a:endParaRPr lang="zh-CN" altLang="en-US"/>
          </a:p>
        </p:txBody>
      </p:sp>
      <p:sp>
        <p:nvSpPr>
          <p:cNvPr id="5" name="页脚占位符 4">
            <a:extLst>
              <a:ext uri="{FF2B5EF4-FFF2-40B4-BE49-F238E27FC236}">
                <a16:creationId xmlns:a16="http://schemas.microsoft.com/office/drawing/2014/main" id="{440E3F10-2826-9957-7E6A-2CE92DCB3EE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B27B99F-EC46-B789-54CE-DE39713EB83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9695776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35276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9699A3-3BC9-3490-322E-6A48C05DC3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A13FC12-2455-7DB3-D653-28D1DEF2584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0006C4D-C7E5-1E08-2512-B6F7BDEACCC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2025/8/15</a:t>
            </a:fld>
            <a:endParaRPr lang="zh-CN" altLang="en-US"/>
          </a:p>
        </p:txBody>
      </p:sp>
      <p:sp>
        <p:nvSpPr>
          <p:cNvPr id="5" name="页脚占位符 4">
            <a:extLst>
              <a:ext uri="{FF2B5EF4-FFF2-40B4-BE49-F238E27FC236}">
                <a16:creationId xmlns:a16="http://schemas.microsoft.com/office/drawing/2014/main" id="{94344DF0-CCFB-D07B-93D1-79AB4A175B3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EB80C21-CD45-3ACE-0FC6-E66BA721C91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532637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9750C0-7C46-8353-1AE1-6CD58DA63A7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DF9DF0-6513-E879-4D56-887E155CF0B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AD53086-5157-CC5D-23C9-A210755D60A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F58B4A2-D8D2-8CF5-00F2-A213CAF52C2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2025/8/15</a:t>
            </a:fld>
            <a:endParaRPr lang="zh-CN" altLang="en-US"/>
          </a:p>
        </p:txBody>
      </p:sp>
      <p:sp>
        <p:nvSpPr>
          <p:cNvPr id="6" name="页脚占位符 5">
            <a:extLst>
              <a:ext uri="{FF2B5EF4-FFF2-40B4-BE49-F238E27FC236}">
                <a16:creationId xmlns:a16="http://schemas.microsoft.com/office/drawing/2014/main" id="{1F4C9DF1-1968-5B34-9A56-589E3C56254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E9E756A-7181-AD62-FE33-C64DF2B070A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729905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E8A5A2A-4FD7-1AA7-9625-92668481BD8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A27A0D4-1F11-FDAD-1FF9-CB5DD10364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8BA9E8E-30EE-04A6-4561-AFDD0032627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9BFE9D6-43F2-BBC5-B3F9-F7EA7A1799E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43BAA61-7482-3006-13D2-F84DF7519707}"/>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F5D608-8BDD-A2DB-8899-ADCDAC6A1FE7}"/>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2025/8/15</a:t>
            </a:fld>
            <a:endParaRPr lang="zh-CN" altLang="en-US"/>
          </a:p>
        </p:txBody>
      </p:sp>
      <p:sp>
        <p:nvSpPr>
          <p:cNvPr id="8" name="页脚占位符 7">
            <a:extLst>
              <a:ext uri="{FF2B5EF4-FFF2-40B4-BE49-F238E27FC236}">
                <a16:creationId xmlns:a16="http://schemas.microsoft.com/office/drawing/2014/main" id="{FA444D90-D902-9291-77BB-83FDD426325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EFDAB795-F41F-CEA8-A0C9-4E4185CF1854}"/>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060953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9B6883-2750-9E50-AE7B-3608BF3EC58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C28F4FD-8B3D-2DF2-415D-7D8B1CAF276B}"/>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2025/8/15</a:t>
            </a:fld>
            <a:endParaRPr lang="zh-CN" altLang="en-US"/>
          </a:p>
        </p:txBody>
      </p:sp>
      <p:sp>
        <p:nvSpPr>
          <p:cNvPr id="4" name="页脚占位符 3">
            <a:extLst>
              <a:ext uri="{FF2B5EF4-FFF2-40B4-BE49-F238E27FC236}">
                <a16:creationId xmlns:a16="http://schemas.microsoft.com/office/drawing/2014/main" id="{03E9A68C-350F-0D70-E3AE-E0287E208B9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540E753-6D45-3879-2B7A-58C71674AE10}"/>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654566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BD44F3E0-3461-4C59-A2FB-541CA82739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9" name="矩形: 圆角 8">
            <a:extLst>
              <a:ext uri="{FF2B5EF4-FFF2-40B4-BE49-F238E27FC236}">
                <a16:creationId xmlns:a16="http://schemas.microsoft.com/office/drawing/2014/main" id="{38821910-21F7-4CCC-90DA-5CCDD0725C48}"/>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F5DC0F8A-D06F-4B45-BEB6-4A997F778A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9953" y="5665577"/>
            <a:ext cx="1425890" cy="909620"/>
          </a:xfrm>
          <a:prstGeom prst="rect">
            <a:avLst/>
          </a:prstGeom>
        </p:spPr>
      </p:pic>
      <p:pic>
        <p:nvPicPr>
          <p:cNvPr id="19" name="图片 18">
            <a:extLst>
              <a:ext uri="{FF2B5EF4-FFF2-40B4-BE49-F238E27FC236}">
                <a16:creationId xmlns:a16="http://schemas.microsoft.com/office/drawing/2014/main" id="{1F583E76-B147-4553-ADFF-B03A705441F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1461" y="3175000"/>
            <a:ext cx="2762250" cy="3683000"/>
          </a:xfrm>
          <a:prstGeom prst="rect">
            <a:avLst/>
          </a:prstGeom>
        </p:spPr>
      </p:pic>
    </p:spTree>
    <p:extLst>
      <p:ext uri="{BB962C8B-B14F-4D97-AF65-F5344CB8AC3E}">
        <p14:creationId xmlns:p14="http://schemas.microsoft.com/office/powerpoint/2010/main" val="3873845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83521E-F69A-2743-3EE5-5090CC08F3C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B4B39FA-4953-0C5F-9FCB-CDFC58EE240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684C10E-475A-0D07-9526-2E9FCA9E705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93DB54A-50CB-A701-C1FD-67B96F3E566E}"/>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2025/8/15</a:t>
            </a:fld>
            <a:endParaRPr lang="zh-CN" altLang="en-US"/>
          </a:p>
        </p:txBody>
      </p:sp>
      <p:sp>
        <p:nvSpPr>
          <p:cNvPr id="6" name="页脚占位符 5">
            <a:extLst>
              <a:ext uri="{FF2B5EF4-FFF2-40B4-BE49-F238E27FC236}">
                <a16:creationId xmlns:a16="http://schemas.microsoft.com/office/drawing/2014/main" id="{D7F6445F-0245-2635-D1D4-BACACD90AC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63985CD-914E-71CA-A006-C0D33C84A0E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634322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50214D-08C1-5F71-64C7-48882C86E2D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F8C5825-0F03-FAE2-86BF-970EC702D8C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73B3394-9A39-90C2-723F-4C7D7562F46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546F03-521A-C110-A1B0-205402FEAB6C}"/>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2025/8/15</a:t>
            </a:fld>
            <a:endParaRPr lang="zh-CN" altLang="en-US"/>
          </a:p>
        </p:txBody>
      </p:sp>
      <p:sp>
        <p:nvSpPr>
          <p:cNvPr id="6" name="页脚占位符 5">
            <a:extLst>
              <a:ext uri="{FF2B5EF4-FFF2-40B4-BE49-F238E27FC236}">
                <a16:creationId xmlns:a16="http://schemas.microsoft.com/office/drawing/2014/main" id="{90C8F985-5352-4F97-E42A-364EB38E91E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8393D9A-017E-7200-5AF4-3BA24C9B5CEB}"/>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347675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3F0388-7CF8-E479-9748-F29CD1F3F0E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B637F33-AF1A-8161-A565-8E7D8C346AC2}"/>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F15DDA-8762-1758-F638-64171543349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2025/8/15</a:t>
            </a:fld>
            <a:endParaRPr lang="zh-CN" altLang="en-US"/>
          </a:p>
        </p:txBody>
      </p:sp>
      <p:sp>
        <p:nvSpPr>
          <p:cNvPr id="5" name="页脚占位符 4">
            <a:extLst>
              <a:ext uri="{FF2B5EF4-FFF2-40B4-BE49-F238E27FC236}">
                <a16:creationId xmlns:a16="http://schemas.microsoft.com/office/drawing/2014/main" id="{CCD90A9A-CB74-6BE4-BE19-3A44E4EAA5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1056206-0172-B0FB-3404-58BF2511E14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4275249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221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pic>
        <p:nvPicPr>
          <p:cNvPr id="8" name="THANH TÂM">
            <a:extLst>
              <a:ext uri="{FF2B5EF4-FFF2-40B4-BE49-F238E27FC236}">
                <a16:creationId xmlns:a16="http://schemas.microsoft.com/office/drawing/2014/main" id="{D0CA9E72-4731-F172-D01B-0170308CEC29}"/>
              </a:ext>
            </a:extLst>
          </p:cNvPr>
          <p:cNvPicPr>
            <a:picLocks noChangeAspect="1"/>
          </p:cNvPicPr>
          <p:nvPr userDrawn="1"/>
        </p:nvPicPr>
        <p:blipFill>
          <a:blip r:embed="rId2"/>
          <a:stretch>
            <a:fillRect/>
          </a:stretch>
        </p:blipFill>
        <p:spPr>
          <a:xfrm>
            <a:off x="2325" y="2697"/>
            <a:ext cx="12187351" cy="6852606"/>
          </a:xfrm>
          <a:prstGeom prst="rect">
            <a:avLst/>
          </a:prstGeom>
        </p:spPr>
      </p:pic>
    </p:spTree>
    <p:extLst>
      <p:ext uri="{BB962C8B-B14F-4D97-AF65-F5344CB8AC3E}">
        <p14:creationId xmlns:p14="http://schemas.microsoft.com/office/powerpoint/2010/main" val="688077627"/>
      </p:ext>
    </p:extLst>
  </p:cSld>
  <p:clrMapOvr>
    <a:masterClrMapping/>
  </p:clrMapOvr>
  <p:transition spd="slow">
    <p:rand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pic>
        <p:nvPicPr>
          <p:cNvPr id="7" name="Picture 6" descr="A screenshot of a game&#10;&#10;Description automatically generated">
            <a:extLst>
              <a:ext uri="{FF2B5EF4-FFF2-40B4-BE49-F238E27FC236}">
                <a16:creationId xmlns:a16="http://schemas.microsoft.com/office/drawing/2014/main" id="{8BF20F2F-C2F7-487D-E859-48639B13CC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755" t="2657" r="33742" b="74454"/>
          <a:stretch/>
        </p:blipFill>
        <p:spPr>
          <a:xfrm>
            <a:off x="4114800" y="183092"/>
            <a:ext cx="3962400" cy="1569508"/>
          </a:xfrm>
          <a:prstGeom prst="rect">
            <a:avLst/>
          </a:prstGeom>
          <a:noFill/>
        </p:spPr>
      </p:pic>
    </p:spTree>
    <p:extLst>
      <p:ext uri="{BB962C8B-B14F-4D97-AF65-F5344CB8AC3E}">
        <p14:creationId xmlns:p14="http://schemas.microsoft.com/office/powerpoint/2010/main" val="121867104"/>
      </p:ext>
    </p:extLst>
  </p:cSld>
  <p:clrMapOvr>
    <a:masterClrMapping/>
  </p:clrMapOvr>
  <p:transition spd="slow">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pic>
        <p:nvPicPr>
          <p:cNvPr id="8" name="Picture 7" descr="A wooden sign in the desert&#10;&#10;Description automatically generated">
            <a:extLst>
              <a:ext uri="{FF2B5EF4-FFF2-40B4-BE49-F238E27FC236}">
                <a16:creationId xmlns:a16="http://schemas.microsoft.com/office/drawing/2014/main" id="{589672A2-B7EC-3F08-D218-45B72BB86C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2" y="429"/>
            <a:ext cx="12190476" cy="6857143"/>
          </a:xfrm>
          <a:prstGeom prst="rect">
            <a:avLst/>
          </a:prstGeom>
        </p:spPr>
      </p:pic>
    </p:spTree>
    <p:extLst>
      <p:ext uri="{BB962C8B-B14F-4D97-AF65-F5344CB8AC3E}">
        <p14:creationId xmlns:p14="http://schemas.microsoft.com/office/powerpoint/2010/main" val="3524678220"/>
      </p:ext>
    </p:extLst>
  </p:cSld>
  <p:clrMapOvr>
    <a:masterClrMapping/>
  </p:clrMapOvr>
  <p:transition spd="slow">
    <p:rand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42629741"/>
      </p:ext>
    </p:extLst>
  </p:cSld>
  <p:clrMapOvr>
    <a:masterClrMapping/>
  </p:clrMapOvr>
  <p:transition spd="slow">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7D3D36A-9F34-8819-F029-2F8AD9785551}"/>
              </a:ext>
            </a:extLst>
          </p:cNvPr>
          <p:cNvPicPr>
            <a:picLocks noChangeAspect="1"/>
          </p:cNvPicPr>
          <p:nvPr userDrawn="1"/>
        </p:nvPicPr>
        <p:blipFill>
          <a:blip r:embed="rId2"/>
          <a:stretch>
            <a:fillRect/>
          </a:stretch>
        </p:blipFill>
        <p:spPr>
          <a:xfrm>
            <a:off x="2325" y="2697"/>
            <a:ext cx="12187351" cy="6852606"/>
          </a:xfrm>
          <a:prstGeom prst="rect">
            <a:avLst/>
          </a:prstGeom>
        </p:spPr>
      </p:pic>
      <p:sp>
        <p:nvSpPr>
          <p:cNvPr id="12" name="Rectangle 11">
            <a:extLst>
              <a:ext uri="{FF2B5EF4-FFF2-40B4-BE49-F238E27FC236}">
                <a16:creationId xmlns:a16="http://schemas.microsoft.com/office/drawing/2014/main" id="{95D55C87-5532-7A3A-5C67-FC668F5DB88A}"/>
              </a:ext>
            </a:extLst>
          </p:cNvPr>
          <p:cNvSpPr/>
          <p:nvPr userDrawn="1"/>
        </p:nvSpPr>
        <p:spPr>
          <a:xfrm>
            <a:off x="5493499" y="973429"/>
            <a:ext cx="1811073" cy="964431"/>
          </a:xfrm>
          <a:prstGeom prst="rect">
            <a:avLst/>
          </a:prstGeom>
          <a:noFill/>
        </p:spPr>
        <p:txBody>
          <a:bodyPr wrap="none" lIns="60960" tIns="30480" rIns="60960" bIns="30480">
            <a:spAutoFit/>
          </a:bodyPr>
          <a:lstStyle/>
          <a:p>
            <a:pPr algn="ctr"/>
            <a:r>
              <a:rPr lang="en-US" sz="5867" b="0" cap="none" spc="0">
                <a:ln w="0"/>
                <a:solidFill>
                  <a:schemeClr val="tx1"/>
                </a:solidFill>
                <a:latin typeface="#9Slide05 MetroScript" panose="03060702040507070403" pitchFamily="66" charset="0"/>
              </a:rPr>
              <a:t>Trò chơi</a:t>
            </a:r>
          </a:p>
        </p:txBody>
      </p:sp>
      <p:pic>
        <p:nvPicPr>
          <p:cNvPr id="14" name="Picture 13">
            <a:extLst>
              <a:ext uri="{FF2B5EF4-FFF2-40B4-BE49-F238E27FC236}">
                <a16:creationId xmlns:a16="http://schemas.microsoft.com/office/drawing/2014/main" id="{23CF34FA-4AA2-E72C-3DFC-BC754FBB9FBE}"/>
              </a:ext>
            </a:extLst>
          </p:cNvPr>
          <p:cNvPicPr>
            <a:picLocks noChangeAspect="1"/>
          </p:cNvPicPr>
          <p:nvPr userDrawn="1"/>
        </p:nvPicPr>
        <p:blipFill>
          <a:blip r:embed="rId3"/>
          <a:stretch>
            <a:fillRect/>
          </a:stretch>
        </p:blipFill>
        <p:spPr>
          <a:xfrm>
            <a:off x="3301999" y="1752600"/>
            <a:ext cx="6194073" cy="3649788"/>
          </a:xfrm>
          <a:prstGeom prst="rect">
            <a:avLst/>
          </a:prstGeom>
        </p:spPr>
      </p:pic>
    </p:spTree>
    <p:extLst>
      <p:ext uri="{BB962C8B-B14F-4D97-AF65-F5344CB8AC3E}">
        <p14:creationId xmlns:p14="http://schemas.microsoft.com/office/powerpoint/2010/main" val="1469811192"/>
      </p:ext>
    </p:extLst>
  </p:cSld>
  <p:clrMapOvr>
    <a:masterClrMapping/>
  </p:clrMapOvr>
  <p:transition spd="slow">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7340AEAC-F916-53BE-EA45-929A0796328D}"/>
              </a:ext>
            </a:extLst>
          </p:cNvPr>
          <p:cNvPicPr>
            <a:picLocks noChangeAspect="1"/>
          </p:cNvPicPr>
          <p:nvPr userDrawn="1"/>
        </p:nvPicPr>
        <p:blipFill>
          <a:blip r:embed="rId2"/>
          <a:stretch>
            <a:fillRect/>
          </a:stretch>
        </p:blipFill>
        <p:spPr>
          <a:xfrm>
            <a:off x="2325" y="2697"/>
            <a:ext cx="12187351" cy="6852606"/>
          </a:xfrm>
          <a:prstGeom prst="rect">
            <a:avLst/>
          </a:prstGeom>
        </p:spPr>
      </p:pic>
    </p:spTree>
    <p:extLst>
      <p:ext uri="{BB962C8B-B14F-4D97-AF65-F5344CB8AC3E}">
        <p14:creationId xmlns:p14="http://schemas.microsoft.com/office/powerpoint/2010/main" val="2146059546"/>
      </p:ext>
    </p:extLst>
  </p:cSld>
  <p:clrMapOvr>
    <a:masterClrMapping/>
  </p:clrMapOvr>
  <p:transition spd="slow">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5DF97A78-03D1-44B4-B550-5F0E46EC67C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11" name="矩形: 圆角 10">
            <a:extLst>
              <a:ext uri="{FF2B5EF4-FFF2-40B4-BE49-F238E27FC236}">
                <a16:creationId xmlns:a16="http://schemas.microsoft.com/office/drawing/2014/main" id="{7F7545AA-422F-450F-88CE-4F2074379672}"/>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descr="图片包含 植物&#10;&#10;描述已自动生成">
            <a:extLst>
              <a:ext uri="{FF2B5EF4-FFF2-40B4-BE49-F238E27FC236}">
                <a16:creationId xmlns:a16="http://schemas.microsoft.com/office/drawing/2014/main" id="{F3B888A3-AB27-4BC6-AB66-F3A55E2C1DA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3886200"/>
            <a:ext cx="2041788" cy="3169973"/>
          </a:xfrm>
          <a:prstGeom prst="rect">
            <a:avLst/>
          </a:prstGeom>
        </p:spPr>
      </p:pic>
    </p:spTree>
    <p:extLst>
      <p:ext uri="{BB962C8B-B14F-4D97-AF65-F5344CB8AC3E}">
        <p14:creationId xmlns:p14="http://schemas.microsoft.com/office/powerpoint/2010/main" val="1022216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55D461-D6CA-0D72-AC2B-23F84B14EF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6696"/>
          <a:stretch/>
        </p:blipFill>
        <p:spPr>
          <a:xfrm>
            <a:off x="0" y="1"/>
            <a:ext cx="12192000" cy="6857999"/>
          </a:xfrm>
          <a:prstGeom prst="rect">
            <a:avLst/>
          </a:prstGeom>
        </p:spPr>
      </p:pic>
    </p:spTree>
    <p:extLst>
      <p:ext uri="{BB962C8B-B14F-4D97-AF65-F5344CB8AC3E}">
        <p14:creationId xmlns:p14="http://schemas.microsoft.com/office/powerpoint/2010/main" val="3505412798"/>
      </p:ext>
    </p:extLst>
  </p:cSld>
  <p:clrMapOvr>
    <a:masterClrMapping/>
  </p:clrMapOvr>
  <p:transition spd="slow">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5834324"/>
      </p:ext>
    </p:extLst>
  </p:cSld>
  <p:clrMapOvr>
    <a:masterClrMapping/>
  </p:clrMapOvr>
  <p:transition spd="slow">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4178023"/>
      </p:ext>
    </p:extLst>
  </p:cSld>
  <p:clrMapOvr>
    <a:masterClrMapping/>
  </p:clrMapOvr>
  <p:transition spd="slow">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0263798"/>
      </p:ext>
    </p:extLst>
  </p:cSld>
  <p:clrMapOvr>
    <a:masterClrMapping/>
  </p:clrMapOvr>
  <p:transition spd="slow">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04586962"/>
      </p:ext>
    </p:extLst>
  </p:cSld>
  <p:clrMapOvr>
    <a:masterClrMapping/>
  </p:clrMapOvr>
  <p:transition spd="slow">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145F2D06-0341-4795-A5E5-237C29FFCF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7" name="矩形: 圆角 6">
            <a:extLst>
              <a:ext uri="{FF2B5EF4-FFF2-40B4-BE49-F238E27FC236}">
                <a16:creationId xmlns:a16="http://schemas.microsoft.com/office/drawing/2014/main" id="{7F50053E-D3B3-4C69-8472-5CEF50E8471B}"/>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FF355723-7EA6-462A-9603-9803C92978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8731" y="5665577"/>
            <a:ext cx="1425890" cy="909620"/>
          </a:xfrm>
          <a:prstGeom prst="rect">
            <a:avLst/>
          </a:prstGeom>
        </p:spPr>
      </p:pic>
      <p:pic>
        <p:nvPicPr>
          <p:cNvPr id="12" name="图片 11">
            <a:extLst>
              <a:ext uri="{FF2B5EF4-FFF2-40B4-BE49-F238E27FC236}">
                <a16:creationId xmlns:a16="http://schemas.microsoft.com/office/drawing/2014/main" id="{A668F49C-4817-43DA-A1A5-38F9980253D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9778482" y="3175000"/>
            <a:ext cx="2762250" cy="3683000"/>
          </a:xfrm>
          <a:prstGeom prst="rect">
            <a:avLst/>
          </a:prstGeom>
        </p:spPr>
      </p:pic>
    </p:spTree>
    <p:extLst>
      <p:ext uri="{BB962C8B-B14F-4D97-AF65-F5344CB8AC3E}">
        <p14:creationId xmlns:p14="http://schemas.microsoft.com/office/powerpoint/2010/main" val="4263617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AD1BEC9-2AFB-4247-8FE9-817C7961E84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6" name="矩形: 圆角 5">
            <a:extLst>
              <a:ext uri="{FF2B5EF4-FFF2-40B4-BE49-F238E27FC236}">
                <a16:creationId xmlns:a16="http://schemas.microsoft.com/office/drawing/2014/main" id="{41913052-56A4-4506-88F6-541F5ABC6C96}"/>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FD27E546-C75C-4949-AB2E-772E6D8E1B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49709" y="4348386"/>
            <a:ext cx="2002528" cy="2226811"/>
          </a:xfrm>
          <a:prstGeom prst="rect">
            <a:avLst/>
          </a:prstGeom>
        </p:spPr>
      </p:pic>
    </p:spTree>
    <p:extLst>
      <p:ext uri="{BB962C8B-B14F-4D97-AF65-F5344CB8AC3E}">
        <p14:creationId xmlns:p14="http://schemas.microsoft.com/office/powerpoint/2010/main" val="4042297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73E2934-7956-4B7D-A5AB-49F397324D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9" name="图片 8" descr="图片包含 植物&#10;&#10;描述已自动生成">
            <a:extLst>
              <a:ext uri="{FF2B5EF4-FFF2-40B4-BE49-F238E27FC236}">
                <a16:creationId xmlns:a16="http://schemas.microsoft.com/office/drawing/2014/main" id="{7097CB3A-A2D9-4C38-82F5-9D39EAE71E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36" y="160942"/>
            <a:ext cx="3868629" cy="6006231"/>
          </a:xfrm>
          <a:prstGeom prst="rect">
            <a:avLst/>
          </a:prstGeom>
        </p:spPr>
      </p:pic>
      <p:pic>
        <p:nvPicPr>
          <p:cNvPr id="10" name="图片 9">
            <a:extLst>
              <a:ext uri="{FF2B5EF4-FFF2-40B4-BE49-F238E27FC236}">
                <a16:creationId xmlns:a16="http://schemas.microsoft.com/office/drawing/2014/main" id="{34EB0EB2-9CEA-4816-9FBF-7D8BFC7BCEC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11" name="图片 10">
            <a:extLst>
              <a:ext uri="{FF2B5EF4-FFF2-40B4-BE49-F238E27FC236}">
                <a16:creationId xmlns:a16="http://schemas.microsoft.com/office/drawing/2014/main" id="{5C7DCF24-CD8B-492F-9B53-8F1A941190D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31619" t="1905" r="11056" b="52108"/>
          <a:stretch/>
        </p:blipFill>
        <p:spPr>
          <a:xfrm rot="2786184">
            <a:off x="8864771" y="2355931"/>
            <a:ext cx="3703032" cy="3960839"/>
          </a:xfrm>
          <a:prstGeom prst="rect">
            <a:avLst/>
          </a:prstGeom>
        </p:spPr>
      </p:pic>
      <p:grpSp>
        <p:nvGrpSpPr>
          <p:cNvPr id="12" name="组合 11">
            <a:extLst>
              <a:ext uri="{FF2B5EF4-FFF2-40B4-BE49-F238E27FC236}">
                <a16:creationId xmlns:a16="http://schemas.microsoft.com/office/drawing/2014/main" id="{01AA029B-EC53-4B76-A554-5FEC4D09BD72}"/>
              </a:ext>
            </a:extLst>
          </p:cNvPr>
          <p:cNvGrpSpPr/>
          <p:nvPr userDrawn="1"/>
        </p:nvGrpSpPr>
        <p:grpSpPr>
          <a:xfrm>
            <a:off x="1711675" y="4480363"/>
            <a:ext cx="1277918" cy="1277918"/>
            <a:chOff x="1771650" y="1931437"/>
            <a:chExt cx="1409700" cy="1409700"/>
          </a:xfrm>
        </p:grpSpPr>
        <p:sp>
          <p:nvSpPr>
            <p:cNvPr id="13" name="椭圆 12">
              <a:extLst>
                <a:ext uri="{FF2B5EF4-FFF2-40B4-BE49-F238E27FC236}">
                  <a16:creationId xmlns:a16="http://schemas.microsoft.com/office/drawing/2014/main" id="{C3D5DE8E-7553-4CF4-9219-A1A64DB4AD21}"/>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874A8CFD-D31D-4B24-B48A-638BBDEFB164}"/>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C77D047B-B50B-4601-ADE3-0C20B0D200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a16="http://schemas.microsoft.com/office/drawing/2014/main" id="{57302FBB-F309-44BE-A860-62ED04A55CDB}"/>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9449D7D8-8440-486C-A3F1-8EBDCAEDD2F9}"/>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a16="http://schemas.microsoft.com/office/drawing/2014/main" id="{321A8197-CEFE-408B-A433-27C72EE7F61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140700" y="4846249"/>
            <a:ext cx="1127468" cy="1253744"/>
          </a:xfrm>
          <a:prstGeom prst="rect">
            <a:avLst/>
          </a:prstGeom>
        </p:spPr>
      </p:pic>
    </p:spTree>
    <p:extLst>
      <p:ext uri="{BB962C8B-B14F-4D97-AF65-F5344CB8AC3E}">
        <p14:creationId xmlns:p14="http://schemas.microsoft.com/office/powerpoint/2010/main" val="1552883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F9AFA02-22FC-418B-825A-AFDBD2C6EB3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9" name="矩形: 圆角 8">
            <a:extLst>
              <a:ext uri="{FF2B5EF4-FFF2-40B4-BE49-F238E27FC236}">
                <a16:creationId xmlns:a16="http://schemas.microsoft.com/office/drawing/2014/main" id="{AEDF950D-B842-476C-B3D8-EC8DD65DC6C9}"/>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E9B4C0C9-93A4-4250-A800-8B969D6011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9953" y="5665577"/>
            <a:ext cx="1425890" cy="909620"/>
          </a:xfrm>
          <a:prstGeom prst="rect">
            <a:avLst/>
          </a:prstGeom>
        </p:spPr>
      </p:pic>
    </p:spTree>
    <p:extLst>
      <p:ext uri="{BB962C8B-B14F-4D97-AF65-F5344CB8AC3E}">
        <p14:creationId xmlns:p14="http://schemas.microsoft.com/office/powerpoint/2010/main" val="3252079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0.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image" Target="../media/image11.jp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image" Target="../media/image12.pn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image" Target="../media/image1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E05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0862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7679688"/>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87" r:id="rId8"/>
    <p:sldLayoutId id="2147483788" r:id="rId9"/>
    <p:sldLayoutId id="2147483789" r:id="rId10"/>
    <p:sldLayoutId id="2147483790" r:id="rId11"/>
    <p:sldLayoutId id="2147483791" r:id="rId12"/>
    <p:sldLayoutId id="214748381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8/15/2025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circle with white text and a black background&#10;&#10;AI-generated content may be incorrect.">
            <a:extLst>
              <a:ext uri="{FF2B5EF4-FFF2-40B4-BE49-F238E27FC236}">
                <a16:creationId xmlns:a16="http://schemas.microsoft.com/office/drawing/2014/main" id="{3E6F4C50-CD34-94CD-E87B-E681794A294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96966" y="0"/>
            <a:ext cx="1697780" cy="1697780"/>
          </a:xfrm>
          <a:prstGeom prst="rect">
            <a:avLst/>
          </a:prstGeom>
        </p:spPr>
      </p:pic>
      <p:pic>
        <p:nvPicPr>
          <p:cNvPr id="9" name="Picture 8" descr="A round pink circle with white text and a black background&#10;&#10;AI-generated content may be incorrect.">
            <a:extLst>
              <a:ext uri="{FF2B5EF4-FFF2-40B4-BE49-F238E27FC236}">
                <a16:creationId xmlns:a16="http://schemas.microsoft.com/office/drawing/2014/main" id="{918B4D5F-24DC-B83D-AF35-6CBBCA6A270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168839" y="8102010"/>
            <a:ext cx="1697780" cy="1697780"/>
          </a:xfrm>
          <a:prstGeom prst="rect">
            <a:avLst/>
          </a:prstGeom>
        </p:spPr>
      </p:pic>
    </p:spTree>
    <p:extLst>
      <p:ext uri="{BB962C8B-B14F-4D97-AF65-F5344CB8AC3E}">
        <p14:creationId xmlns:p14="http://schemas.microsoft.com/office/powerpoint/2010/main" val="755256832"/>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5289980"/>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HANH TÂM"/>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8/15/2025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C46FD295-74A4-0D6B-4208-635EC51E2DC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205316" y="-2200787"/>
            <a:ext cx="1905819" cy="1905819"/>
          </a:xfrm>
          <a:prstGeom prst="rect">
            <a:avLst/>
          </a:prstGeom>
        </p:spPr>
      </p:pic>
      <p:pic>
        <p:nvPicPr>
          <p:cNvPr id="10" name="Picture 9">
            <a:extLst>
              <a:ext uri="{FF2B5EF4-FFF2-40B4-BE49-F238E27FC236}">
                <a16:creationId xmlns:a16="http://schemas.microsoft.com/office/drawing/2014/main" id="{E6559F41-91A3-8D55-6ED5-DB7DF4406A6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3614400" y="-2200787"/>
            <a:ext cx="1905819" cy="1905819"/>
          </a:xfrm>
          <a:prstGeom prst="rect">
            <a:avLst/>
          </a:prstGeom>
        </p:spPr>
      </p:pic>
      <p:pic>
        <p:nvPicPr>
          <p:cNvPr id="11" name="Picture 10">
            <a:extLst>
              <a:ext uri="{FF2B5EF4-FFF2-40B4-BE49-F238E27FC236}">
                <a16:creationId xmlns:a16="http://schemas.microsoft.com/office/drawing/2014/main" id="{EF355320-BA40-4299-9985-94396C598C5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205316" y="7275871"/>
            <a:ext cx="1905819" cy="1905819"/>
          </a:xfrm>
          <a:prstGeom prst="rect">
            <a:avLst/>
          </a:prstGeom>
        </p:spPr>
      </p:pic>
      <p:pic>
        <p:nvPicPr>
          <p:cNvPr id="12" name="Picture 11">
            <a:extLst>
              <a:ext uri="{FF2B5EF4-FFF2-40B4-BE49-F238E27FC236}">
                <a16:creationId xmlns:a16="http://schemas.microsoft.com/office/drawing/2014/main" id="{88EB5E4A-74DC-60FA-94DE-500A4A13182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3614400" y="7275870"/>
            <a:ext cx="1905819" cy="1905819"/>
          </a:xfrm>
          <a:prstGeom prst="rect">
            <a:avLst/>
          </a:prstGeom>
        </p:spPr>
      </p:pic>
      <p:sp>
        <p:nvSpPr>
          <p:cNvPr id="13" name="THANH TÂM">
            <a:extLst>
              <a:ext uri="{FF2B5EF4-FFF2-40B4-BE49-F238E27FC236}">
                <a16:creationId xmlns:a16="http://schemas.microsoft.com/office/drawing/2014/main" id="{88346878-A447-D6F6-49F5-62FD04780246}"/>
              </a:ext>
            </a:extLst>
          </p:cNvPr>
          <p:cNvSpPr/>
          <p:nvPr userDrawn="1"/>
        </p:nvSpPr>
        <p:spPr>
          <a:xfrm>
            <a:off x="3759735" y="7828669"/>
            <a:ext cx="5725542" cy="800219"/>
          </a:xfrm>
          <a:prstGeom prst="rect">
            <a:avLst/>
          </a:prstGeom>
          <a:noFill/>
        </p:spPr>
        <p:txBody>
          <a:bodyPr wrap="none" lIns="60960" tIns="30480" rIns="60960" bIns="30480">
            <a:spAutoFit/>
          </a:bodyPr>
          <a:lstStyle/>
          <a:p>
            <a:pPr algn="ctr"/>
            <a:r>
              <a:rPr lang="en-US" sz="1600" b="0" cap="none" spc="0" dirty="0">
                <a:ln w="0"/>
                <a:solidFill>
                  <a:schemeClr val="tx1"/>
                </a:solidFill>
                <a:effectLst>
                  <a:outerShdw blurRad="38100" dist="19050" dir="2700000" algn="tl" rotWithShape="0">
                    <a:schemeClr val="dk1">
                      <a:alpha val="40000"/>
                    </a:schemeClr>
                  </a:outerShdw>
                </a:effectLst>
                <a:latin typeface="iCiel Gotham Medium" pitchFamily="50" charset="0"/>
                <a:cs typeface="iCiel Gotham Medium" pitchFamily="50" charset="0"/>
              </a:rPr>
              <a:t>BÀI GIẢNG ĐIỆN TỬ EDUFIVE</a:t>
            </a:r>
          </a:p>
          <a:p>
            <a:pPr algn="ctr"/>
            <a:r>
              <a:rPr lang="en-US" sz="16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0902.609.443 – </a:t>
            </a:r>
            <a:r>
              <a:rPr lang="en-US" sz="1600" dirty="0" err="1">
                <a:ln w="0"/>
                <a:effectLst>
                  <a:outerShdw blurRad="38100" dist="19050" dir="2700000" algn="tl" rotWithShape="0">
                    <a:schemeClr val="dk1">
                      <a:alpha val="40000"/>
                    </a:schemeClr>
                  </a:outerShdw>
                </a:effectLst>
                <a:latin typeface="iCiel Gotham Medium" pitchFamily="50" charset="0"/>
                <a:cs typeface="iCiel Gotham Medium" pitchFamily="50" charset="0"/>
              </a:rPr>
              <a:t>Thiên</a:t>
            </a:r>
            <a:r>
              <a:rPr lang="en-US" sz="16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 </a:t>
            </a:r>
            <a:r>
              <a:rPr lang="en-US" sz="1600" dirty="0" err="1">
                <a:ln w="0"/>
                <a:effectLst>
                  <a:outerShdw blurRad="38100" dist="19050" dir="2700000" algn="tl" rotWithShape="0">
                    <a:schemeClr val="dk1">
                      <a:alpha val="40000"/>
                    </a:schemeClr>
                  </a:outerShdw>
                </a:effectLst>
                <a:latin typeface="iCiel Gotham Medium" pitchFamily="50" charset="0"/>
                <a:cs typeface="iCiel Gotham Medium" pitchFamily="50" charset="0"/>
              </a:rPr>
              <a:t>Cẩm</a:t>
            </a:r>
            <a:br>
              <a:rPr lang="en-US" sz="16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br>
            <a:r>
              <a:rPr lang="en-US" sz="16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https://www.facebook.com/groups/439653980716707</a:t>
            </a:r>
            <a:endParaRPr lang="en-US" sz="1600" b="0" cap="none" spc="0" dirty="0">
              <a:ln w="0"/>
              <a:solidFill>
                <a:schemeClr val="tx1"/>
              </a:solidFill>
              <a:effectLst>
                <a:outerShdw blurRad="38100" dist="19050" dir="2700000" algn="tl" rotWithShape="0">
                  <a:schemeClr val="dk1">
                    <a:alpha val="40000"/>
                  </a:schemeClr>
                </a:outerShdw>
              </a:effectLst>
              <a:latin typeface="iCiel Gotham Medium" pitchFamily="50" charset="0"/>
              <a:cs typeface="iCiel Gotham Medium" pitchFamily="50" charset="0"/>
            </a:endParaRPr>
          </a:p>
        </p:txBody>
      </p:sp>
      <p:pic>
        <p:nvPicPr>
          <p:cNvPr id="8" name="Hình ảnh 7">
            <a:extLst>
              <a:ext uri="{FF2B5EF4-FFF2-40B4-BE49-F238E27FC236}">
                <a16:creationId xmlns:a16="http://schemas.microsoft.com/office/drawing/2014/main" id="{6A0A643C-8C8A-4ABA-EBDA-5FE84406A75E}"/>
              </a:ext>
            </a:extLst>
          </p:cNvPr>
          <p:cNvPicPr>
            <a:picLocks noChangeAspect="1"/>
          </p:cNvPicPr>
          <p:nvPr userDrawn="1"/>
        </p:nvPicPr>
        <p:blipFill>
          <a:blip r:embed="rId14"/>
          <a:stretch>
            <a:fillRect/>
          </a:stretch>
        </p:blipFill>
        <p:spPr>
          <a:xfrm>
            <a:off x="0" y="0"/>
            <a:ext cx="1727403" cy="118756"/>
          </a:xfrm>
          <a:prstGeom prst="rect">
            <a:avLst/>
          </a:prstGeom>
        </p:spPr>
      </p:pic>
    </p:spTree>
    <p:extLst>
      <p:ext uri="{BB962C8B-B14F-4D97-AF65-F5344CB8AC3E}">
        <p14:creationId xmlns:p14="http://schemas.microsoft.com/office/powerpoint/2010/main" val="774814863"/>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Lst>
  <p:transition spd="slow">
    <p:random/>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3" Type="http://schemas.openxmlformats.org/officeDocument/2006/relationships/image" Target="../media/image22.svg"/><Relationship Id="rId7" Type="http://schemas.openxmlformats.org/officeDocument/2006/relationships/image" Target="../media/image26.png"/><Relationship Id="rId12" Type="http://schemas.openxmlformats.org/officeDocument/2006/relationships/image" Target="../media/image31.svg"/><Relationship Id="rId17" Type="http://schemas.openxmlformats.org/officeDocument/2006/relationships/image" Target="../media/image36.png"/><Relationship Id="rId2" Type="http://schemas.openxmlformats.org/officeDocument/2006/relationships/image" Target="../media/image21.png"/><Relationship Id="rId16" Type="http://schemas.openxmlformats.org/officeDocument/2006/relationships/image" Target="../media/image35.svg"/><Relationship Id="rId1" Type="http://schemas.openxmlformats.org/officeDocument/2006/relationships/slideLayout" Target="../slideLayouts/slideLayout29.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sv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svg"/></Relationships>
</file>

<file path=ppt/slides/_rels/slide1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35.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1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xml"/><Relationship Id="rId1" Type="http://schemas.openxmlformats.org/officeDocument/2006/relationships/slideLayout" Target="../slideLayouts/slideLayout35.xml"/><Relationship Id="rId5" Type="http://schemas.openxmlformats.org/officeDocument/2006/relationships/image" Target="../media/image73.png"/><Relationship Id="rId4" Type="http://schemas.openxmlformats.org/officeDocument/2006/relationships/image" Target="../media/image72.png"/></Relationships>
</file>

<file path=ppt/slides/_rels/slide13.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3" Type="http://schemas.openxmlformats.org/officeDocument/2006/relationships/image" Target="../media/image22.svg"/><Relationship Id="rId7" Type="http://schemas.openxmlformats.org/officeDocument/2006/relationships/image" Target="../media/image26.png"/><Relationship Id="rId12" Type="http://schemas.openxmlformats.org/officeDocument/2006/relationships/image" Target="../media/image31.svg"/><Relationship Id="rId17" Type="http://schemas.openxmlformats.org/officeDocument/2006/relationships/image" Target="../media/image74.png"/><Relationship Id="rId2" Type="http://schemas.openxmlformats.org/officeDocument/2006/relationships/image" Target="../media/image21.png"/><Relationship Id="rId16" Type="http://schemas.openxmlformats.org/officeDocument/2006/relationships/image" Target="../media/image35.svg"/><Relationship Id="rId1" Type="http://schemas.openxmlformats.org/officeDocument/2006/relationships/slideLayout" Target="../slideLayouts/slideLayout29.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sv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svg"/></Relationships>
</file>

<file path=ppt/slides/_rels/slide1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slide" Target="slide16.xml"/><Relationship Id="rId3" Type="http://schemas.openxmlformats.org/officeDocument/2006/relationships/slide" Target="slide20.xml"/><Relationship Id="rId7" Type="http://schemas.openxmlformats.org/officeDocument/2006/relationships/slide" Target="slide19.xml"/><Relationship Id="rId12" Type="http://schemas.openxmlformats.org/officeDocument/2006/relationships/image" Target="../media/image81.png"/><Relationship Id="rId2" Type="http://schemas.openxmlformats.org/officeDocument/2006/relationships/image" Target="../media/image18.png"/><Relationship Id="rId1" Type="http://schemas.openxmlformats.org/officeDocument/2006/relationships/slideLayout" Target="../slideLayouts/slideLayout49.xml"/><Relationship Id="rId6" Type="http://schemas.openxmlformats.org/officeDocument/2006/relationships/image" Target="../media/image78.png"/><Relationship Id="rId11" Type="http://schemas.openxmlformats.org/officeDocument/2006/relationships/slide" Target="slide17.xml"/><Relationship Id="rId5" Type="http://schemas.openxmlformats.org/officeDocument/2006/relationships/image" Target="../media/image77.svg"/><Relationship Id="rId10" Type="http://schemas.openxmlformats.org/officeDocument/2006/relationships/image" Target="../media/image80.png"/><Relationship Id="rId4" Type="http://schemas.openxmlformats.org/officeDocument/2006/relationships/image" Target="../media/image76.png"/><Relationship Id="rId9" Type="http://schemas.openxmlformats.org/officeDocument/2006/relationships/slide" Target="slide18.xml"/><Relationship Id="rId14" Type="http://schemas.openxmlformats.org/officeDocument/2006/relationships/image" Target="../media/image82.png"/></Relationships>
</file>

<file path=ppt/slides/_rels/slide16.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image" Target="../media/image83.png"/><Relationship Id="rId7" Type="http://schemas.microsoft.com/office/2007/relationships/hdphoto" Target="../media/hdphoto3.wdp"/><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5.png"/><Relationship Id="rId5" Type="http://schemas.microsoft.com/office/2007/relationships/hdphoto" Target="../media/hdphoto2.wdp"/><Relationship Id="rId4" Type="http://schemas.openxmlformats.org/officeDocument/2006/relationships/image" Target="../media/image84.png"/></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slide" Target="slide15.xml"/><Relationship Id="rId5" Type="http://schemas.openxmlformats.org/officeDocument/2006/relationships/image" Target="../media/image87.gif"/><Relationship Id="rId4" Type="http://schemas.openxmlformats.org/officeDocument/2006/relationships/image" Target="../media/image86.png"/></Relationships>
</file>

<file path=ppt/slides/_rels/slide1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slide" Target="slide15.xml"/></Relationships>
</file>

<file path=ppt/slides/_rels/slide19.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slide" Target="slide15.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85.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image" Target="../media/image37.png"/></Relationships>
</file>

<file path=ppt/slides/_rels/slide2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90.png"/><Relationship Id="rId4" Type="http://schemas.microsoft.com/office/2007/relationships/hdphoto" Target="../media/hdphoto4.wdp"/></Relationships>
</file>

<file path=ppt/slides/_rels/slide2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93.png"/><Relationship Id="rId4" Type="http://schemas.openxmlformats.org/officeDocument/2006/relationships/image" Target="../media/image92.png"/></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49.png"/><Relationship Id="rId18" Type="http://schemas.openxmlformats.org/officeDocument/2006/relationships/image" Target="../media/image54.svg"/><Relationship Id="rId3" Type="http://schemas.openxmlformats.org/officeDocument/2006/relationships/image" Target="../media/image39.png"/><Relationship Id="rId21" Type="http://schemas.openxmlformats.org/officeDocument/2006/relationships/image" Target="../media/image57.png"/><Relationship Id="rId7" Type="http://schemas.openxmlformats.org/officeDocument/2006/relationships/image" Target="../media/image43.png"/><Relationship Id="rId12" Type="http://schemas.openxmlformats.org/officeDocument/2006/relationships/image" Target="../media/image48.svg"/><Relationship Id="rId17" Type="http://schemas.openxmlformats.org/officeDocument/2006/relationships/image" Target="../media/image53.png"/><Relationship Id="rId2" Type="http://schemas.openxmlformats.org/officeDocument/2006/relationships/image" Target="../media/image38.png"/><Relationship Id="rId16" Type="http://schemas.openxmlformats.org/officeDocument/2006/relationships/image" Target="../media/image52.svg"/><Relationship Id="rId20" Type="http://schemas.openxmlformats.org/officeDocument/2006/relationships/image" Target="../media/image56.png"/><Relationship Id="rId1" Type="http://schemas.openxmlformats.org/officeDocument/2006/relationships/slideLayout" Target="../slideLayouts/slideLayout29.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51.png"/><Relationship Id="rId10" Type="http://schemas.openxmlformats.org/officeDocument/2006/relationships/image" Target="../media/image46.svg"/><Relationship Id="rId19" Type="http://schemas.openxmlformats.org/officeDocument/2006/relationships/image" Target="../media/image55.png"/><Relationship Id="rId4" Type="http://schemas.openxmlformats.org/officeDocument/2006/relationships/image" Target="../media/image40.svg"/><Relationship Id="rId9" Type="http://schemas.openxmlformats.org/officeDocument/2006/relationships/image" Target="../media/image45.png"/><Relationship Id="rId14" Type="http://schemas.openxmlformats.org/officeDocument/2006/relationships/image" Target="../media/image50.svg"/></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svg"/><Relationship Id="rId3" Type="http://schemas.openxmlformats.org/officeDocument/2006/relationships/image" Target="../media/image22.svg"/><Relationship Id="rId7" Type="http://schemas.openxmlformats.org/officeDocument/2006/relationships/image" Target="../media/image27.svg"/><Relationship Id="rId12" Type="http://schemas.openxmlformats.org/officeDocument/2006/relationships/image" Target="../media/image32.png"/><Relationship Id="rId17" Type="http://schemas.openxmlformats.org/officeDocument/2006/relationships/image" Target="../media/image10.png"/><Relationship Id="rId2" Type="http://schemas.openxmlformats.org/officeDocument/2006/relationships/image" Target="../media/image21.png"/><Relationship Id="rId16" Type="http://schemas.openxmlformats.org/officeDocument/2006/relationships/image" Target="../media/image58.png"/><Relationship Id="rId1" Type="http://schemas.openxmlformats.org/officeDocument/2006/relationships/slideLayout" Target="../slideLayouts/slideLayout29.xm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25.svg"/><Relationship Id="rId15" Type="http://schemas.openxmlformats.org/officeDocument/2006/relationships/image" Target="../media/image35.sv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svg"/><Relationship Id="rId14"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microsoft.com/office/2007/relationships/media" Target="../media/media3.mp4"/><Relationship Id="rId7" Type="http://schemas.openxmlformats.org/officeDocument/2006/relationships/image" Target="../media/image60.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59.png"/><Relationship Id="rId5" Type="http://schemas.openxmlformats.org/officeDocument/2006/relationships/slideLayout" Target="../slideLayouts/slideLayout24.xml"/><Relationship Id="rId4" Type="http://schemas.openxmlformats.org/officeDocument/2006/relationships/video" Target="../media/media3.mp4"/></Relationships>
</file>

<file path=ppt/slides/_rels/slide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1.png"/><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64.png"/></Relationships>
</file>

<file path=ppt/slides/_rels/slide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FCAE9"/>
        </a:solidFill>
        <a:effectLst/>
      </p:bgPr>
    </p:bg>
    <p:spTree>
      <p:nvGrpSpPr>
        <p:cNvPr id="1" name=""/>
        <p:cNvGrpSpPr/>
        <p:nvPr/>
      </p:nvGrpSpPr>
      <p:grpSpPr>
        <a:xfrm>
          <a:off x="0" y="0"/>
          <a:ext cx="0" cy="0"/>
          <a:chOff x="0" y="0"/>
          <a:chExt cx="0" cy="0"/>
        </a:xfrm>
      </p:grpSpPr>
      <p:sp>
        <p:nvSpPr>
          <p:cNvPr id="2" name="Freeform 2"/>
          <p:cNvSpPr/>
          <p:nvPr/>
        </p:nvSpPr>
        <p:spPr>
          <a:xfrm>
            <a:off x="0" y="4656595"/>
            <a:ext cx="12192000" cy="2296160"/>
          </a:xfrm>
          <a:custGeom>
            <a:avLst/>
            <a:gdLst/>
            <a:ahLst/>
            <a:cxnLst/>
            <a:rect l="l" t="t" r="r" b="b"/>
            <a:pathLst>
              <a:path w="18288000" h="3444240">
                <a:moveTo>
                  <a:pt x="0" y="0"/>
                </a:moveTo>
                <a:lnTo>
                  <a:pt x="18288000" y="0"/>
                </a:lnTo>
                <a:lnTo>
                  <a:pt x="18288000" y="3444240"/>
                </a:lnTo>
                <a:lnTo>
                  <a:pt x="0" y="34442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1052623" y="685800"/>
            <a:ext cx="9803219" cy="5162107"/>
          </a:xfrm>
          <a:custGeom>
            <a:avLst/>
            <a:gdLst/>
            <a:ahLst/>
            <a:cxnLst/>
            <a:rect l="l" t="t" r="r" b="b"/>
            <a:pathLst>
              <a:path w="11935200" h="7678312">
                <a:moveTo>
                  <a:pt x="0" y="0"/>
                </a:moveTo>
                <a:lnTo>
                  <a:pt x="11935200" y="0"/>
                </a:lnTo>
                <a:lnTo>
                  <a:pt x="11935200" y="7678312"/>
                </a:lnTo>
                <a:lnTo>
                  <a:pt x="0" y="7678312"/>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476029" y="419588"/>
            <a:ext cx="2042395" cy="1819433"/>
          </a:xfrm>
          <a:custGeom>
            <a:avLst/>
            <a:gdLst/>
            <a:ahLst/>
            <a:cxnLst/>
            <a:rect l="l" t="t" r="r" b="b"/>
            <a:pathLst>
              <a:path w="3063592" h="2729150">
                <a:moveTo>
                  <a:pt x="0" y="0"/>
                </a:moveTo>
                <a:lnTo>
                  <a:pt x="3063593" y="0"/>
                </a:lnTo>
                <a:lnTo>
                  <a:pt x="3063593" y="2729151"/>
                </a:lnTo>
                <a:lnTo>
                  <a:pt x="0" y="27291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rot="1573738">
            <a:off x="9956306" y="749632"/>
            <a:ext cx="1307769" cy="1307769"/>
          </a:xfrm>
          <a:custGeom>
            <a:avLst/>
            <a:gdLst/>
            <a:ahLst/>
            <a:cxnLst/>
            <a:rect l="l" t="t" r="r" b="b"/>
            <a:pathLst>
              <a:path w="1961653" h="1961653">
                <a:moveTo>
                  <a:pt x="0" y="0"/>
                </a:moveTo>
                <a:lnTo>
                  <a:pt x="1961653" y="0"/>
                </a:lnTo>
                <a:lnTo>
                  <a:pt x="1961653" y="1961653"/>
                </a:lnTo>
                <a:lnTo>
                  <a:pt x="0" y="19616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rot="-2083240">
            <a:off x="8862774" y="5474244"/>
            <a:ext cx="919620" cy="898162"/>
          </a:xfrm>
          <a:custGeom>
            <a:avLst/>
            <a:gdLst/>
            <a:ahLst/>
            <a:cxnLst/>
            <a:rect l="l" t="t" r="r" b="b"/>
            <a:pathLst>
              <a:path w="1379430" h="1347243">
                <a:moveTo>
                  <a:pt x="0" y="0"/>
                </a:moveTo>
                <a:lnTo>
                  <a:pt x="1379430" y="0"/>
                </a:lnTo>
                <a:lnTo>
                  <a:pt x="1379430" y="1347243"/>
                </a:lnTo>
                <a:lnTo>
                  <a:pt x="0" y="134724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1551150" y="2639923"/>
            <a:ext cx="1369314" cy="1371600"/>
          </a:xfrm>
          <a:custGeom>
            <a:avLst/>
            <a:gdLst/>
            <a:ahLst/>
            <a:cxnLst/>
            <a:rect l="l" t="t" r="r" b="b"/>
            <a:pathLst>
              <a:path w="2053971" h="2057400">
                <a:moveTo>
                  <a:pt x="0" y="0"/>
                </a:moveTo>
                <a:lnTo>
                  <a:pt x="2053971" y="0"/>
                </a:lnTo>
                <a:lnTo>
                  <a:pt x="2053971" y="2057400"/>
                </a:lnTo>
                <a:lnTo>
                  <a:pt x="0" y="20574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9399299" y="2905820"/>
            <a:ext cx="3474801" cy="4320996"/>
          </a:xfrm>
          <a:custGeom>
            <a:avLst/>
            <a:gdLst/>
            <a:ahLst/>
            <a:cxnLst/>
            <a:rect l="l" t="t" r="r" b="b"/>
            <a:pathLst>
              <a:path w="5212202" h="6481494">
                <a:moveTo>
                  <a:pt x="0" y="0"/>
                </a:moveTo>
                <a:lnTo>
                  <a:pt x="5212202" y="0"/>
                </a:lnTo>
                <a:lnTo>
                  <a:pt x="5212202" y="6481494"/>
                </a:lnTo>
                <a:lnTo>
                  <a:pt x="0" y="648149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0" y="4273401"/>
            <a:ext cx="1791081" cy="2743200"/>
          </a:xfrm>
          <a:custGeom>
            <a:avLst/>
            <a:gdLst/>
            <a:ahLst/>
            <a:cxnLst/>
            <a:rect l="l" t="t" r="r" b="b"/>
            <a:pathLst>
              <a:path w="2686622" h="4114800">
                <a:moveTo>
                  <a:pt x="0" y="0"/>
                </a:moveTo>
                <a:lnTo>
                  <a:pt x="2686622" y="0"/>
                </a:lnTo>
                <a:lnTo>
                  <a:pt x="2686622"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609630"/>
            <a:endParaRPr lang="en-US" sz="1200">
              <a:solidFill>
                <a:prstClr val="black"/>
              </a:solidFill>
              <a:latin typeface="Calibri"/>
            </a:endParaRPr>
          </a:p>
        </p:txBody>
      </p:sp>
      <p:pic>
        <p:nvPicPr>
          <p:cNvPr id="13" name="Picture 12" descr="A green and red text with white border&#10;&#10;AI-generated content may be incorrect.">
            <a:extLst>
              <a:ext uri="{FF2B5EF4-FFF2-40B4-BE49-F238E27FC236}">
                <a16:creationId xmlns:a16="http://schemas.microsoft.com/office/drawing/2014/main" id="{11A88904-7BF3-B242-6BE3-9674C4609BA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485116" y="2796990"/>
            <a:ext cx="6456224" cy="18594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289559" y="1847874"/>
            <a:ext cx="2446990" cy="830997"/>
          </a:xfrm>
          <a:prstGeom prst="rect">
            <a:avLst/>
          </a:prstGeom>
          <a:solidFill>
            <a:srgbClr val="F98D89"/>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Kì</a:t>
            </a:r>
            <a:r>
              <a:rPr kumimoji="0" lang="en-US" sz="48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thú</a:t>
            </a:r>
            <a:endParaRPr kumimoji="0" lang="en-US" sz="48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8" name="Rectangle 7"/>
          <p:cNvSpPr/>
          <p:nvPr/>
        </p:nvSpPr>
        <p:spPr>
          <a:xfrm>
            <a:off x="2953337" y="1847874"/>
            <a:ext cx="4556120" cy="830997"/>
          </a:xfrm>
          <a:prstGeom prst="rect">
            <a:avLst/>
          </a:prstGeom>
          <a:solidFill>
            <a:sysClr val="window" lastClr="FFFFFF"/>
          </a:solidFill>
          <a:ln w="28575">
            <a:solidFill>
              <a:srgbClr val="FF6698"/>
            </a:solidFill>
            <a:prstDash val="dashDot"/>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dirty="0" err="1">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Đặc</a:t>
            </a:r>
            <a:r>
              <a:rPr kumimoji="0" lang="en-US" sz="4800" b="0" i="0" u="none" strike="noStrike" kern="0" cap="none" spc="0" normalizeH="0" baseline="0" noProof="0" dirty="0">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0" i="0" u="none" strike="noStrike" kern="0" cap="none" spc="0" normalizeH="0" baseline="0" noProof="0" dirty="0" err="1">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biệt</a:t>
            </a:r>
            <a:r>
              <a:rPr kumimoji="0" lang="en-US" sz="4800" b="0" i="0" u="none" strike="noStrike" kern="0" cap="none" spc="0" normalizeH="0" baseline="0" noProof="0" dirty="0">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0" i="0" u="none" strike="noStrike" kern="0" cap="none" spc="0" normalizeH="0" baseline="0" noProof="0" dirty="0" err="1">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thú</a:t>
            </a:r>
            <a:r>
              <a:rPr kumimoji="0" lang="en-US" sz="4800" b="0" i="0" u="none" strike="noStrike" kern="0" cap="none" spc="0" normalizeH="0" baseline="0" noProof="0" dirty="0">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0" i="0" u="none" strike="noStrike" kern="0" cap="none" spc="0" normalizeH="0" baseline="0" noProof="0" dirty="0" err="1">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vị</a:t>
            </a:r>
            <a:endParaRPr kumimoji="0" lang="en-US" sz="48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9" name="TextBox 8"/>
          <p:cNvSpPr txBox="1"/>
          <p:nvPr/>
        </p:nvSpPr>
        <p:spPr>
          <a:xfrm>
            <a:off x="289560" y="3137363"/>
            <a:ext cx="2446990" cy="830997"/>
          </a:xfrm>
          <a:prstGeom prst="rect">
            <a:avLst/>
          </a:prstGeom>
          <a:solidFill>
            <a:srgbClr val="FFC000"/>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Tỉ</a:t>
            </a:r>
            <a:r>
              <a:rPr kumimoji="0" lang="en-US" sz="48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tê</a:t>
            </a:r>
            <a:endParaRPr kumimoji="0" lang="en-US" sz="48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0" name="Rectangle 9"/>
          <p:cNvSpPr/>
          <p:nvPr/>
        </p:nvSpPr>
        <p:spPr>
          <a:xfrm>
            <a:off x="2953338" y="3194635"/>
            <a:ext cx="9086262" cy="707886"/>
          </a:xfrm>
          <a:prstGeom prst="rect">
            <a:avLst/>
          </a:prstGeom>
          <a:solidFill>
            <a:sysClr val="window" lastClr="FFFFFF"/>
          </a:solidFill>
          <a:ln w="28575">
            <a:solidFill>
              <a:srgbClr val="FFB366"/>
            </a:solidFill>
            <a:prstDash val="dashDot"/>
          </a:ln>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err="1">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Nói</a:t>
            </a:r>
            <a:r>
              <a:rPr kumimoji="0" lang="en-US" sz="4000" b="0" i="0" u="none" strike="noStrike" kern="0" cap="none" spc="0" normalizeH="0" baseline="0" noProof="0" dirty="0">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0" cap="none" spc="0" normalizeH="0" baseline="0" noProof="0" dirty="0" err="1">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nhỏ</a:t>
            </a:r>
            <a:r>
              <a:rPr kumimoji="0" lang="en-US" sz="4000" b="0" i="0" u="none" strike="noStrike" kern="0" cap="none" spc="0" normalizeH="0" baseline="0" noProof="0" dirty="0">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0" cap="none" spc="0" normalizeH="0" baseline="0" noProof="0" dirty="0" err="1">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với</a:t>
            </a:r>
            <a:r>
              <a:rPr kumimoji="0" lang="en-US" sz="4000" b="0" i="0" u="none" strike="noStrike" kern="0" cap="none" spc="0" normalizeH="0" baseline="0" noProof="0" dirty="0">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0" cap="none" spc="0" normalizeH="0" baseline="0" noProof="0" dirty="0" err="1">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giọng</a:t>
            </a:r>
            <a:r>
              <a:rPr kumimoji="0" lang="en-US" sz="4000" b="0" i="0" u="none" strike="noStrike" kern="0" cap="none" spc="0" normalizeH="0" baseline="0" noProof="0" dirty="0">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0" cap="none" spc="0" normalizeH="0" baseline="0" noProof="0" dirty="0" err="1">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thân</a:t>
            </a:r>
            <a:r>
              <a:rPr kumimoji="0" lang="en-US" sz="4000" b="0" i="0" u="none" strike="noStrike" kern="0" cap="none" spc="0" normalizeH="0" baseline="0" noProof="0" dirty="0">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0" cap="none" spc="0" normalizeH="0" baseline="0" noProof="0" dirty="0" err="1">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mật</a:t>
            </a:r>
            <a:r>
              <a:rPr kumimoji="0" lang="en-US" sz="4000" b="0" i="0" u="none" strike="noStrike" kern="0" cap="none" spc="0" normalizeH="0" baseline="0" noProof="0" dirty="0">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0" cap="none" spc="0" normalizeH="0" baseline="0" noProof="0" dirty="0" err="1">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như</a:t>
            </a:r>
            <a:r>
              <a:rPr kumimoji="0" lang="en-US" sz="4000" b="0" i="0" u="none" strike="noStrike" kern="0" cap="none" spc="0" normalizeH="0" baseline="0" noProof="0" dirty="0">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0" cap="none" spc="0" normalizeH="0" baseline="0" noProof="0" dirty="0" err="1">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tâm</a:t>
            </a:r>
            <a:r>
              <a:rPr kumimoji="0" lang="en-US" sz="4000" b="0" i="0" u="none" strike="noStrike" kern="0" cap="none" spc="0" normalizeH="0" baseline="0" noProof="0" dirty="0">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0" cap="none" spc="0" normalizeH="0" baseline="0" noProof="0" dirty="0" err="1">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tình</a:t>
            </a:r>
            <a:endParaRPr kumimoji="0" lang="en-US" sz="4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1" name="TextBox 10"/>
          <p:cNvSpPr txBox="1"/>
          <p:nvPr/>
        </p:nvSpPr>
        <p:spPr>
          <a:xfrm>
            <a:off x="289560" y="4168891"/>
            <a:ext cx="2446990" cy="830997"/>
          </a:xfrm>
          <a:prstGeom prst="rect">
            <a:avLst/>
          </a:prstGeom>
          <a:solidFill>
            <a:srgbClr val="98FF66"/>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Tảo</a:t>
            </a:r>
            <a:r>
              <a:rPr kumimoji="0" lang="en-US" sz="48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tần</a:t>
            </a:r>
            <a:endParaRPr kumimoji="0" lang="en-US" sz="48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2" name="Rectangle 11"/>
          <p:cNvSpPr/>
          <p:nvPr/>
        </p:nvSpPr>
        <p:spPr>
          <a:xfrm>
            <a:off x="2953338" y="4283700"/>
            <a:ext cx="9086262" cy="707886"/>
          </a:xfrm>
          <a:prstGeom prst="rect">
            <a:avLst/>
          </a:prstGeom>
          <a:solidFill>
            <a:sysClr val="window" lastClr="FFFFFF"/>
          </a:solidFill>
          <a:ln w="28575">
            <a:solidFill>
              <a:srgbClr val="98FF66"/>
            </a:solidFill>
            <a:prstDash val="dashDot"/>
          </a:ln>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0" cap="none" spc="0" normalizeH="0" baseline="0" noProof="0" dirty="0">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a:t>
            </a:r>
            <a:r>
              <a:rPr kumimoji="0" lang="en-US" sz="4000" b="0" i="1" u="none" strike="noStrike" kern="0" cap="none" spc="0" normalizeH="0" baseline="0" noProof="0" dirty="0" err="1">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Chỉ</a:t>
            </a:r>
            <a:r>
              <a:rPr kumimoji="0" lang="en-US" sz="4000" b="0" i="1" u="none" strike="noStrike" kern="0" cap="none" spc="0" normalizeH="0" baseline="0" noProof="0" dirty="0">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1" u="none" strike="noStrike" kern="0" cap="none" spc="0" normalizeH="0" baseline="0" noProof="0" dirty="0" err="1">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người</a:t>
            </a:r>
            <a:r>
              <a:rPr kumimoji="0" lang="en-US" sz="4000" b="0" i="1" u="none" strike="noStrike" kern="0" cap="none" spc="0" normalizeH="0" baseline="0" noProof="0" dirty="0">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1" u="none" strike="noStrike" kern="0" cap="none" spc="0" normalizeH="0" baseline="0" noProof="0" dirty="0" err="1">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phụ</a:t>
            </a:r>
            <a:r>
              <a:rPr kumimoji="0" lang="en-US" sz="4000" b="0" i="1" u="none" strike="noStrike" kern="0" cap="none" spc="0" normalizeH="0" baseline="0" noProof="0" dirty="0">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1" u="none" strike="noStrike" kern="0" cap="none" spc="0" normalizeH="0" baseline="0" noProof="0" dirty="0" err="1">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nữ</a:t>
            </a:r>
            <a:r>
              <a:rPr kumimoji="0" lang="en-US" sz="4000" b="0" i="1" u="none" strike="noStrike" kern="0" cap="none" spc="0" normalizeH="0" baseline="0" noProof="0" dirty="0">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0" cap="none" spc="0" normalizeH="0" baseline="0" noProof="0" dirty="0" err="1">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đảm</a:t>
            </a:r>
            <a:r>
              <a:rPr kumimoji="0" lang="en-US" sz="4000" b="0" i="0" u="none" strike="noStrike" kern="0" cap="none" spc="0" normalizeH="0" baseline="0" noProof="0" dirty="0">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0" cap="none" spc="0" normalizeH="0" baseline="0" noProof="0" dirty="0" err="1">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đang</a:t>
            </a:r>
            <a:r>
              <a:rPr kumimoji="0" lang="en-US" sz="4000" b="0" i="0" u="none" strike="noStrike" kern="0" cap="none" spc="0" normalizeH="0" baseline="0" noProof="0" dirty="0">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0" cap="none" spc="0" normalizeH="0" baseline="0" noProof="0" dirty="0" err="1">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chịu</a:t>
            </a:r>
            <a:r>
              <a:rPr kumimoji="0" lang="en-US" sz="4000" b="0" i="0" u="none" strike="noStrike" kern="0" cap="none" spc="0" normalizeH="0" baseline="0" noProof="0" dirty="0">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0" cap="none" spc="0" normalizeH="0" baseline="0" noProof="0" dirty="0" err="1">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khó</a:t>
            </a:r>
            <a:endParaRPr kumimoji="0" lang="en-US" sz="4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3" name="Picture 12"/>
          <p:cNvPicPr>
            <a:picLocks noChangeAspect="1"/>
          </p:cNvPicPr>
          <p:nvPr/>
        </p:nvPicPr>
        <p:blipFill>
          <a:blip r:embed="rId3"/>
          <a:stretch>
            <a:fillRect/>
          </a:stretch>
        </p:blipFill>
        <p:spPr>
          <a:xfrm>
            <a:off x="4081054" y="-182879"/>
            <a:ext cx="5743269" cy="1727878"/>
          </a:xfrm>
          <a:prstGeom prst="rect">
            <a:avLst/>
          </a:prstGeom>
        </p:spPr>
      </p:pic>
    </p:spTree>
    <p:extLst>
      <p:ext uri="{BB962C8B-B14F-4D97-AF65-F5344CB8AC3E}">
        <p14:creationId xmlns:p14="http://schemas.microsoft.com/office/powerpoint/2010/main" val="3011041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12" name="Hình ảnh 16" descr="Ảnh có chứa văn bản&#10;&#10;Mô tả được tạo tự động">
            <a:extLst>
              <a:ext uri="{FF2B5EF4-FFF2-40B4-BE49-F238E27FC236}">
                <a16:creationId xmlns:a16="http://schemas.microsoft.com/office/drawing/2014/main" id="{9AAA91EC-E39F-A6BD-7609-EA7C297462D5}"/>
              </a:ext>
            </a:extLst>
          </p:cNvPr>
          <p:cNvPicPr>
            <a:picLocks noChangeAspect="1"/>
          </p:cNvPicPr>
          <p:nvPr/>
        </p:nvPicPr>
        <p:blipFill>
          <a:blip r:embed="rId3"/>
          <a:stretch>
            <a:fillRect/>
          </a:stretch>
        </p:blipFill>
        <p:spPr>
          <a:xfrm>
            <a:off x="365159" y="1171692"/>
            <a:ext cx="5337224" cy="3046385"/>
          </a:xfrm>
          <a:prstGeom prst="rect">
            <a:avLst/>
          </a:prstGeom>
        </p:spPr>
      </p:pic>
      <p:pic>
        <p:nvPicPr>
          <p:cNvPr id="13" name="Hình ảnh 18" descr="Ảnh có chứa văn bản&#10;&#10;Mô tả được tạo tự động">
            <a:extLst>
              <a:ext uri="{FF2B5EF4-FFF2-40B4-BE49-F238E27FC236}">
                <a16:creationId xmlns:a16="http://schemas.microsoft.com/office/drawing/2014/main" id="{33DC6072-5B43-CCA9-C1CC-8730984745DE}"/>
              </a:ext>
            </a:extLst>
          </p:cNvPr>
          <p:cNvPicPr>
            <a:picLocks noChangeAspect="1"/>
          </p:cNvPicPr>
          <p:nvPr/>
        </p:nvPicPr>
        <p:blipFill>
          <a:blip r:embed="rId4"/>
          <a:stretch>
            <a:fillRect/>
          </a:stretch>
        </p:blipFill>
        <p:spPr>
          <a:xfrm>
            <a:off x="5168707" y="3959785"/>
            <a:ext cx="6786227" cy="2803465"/>
          </a:xfrm>
          <a:prstGeom prst="rect">
            <a:avLst/>
          </a:prstGeom>
        </p:spPr>
      </p:pic>
      <p:pic>
        <p:nvPicPr>
          <p:cNvPr id="14" name="Picture 13">
            <a:extLst>
              <a:ext uri="{FF2B5EF4-FFF2-40B4-BE49-F238E27FC236}">
                <a16:creationId xmlns:a16="http://schemas.microsoft.com/office/drawing/2014/main" id="{C40EC8F7-0F52-EB65-FBCE-ED444616FEBB}"/>
              </a:ext>
            </a:extLst>
          </p:cNvPr>
          <p:cNvPicPr>
            <a:picLocks noChangeAspect="1"/>
          </p:cNvPicPr>
          <p:nvPr/>
        </p:nvPicPr>
        <p:blipFill>
          <a:blip r:embed="rId5"/>
          <a:stretch>
            <a:fillRect/>
          </a:stretch>
        </p:blipFill>
        <p:spPr>
          <a:xfrm>
            <a:off x="418422" y="0"/>
            <a:ext cx="11985775" cy="993734"/>
          </a:xfrm>
          <a:prstGeom prst="rect">
            <a:avLst/>
          </a:prstGeom>
        </p:spPr>
      </p:pic>
      <p:pic>
        <p:nvPicPr>
          <p:cNvPr id="15" name="Hình ảnh 2" descr="Ảnh có chứa văn bản, trong nhà&#10;&#10;Mô tả được tạo tự động">
            <a:extLst>
              <a:ext uri="{FF2B5EF4-FFF2-40B4-BE49-F238E27FC236}">
                <a16:creationId xmlns:a16="http://schemas.microsoft.com/office/drawing/2014/main" id="{DA5BEBD3-C0F8-F603-1E91-8D65CB208B8A}"/>
              </a:ext>
            </a:extLst>
          </p:cNvPr>
          <p:cNvPicPr>
            <a:picLocks noChangeAspect="1"/>
          </p:cNvPicPr>
          <p:nvPr/>
        </p:nvPicPr>
        <p:blipFill>
          <a:blip r:embed="rId6"/>
          <a:stretch>
            <a:fillRect/>
          </a:stretch>
        </p:blipFill>
        <p:spPr>
          <a:xfrm>
            <a:off x="307513" y="4294359"/>
            <a:ext cx="4022750" cy="2353278"/>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536FCCE5-A53D-1DCB-999A-4E26082FAE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96966" y="0"/>
            <a:ext cx="1697780" cy="1697780"/>
          </a:xfrm>
          <a:prstGeom prst="rect">
            <a:avLst/>
          </a:prstGeom>
        </p:spPr>
      </p:pic>
      <p:pic>
        <p:nvPicPr>
          <p:cNvPr id="4" name="Picture 3" descr="A round pink circle with white text and a black background&#10;&#10;AI-generated content may be incorrect.">
            <a:extLst>
              <a:ext uri="{FF2B5EF4-FFF2-40B4-BE49-F238E27FC236}">
                <a16:creationId xmlns:a16="http://schemas.microsoft.com/office/drawing/2014/main" id="{27AF8DD5-3F15-7D6D-427F-53038A5257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68839" y="8102010"/>
            <a:ext cx="1697780" cy="1697780"/>
          </a:xfrm>
          <a:prstGeom prst="rect">
            <a:avLst/>
          </a:prstGeom>
        </p:spPr>
      </p:pic>
    </p:spTree>
    <p:extLst>
      <p:ext uri="{BB962C8B-B14F-4D97-AF65-F5344CB8AC3E}">
        <p14:creationId xmlns:p14="http://schemas.microsoft.com/office/powerpoint/2010/main" val="3442161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3" name="Hình ảnh 18" descr="Ảnh có chứa văn bản&#10;&#10;Mô tả được tạo tự động">
            <a:extLst>
              <a:ext uri="{FF2B5EF4-FFF2-40B4-BE49-F238E27FC236}">
                <a16:creationId xmlns:a16="http://schemas.microsoft.com/office/drawing/2014/main" id="{71667231-63B3-D12D-0EB6-7A8C4FE3ADD5}"/>
              </a:ext>
            </a:extLst>
          </p:cNvPr>
          <p:cNvPicPr>
            <a:picLocks noChangeAspect="1"/>
          </p:cNvPicPr>
          <p:nvPr/>
        </p:nvPicPr>
        <p:blipFill>
          <a:blip r:embed="rId3"/>
          <a:stretch>
            <a:fillRect/>
          </a:stretch>
        </p:blipFill>
        <p:spPr>
          <a:xfrm>
            <a:off x="379125" y="1249591"/>
            <a:ext cx="8258099" cy="3411512"/>
          </a:xfrm>
          <a:prstGeom prst="rect">
            <a:avLst/>
          </a:prstGeom>
        </p:spPr>
      </p:pic>
      <p:pic>
        <p:nvPicPr>
          <p:cNvPr id="4" name="Hình ảnh 2" descr="Ảnh có chứa văn bản, trong nhà&#10;&#10;Mô tả được tạo tự động">
            <a:extLst>
              <a:ext uri="{FF2B5EF4-FFF2-40B4-BE49-F238E27FC236}">
                <a16:creationId xmlns:a16="http://schemas.microsoft.com/office/drawing/2014/main" id="{88341DD6-C44B-EF4B-FB90-73D9541730F8}"/>
              </a:ext>
            </a:extLst>
          </p:cNvPr>
          <p:cNvPicPr>
            <a:picLocks noChangeAspect="1"/>
          </p:cNvPicPr>
          <p:nvPr/>
        </p:nvPicPr>
        <p:blipFill>
          <a:blip r:embed="rId4"/>
          <a:stretch>
            <a:fillRect/>
          </a:stretch>
        </p:blipFill>
        <p:spPr>
          <a:xfrm>
            <a:off x="6771375" y="3729715"/>
            <a:ext cx="5185599" cy="3033535"/>
          </a:xfrm>
          <a:prstGeom prst="rect">
            <a:avLst/>
          </a:prstGeom>
        </p:spPr>
      </p:pic>
      <p:pic>
        <p:nvPicPr>
          <p:cNvPr id="5" name="Picture 4">
            <a:extLst>
              <a:ext uri="{FF2B5EF4-FFF2-40B4-BE49-F238E27FC236}">
                <a16:creationId xmlns:a16="http://schemas.microsoft.com/office/drawing/2014/main" id="{80C5DA9F-C5E5-E307-FFB5-B9C563578B1D}"/>
              </a:ext>
            </a:extLst>
          </p:cNvPr>
          <p:cNvPicPr>
            <a:picLocks noChangeAspect="1"/>
          </p:cNvPicPr>
          <p:nvPr/>
        </p:nvPicPr>
        <p:blipFill>
          <a:blip r:embed="rId5"/>
          <a:stretch>
            <a:fillRect/>
          </a:stretch>
        </p:blipFill>
        <p:spPr>
          <a:xfrm>
            <a:off x="-107095" y="0"/>
            <a:ext cx="11985775" cy="993734"/>
          </a:xfrm>
          <a:prstGeom prst="rect">
            <a:avLst/>
          </a:prstGeom>
        </p:spPr>
      </p:pic>
    </p:spTree>
    <p:extLst>
      <p:ext uri="{BB962C8B-B14F-4D97-AF65-F5344CB8AC3E}">
        <p14:creationId xmlns:p14="http://schemas.microsoft.com/office/powerpoint/2010/main" val="3076902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FCAE9"/>
        </a:solidFill>
        <a:effectLst/>
      </p:bgPr>
    </p:bg>
    <p:spTree>
      <p:nvGrpSpPr>
        <p:cNvPr id="1" name=""/>
        <p:cNvGrpSpPr/>
        <p:nvPr/>
      </p:nvGrpSpPr>
      <p:grpSpPr>
        <a:xfrm>
          <a:off x="0" y="0"/>
          <a:ext cx="0" cy="0"/>
          <a:chOff x="0" y="0"/>
          <a:chExt cx="0" cy="0"/>
        </a:xfrm>
      </p:grpSpPr>
      <p:sp>
        <p:nvSpPr>
          <p:cNvPr id="2" name="Freeform 2"/>
          <p:cNvSpPr/>
          <p:nvPr/>
        </p:nvSpPr>
        <p:spPr>
          <a:xfrm>
            <a:off x="0" y="4656595"/>
            <a:ext cx="12192000" cy="2296160"/>
          </a:xfrm>
          <a:custGeom>
            <a:avLst/>
            <a:gdLst/>
            <a:ahLst/>
            <a:cxnLst/>
            <a:rect l="l" t="t" r="r" b="b"/>
            <a:pathLst>
              <a:path w="18288000" h="3444240">
                <a:moveTo>
                  <a:pt x="0" y="0"/>
                </a:moveTo>
                <a:lnTo>
                  <a:pt x="18288000" y="0"/>
                </a:lnTo>
                <a:lnTo>
                  <a:pt x="18288000" y="3444240"/>
                </a:lnTo>
                <a:lnTo>
                  <a:pt x="0" y="34442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052623" y="685800"/>
            <a:ext cx="9803219" cy="5162107"/>
          </a:xfrm>
          <a:custGeom>
            <a:avLst/>
            <a:gdLst/>
            <a:ahLst/>
            <a:cxnLst/>
            <a:rect l="l" t="t" r="r" b="b"/>
            <a:pathLst>
              <a:path w="11935200" h="7678312">
                <a:moveTo>
                  <a:pt x="0" y="0"/>
                </a:moveTo>
                <a:lnTo>
                  <a:pt x="11935200" y="0"/>
                </a:lnTo>
                <a:lnTo>
                  <a:pt x="11935200" y="7678312"/>
                </a:lnTo>
                <a:lnTo>
                  <a:pt x="0" y="7678312"/>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476029" y="419588"/>
            <a:ext cx="2042395" cy="1819433"/>
          </a:xfrm>
          <a:custGeom>
            <a:avLst/>
            <a:gdLst/>
            <a:ahLst/>
            <a:cxnLst/>
            <a:rect l="l" t="t" r="r" b="b"/>
            <a:pathLst>
              <a:path w="3063592" h="2729150">
                <a:moveTo>
                  <a:pt x="0" y="0"/>
                </a:moveTo>
                <a:lnTo>
                  <a:pt x="3063593" y="0"/>
                </a:lnTo>
                <a:lnTo>
                  <a:pt x="3063593" y="2729151"/>
                </a:lnTo>
                <a:lnTo>
                  <a:pt x="0" y="27291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1573738">
            <a:off x="9956306" y="749632"/>
            <a:ext cx="1307769" cy="1307769"/>
          </a:xfrm>
          <a:custGeom>
            <a:avLst/>
            <a:gdLst/>
            <a:ahLst/>
            <a:cxnLst/>
            <a:rect l="l" t="t" r="r" b="b"/>
            <a:pathLst>
              <a:path w="1961653" h="1961653">
                <a:moveTo>
                  <a:pt x="0" y="0"/>
                </a:moveTo>
                <a:lnTo>
                  <a:pt x="1961653" y="0"/>
                </a:lnTo>
                <a:lnTo>
                  <a:pt x="1961653" y="1961653"/>
                </a:lnTo>
                <a:lnTo>
                  <a:pt x="0" y="19616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2083240">
            <a:off x="8862774" y="5474244"/>
            <a:ext cx="919620" cy="898162"/>
          </a:xfrm>
          <a:custGeom>
            <a:avLst/>
            <a:gdLst/>
            <a:ahLst/>
            <a:cxnLst/>
            <a:rect l="l" t="t" r="r" b="b"/>
            <a:pathLst>
              <a:path w="1379430" h="1347243">
                <a:moveTo>
                  <a:pt x="0" y="0"/>
                </a:moveTo>
                <a:lnTo>
                  <a:pt x="1379430" y="0"/>
                </a:lnTo>
                <a:lnTo>
                  <a:pt x="1379430" y="1347243"/>
                </a:lnTo>
                <a:lnTo>
                  <a:pt x="0" y="134724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551150" y="2639923"/>
            <a:ext cx="1369314" cy="1371600"/>
          </a:xfrm>
          <a:custGeom>
            <a:avLst/>
            <a:gdLst/>
            <a:ahLst/>
            <a:cxnLst/>
            <a:rect l="l" t="t" r="r" b="b"/>
            <a:pathLst>
              <a:path w="2053971" h="2057400">
                <a:moveTo>
                  <a:pt x="0" y="0"/>
                </a:moveTo>
                <a:lnTo>
                  <a:pt x="2053971" y="0"/>
                </a:lnTo>
                <a:lnTo>
                  <a:pt x="2053971" y="2057400"/>
                </a:lnTo>
                <a:lnTo>
                  <a:pt x="0" y="20574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9399299" y="2905820"/>
            <a:ext cx="3474801" cy="4320996"/>
          </a:xfrm>
          <a:custGeom>
            <a:avLst/>
            <a:gdLst/>
            <a:ahLst/>
            <a:cxnLst/>
            <a:rect l="l" t="t" r="r" b="b"/>
            <a:pathLst>
              <a:path w="5212202" h="6481494">
                <a:moveTo>
                  <a:pt x="0" y="0"/>
                </a:moveTo>
                <a:lnTo>
                  <a:pt x="5212202" y="0"/>
                </a:lnTo>
                <a:lnTo>
                  <a:pt x="5212202" y="6481494"/>
                </a:lnTo>
                <a:lnTo>
                  <a:pt x="0" y="648149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0" y="4273401"/>
            <a:ext cx="1791081" cy="2743200"/>
          </a:xfrm>
          <a:custGeom>
            <a:avLst/>
            <a:gdLst/>
            <a:ahLst/>
            <a:cxnLst/>
            <a:rect l="l" t="t" r="r" b="b"/>
            <a:pathLst>
              <a:path w="2686622" h="4114800">
                <a:moveTo>
                  <a:pt x="0" y="0"/>
                </a:moveTo>
                <a:lnTo>
                  <a:pt x="2686622" y="0"/>
                </a:lnTo>
                <a:lnTo>
                  <a:pt x="2686622"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A008C41-6BB2-6BBF-8D39-631CF2D67C6A}"/>
              </a:ext>
            </a:extLst>
          </p:cNvPr>
          <p:cNvPicPr>
            <a:picLocks noChangeAspect="1"/>
          </p:cNvPicPr>
          <p:nvPr/>
        </p:nvPicPr>
        <p:blipFill>
          <a:blip r:embed="rId17"/>
          <a:stretch>
            <a:fillRect/>
          </a:stretch>
        </p:blipFill>
        <p:spPr>
          <a:xfrm>
            <a:off x="2371059" y="2063038"/>
            <a:ext cx="6519663" cy="3264196"/>
          </a:xfrm>
          <a:prstGeom prst="rect">
            <a:avLst/>
          </a:prstGeom>
        </p:spPr>
      </p:pic>
    </p:spTree>
    <p:extLst>
      <p:ext uri="{BB962C8B-B14F-4D97-AF65-F5344CB8AC3E}">
        <p14:creationId xmlns:p14="http://schemas.microsoft.com/office/powerpoint/2010/main" val="953993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3">
            <a:extLst>
              <a:ext uri="{FF2B5EF4-FFF2-40B4-BE49-F238E27FC236}">
                <a16:creationId xmlns:a16="http://schemas.microsoft.com/office/drawing/2014/main" id="{4644003D-244E-4D88-9016-D45E68BBF0A9}"/>
              </a:ext>
            </a:extLst>
          </p:cNvPr>
          <p:cNvGrpSpPr/>
          <p:nvPr/>
        </p:nvGrpSpPr>
        <p:grpSpPr>
          <a:xfrm>
            <a:off x="1370447" y="1339095"/>
            <a:ext cx="9533109" cy="1101122"/>
            <a:chOff x="1603464" y="2459552"/>
            <a:chExt cx="9533109" cy="856397"/>
          </a:xfrm>
        </p:grpSpPr>
        <p:sp>
          <p:nvSpPr>
            <p:cNvPr id="10" name="矩形 8">
              <a:extLst>
                <a:ext uri="{FF2B5EF4-FFF2-40B4-BE49-F238E27FC236}">
                  <a16:creationId xmlns:a16="http://schemas.microsoft.com/office/drawing/2014/main" id="{FE4F2356-571E-443D-A759-FAC514A69DA2}"/>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1" name="箭头: 五边形 19">
              <a:extLst>
                <a:ext uri="{FF2B5EF4-FFF2-40B4-BE49-F238E27FC236}">
                  <a16:creationId xmlns:a16="http://schemas.microsoft.com/office/drawing/2014/main" id="{C7D1BDC0-4F0D-4EF8-AC4A-A7A62FF4215C}"/>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rPr>
                <a:t>01</a:t>
              </a:r>
            </a:p>
          </p:txBody>
        </p:sp>
      </p:grpSp>
      <p:grpSp>
        <p:nvGrpSpPr>
          <p:cNvPr id="12" name="组合 10">
            <a:extLst>
              <a:ext uri="{FF2B5EF4-FFF2-40B4-BE49-F238E27FC236}">
                <a16:creationId xmlns:a16="http://schemas.microsoft.com/office/drawing/2014/main" id="{C5D4E453-EEA3-4644-9E10-51E5BD743BA7}"/>
              </a:ext>
            </a:extLst>
          </p:cNvPr>
          <p:cNvGrpSpPr/>
          <p:nvPr/>
        </p:nvGrpSpPr>
        <p:grpSpPr>
          <a:xfrm>
            <a:off x="1370447" y="2570784"/>
            <a:ext cx="9533109" cy="856397"/>
            <a:chOff x="1603464" y="2459552"/>
            <a:chExt cx="9533109" cy="856397"/>
          </a:xfrm>
        </p:grpSpPr>
        <p:sp>
          <p:nvSpPr>
            <p:cNvPr id="13" name="矩形 11">
              <a:extLst>
                <a:ext uri="{FF2B5EF4-FFF2-40B4-BE49-F238E27FC236}">
                  <a16:creationId xmlns:a16="http://schemas.microsoft.com/office/drawing/2014/main" id="{3CE3C645-FED5-47DE-80DF-D5276DDD268F}"/>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4" name="箭头: 五边形 23">
              <a:extLst>
                <a:ext uri="{FF2B5EF4-FFF2-40B4-BE49-F238E27FC236}">
                  <a16:creationId xmlns:a16="http://schemas.microsoft.com/office/drawing/2014/main" id="{F08AE37A-E481-4287-869A-582017852C64}"/>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rPr>
                <a:t>02</a:t>
              </a:r>
            </a:p>
          </p:txBody>
        </p:sp>
      </p:grpSp>
      <p:grpSp>
        <p:nvGrpSpPr>
          <p:cNvPr id="15" name="组合 26">
            <a:extLst>
              <a:ext uri="{FF2B5EF4-FFF2-40B4-BE49-F238E27FC236}">
                <a16:creationId xmlns:a16="http://schemas.microsoft.com/office/drawing/2014/main" id="{8A33DE70-F9FE-488F-907D-094F006030F4}"/>
              </a:ext>
            </a:extLst>
          </p:cNvPr>
          <p:cNvGrpSpPr/>
          <p:nvPr/>
        </p:nvGrpSpPr>
        <p:grpSpPr>
          <a:xfrm>
            <a:off x="1370447" y="3553903"/>
            <a:ext cx="9533109" cy="856397"/>
            <a:chOff x="1603464" y="2459552"/>
            <a:chExt cx="9533109" cy="856397"/>
          </a:xfrm>
        </p:grpSpPr>
        <p:sp>
          <p:nvSpPr>
            <p:cNvPr id="16" name="矩形 27">
              <a:extLst>
                <a:ext uri="{FF2B5EF4-FFF2-40B4-BE49-F238E27FC236}">
                  <a16:creationId xmlns:a16="http://schemas.microsoft.com/office/drawing/2014/main" id="{3B568F62-13E0-43BB-8833-400AC228C063}"/>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7" name="箭头: 五边形 26">
              <a:extLst>
                <a:ext uri="{FF2B5EF4-FFF2-40B4-BE49-F238E27FC236}">
                  <a16:creationId xmlns:a16="http://schemas.microsoft.com/office/drawing/2014/main" id="{A18A4EC1-EA85-4D2D-BC35-67733C6752C3}"/>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rPr>
                <a:t>03</a:t>
              </a:r>
            </a:p>
          </p:txBody>
        </p:sp>
      </p:grpSp>
      <p:grpSp>
        <p:nvGrpSpPr>
          <p:cNvPr id="18" name="组合 29">
            <a:extLst>
              <a:ext uri="{FF2B5EF4-FFF2-40B4-BE49-F238E27FC236}">
                <a16:creationId xmlns:a16="http://schemas.microsoft.com/office/drawing/2014/main" id="{2FCB5733-CD1D-4A77-927B-ACA39E76A1B5}"/>
              </a:ext>
            </a:extLst>
          </p:cNvPr>
          <p:cNvGrpSpPr/>
          <p:nvPr/>
        </p:nvGrpSpPr>
        <p:grpSpPr>
          <a:xfrm>
            <a:off x="1370447" y="4554143"/>
            <a:ext cx="9533109" cy="1237057"/>
            <a:chOff x="1603464" y="2459552"/>
            <a:chExt cx="9533109" cy="856397"/>
          </a:xfrm>
        </p:grpSpPr>
        <p:sp>
          <p:nvSpPr>
            <p:cNvPr id="19" name="矩形 30">
              <a:extLst>
                <a:ext uri="{FF2B5EF4-FFF2-40B4-BE49-F238E27FC236}">
                  <a16:creationId xmlns:a16="http://schemas.microsoft.com/office/drawing/2014/main" id="{188AE680-4D4B-4CCB-B734-BD99527ED542}"/>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20" name="箭头: 五边形 29">
              <a:extLst>
                <a:ext uri="{FF2B5EF4-FFF2-40B4-BE49-F238E27FC236}">
                  <a16:creationId xmlns:a16="http://schemas.microsoft.com/office/drawing/2014/main" id="{B9376850-4EA1-440A-B8BB-977A380E96AC}"/>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rPr>
                <a:t>04</a:t>
              </a:r>
            </a:p>
          </p:txBody>
        </p:sp>
      </p:grpSp>
      <p:grpSp>
        <p:nvGrpSpPr>
          <p:cNvPr id="21" name="Group 20">
            <a:extLst>
              <a:ext uri="{FF2B5EF4-FFF2-40B4-BE49-F238E27FC236}">
                <a16:creationId xmlns:a16="http://schemas.microsoft.com/office/drawing/2014/main" id="{822D69B0-4682-4712-8517-DDED85C6B126}"/>
              </a:ext>
            </a:extLst>
          </p:cNvPr>
          <p:cNvGrpSpPr/>
          <p:nvPr/>
        </p:nvGrpSpPr>
        <p:grpSpPr>
          <a:xfrm>
            <a:off x="3982371" y="-734369"/>
            <a:ext cx="5172261" cy="2819899"/>
            <a:chOff x="3765322" y="-398062"/>
            <a:chExt cx="4227256" cy="2819899"/>
          </a:xfrm>
        </p:grpSpPr>
        <p:pic>
          <p:nvPicPr>
            <p:cNvPr id="22" name="Picture 4">
              <a:extLst>
                <a:ext uri="{FF2B5EF4-FFF2-40B4-BE49-F238E27FC236}">
                  <a16:creationId xmlns:a16="http://schemas.microsoft.com/office/drawing/2014/main" id="{9EF35063-2A40-4C65-9E40-B081CDE709C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41667" y1="27837" x2="41667" y2="27837"/>
                          <a14:foregroundMark x1="46809" y1="25177" x2="46809" y2="25177"/>
                          <a14:foregroundMark x1="50177" y1="24113" x2="50177" y2="24113"/>
                          <a14:foregroundMark x1="53191" y1="22340" x2="53191" y2="22340"/>
                        </a14:backgroundRemoval>
                      </a14:imgEffect>
                    </a14:imgLayer>
                  </a14:imgProps>
                </a:ext>
                <a:ext uri="{28A0092B-C50C-407E-A947-70E740481C1C}">
                  <a14:useLocalDpi xmlns:a14="http://schemas.microsoft.com/office/drawing/2010/main" val="0"/>
                </a:ext>
              </a:extLst>
            </a:blip>
            <a:srcRect/>
            <a:stretch>
              <a:fillRect/>
            </a:stretch>
          </p:blipFill>
          <p:spPr bwMode="auto">
            <a:xfrm>
              <a:off x="3765322" y="-398062"/>
              <a:ext cx="4227256" cy="281989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B1B6449C-BF14-44E8-AE80-770D65E88E57}"/>
                </a:ext>
              </a:extLst>
            </p:cNvPr>
            <p:cNvSpPr txBox="1"/>
            <p:nvPr/>
          </p:nvSpPr>
          <p:spPr>
            <a:xfrm>
              <a:off x="4615414" y="657944"/>
              <a:ext cx="337686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rPr>
                <a:t>Cùng</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rPr>
                <a:t>tìm</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rPr>
                <a:t>hiểu</a:t>
              </a:r>
              <a:endPar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24" name="TextBox 23">
            <a:extLst>
              <a:ext uri="{FF2B5EF4-FFF2-40B4-BE49-F238E27FC236}">
                <a16:creationId xmlns:a16="http://schemas.microsoft.com/office/drawing/2014/main" id="{EF0E9E3E-FC5A-4F04-AEFA-47D954793B58}"/>
              </a:ext>
            </a:extLst>
          </p:cNvPr>
          <p:cNvSpPr txBox="1"/>
          <p:nvPr/>
        </p:nvSpPr>
        <p:spPr>
          <a:xfrm>
            <a:off x="2213803" y="1430178"/>
            <a:ext cx="8470766" cy="954107"/>
          </a:xfrm>
          <a:prstGeom prst="rect">
            <a:avLst/>
          </a:prstGeom>
          <a:noFill/>
        </p:spPr>
        <p:txBody>
          <a:bodyPr wrap="square" rtlCol="0">
            <a:spAutoFit/>
          </a:bodyPr>
          <a:lstStyle/>
          <a:p>
            <a:pPr lvl="0"/>
            <a:r>
              <a:rPr lang="vi-VN" sz="2800" b="1" dirty="0">
                <a:latin typeface="Cambria" panose="02040503050406030204" pitchFamily="18" charset="0"/>
                <a:ea typeface="Cambria" panose="02040503050406030204" pitchFamily="18" charset="0"/>
                <a:cs typeface="Arial-Rounded" panose="020B0500000000000000" pitchFamily="34" charset="0"/>
              </a:rPr>
              <a:t>Vì sao đêm trước ngày khai giảng, Diệu nằm mãi không ngủ được?</a:t>
            </a:r>
            <a:endPar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5" name="TextBox 24">
            <a:extLst>
              <a:ext uri="{FF2B5EF4-FFF2-40B4-BE49-F238E27FC236}">
                <a16:creationId xmlns:a16="http://schemas.microsoft.com/office/drawing/2014/main" id="{6A51452E-88CA-4F9F-B0AF-DD67C3946A38}"/>
              </a:ext>
            </a:extLst>
          </p:cNvPr>
          <p:cNvSpPr txBox="1"/>
          <p:nvPr/>
        </p:nvSpPr>
        <p:spPr>
          <a:xfrm>
            <a:off x="2290003" y="2716459"/>
            <a:ext cx="847076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br>
            <a:endParaRPr kumimoji="0" lang="en-US" sz="2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6" name="TextBox 25">
            <a:extLst>
              <a:ext uri="{FF2B5EF4-FFF2-40B4-BE49-F238E27FC236}">
                <a16:creationId xmlns:a16="http://schemas.microsoft.com/office/drawing/2014/main" id="{7D08D8BA-BC57-489A-9F38-B5C4081EF1F3}"/>
              </a:ext>
            </a:extLst>
          </p:cNvPr>
          <p:cNvSpPr txBox="1"/>
          <p:nvPr/>
        </p:nvSpPr>
        <p:spPr>
          <a:xfrm>
            <a:off x="2312382" y="2757304"/>
            <a:ext cx="8652412" cy="523220"/>
          </a:xfrm>
          <a:prstGeom prst="rect">
            <a:avLst/>
          </a:prstGeom>
          <a:noFill/>
        </p:spPr>
        <p:txBody>
          <a:bodyPr wrap="square" rtlCol="0">
            <a:spAutoFit/>
          </a:bodyPr>
          <a:lstStyle/>
          <a:p>
            <a:pPr lvl="0"/>
            <a:r>
              <a:rPr lang="en-US" sz="2800" b="1" dirty="0" err="1">
                <a:latin typeface="Cambria" panose="02040503050406030204" pitchFamily="18" charset="0"/>
                <a:ea typeface="Cambria" panose="02040503050406030204" pitchFamily="18" charset="0"/>
                <a:cs typeface="Arial-Rounded" panose="020B0500000000000000" pitchFamily="34" charset="0"/>
              </a:rPr>
              <a:t>Mùa</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hè</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Diệu</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đã</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làm</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những</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gì</a:t>
            </a:r>
            <a:r>
              <a:rPr lang="en-US" sz="2800" b="1" dirty="0">
                <a:latin typeface="Cambria" panose="02040503050406030204" pitchFamily="18" charset="0"/>
                <a:ea typeface="Cambria" panose="02040503050406030204" pitchFamily="18" charset="0"/>
                <a:cs typeface="Arial-Rounded" panose="020B0500000000000000" pitchFamily="34" charset="0"/>
              </a:rPr>
              <a:t>?</a:t>
            </a:r>
            <a:endPar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7" name="TextBox 26">
            <a:extLst>
              <a:ext uri="{FF2B5EF4-FFF2-40B4-BE49-F238E27FC236}">
                <a16:creationId xmlns:a16="http://schemas.microsoft.com/office/drawing/2014/main" id="{46B3B9D8-3ACB-499C-BD85-7571E7191118}"/>
              </a:ext>
            </a:extLst>
          </p:cNvPr>
          <p:cNvSpPr txBox="1"/>
          <p:nvPr/>
        </p:nvSpPr>
        <p:spPr>
          <a:xfrm>
            <a:off x="2290003" y="3723188"/>
            <a:ext cx="9128623" cy="523220"/>
          </a:xfrm>
          <a:prstGeom prst="rect">
            <a:avLst/>
          </a:prstGeom>
          <a:noFill/>
        </p:spPr>
        <p:txBody>
          <a:bodyPr wrap="square" rtlCol="0">
            <a:spAutoFit/>
          </a:bodyPr>
          <a:lstStyle/>
          <a:p>
            <a:pPr lvl="0"/>
            <a:r>
              <a:rPr lang="en-US" sz="2800" b="1" dirty="0" err="1">
                <a:latin typeface="Cambria" panose="02040503050406030204" pitchFamily="18" charset="0"/>
                <a:ea typeface="Cambria" panose="02040503050406030204" pitchFamily="18" charset="0"/>
                <a:cs typeface="Arial-Rounded" panose="020B0500000000000000" pitchFamily="34" charset="0"/>
              </a:rPr>
              <a:t>Nói</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về</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những</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trải</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nghiệm</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của</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Diệu</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trong</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mùa</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hè</a:t>
            </a:r>
            <a:r>
              <a:rPr lang="en-US" sz="2800" b="1" dirty="0">
                <a:latin typeface="Cambria" panose="02040503050406030204" pitchFamily="18" charset="0"/>
                <a:ea typeface="Cambria" panose="02040503050406030204" pitchFamily="18" charset="0"/>
                <a:cs typeface="Arial-Rounded" panose="020B0500000000000000" pitchFamily="34" charset="0"/>
              </a:rPr>
              <a:t>.</a:t>
            </a:r>
            <a:endPar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8" name="TextBox 27">
            <a:extLst>
              <a:ext uri="{FF2B5EF4-FFF2-40B4-BE49-F238E27FC236}">
                <a16:creationId xmlns:a16="http://schemas.microsoft.com/office/drawing/2014/main" id="{6B3C0869-EF13-4FC7-A50C-F9AFF089775C}"/>
              </a:ext>
            </a:extLst>
          </p:cNvPr>
          <p:cNvSpPr txBox="1"/>
          <p:nvPr/>
        </p:nvSpPr>
        <p:spPr>
          <a:xfrm>
            <a:off x="2213803" y="4623628"/>
            <a:ext cx="8652412" cy="954107"/>
          </a:xfrm>
          <a:prstGeom prst="rect">
            <a:avLst/>
          </a:prstGeom>
          <a:noFill/>
        </p:spPr>
        <p:txBody>
          <a:bodyPr wrap="square" rtlCol="0">
            <a:spAutoFit/>
          </a:bodyPr>
          <a:lstStyle/>
          <a:p>
            <a:pPr lvl="0"/>
            <a:r>
              <a:rPr lang="en-US" sz="2800" b="1" dirty="0" err="1">
                <a:latin typeface="Cambria" panose="02040503050406030204" pitchFamily="18" charset="0"/>
                <a:ea typeface="Cambria" panose="02040503050406030204" pitchFamily="18" charset="0"/>
                <a:cs typeface="Arial-Rounded" panose="020B0500000000000000" pitchFamily="34" charset="0"/>
              </a:rPr>
              <a:t>Em</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thích</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nhất</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trải</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nghiệm</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nào</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của</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Diệu</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trong</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mùa</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hè</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vừa</a:t>
            </a:r>
            <a:r>
              <a:rPr lang="en-US" sz="2800" b="1" dirty="0">
                <a:latin typeface="Cambria" panose="02040503050406030204" pitchFamily="18" charset="0"/>
                <a:ea typeface="Cambria" panose="02040503050406030204" pitchFamily="18" charset="0"/>
                <a:cs typeface="Arial-Rounded" panose="020B0500000000000000" pitchFamily="34" charset="0"/>
              </a:rPr>
              <a:t> qua? </a:t>
            </a:r>
            <a:r>
              <a:rPr lang="en-US" sz="2800" b="1" dirty="0" err="1">
                <a:latin typeface="Cambria" panose="02040503050406030204" pitchFamily="18" charset="0"/>
                <a:ea typeface="Cambria" panose="02040503050406030204" pitchFamily="18" charset="0"/>
                <a:cs typeface="Arial-Rounded" panose="020B0500000000000000" pitchFamily="34" charset="0"/>
              </a:rPr>
              <a:t>Vì</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sao</a:t>
            </a:r>
            <a:r>
              <a:rPr lang="en-US" sz="2800" b="1" dirty="0">
                <a:latin typeface="Cambria" panose="02040503050406030204" pitchFamily="18" charset="0"/>
                <a:ea typeface="Cambria" panose="02040503050406030204" pitchFamily="18" charset="0"/>
                <a:cs typeface="Arial-Rounded" panose="020B0500000000000000" pitchFamily="34" charset="0"/>
              </a:rPr>
              <a:t>?</a:t>
            </a:r>
            <a:endPar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4244787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childTnLst>
                          </p:cTn>
                        </p:par>
                        <p:par>
                          <p:cTn id="16" fill="hold">
                            <p:stCondLst>
                              <p:cond delay="1000"/>
                            </p:stCondLst>
                            <p:childTnLst>
                              <p:par>
                                <p:cTn id="17" presetID="16" presetClass="entr" presetSubtype="21"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par>
                          <p:cTn id="23" fill="hold">
                            <p:stCondLst>
                              <p:cond delay="1500"/>
                            </p:stCondLst>
                            <p:childTnLst>
                              <p:par>
                                <p:cTn id="24" presetID="16" presetClass="entr" presetSubtype="21"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barn(inVertical)">
                                      <p:cBhvr>
                                        <p:cTn id="29" dur="500"/>
                                        <p:tgtEl>
                                          <p:spTgt spid="27"/>
                                        </p:tgtEl>
                                      </p:cBhvr>
                                    </p:animEffect>
                                  </p:childTnLst>
                                </p:cTn>
                              </p:par>
                            </p:childTnLst>
                          </p:cTn>
                        </p:par>
                        <p:par>
                          <p:cTn id="30" fill="hold">
                            <p:stCondLst>
                              <p:cond delay="2000"/>
                            </p:stCondLst>
                            <p:childTnLst>
                              <p:par>
                                <p:cTn id="31" presetID="16" presetClass="entr" presetSubtype="21" fill="hold"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barn(inVertical)">
                                      <p:cBhvr>
                                        <p:cTn id="33" dur="500"/>
                                        <p:tgtEl>
                                          <p:spTgt spid="18"/>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barn(inVertical)">
                                      <p:cBhvr>
                                        <p:cTn id="3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27" grpId="0"/>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97E665B-EB1C-9B07-75FC-1AB277E09BAB}"/>
              </a:ext>
            </a:extLst>
          </p:cNvPr>
          <p:cNvPicPr>
            <a:picLocks noChangeAspect="1"/>
          </p:cNvPicPr>
          <p:nvPr/>
        </p:nvPicPr>
        <p:blipFill>
          <a:blip r:embed="rId2"/>
          <a:stretch>
            <a:fillRect/>
          </a:stretch>
        </p:blipFill>
        <p:spPr>
          <a:xfrm>
            <a:off x="-423814" y="1604105"/>
            <a:ext cx="6194073" cy="3649788"/>
          </a:xfrm>
          <a:prstGeom prst="rect">
            <a:avLst/>
          </a:prstGeom>
          <a:effectLst>
            <a:outerShdw blurRad="292100" dist="50800" dir="180000" algn="ctr" rotWithShape="0">
              <a:srgbClr val="FFC000"/>
            </a:outerShdw>
          </a:effectLst>
        </p:spPr>
      </p:pic>
      <p:sp>
        <p:nvSpPr>
          <p:cNvPr id="10" name="Freeform 7">
            <a:hlinkClick r:id="rId3" action="ppaction://hlinksldjump"/>
            <a:extLst>
              <a:ext uri="{FF2B5EF4-FFF2-40B4-BE49-F238E27FC236}">
                <a16:creationId xmlns:a16="http://schemas.microsoft.com/office/drawing/2014/main" id="{98390C92-6FF1-63E1-42F9-AE7E6BE40197}"/>
              </a:ext>
            </a:extLst>
          </p:cNvPr>
          <p:cNvSpPr/>
          <p:nvPr/>
        </p:nvSpPr>
        <p:spPr>
          <a:xfrm>
            <a:off x="11021771" y="6195356"/>
            <a:ext cx="782631" cy="555578"/>
          </a:xfrm>
          <a:custGeom>
            <a:avLst/>
            <a:gdLst/>
            <a:ahLst/>
            <a:cxnLst/>
            <a:rect l="l" t="t" r="r" b="b"/>
            <a:pathLst>
              <a:path w="4774557" h="4114800">
                <a:moveTo>
                  <a:pt x="0" y="0"/>
                </a:moveTo>
                <a:lnTo>
                  <a:pt x="4774556" y="0"/>
                </a:lnTo>
                <a:lnTo>
                  <a:pt x="477455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Picture 10" descr="A cellphone with a picture of a beach chair and a van&#10;&#10;Description automatically generated">
            <a:extLst>
              <a:ext uri="{FF2B5EF4-FFF2-40B4-BE49-F238E27FC236}">
                <a16:creationId xmlns:a16="http://schemas.microsoft.com/office/drawing/2014/main" id="{6BD3088C-29B5-BE5E-83C1-53FD95D283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2142" y="1042220"/>
            <a:ext cx="4758813" cy="4532670"/>
          </a:xfrm>
          <a:prstGeom prst="rect">
            <a:avLst/>
          </a:prstGeom>
        </p:spPr>
      </p:pic>
      <p:sp>
        <p:nvSpPr>
          <p:cNvPr id="12" name="4">
            <a:hlinkClick r:id="rId7" action="ppaction://hlinksldjump"/>
            <a:extLst>
              <a:ext uri="{FF2B5EF4-FFF2-40B4-BE49-F238E27FC236}">
                <a16:creationId xmlns:a16="http://schemas.microsoft.com/office/drawing/2014/main" id="{5E7C447C-9CA1-2729-C4EB-63ECF6BFC2A2}"/>
              </a:ext>
            </a:extLst>
          </p:cNvPr>
          <p:cNvSpPr/>
          <p:nvPr/>
        </p:nvSpPr>
        <p:spPr>
          <a:xfrm>
            <a:off x="8627806" y="3409337"/>
            <a:ext cx="2616921" cy="2625149"/>
          </a:xfrm>
          <a:custGeom>
            <a:avLst/>
            <a:gdLst/>
            <a:ahLst/>
            <a:cxnLst/>
            <a:rect l="l" t="t" r="r" b="b"/>
            <a:pathLst>
              <a:path w="3199257" h="3199257">
                <a:moveTo>
                  <a:pt x="0" y="0"/>
                </a:moveTo>
                <a:lnTo>
                  <a:pt x="3199257" y="0"/>
                </a:lnTo>
                <a:lnTo>
                  <a:pt x="3199257" y="3199257"/>
                </a:lnTo>
                <a:lnTo>
                  <a:pt x="0" y="3199257"/>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3">
            <a:hlinkClick r:id="rId9" action="ppaction://hlinksldjump"/>
            <a:extLst>
              <a:ext uri="{FF2B5EF4-FFF2-40B4-BE49-F238E27FC236}">
                <a16:creationId xmlns:a16="http://schemas.microsoft.com/office/drawing/2014/main" id="{F49D8E11-84A1-9477-4141-B44FE3046626}"/>
              </a:ext>
            </a:extLst>
          </p:cNvPr>
          <p:cNvSpPr/>
          <p:nvPr/>
        </p:nvSpPr>
        <p:spPr>
          <a:xfrm rot="5400000" flipV="1">
            <a:off x="6412544" y="3039002"/>
            <a:ext cx="2625149" cy="3365817"/>
          </a:xfrm>
          <a:custGeom>
            <a:avLst/>
            <a:gdLst/>
            <a:ahLst/>
            <a:cxnLst/>
            <a:rect l="l" t="t" r="r" b="b"/>
            <a:pathLst>
              <a:path w="3199257" h="4114800">
                <a:moveTo>
                  <a:pt x="0" y="4114800"/>
                </a:moveTo>
                <a:lnTo>
                  <a:pt x="3199257" y="4114800"/>
                </a:lnTo>
                <a:lnTo>
                  <a:pt x="3199257" y="0"/>
                </a:lnTo>
                <a:lnTo>
                  <a:pt x="0" y="0"/>
                </a:lnTo>
                <a:lnTo>
                  <a:pt x="0" y="4114800"/>
                </a:lnTo>
                <a:close/>
              </a:path>
            </a:pathLst>
          </a:custGeom>
          <a:blipFill>
            <a:blip r:embed="rId10"/>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2">
            <a:hlinkClick r:id="rId11" action="ppaction://hlinksldjump"/>
            <a:extLst>
              <a:ext uri="{FF2B5EF4-FFF2-40B4-BE49-F238E27FC236}">
                <a16:creationId xmlns:a16="http://schemas.microsoft.com/office/drawing/2014/main" id="{8425DC29-2543-B9B0-584E-593002E96ECB}"/>
              </a:ext>
            </a:extLst>
          </p:cNvPr>
          <p:cNvSpPr/>
          <p:nvPr/>
        </p:nvSpPr>
        <p:spPr>
          <a:xfrm>
            <a:off x="8627806" y="869336"/>
            <a:ext cx="2616922" cy="3376397"/>
          </a:xfrm>
          <a:custGeom>
            <a:avLst/>
            <a:gdLst/>
            <a:ahLst/>
            <a:cxnLst/>
            <a:rect l="l" t="t" r="r" b="b"/>
            <a:pathLst>
              <a:path w="3199257" h="4114800">
                <a:moveTo>
                  <a:pt x="0" y="0"/>
                </a:moveTo>
                <a:lnTo>
                  <a:pt x="3199257" y="0"/>
                </a:lnTo>
                <a:lnTo>
                  <a:pt x="3199257" y="4114800"/>
                </a:lnTo>
                <a:lnTo>
                  <a:pt x="0" y="4114800"/>
                </a:lnTo>
                <a:lnTo>
                  <a:pt x="0" y="0"/>
                </a:lnTo>
                <a:close/>
              </a:path>
            </a:pathLst>
          </a:custGeom>
          <a:blipFill>
            <a:blip r:embed="rId1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1">
            <a:hlinkClick r:id="rId13" action="ppaction://hlinksldjump"/>
            <a:extLst>
              <a:ext uri="{FF2B5EF4-FFF2-40B4-BE49-F238E27FC236}">
                <a16:creationId xmlns:a16="http://schemas.microsoft.com/office/drawing/2014/main" id="{8BF6776F-0FE2-AF07-4F74-1B959DF5B2D3}"/>
              </a:ext>
            </a:extLst>
          </p:cNvPr>
          <p:cNvSpPr/>
          <p:nvPr/>
        </p:nvSpPr>
        <p:spPr>
          <a:xfrm>
            <a:off x="6042210" y="868856"/>
            <a:ext cx="3385565" cy="3376397"/>
          </a:xfrm>
          <a:custGeom>
            <a:avLst/>
            <a:gdLst/>
            <a:ahLst/>
            <a:cxnLst/>
            <a:rect l="l" t="t" r="r" b="b"/>
            <a:pathLst>
              <a:path w="4138944" h="4114800">
                <a:moveTo>
                  <a:pt x="0" y="0"/>
                </a:moveTo>
                <a:lnTo>
                  <a:pt x="4138944" y="0"/>
                </a:lnTo>
                <a:lnTo>
                  <a:pt x="4138944" y="4114800"/>
                </a:lnTo>
                <a:lnTo>
                  <a:pt x="0" y="4114800"/>
                </a:lnTo>
                <a:lnTo>
                  <a:pt x="0" y="0"/>
                </a:lnTo>
                <a:close/>
              </a:path>
            </a:pathLst>
          </a:custGeom>
          <a:blipFill>
            <a:blip r:embed="rId1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Rectangle: Rounded Corners 16">
            <a:extLst>
              <a:ext uri="{FF2B5EF4-FFF2-40B4-BE49-F238E27FC236}">
                <a16:creationId xmlns:a16="http://schemas.microsoft.com/office/drawing/2014/main" id="{230C23B3-7B2D-D82B-5A04-D1F9C5302C15}"/>
              </a:ext>
            </a:extLst>
          </p:cNvPr>
          <p:cNvSpPr/>
          <p:nvPr/>
        </p:nvSpPr>
        <p:spPr>
          <a:xfrm>
            <a:off x="212651" y="74428"/>
            <a:ext cx="2551814" cy="691116"/>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latin typeface="Pattaya" panose="00000500000000000000" pitchFamily="2" charset="-34"/>
                <a:cs typeface="Pattaya" panose="00000500000000000000" pitchFamily="2" charset="-34"/>
              </a:rPr>
              <a:t>Hương</a:t>
            </a:r>
            <a:r>
              <a:rPr lang="en-US" dirty="0">
                <a:solidFill>
                  <a:srgbClr val="FF0000"/>
                </a:solidFill>
                <a:latin typeface="Pattaya" panose="00000500000000000000" pitchFamily="2" charset="-34"/>
                <a:cs typeface="Pattaya" panose="00000500000000000000" pitchFamily="2" charset="-34"/>
              </a:rPr>
              <a:t> </a:t>
            </a:r>
            <a:r>
              <a:rPr lang="en-US" dirty="0" err="1">
                <a:solidFill>
                  <a:srgbClr val="FF0000"/>
                </a:solidFill>
                <a:latin typeface="Pattaya" panose="00000500000000000000" pitchFamily="2" charset="-34"/>
                <a:cs typeface="Pattaya" panose="00000500000000000000" pitchFamily="2" charset="-34"/>
              </a:rPr>
              <a:t>Thảo</a:t>
            </a:r>
            <a:endParaRPr lang="en-US" dirty="0">
              <a:solidFill>
                <a:srgbClr val="FF0000"/>
              </a:solidFill>
              <a:latin typeface="Pattaya" panose="00000500000000000000" pitchFamily="2" charset="-34"/>
              <a:cs typeface="Pattaya" panose="00000500000000000000" pitchFamily="2" charset="-34"/>
            </a:endParaRPr>
          </a:p>
          <a:p>
            <a:pPr algn="ctr"/>
            <a:r>
              <a:rPr lang="en-US" dirty="0" err="1">
                <a:solidFill>
                  <a:srgbClr val="FF0000"/>
                </a:solidFill>
                <a:latin typeface="Pattaya" panose="00000500000000000000" pitchFamily="2" charset="-34"/>
                <a:cs typeface="Pattaya" panose="00000500000000000000" pitchFamily="2" charset="-34"/>
              </a:rPr>
              <a:t>Zalo</a:t>
            </a:r>
            <a:r>
              <a:rPr lang="en-US" dirty="0">
                <a:solidFill>
                  <a:srgbClr val="FF0000"/>
                </a:solidFill>
                <a:latin typeface="Pattaya" panose="00000500000000000000" pitchFamily="2" charset="-34"/>
                <a:cs typeface="Pattaya" panose="00000500000000000000" pitchFamily="2" charset="-34"/>
              </a:rPr>
              <a:t>: 0972.115.126</a:t>
            </a:r>
          </a:p>
        </p:txBody>
      </p:sp>
    </p:spTree>
    <p:extLst>
      <p:ext uri="{BB962C8B-B14F-4D97-AF65-F5344CB8AC3E}">
        <p14:creationId xmlns:p14="http://schemas.microsoft.com/office/powerpoint/2010/main" val="210501146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9"/>
                                        </p:tgtEl>
                                        <p:attrNameLst>
                                          <p:attrName>r</p:attrName>
                                        </p:attrNameLst>
                                      </p:cBhvr>
                                    </p:animRot>
                                    <p:animRot by="-240000">
                                      <p:cBhvr>
                                        <p:cTn id="10" dur="200" fill="hold">
                                          <p:stCondLst>
                                            <p:cond delay="200"/>
                                          </p:stCondLst>
                                        </p:cTn>
                                        <p:tgtEl>
                                          <p:spTgt spid="9"/>
                                        </p:tgtEl>
                                        <p:attrNameLst>
                                          <p:attrName>r</p:attrName>
                                        </p:attrNameLst>
                                      </p:cBhvr>
                                    </p:animRot>
                                    <p:animRot by="240000">
                                      <p:cBhvr>
                                        <p:cTn id="11" dur="200" fill="hold">
                                          <p:stCondLst>
                                            <p:cond delay="400"/>
                                          </p:stCondLst>
                                        </p:cTn>
                                        <p:tgtEl>
                                          <p:spTgt spid="9"/>
                                        </p:tgtEl>
                                        <p:attrNameLst>
                                          <p:attrName>r</p:attrName>
                                        </p:attrNameLst>
                                      </p:cBhvr>
                                    </p:animRot>
                                    <p:animRot by="-240000">
                                      <p:cBhvr>
                                        <p:cTn id="12" dur="200" fill="hold">
                                          <p:stCondLst>
                                            <p:cond delay="600"/>
                                          </p:stCondLst>
                                        </p:cTn>
                                        <p:tgtEl>
                                          <p:spTgt spid="9"/>
                                        </p:tgtEl>
                                        <p:attrNameLst>
                                          <p:attrName>r</p:attrName>
                                        </p:attrNameLst>
                                      </p:cBhvr>
                                    </p:animRot>
                                    <p:animRot by="120000">
                                      <p:cBhvr>
                                        <p:cTn id="13"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53" presetClass="exit" presetSubtype="32" fill="hold" grpId="0" nodeType="clickEffect">
                                  <p:stCondLst>
                                    <p:cond delay="0"/>
                                  </p:stCondLst>
                                  <p:childTnLst>
                                    <p:anim calcmode="lin" valueType="num">
                                      <p:cBhvr>
                                        <p:cTn id="18" dur="500"/>
                                        <p:tgtEl>
                                          <p:spTgt spid="16"/>
                                        </p:tgtEl>
                                        <p:attrNameLst>
                                          <p:attrName>ppt_w</p:attrName>
                                        </p:attrNameLst>
                                      </p:cBhvr>
                                      <p:tavLst>
                                        <p:tav tm="0">
                                          <p:val>
                                            <p:strVal val="ppt_w"/>
                                          </p:val>
                                        </p:tav>
                                        <p:tav tm="100000">
                                          <p:val>
                                            <p:fltVal val="0"/>
                                          </p:val>
                                        </p:tav>
                                      </p:tavLst>
                                    </p:anim>
                                    <p:anim calcmode="lin" valueType="num">
                                      <p:cBhvr>
                                        <p:cTn id="19" dur="500"/>
                                        <p:tgtEl>
                                          <p:spTgt spid="16"/>
                                        </p:tgtEl>
                                        <p:attrNameLst>
                                          <p:attrName>ppt_h</p:attrName>
                                        </p:attrNameLst>
                                      </p:cBhvr>
                                      <p:tavLst>
                                        <p:tav tm="0">
                                          <p:val>
                                            <p:strVal val="ppt_h"/>
                                          </p:val>
                                        </p:tav>
                                        <p:tav tm="100000">
                                          <p:val>
                                            <p:fltVal val="0"/>
                                          </p:val>
                                        </p:tav>
                                      </p:tavLst>
                                    </p:anim>
                                    <p:animEffect transition="out" filter="fade">
                                      <p:cBhvr>
                                        <p:cTn id="20" dur="500"/>
                                        <p:tgtEl>
                                          <p:spTgt spid="16"/>
                                        </p:tgtEl>
                                      </p:cBhvr>
                                    </p:animEffect>
                                    <p:set>
                                      <p:cBhvr>
                                        <p:cTn id="2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2" restart="whenNotActive" fill="hold" evtFilter="cancelBubble" nodeType="interactiveSeq">
                <p:stCondLst>
                  <p:cond evt="onClick" delay="0">
                    <p:tgtEl>
                      <p:spTgt spid="15"/>
                    </p:tgtEl>
                  </p:cond>
                </p:stCondLst>
                <p:endSync evt="end" delay="0">
                  <p:rtn val="all"/>
                </p:endSync>
                <p:childTnLst>
                  <p:par>
                    <p:cTn id="23" fill="hold">
                      <p:stCondLst>
                        <p:cond delay="0"/>
                      </p:stCondLst>
                      <p:childTnLst>
                        <p:par>
                          <p:cTn id="24" fill="hold">
                            <p:stCondLst>
                              <p:cond delay="0"/>
                            </p:stCondLst>
                            <p:childTnLst>
                              <p:par>
                                <p:cTn id="25" presetID="53" presetClass="exit" presetSubtype="32" fill="hold" grpId="0" nodeType="clickEffect">
                                  <p:stCondLst>
                                    <p:cond delay="0"/>
                                  </p:stCondLst>
                                  <p:childTnLst>
                                    <p:anim calcmode="lin" valueType="num">
                                      <p:cBhvr>
                                        <p:cTn id="26" dur="500"/>
                                        <p:tgtEl>
                                          <p:spTgt spid="15"/>
                                        </p:tgtEl>
                                        <p:attrNameLst>
                                          <p:attrName>ppt_w</p:attrName>
                                        </p:attrNameLst>
                                      </p:cBhvr>
                                      <p:tavLst>
                                        <p:tav tm="0">
                                          <p:val>
                                            <p:strVal val="ppt_w"/>
                                          </p:val>
                                        </p:tav>
                                        <p:tav tm="100000">
                                          <p:val>
                                            <p:fltVal val="0"/>
                                          </p:val>
                                        </p:tav>
                                      </p:tavLst>
                                    </p:anim>
                                    <p:anim calcmode="lin" valueType="num">
                                      <p:cBhvr>
                                        <p:cTn id="27" dur="500"/>
                                        <p:tgtEl>
                                          <p:spTgt spid="15"/>
                                        </p:tgtEl>
                                        <p:attrNameLst>
                                          <p:attrName>ppt_h</p:attrName>
                                        </p:attrNameLst>
                                      </p:cBhvr>
                                      <p:tavLst>
                                        <p:tav tm="0">
                                          <p:val>
                                            <p:strVal val="ppt_h"/>
                                          </p:val>
                                        </p:tav>
                                        <p:tav tm="100000">
                                          <p:val>
                                            <p:fltVal val="0"/>
                                          </p:val>
                                        </p:tav>
                                      </p:tavLst>
                                    </p:anim>
                                    <p:animEffect transition="out" filter="fade">
                                      <p:cBhvr>
                                        <p:cTn id="28" dur="500"/>
                                        <p:tgtEl>
                                          <p:spTgt spid="15"/>
                                        </p:tgtEl>
                                      </p:cBhvr>
                                    </p:animEffect>
                                    <p:set>
                                      <p:cBhvr>
                                        <p:cTn id="29"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0" restart="whenNotActive" fill="hold" evtFilter="cancelBubble" nodeType="interactiveSeq">
                <p:stCondLst>
                  <p:cond evt="onClick" delay="0">
                    <p:tgtEl>
                      <p:spTgt spid="14"/>
                    </p:tgtEl>
                  </p:cond>
                </p:stCondLst>
                <p:endSync evt="end" delay="0">
                  <p:rtn val="all"/>
                </p:endSync>
                <p:childTnLst>
                  <p:par>
                    <p:cTn id="31" fill="hold">
                      <p:stCondLst>
                        <p:cond delay="0"/>
                      </p:stCondLst>
                      <p:childTnLst>
                        <p:par>
                          <p:cTn id="32" fill="hold">
                            <p:stCondLst>
                              <p:cond delay="0"/>
                            </p:stCondLst>
                            <p:childTnLst>
                              <p:par>
                                <p:cTn id="33" presetID="53" presetClass="exit" presetSubtype="32" fill="hold" grpId="0" nodeType="clickEffect">
                                  <p:stCondLst>
                                    <p:cond delay="0"/>
                                  </p:stCondLst>
                                  <p:childTnLst>
                                    <p:anim calcmode="lin" valueType="num">
                                      <p:cBhvr>
                                        <p:cTn id="34" dur="500"/>
                                        <p:tgtEl>
                                          <p:spTgt spid="14"/>
                                        </p:tgtEl>
                                        <p:attrNameLst>
                                          <p:attrName>ppt_w</p:attrName>
                                        </p:attrNameLst>
                                      </p:cBhvr>
                                      <p:tavLst>
                                        <p:tav tm="0">
                                          <p:val>
                                            <p:strVal val="ppt_w"/>
                                          </p:val>
                                        </p:tav>
                                        <p:tav tm="100000">
                                          <p:val>
                                            <p:fltVal val="0"/>
                                          </p:val>
                                        </p:tav>
                                      </p:tavLst>
                                    </p:anim>
                                    <p:anim calcmode="lin" valueType="num">
                                      <p:cBhvr>
                                        <p:cTn id="35" dur="500"/>
                                        <p:tgtEl>
                                          <p:spTgt spid="14"/>
                                        </p:tgtEl>
                                        <p:attrNameLst>
                                          <p:attrName>ppt_h</p:attrName>
                                        </p:attrNameLst>
                                      </p:cBhvr>
                                      <p:tavLst>
                                        <p:tav tm="0">
                                          <p:val>
                                            <p:strVal val="ppt_h"/>
                                          </p:val>
                                        </p:tav>
                                        <p:tav tm="100000">
                                          <p:val>
                                            <p:fltVal val="0"/>
                                          </p:val>
                                        </p:tav>
                                      </p:tavLst>
                                    </p:anim>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53" presetClass="exit" presetSubtype="32" fill="hold" grpId="0" nodeType="clickEffect">
                                  <p:stCondLst>
                                    <p:cond delay="0"/>
                                  </p:stCondLst>
                                  <p:childTnLst>
                                    <p:anim calcmode="lin" valueType="num">
                                      <p:cBhvr>
                                        <p:cTn id="42" dur="500"/>
                                        <p:tgtEl>
                                          <p:spTgt spid="12"/>
                                        </p:tgtEl>
                                        <p:attrNameLst>
                                          <p:attrName>ppt_w</p:attrName>
                                        </p:attrNameLst>
                                      </p:cBhvr>
                                      <p:tavLst>
                                        <p:tav tm="0">
                                          <p:val>
                                            <p:strVal val="ppt_w"/>
                                          </p:val>
                                        </p:tav>
                                        <p:tav tm="100000">
                                          <p:val>
                                            <p:fltVal val="0"/>
                                          </p:val>
                                        </p:tav>
                                      </p:tavLst>
                                    </p:anim>
                                    <p:anim calcmode="lin" valueType="num">
                                      <p:cBhvr>
                                        <p:cTn id="43" dur="500"/>
                                        <p:tgtEl>
                                          <p:spTgt spid="12"/>
                                        </p:tgtEl>
                                        <p:attrNameLst>
                                          <p:attrName>ppt_h</p:attrName>
                                        </p:attrNameLst>
                                      </p:cBhvr>
                                      <p:tavLst>
                                        <p:tav tm="0">
                                          <p:val>
                                            <p:strVal val="ppt_h"/>
                                          </p:val>
                                        </p:tav>
                                        <p:tav tm="100000">
                                          <p:val>
                                            <p:fltVal val="0"/>
                                          </p:val>
                                        </p:tav>
                                      </p:tavLst>
                                    </p:anim>
                                    <p:animEffect transition="out" filter="fade">
                                      <p:cBhvr>
                                        <p:cTn id="44" dur="500"/>
                                        <p:tgtEl>
                                          <p:spTgt spid="12"/>
                                        </p:tgtEl>
                                      </p:cBhvr>
                                    </p:animEffect>
                                    <p:set>
                                      <p:cBhvr>
                                        <p:cTn id="4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2" grpId="0" animBg="1"/>
      <p:bldP spid="14" grpId="0" animBg="1"/>
      <p:bldP spid="15"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3">
            <a:extLst>
              <a:ext uri="{FF2B5EF4-FFF2-40B4-BE49-F238E27FC236}">
                <a16:creationId xmlns:a16="http://schemas.microsoft.com/office/drawing/2014/main" id="{1CC87F48-D164-47A3-8197-E3C5468ABB60}"/>
              </a:ext>
            </a:extLst>
          </p:cNvPr>
          <p:cNvGrpSpPr/>
          <p:nvPr/>
        </p:nvGrpSpPr>
        <p:grpSpPr>
          <a:xfrm>
            <a:off x="1343470" y="557577"/>
            <a:ext cx="9533109" cy="1224068"/>
            <a:chOff x="1603464" y="2459552"/>
            <a:chExt cx="9533109" cy="856397"/>
          </a:xfrm>
        </p:grpSpPr>
        <p:sp>
          <p:nvSpPr>
            <p:cNvPr id="8" name="矩形 8">
              <a:extLst>
                <a:ext uri="{FF2B5EF4-FFF2-40B4-BE49-F238E27FC236}">
                  <a16:creationId xmlns:a16="http://schemas.microsoft.com/office/drawing/2014/main" id="{8C69AE9C-4170-4FC2-9326-E30FA1F9A1CF}"/>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Cambria" panose="02040503050406030204" pitchFamily="18" charset="0"/>
                <a:ea typeface="字魂59号-创粗黑" panose="00000500000000000000" charset="-122"/>
                <a:cs typeface="+mn-cs"/>
              </a:endParaRPr>
            </a:p>
          </p:txBody>
        </p:sp>
        <p:sp>
          <p:nvSpPr>
            <p:cNvPr id="9" name="箭头: 五边形 19">
              <a:extLst>
                <a:ext uri="{FF2B5EF4-FFF2-40B4-BE49-F238E27FC236}">
                  <a16:creationId xmlns:a16="http://schemas.microsoft.com/office/drawing/2014/main" id="{3CD6C229-D3B8-4D0F-8289-AA469C6D9F8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rPr>
                <a:t>01</a:t>
              </a:r>
            </a:p>
          </p:txBody>
        </p:sp>
      </p:grpSp>
      <p:sp>
        <p:nvSpPr>
          <p:cNvPr id="10" name="TextBox 9">
            <a:extLst>
              <a:ext uri="{FF2B5EF4-FFF2-40B4-BE49-F238E27FC236}">
                <a16:creationId xmlns:a16="http://schemas.microsoft.com/office/drawing/2014/main" id="{562F8F38-80B1-4503-9D8F-33FD60F04301}"/>
              </a:ext>
            </a:extLst>
          </p:cNvPr>
          <p:cNvSpPr txBox="1"/>
          <p:nvPr/>
        </p:nvSpPr>
        <p:spPr>
          <a:xfrm>
            <a:off x="2292138" y="667878"/>
            <a:ext cx="8470766"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Vì sao đêm trước ngày khai giảng, Diệu nằm mãi không ngủ được?</a:t>
            </a:r>
            <a:endPar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11" name="Group 10">
            <a:extLst>
              <a:ext uri="{FF2B5EF4-FFF2-40B4-BE49-F238E27FC236}">
                <a16:creationId xmlns:a16="http://schemas.microsoft.com/office/drawing/2014/main" id="{ABCC186C-57C0-434F-8778-3536C42D27A2}"/>
              </a:ext>
            </a:extLst>
          </p:cNvPr>
          <p:cNvGrpSpPr/>
          <p:nvPr/>
        </p:nvGrpSpPr>
        <p:grpSpPr>
          <a:xfrm>
            <a:off x="274792" y="2239307"/>
            <a:ext cx="10986883" cy="1943829"/>
            <a:chOff x="503736" y="2521384"/>
            <a:chExt cx="6325689" cy="1943829"/>
          </a:xfrm>
        </p:grpSpPr>
        <p:sp>
          <p:nvSpPr>
            <p:cNvPr id="12" name="TextBox 11">
              <a:extLst>
                <a:ext uri="{FF2B5EF4-FFF2-40B4-BE49-F238E27FC236}">
                  <a16:creationId xmlns:a16="http://schemas.microsoft.com/office/drawing/2014/main" id="{EC834173-8C3A-49FC-B38F-3AEEBC11C21E}"/>
                </a:ext>
              </a:extLst>
            </p:cNvPr>
            <p:cNvSpPr txBox="1"/>
            <p:nvPr/>
          </p:nvSpPr>
          <p:spPr>
            <a:xfrm>
              <a:off x="971107" y="2833288"/>
              <a:ext cx="5858317" cy="1569660"/>
            </a:xfrm>
            <a:prstGeom prst="rect">
              <a:avLst/>
            </a:prstGeom>
            <a:noFill/>
            <a:ln w="57150">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Đêm trước ngày khai giảng, Diệu nằm mãi không ngủ được vì háo hức chờ ngày mai đến lớp để nghe những câu chuyện vui của các bạn.</a:t>
              </a:r>
            </a:p>
          </p:txBody>
        </p:sp>
        <p:grpSp>
          <p:nvGrpSpPr>
            <p:cNvPr id="13" name="Group 12">
              <a:extLst>
                <a:ext uri="{FF2B5EF4-FFF2-40B4-BE49-F238E27FC236}">
                  <a16:creationId xmlns:a16="http://schemas.microsoft.com/office/drawing/2014/main" id="{5238CBC5-2241-4B5C-B6C8-3C123214C342}"/>
                </a:ext>
              </a:extLst>
            </p:cNvPr>
            <p:cNvGrpSpPr/>
            <p:nvPr/>
          </p:nvGrpSpPr>
          <p:grpSpPr>
            <a:xfrm>
              <a:off x="503736" y="2521384"/>
              <a:ext cx="6325689" cy="1943829"/>
              <a:chOff x="503736" y="2521384"/>
              <a:chExt cx="6325689" cy="1943829"/>
            </a:xfrm>
          </p:grpSpPr>
          <p:sp>
            <p:nvSpPr>
              <p:cNvPr id="14" name="Rectangle 13">
                <a:extLst>
                  <a:ext uri="{FF2B5EF4-FFF2-40B4-BE49-F238E27FC236}">
                    <a16:creationId xmlns:a16="http://schemas.microsoft.com/office/drawing/2014/main" id="{D8DF75A3-109D-4FF9-B0D7-8D1B694FC4F9}"/>
                  </a:ext>
                </a:extLst>
              </p:cNvPr>
              <p:cNvSpPr/>
              <p:nvPr/>
            </p:nvSpPr>
            <p:spPr>
              <a:xfrm>
                <a:off x="951517" y="2833288"/>
                <a:ext cx="5877908" cy="1631925"/>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5" name="Picture 14">
                <a:extLst>
                  <a:ext uri="{FF2B5EF4-FFF2-40B4-BE49-F238E27FC236}">
                    <a16:creationId xmlns:a16="http://schemas.microsoft.com/office/drawing/2014/main" id="{6227904F-9EC2-4445-8DD8-AE65416A60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736" y="2521384"/>
                <a:ext cx="467370" cy="853940"/>
              </a:xfrm>
              <a:prstGeom prst="rect">
                <a:avLst/>
              </a:prstGeom>
            </p:spPr>
          </p:pic>
        </p:grpSp>
      </p:grpSp>
      <p:grpSp>
        <p:nvGrpSpPr>
          <p:cNvPr id="16" name="Group 15">
            <a:extLst>
              <a:ext uri="{FF2B5EF4-FFF2-40B4-BE49-F238E27FC236}">
                <a16:creationId xmlns:a16="http://schemas.microsoft.com/office/drawing/2014/main" id="{0538A91E-9A79-4ED5-97B1-0046EDBA5C28}"/>
              </a:ext>
            </a:extLst>
          </p:cNvPr>
          <p:cNvGrpSpPr/>
          <p:nvPr/>
        </p:nvGrpSpPr>
        <p:grpSpPr>
          <a:xfrm>
            <a:off x="2449835" y="3921314"/>
            <a:ext cx="7109731" cy="4890943"/>
            <a:chOff x="2210738" y="-1461943"/>
            <a:chExt cx="9410579" cy="4890943"/>
          </a:xfrm>
        </p:grpSpPr>
        <p:grpSp>
          <p:nvGrpSpPr>
            <p:cNvPr id="17" name="Group 16">
              <a:extLst>
                <a:ext uri="{FF2B5EF4-FFF2-40B4-BE49-F238E27FC236}">
                  <a16:creationId xmlns:a16="http://schemas.microsoft.com/office/drawing/2014/main" id="{0221FFA5-179F-4BAE-9A35-FEC8BE15F61F}"/>
                </a:ext>
              </a:extLst>
            </p:cNvPr>
            <p:cNvGrpSpPr/>
            <p:nvPr/>
          </p:nvGrpSpPr>
          <p:grpSpPr>
            <a:xfrm>
              <a:off x="3320903" y="-1461943"/>
              <a:ext cx="8300414" cy="4890943"/>
              <a:chOff x="3637968" y="-666044"/>
              <a:chExt cx="7054397" cy="4648755"/>
            </a:xfrm>
          </p:grpSpPr>
          <p:pic>
            <p:nvPicPr>
              <p:cNvPr id="19" name="Picture 4">
                <a:extLst>
                  <a:ext uri="{FF2B5EF4-FFF2-40B4-BE49-F238E27FC236}">
                    <a16:creationId xmlns:a16="http://schemas.microsoft.com/office/drawing/2014/main" id="{525C0589-D29B-4B75-8A7A-542E3A4A38A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FE3EAD3-2CFC-4AA0-BD1E-F78D6DBEAB8C}"/>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đoạn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văn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đầu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tiên</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18"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055E3DCB-D80C-4245-BD4B-08C0BB3CA568}"/>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a:extLst>
              <a:ext uri="{FF2B5EF4-FFF2-40B4-BE49-F238E27FC236}">
                <a16:creationId xmlns:a16="http://schemas.microsoft.com/office/drawing/2014/main" id="{2D0B08FE-5A40-AA0F-71B7-8F5519BA5A77}"/>
              </a:ext>
            </a:extLst>
          </p:cNvPr>
          <p:cNvSpPr/>
          <p:nvPr/>
        </p:nvSpPr>
        <p:spPr>
          <a:xfrm>
            <a:off x="3447610" y="4437287"/>
            <a:ext cx="6014525" cy="954107"/>
          </a:xfrm>
          <a:prstGeom prst="rect">
            <a:avLst/>
          </a:prstGeom>
          <a:solidFill>
            <a:srgbClr val="F98D89"/>
          </a:solidFill>
          <a:ln w="5715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Em đã bao giờ hồi hộp chờ đợi điều gì đó đến mức không ngủ được chưa?</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4" name="Arrow: Left 3">
            <a:hlinkClick r:id="rId8" action="ppaction://hlinksldjump"/>
            <a:extLst>
              <a:ext uri="{FF2B5EF4-FFF2-40B4-BE49-F238E27FC236}">
                <a16:creationId xmlns:a16="http://schemas.microsoft.com/office/drawing/2014/main" id="{71718FD2-4E48-C45D-AB59-2B497B43F507}"/>
              </a:ext>
            </a:extLst>
          </p:cNvPr>
          <p:cNvSpPr/>
          <p:nvPr/>
        </p:nvSpPr>
        <p:spPr>
          <a:xfrm>
            <a:off x="170121" y="6188149"/>
            <a:ext cx="1254642" cy="531628"/>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Tree>
    <p:extLst>
      <p:ext uri="{BB962C8B-B14F-4D97-AF65-F5344CB8AC3E}">
        <p14:creationId xmlns:p14="http://schemas.microsoft.com/office/powerpoint/2010/main" val="186247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fltVal val="0"/>
                                          </p:val>
                                        </p:tav>
                                        <p:tav tm="100000">
                                          <p:val>
                                            <p:strVal val="#ppt_h"/>
                                          </p:val>
                                        </p:tav>
                                      </p:tavLst>
                                    </p:anim>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descr="图形用户界面&#10;&#10;中度可信度描述已自动生成">
            <a:extLst>
              <a:ext uri="{FF2B5EF4-FFF2-40B4-BE49-F238E27FC236}">
                <a16:creationId xmlns:a16="http://schemas.microsoft.com/office/drawing/2014/main" id="{BB4A69AD-9A7D-8AE3-5025-4F12004F82B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0560" b="39441"/>
          <a:stretch/>
        </p:blipFill>
        <p:spPr>
          <a:xfrm>
            <a:off x="930705" y="411345"/>
            <a:ext cx="1294335" cy="1159681"/>
          </a:xfrm>
          <a:prstGeom prst="rect">
            <a:avLst/>
          </a:prstGeom>
        </p:spPr>
      </p:pic>
      <p:sp>
        <p:nvSpPr>
          <p:cNvPr id="3" name="矩形 9">
            <a:extLst>
              <a:ext uri="{FF2B5EF4-FFF2-40B4-BE49-F238E27FC236}">
                <a16:creationId xmlns:a16="http://schemas.microsoft.com/office/drawing/2014/main" id="{572F9678-DFBD-9FDB-61C0-751B0A2CECCD}"/>
              </a:ext>
            </a:extLst>
          </p:cNvPr>
          <p:cNvSpPr/>
          <p:nvPr/>
        </p:nvSpPr>
        <p:spPr>
          <a:xfrm>
            <a:off x="1151978" y="638001"/>
            <a:ext cx="694421"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panose="020B0604020202020204" pitchFamily="34" charset="0"/>
              </a:rPr>
              <a:t>02</a:t>
            </a:r>
            <a:endParaRPr kumimoji="0" lang="zh-CN" altLang="en-US" sz="3600" b="0" i="0" u="none" strike="noStrike" kern="1200" cap="none" spc="0" normalizeH="0" baseline="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sym typeface="Arial" panose="020B0604020202020204" pitchFamily="34" charset="0"/>
            </a:endParaRPr>
          </a:p>
        </p:txBody>
      </p:sp>
      <p:sp>
        <p:nvSpPr>
          <p:cNvPr id="4" name="矩形 1">
            <a:extLst>
              <a:ext uri="{FF2B5EF4-FFF2-40B4-BE49-F238E27FC236}">
                <a16:creationId xmlns:a16="http://schemas.microsoft.com/office/drawing/2014/main" id="{125DABEB-39DE-5F78-CD69-646124772EA6}"/>
              </a:ext>
            </a:extLst>
          </p:cNvPr>
          <p:cNvSpPr/>
          <p:nvPr/>
        </p:nvSpPr>
        <p:spPr>
          <a:xfrm>
            <a:off x="2112555" y="606466"/>
            <a:ext cx="8143965" cy="769441"/>
          </a:xfrm>
          <a:prstGeom prst="rect">
            <a:avLst/>
          </a:prstGeom>
          <a:solidFill>
            <a:srgbClr val="FEBC3E"/>
          </a:solidFill>
          <a:ln w="38100">
            <a:solidFill>
              <a:schemeClr val="tx1"/>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Mùa hè, Diệu đã làm những gì?</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5" name="Rounded Rectangle 1">
            <a:extLst>
              <a:ext uri="{FF2B5EF4-FFF2-40B4-BE49-F238E27FC236}">
                <a16:creationId xmlns:a16="http://schemas.microsoft.com/office/drawing/2014/main" id="{7E05D9DA-5069-A300-9BEE-C8939E9A8DE5}"/>
              </a:ext>
            </a:extLst>
          </p:cNvPr>
          <p:cNvSpPr/>
          <p:nvPr/>
        </p:nvSpPr>
        <p:spPr>
          <a:xfrm>
            <a:off x="1151978" y="2411505"/>
            <a:ext cx="2277022" cy="1082040"/>
          </a:xfrm>
          <a:custGeom>
            <a:avLst/>
            <a:gdLst>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7022" h="1082040">
                <a:moveTo>
                  <a:pt x="0" y="180344"/>
                </a:moveTo>
                <a:cubicBezTo>
                  <a:pt x="0" y="80743"/>
                  <a:pt x="80743" y="0"/>
                  <a:pt x="180344" y="0"/>
                </a:cubicBezTo>
                <a:cubicBezTo>
                  <a:pt x="819122" y="0"/>
                  <a:pt x="1564580" y="137160"/>
                  <a:pt x="2096678" y="0"/>
                </a:cubicBezTo>
                <a:cubicBezTo>
                  <a:pt x="2196279" y="0"/>
                  <a:pt x="2277022" y="80743"/>
                  <a:pt x="2277022" y="180344"/>
                </a:cubicBezTo>
                <a:cubicBezTo>
                  <a:pt x="2170342" y="420795"/>
                  <a:pt x="2277022" y="661245"/>
                  <a:pt x="2277022" y="901696"/>
                </a:cubicBezTo>
                <a:cubicBezTo>
                  <a:pt x="2277022" y="1001297"/>
                  <a:pt x="2196279" y="1082040"/>
                  <a:pt x="2096678" y="1082040"/>
                </a:cubicBezTo>
                <a:cubicBezTo>
                  <a:pt x="1351220" y="899160"/>
                  <a:pt x="819122" y="1082040"/>
                  <a:pt x="180344" y="1082040"/>
                </a:cubicBezTo>
                <a:cubicBezTo>
                  <a:pt x="187423" y="975360"/>
                  <a:pt x="0" y="1001297"/>
                  <a:pt x="0" y="901696"/>
                </a:cubicBezTo>
                <a:cubicBezTo>
                  <a:pt x="0" y="661245"/>
                  <a:pt x="167640" y="481755"/>
                  <a:pt x="0" y="180344"/>
                </a:cubicBezTo>
                <a:close/>
              </a:path>
            </a:pathLst>
          </a:custGeom>
          <a:solidFill>
            <a:schemeClr val="bg1"/>
          </a:solidFill>
          <a:ln w="38100">
            <a:solidFill>
              <a:srgbClr val="FD57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rPr>
              <a:t>đi</a:t>
            </a:r>
            <a:r>
              <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rPr>
              <a:t> du </a:t>
            </a:r>
            <a:r>
              <a:rPr kumimoji="0" lang="en-US" sz="36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rPr>
              <a:t>lịch</a:t>
            </a:r>
            <a:endPar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6" name="Rounded Rectangle 1">
            <a:extLst>
              <a:ext uri="{FF2B5EF4-FFF2-40B4-BE49-F238E27FC236}">
                <a16:creationId xmlns:a16="http://schemas.microsoft.com/office/drawing/2014/main" id="{183C6917-4DA5-8D63-97B4-A5E8062E157E}"/>
              </a:ext>
            </a:extLst>
          </p:cNvPr>
          <p:cNvSpPr/>
          <p:nvPr/>
        </p:nvSpPr>
        <p:spPr>
          <a:xfrm>
            <a:off x="4447481" y="2087700"/>
            <a:ext cx="2277022" cy="1261200"/>
          </a:xfrm>
          <a:custGeom>
            <a:avLst/>
            <a:gdLst>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7022" h="1082040">
                <a:moveTo>
                  <a:pt x="0" y="180344"/>
                </a:moveTo>
                <a:cubicBezTo>
                  <a:pt x="0" y="80743"/>
                  <a:pt x="80743" y="0"/>
                  <a:pt x="180344" y="0"/>
                </a:cubicBezTo>
                <a:cubicBezTo>
                  <a:pt x="819122" y="0"/>
                  <a:pt x="1564580" y="137160"/>
                  <a:pt x="2096678" y="0"/>
                </a:cubicBezTo>
                <a:cubicBezTo>
                  <a:pt x="2196279" y="0"/>
                  <a:pt x="2277022" y="80743"/>
                  <a:pt x="2277022" y="180344"/>
                </a:cubicBezTo>
                <a:cubicBezTo>
                  <a:pt x="2170342" y="420795"/>
                  <a:pt x="2277022" y="661245"/>
                  <a:pt x="2277022" y="901696"/>
                </a:cubicBezTo>
                <a:cubicBezTo>
                  <a:pt x="2277022" y="1001297"/>
                  <a:pt x="2196279" y="1082040"/>
                  <a:pt x="2096678" y="1082040"/>
                </a:cubicBezTo>
                <a:cubicBezTo>
                  <a:pt x="1351220" y="899160"/>
                  <a:pt x="819122" y="1082040"/>
                  <a:pt x="180344" y="1082040"/>
                </a:cubicBezTo>
                <a:cubicBezTo>
                  <a:pt x="187423" y="975360"/>
                  <a:pt x="0" y="1001297"/>
                  <a:pt x="0" y="901696"/>
                </a:cubicBezTo>
                <a:cubicBezTo>
                  <a:pt x="0" y="661245"/>
                  <a:pt x="167640" y="481755"/>
                  <a:pt x="0" y="180344"/>
                </a:cubicBezTo>
                <a:close/>
              </a:path>
            </a:pathLst>
          </a:custGeom>
          <a:solidFill>
            <a:schemeClr val="bg1"/>
          </a:solid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rPr>
              <a:t>đi</a:t>
            </a:r>
            <a:r>
              <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rPr>
              <a:t>thu</a:t>
            </a:r>
            <a:r>
              <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rPr>
              <a:t>hái</a:t>
            </a:r>
            <a:r>
              <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rPr>
              <a:t>quả</a:t>
            </a:r>
            <a:endPar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7" name="Rounded Rectangle 1">
            <a:extLst>
              <a:ext uri="{FF2B5EF4-FFF2-40B4-BE49-F238E27FC236}">
                <a16:creationId xmlns:a16="http://schemas.microsoft.com/office/drawing/2014/main" id="{B5E07A72-6F7B-B194-9098-D25136E1B8DB}"/>
              </a:ext>
            </a:extLst>
          </p:cNvPr>
          <p:cNvSpPr/>
          <p:nvPr/>
        </p:nvSpPr>
        <p:spPr>
          <a:xfrm>
            <a:off x="8115832" y="2150320"/>
            <a:ext cx="2277022" cy="1478280"/>
          </a:xfrm>
          <a:custGeom>
            <a:avLst/>
            <a:gdLst>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7022" h="1082040">
                <a:moveTo>
                  <a:pt x="0" y="180344"/>
                </a:moveTo>
                <a:cubicBezTo>
                  <a:pt x="0" y="80743"/>
                  <a:pt x="80743" y="0"/>
                  <a:pt x="180344" y="0"/>
                </a:cubicBezTo>
                <a:cubicBezTo>
                  <a:pt x="819122" y="0"/>
                  <a:pt x="1564580" y="137160"/>
                  <a:pt x="2096678" y="0"/>
                </a:cubicBezTo>
                <a:cubicBezTo>
                  <a:pt x="2196279" y="0"/>
                  <a:pt x="2277022" y="80743"/>
                  <a:pt x="2277022" y="180344"/>
                </a:cubicBezTo>
                <a:cubicBezTo>
                  <a:pt x="2170342" y="420795"/>
                  <a:pt x="2277022" y="661245"/>
                  <a:pt x="2277022" y="901696"/>
                </a:cubicBezTo>
                <a:cubicBezTo>
                  <a:pt x="2277022" y="1001297"/>
                  <a:pt x="2196279" y="1082040"/>
                  <a:pt x="2096678" y="1082040"/>
                </a:cubicBezTo>
                <a:cubicBezTo>
                  <a:pt x="1351220" y="899160"/>
                  <a:pt x="819122" y="1082040"/>
                  <a:pt x="180344" y="1082040"/>
                </a:cubicBezTo>
                <a:cubicBezTo>
                  <a:pt x="187423" y="975360"/>
                  <a:pt x="0" y="1001297"/>
                  <a:pt x="0" y="901696"/>
                </a:cubicBezTo>
                <a:cubicBezTo>
                  <a:pt x="0" y="661245"/>
                  <a:pt x="167640" y="481755"/>
                  <a:pt x="0" y="180344"/>
                </a:cubicBezTo>
                <a:close/>
              </a:path>
            </a:pathLst>
          </a:custGeom>
          <a:solidFill>
            <a:schemeClr val="bg1"/>
          </a:solidFill>
          <a:ln w="38100">
            <a:solidFill>
              <a:srgbClr val="F7A4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rPr>
              <a:t>ngắm</a:t>
            </a:r>
            <a:r>
              <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rPr>
              <a:t>núi</a:t>
            </a:r>
            <a:r>
              <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rPr>
              <a:t> non</a:t>
            </a:r>
          </a:p>
        </p:txBody>
      </p:sp>
      <p:sp>
        <p:nvSpPr>
          <p:cNvPr id="8" name="Rounded Rectangle 1">
            <a:extLst>
              <a:ext uri="{FF2B5EF4-FFF2-40B4-BE49-F238E27FC236}">
                <a16:creationId xmlns:a16="http://schemas.microsoft.com/office/drawing/2014/main" id="{60E0BCF5-B0F3-ADB1-5C1A-947E964E8310}"/>
              </a:ext>
            </a:extLst>
          </p:cNvPr>
          <p:cNvSpPr/>
          <p:nvPr/>
        </p:nvSpPr>
        <p:spPr>
          <a:xfrm>
            <a:off x="2904274" y="4035217"/>
            <a:ext cx="3280263" cy="1319019"/>
          </a:xfrm>
          <a:custGeom>
            <a:avLst/>
            <a:gdLst>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7022" h="1082040">
                <a:moveTo>
                  <a:pt x="0" y="180344"/>
                </a:moveTo>
                <a:cubicBezTo>
                  <a:pt x="0" y="80743"/>
                  <a:pt x="80743" y="0"/>
                  <a:pt x="180344" y="0"/>
                </a:cubicBezTo>
                <a:cubicBezTo>
                  <a:pt x="819122" y="0"/>
                  <a:pt x="1564580" y="137160"/>
                  <a:pt x="2096678" y="0"/>
                </a:cubicBezTo>
                <a:cubicBezTo>
                  <a:pt x="2196279" y="0"/>
                  <a:pt x="2277022" y="80743"/>
                  <a:pt x="2277022" y="180344"/>
                </a:cubicBezTo>
                <a:cubicBezTo>
                  <a:pt x="2170342" y="420795"/>
                  <a:pt x="2277022" y="661245"/>
                  <a:pt x="2277022" y="901696"/>
                </a:cubicBezTo>
                <a:cubicBezTo>
                  <a:pt x="2277022" y="1001297"/>
                  <a:pt x="2196279" y="1082040"/>
                  <a:pt x="2096678" y="1082040"/>
                </a:cubicBezTo>
                <a:cubicBezTo>
                  <a:pt x="1351220" y="899160"/>
                  <a:pt x="819122" y="1082040"/>
                  <a:pt x="180344" y="1082040"/>
                </a:cubicBezTo>
                <a:cubicBezTo>
                  <a:pt x="187423" y="975360"/>
                  <a:pt x="0" y="1001297"/>
                  <a:pt x="0" y="901696"/>
                </a:cubicBezTo>
                <a:cubicBezTo>
                  <a:pt x="0" y="661245"/>
                  <a:pt x="167640" y="481755"/>
                  <a:pt x="0" y="180344"/>
                </a:cubicBezTo>
                <a:close/>
              </a:path>
            </a:pathLst>
          </a:cu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rPr>
              <a:t>đến</a:t>
            </a:r>
            <a:r>
              <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rPr>
              <a:t>chơi</a:t>
            </a:r>
            <a:r>
              <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rPr>
              <a:t>nhà</a:t>
            </a:r>
            <a:r>
              <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rPr>
              <a:t>bà</a:t>
            </a:r>
            <a:r>
              <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rPr>
              <a:t>cụ</a:t>
            </a:r>
            <a:r>
              <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rPr>
              <a:t>Khởi</a:t>
            </a:r>
            <a:endPar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9" name="Rounded Rectangle 1">
            <a:extLst>
              <a:ext uri="{FF2B5EF4-FFF2-40B4-BE49-F238E27FC236}">
                <a16:creationId xmlns:a16="http://schemas.microsoft.com/office/drawing/2014/main" id="{ACD5623E-E789-DD3E-847A-A96F0F746422}"/>
              </a:ext>
            </a:extLst>
          </p:cNvPr>
          <p:cNvSpPr/>
          <p:nvPr/>
        </p:nvSpPr>
        <p:spPr>
          <a:xfrm>
            <a:off x="7419281" y="4003390"/>
            <a:ext cx="2277022" cy="1383699"/>
          </a:xfrm>
          <a:custGeom>
            <a:avLst/>
            <a:gdLst>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7022" h="1082040">
                <a:moveTo>
                  <a:pt x="0" y="180344"/>
                </a:moveTo>
                <a:cubicBezTo>
                  <a:pt x="0" y="80743"/>
                  <a:pt x="80743" y="0"/>
                  <a:pt x="180344" y="0"/>
                </a:cubicBezTo>
                <a:cubicBezTo>
                  <a:pt x="819122" y="0"/>
                  <a:pt x="1564580" y="137160"/>
                  <a:pt x="2096678" y="0"/>
                </a:cubicBezTo>
                <a:cubicBezTo>
                  <a:pt x="2196279" y="0"/>
                  <a:pt x="2277022" y="80743"/>
                  <a:pt x="2277022" y="180344"/>
                </a:cubicBezTo>
                <a:cubicBezTo>
                  <a:pt x="2170342" y="420795"/>
                  <a:pt x="2277022" y="661245"/>
                  <a:pt x="2277022" y="901696"/>
                </a:cubicBezTo>
                <a:cubicBezTo>
                  <a:pt x="2277022" y="1001297"/>
                  <a:pt x="2196279" y="1082040"/>
                  <a:pt x="2096678" y="1082040"/>
                </a:cubicBezTo>
                <a:cubicBezTo>
                  <a:pt x="1351220" y="899160"/>
                  <a:pt x="819122" y="1082040"/>
                  <a:pt x="180344" y="1082040"/>
                </a:cubicBezTo>
                <a:cubicBezTo>
                  <a:pt x="187423" y="975360"/>
                  <a:pt x="0" y="1001297"/>
                  <a:pt x="0" y="901696"/>
                </a:cubicBezTo>
                <a:cubicBezTo>
                  <a:pt x="0" y="661245"/>
                  <a:pt x="167640" y="481755"/>
                  <a:pt x="0" y="180344"/>
                </a:cubicBezTo>
                <a:close/>
              </a:path>
            </a:pathLst>
          </a:cu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rPr>
              <a:t>cùng</a:t>
            </a:r>
            <a:r>
              <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rPr>
              <a:t>mẹ</a:t>
            </a:r>
            <a:r>
              <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rPr>
              <a:t>ra</a:t>
            </a:r>
            <a:r>
              <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rPr>
              <a:t>chợ</a:t>
            </a:r>
            <a:endPar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0" name="Picture 2" descr="Checkmark GIFs - Get the best GIF on GIPHY">
            <a:extLst>
              <a:ext uri="{FF2B5EF4-FFF2-40B4-BE49-F238E27FC236}">
                <a16:creationId xmlns:a16="http://schemas.microsoft.com/office/drawing/2014/main" id="{D48AF35B-3ABB-E7E5-A3B8-0F3B9F2D898B}"/>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84537" y="1982641"/>
            <a:ext cx="1354745" cy="13547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heckmark GIFs - Get the best GIF on GIPHY">
            <a:extLst>
              <a:ext uri="{FF2B5EF4-FFF2-40B4-BE49-F238E27FC236}">
                <a16:creationId xmlns:a16="http://schemas.microsoft.com/office/drawing/2014/main" id="{3651043F-2177-262C-29BF-525A49249E7B}"/>
              </a:ext>
            </a:extLst>
          </p:cNvPr>
          <p:cNvPicPr>
            <a:picLocks noChangeAspect="1" noChangeArrowheads="1" noCrop="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649577" y="4060693"/>
            <a:ext cx="1354745" cy="135474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heckmark GIFs - Get the best GIF on GIPHY">
            <a:extLst>
              <a:ext uri="{FF2B5EF4-FFF2-40B4-BE49-F238E27FC236}">
                <a16:creationId xmlns:a16="http://schemas.microsoft.com/office/drawing/2014/main" id="{9F4C9C00-CAB5-43E1-FF3A-92437CB2AFC7}"/>
              </a:ext>
            </a:extLst>
          </p:cNvPr>
          <p:cNvPicPr>
            <a:picLocks noChangeAspect="1" noChangeArrowheads="1" noCrop="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254343" y="4060693"/>
            <a:ext cx="1354745" cy="1354745"/>
          </a:xfrm>
          <a:prstGeom prst="rect">
            <a:avLst/>
          </a:prstGeom>
          <a:noFill/>
          <a:extLst>
            <a:ext uri="{909E8E84-426E-40DD-AFC4-6F175D3DCCD1}">
              <a14:hiddenFill xmlns:a14="http://schemas.microsoft.com/office/drawing/2010/main">
                <a:solidFill>
                  <a:srgbClr val="FFFFFF"/>
                </a:solidFill>
              </a14:hiddenFill>
            </a:ext>
          </a:extLst>
        </p:spPr>
      </p:pic>
      <p:sp>
        <p:nvSpPr>
          <p:cNvPr id="13" name="Arrow: Left 12">
            <a:hlinkClick r:id="rId6" action="ppaction://hlinksldjump"/>
            <a:extLst>
              <a:ext uri="{FF2B5EF4-FFF2-40B4-BE49-F238E27FC236}">
                <a16:creationId xmlns:a16="http://schemas.microsoft.com/office/drawing/2014/main" id="{E3676159-E3E6-EFBA-7B67-F233BF56EEBE}"/>
              </a:ext>
            </a:extLst>
          </p:cNvPr>
          <p:cNvSpPr/>
          <p:nvPr/>
        </p:nvSpPr>
        <p:spPr>
          <a:xfrm>
            <a:off x="170121" y="6188149"/>
            <a:ext cx="1254642" cy="531628"/>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Tree>
    <p:extLst>
      <p:ext uri="{BB962C8B-B14F-4D97-AF65-F5344CB8AC3E}">
        <p14:creationId xmlns:p14="http://schemas.microsoft.com/office/powerpoint/2010/main" val="2975456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animEffect transition="in" filter="fade">
                                      <p:cBhvr>
                                        <p:cTn id="41" dur="500"/>
                                        <p:tgtEl>
                                          <p:spTgt spid="10"/>
                                        </p:tgtEl>
                                      </p:cBhvr>
                                    </p:animEffect>
                                  </p:childTnLst>
                                  <p:subTnLst>
                                    <p:audio>
                                      <p:cMediaNode>
                                        <p:cTn display="0" masterRel="sameClick">
                                          <p:stCondLst>
                                            <p:cond evt="begin" delay="0">
                                              <p:tn val="37"/>
                                            </p:cond>
                                          </p:stCondLst>
                                          <p:endCondLst>
                                            <p:cond evt="onStopAudio" delay="0">
                                              <p:tgtEl>
                                                <p:sldTgt/>
                                              </p:tgtEl>
                                            </p:cond>
                                          </p:endCondLst>
                                        </p:cTn>
                                        <p:tgtEl>
                                          <p:sndTgt r:embed="rId3" name="laser.wav"/>
                                        </p:tgtEl>
                                      </p:cMediaNode>
                                    </p:audio>
                                  </p:sub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fill="hold"/>
                                        <p:tgtEl>
                                          <p:spTgt spid="11"/>
                                        </p:tgtEl>
                                        <p:attrNameLst>
                                          <p:attrName>ppt_w</p:attrName>
                                        </p:attrNameLst>
                                      </p:cBhvr>
                                      <p:tavLst>
                                        <p:tav tm="0">
                                          <p:val>
                                            <p:fltVal val="0"/>
                                          </p:val>
                                        </p:tav>
                                        <p:tav tm="100000">
                                          <p:val>
                                            <p:strVal val="#ppt_w"/>
                                          </p:val>
                                        </p:tav>
                                      </p:tavLst>
                                    </p:anim>
                                    <p:anim calcmode="lin" valueType="num">
                                      <p:cBhvr>
                                        <p:cTn id="47" dur="500" fill="hold"/>
                                        <p:tgtEl>
                                          <p:spTgt spid="11"/>
                                        </p:tgtEl>
                                        <p:attrNameLst>
                                          <p:attrName>ppt_h</p:attrName>
                                        </p:attrNameLst>
                                      </p:cBhvr>
                                      <p:tavLst>
                                        <p:tav tm="0">
                                          <p:val>
                                            <p:fltVal val="0"/>
                                          </p:val>
                                        </p:tav>
                                        <p:tav tm="100000">
                                          <p:val>
                                            <p:strVal val="#ppt_h"/>
                                          </p:val>
                                        </p:tav>
                                      </p:tavLst>
                                    </p:anim>
                                    <p:animEffect transition="in" filter="fade">
                                      <p:cBhvr>
                                        <p:cTn id="48" dur="500"/>
                                        <p:tgtEl>
                                          <p:spTgt spid="11"/>
                                        </p:tgtEl>
                                      </p:cBhvr>
                                    </p:animEffect>
                                  </p:childTnLst>
                                  <p:subTnLst>
                                    <p:audio>
                                      <p:cMediaNode>
                                        <p:cTn display="0" masterRel="sameClick">
                                          <p:stCondLst>
                                            <p:cond evt="begin" delay="0">
                                              <p:tn val="44"/>
                                            </p:cond>
                                          </p:stCondLst>
                                          <p:endCondLst>
                                            <p:cond evt="onStopAudio" delay="0">
                                              <p:tgtEl>
                                                <p:sldTgt/>
                                              </p:tgtEl>
                                            </p:cond>
                                          </p:endCondLst>
                                        </p:cTn>
                                        <p:tgtEl>
                                          <p:sndTgt r:embed="rId3" name="laser.wav"/>
                                        </p:tgtEl>
                                      </p:cMediaNode>
                                    </p:audio>
                                  </p:sub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p:cTn id="53" dur="500" fill="hold"/>
                                        <p:tgtEl>
                                          <p:spTgt spid="12"/>
                                        </p:tgtEl>
                                        <p:attrNameLst>
                                          <p:attrName>ppt_w</p:attrName>
                                        </p:attrNameLst>
                                      </p:cBhvr>
                                      <p:tavLst>
                                        <p:tav tm="0">
                                          <p:val>
                                            <p:fltVal val="0"/>
                                          </p:val>
                                        </p:tav>
                                        <p:tav tm="100000">
                                          <p:val>
                                            <p:strVal val="#ppt_w"/>
                                          </p:val>
                                        </p:tav>
                                      </p:tavLst>
                                    </p:anim>
                                    <p:anim calcmode="lin" valueType="num">
                                      <p:cBhvr>
                                        <p:cTn id="54" dur="500" fill="hold"/>
                                        <p:tgtEl>
                                          <p:spTgt spid="12"/>
                                        </p:tgtEl>
                                        <p:attrNameLst>
                                          <p:attrName>ppt_h</p:attrName>
                                        </p:attrNameLst>
                                      </p:cBhvr>
                                      <p:tavLst>
                                        <p:tav tm="0">
                                          <p:val>
                                            <p:fltVal val="0"/>
                                          </p:val>
                                        </p:tav>
                                        <p:tav tm="100000">
                                          <p:val>
                                            <p:strVal val="#ppt_h"/>
                                          </p:val>
                                        </p:tav>
                                      </p:tavLst>
                                    </p:anim>
                                    <p:animEffect transition="in" filter="fade">
                                      <p:cBhvr>
                                        <p:cTn id="55" dur="500"/>
                                        <p:tgtEl>
                                          <p:spTgt spid="12"/>
                                        </p:tgtEl>
                                      </p:cBhvr>
                                    </p:animEffect>
                                  </p:childTnLst>
                                  <p:subTnLst>
                                    <p:audio>
                                      <p:cMediaNode>
                                        <p:cTn display="0" masterRel="sameClick">
                                          <p:stCondLst>
                                            <p:cond evt="begin" delay="0">
                                              <p:tn val="51"/>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animBg="1"/>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descr="图形用户界面&#10;&#10;中度可信度描述已自动生成">
            <a:extLst>
              <a:ext uri="{FF2B5EF4-FFF2-40B4-BE49-F238E27FC236}">
                <a16:creationId xmlns:a16="http://schemas.microsoft.com/office/drawing/2014/main" id="{A9062AC8-3939-EDD6-8D5A-C199FD6C97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560" b="39441"/>
          <a:stretch/>
        </p:blipFill>
        <p:spPr>
          <a:xfrm>
            <a:off x="952529" y="751889"/>
            <a:ext cx="1188720" cy="1159681"/>
          </a:xfrm>
          <a:prstGeom prst="rect">
            <a:avLst/>
          </a:prstGeom>
        </p:spPr>
      </p:pic>
      <p:sp>
        <p:nvSpPr>
          <p:cNvPr id="3" name="矩形 9">
            <a:extLst>
              <a:ext uri="{FF2B5EF4-FFF2-40B4-BE49-F238E27FC236}">
                <a16:creationId xmlns:a16="http://schemas.microsoft.com/office/drawing/2014/main" id="{3316FE27-F57A-AA22-23F4-B1C7C5D25887}"/>
              </a:ext>
            </a:extLst>
          </p:cNvPr>
          <p:cNvSpPr/>
          <p:nvPr/>
        </p:nvSpPr>
        <p:spPr>
          <a:xfrm>
            <a:off x="1151715" y="988239"/>
            <a:ext cx="694421"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panose="020B0604020202020204" pitchFamily="34" charset="0"/>
              </a:rPr>
              <a:t>03</a:t>
            </a:r>
            <a:endParaRPr kumimoji="0" lang="zh-CN" altLang="en-US" sz="3600" b="0" i="0" u="none" strike="noStrike" kern="1200" cap="none" spc="0" normalizeH="0" baseline="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sym typeface="Arial" panose="020B0604020202020204" pitchFamily="34" charset="0"/>
            </a:endParaRPr>
          </a:p>
        </p:txBody>
      </p:sp>
      <p:sp>
        <p:nvSpPr>
          <p:cNvPr id="4" name="矩形 1">
            <a:extLst>
              <a:ext uri="{FF2B5EF4-FFF2-40B4-BE49-F238E27FC236}">
                <a16:creationId xmlns:a16="http://schemas.microsoft.com/office/drawing/2014/main" id="{37281ABC-0155-DE4C-2167-66AF953AEB51}"/>
              </a:ext>
            </a:extLst>
          </p:cNvPr>
          <p:cNvSpPr/>
          <p:nvPr/>
        </p:nvSpPr>
        <p:spPr>
          <a:xfrm>
            <a:off x="2141130" y="625516"/>
            <a:ext cx="9119326" cy="1323439"/>
          </a:xfrm>
          <a:prstGeom prst="rect">
            <a:avLst/>
          </a:prstGeom>
          <a:solidFill>
            <a:schemeClr val="accent2">
              <a:lumMod val="60000"/>
              <a:lumOff val="40000"/>
            </a:schemeClr>
          </a:solidFill>
          <a:ln w="38100">
            <a:solidFill>
              <a:srgbClr val="5D6D42"/>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Nói về những trải nghiệm của Diệu trong mùa hè?</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5" name="矩形 4">
            <a:extLst>
              <a:ext uri="{FF2B5EF4-FFF2-40B4-BE49-F238E27FC236}">
                <a16:creationId xmlns:a16="http://schemas.microsoft.com/office/drawing/2014/main" id="{AE184ECB-EACF-FA6B-2A82-16D2C2C979E8}"/>
              </a:ext>
            </a:extLst>
          </p:cNvPr>
          <p:cNvSpPr/>
          <p:nvPr/>
        </p:nvSpPr>
        <p:spPr>
          <a:xfrm>
            <a:off x="879710" y="3451154"/>
            <a:ext cx="5302014" cy="2062103"/>
          </a:xfrm>
          <a:prstGeom prst="rect">
            <a:avLst/>
          </a:prstGeom>
          <a:solidFill>
            <a:schemeClr val="bg1"/>
          </a:solidFill>
          <a:ln w="38100">
            <a:solidFill>
              <a:schemeClr val="accent1"/>
            </a:solidFill>
            <a:prstDash val="dashDot"/>
          </a:ln>
        </p:spPr>
        <p:style>
          <a:lnRef idx="3">
            <a:schemeClr val="lt1"/>
          </a:lnRef>
          <a:fillRef idx="1">
            <a:schemeClr val="accent2"/>
          </a:fillRef>
          <a:effectRef idx="1">
            <a:schemeClr val="accent2"/>
          </a:effectRef>
          <a:fontRef idx="minor">
            <a:schemeClr val="lt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Arial-Rounded" panose="020B0500000000000000" pitchFamily="34" charset="0"/>
              </a:rPr>
              <a:t>D</a:t>
            </a:r>
            <a:r>
              <a:rPr kumimoji="0" lang="vi-VN" sz="32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Arial-Rounded" panose="020B0500000000000000" pitchFamily="34" charset="0"/>
              </a:rPr>
              <a:t>iệu chơi với bà và nghe bà kể chuyện,</a:t>
            </a:r>
            <a:r>
              <a:rPr kumimoji="0" lang="en-US" sz="32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2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Arial-Rounded" panose="020B0500000000000000" pitchFamily="34" charset="0"/>
              </a:rPr>
              <a:t>Diệu cảm nhận rằng bà làm được rất nhiều việc và kể chuyện rất hay.</a:t>
            </a:r>
            <a:endParaRPr kumimoji="0" lang="zh-CN" altLang="en-US" sz="54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Arial-Rounded" panose="020B0500000000000000" pitchFamily="34" charset="0"/>
              <a:cs typeface="Arial-Rounded" panose="020B0500000000000000" pitchFamily="34" charset="0"/>
              <a:sym typeface="Arial" panose="020B0604020202020204" pitchFamily="34" charset="0"/>
            </a:endParaRPr>
          </a:p>
        </p:txBody>
      </p:sp>
      <p:sp>
        <p:nvSpPr>
          <p:cNvPr id="6" name="Rectangle 5">
            <a:extLst>
              <a:ext uri="{FF2B5EF4-FFF2-40B4-BE49-F238E27FC236}">
                <a16:creationId xmlns:a16="http://schemas.microsoft.com/office/drawing/2014/main" id="{7C731CD9-6E77-4E01-536F-B2028D0AC58A}"/>
              </a:ext>
            </a:extLst>
          </p:cNvPr>
          <p:cNvSpPr/>
          <p:nvPr/>
        </p:nvSpPr>
        <p:spPr>
          <a:xfrm>
            <a:off x="1213085" y="2538445"/>
            <a:ext cx="4773045" cy="628890"/>
          </a:xfrm>
          <a:prstGeom prst="rect">
            <a:avLst/>
          </a:prstGeom>
          <a:solidFill>
            <a:srgbClr val="92D050"/>
          </a:solidFill>
          <a:ln w="38100">
            <a:solidFill>
              <a:schemeClr val="bg1"/>
            </a:solidFill>
            <a:prstDash val="dashDot"/>
          </a:ln>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200" b="1"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a.</a:t>
            </a:r>
            <a:r>
              <a:rPr kumimoji="0" lang="en-US" sz="3200" b="1"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200" b="1"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Khi ở nhà bà cụ Khởi</a:t>
            </a:r>
            <a:endParaRPr kumimoji="0" lang="en-US" sz="2800" b="1"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7" name="Rectangle 6">
            <a:extLst>
              <a:ext uri="{FF2B5EF4-FFF2-40B4-BE49-F238E27FC236}">
                <a16:creationId xmlns:a16="http://schemas.microsoft.com/office/drawing/2014/main" id="{5ED2EE95-A25F-0ABB-8F84-5E3CAF821CA1}"/>
              </a:ext>
            </a:extLst>
          </p:cNvPr>
          <p:cNvSpPr/>
          <p:nvPr/>
        </p:nvSpPr>
        <p:spPr>
          <a:xfrm>
            <a:off x="6722745" y="2558428"/>
            <a:ext cx="4421505" cy="561757"/>
          </a:xfrm>
          <a:prstGeom prst="rect">
            <a:avLst/>
          </a:prstGeom>
          <a:solidFill>
            <a:schemeClr val="accent4">
              <a:lumMod val="40000"/>
              <a:lumOff val="60000"/>
            </a:schemeClr>
          </a:solidFill>
          <a:ln w="38100">
            <a:solidFill>
              <a:schemeClr val="accent4">
                <a:lumMod val="60000"/>
                <a:lumOff val="40000"/>
              </a:schemeClr>
            </a:solidFill>
            <a:prstDash val="dashDot"/>
          </a:ln>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Khi ở góc chợ quê nghèo</a:t>
            </a:r>
            <a:endPar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8" name="Rectangle 7">
            <a:extLst>
              <a:ext uri="{FF2B5EF4-FFF2-40B4-BE49-F238E27FC236}">
                <a16:creationId xmlns:a16="http://schemas.microsoft.com/office/drawing/2014/main" id="{F9AD3F77-1379-2260-7472-15AEAE53B527}"/>
              </a:ext>
            </a:extLst>
          </p:cNvPr>
          <p:cNvSpPr/>
          <p:nvPr/>
        </p:nvSpPr>
        <p:spPr>
          <a:xfrm>
            <a:off x="6680305" y="3336854"/>
            <a:ext cx="4785360" cy="2112951"/>
          </a:xfrm>
          <a:prstGeom prst="rect">
            <a:avLst/>
          </a:prstGeom>
          <a:solidFill>
            <a:schemeClr val="bg1"/>
          </a:solidFill>
          <a:ln w="38100">
            <a:solidFill>
              <a:schemeClr val="accent4">
                <a:lumMod val="20000"/>
                <a:lumOff val="80000"/>
              </a:schemeClr>
            </a:solidFill>
            <a:prstDash val="dash"/>
          </a:ln>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Khi ở góc chợ quê nghèo,</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Diệu thấy nhiều con người và cuộc sống khác nhau,</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Diệu thấy yêu thương tất cả.</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9" name="Arrow: Left 8">
            <a:hlinkClick r:id="rId4" action="ppaction://hlinksldjump"/>
            <a:extLst>
              <a:ext uri="{FF2B5EF4-FFF2-40B4-BE49-F238E27FC236}">
                <a16:creationId xmlns:a16="http://schemas.microsoft.com/office/drawing/2014/main" id="{3DAB63CC-6092-AF70-F6D6-7B9AB155F6DF}"/>
              </a:ext>
            </a:extLst>
          </p:cNvPr>
          <p:cNvSpPr/>
          <p:nvPr/>
        </p:nvSpPr>
        <p:spPr>
          <a:xfrm>
            <a:off x="170121" y="6188149"/>
            <a:ext cx="1254642" cy="531628"/>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Tree>
    <p:extLst>
      <p:ext uri="{BB962C8B-B14F-4D97-AF65-F5344CB8AC3E}">
        <p14:creationId xmlns:p14="http://schemas.microsoft.com/office/powerpoint/2010/main" val="2498550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2" presetClass="entr" presetSubtype="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randombar(horizontal)">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randombar(horizontal)">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9">
            <a:extLst>
              <a:ext uri="{FF2B5EF4-FFF2-40B4-BE49-F238E27FC236}">
                <a16:creationId xmlns:a16="http://schemas.microsoft.com/office/drawing/2014/main" id="{99923CFB-683B-4322-8AC7-FF367D352818}"/>
              </a:ext>
            </a:extLst>
          </p:cNvPr>
          <p:cNvGrpSpPr/>
          <p:nvPr/>
        </p:nvGrpSpPr>
        <p:grpSpPr>
          <a:xfrm>
            <a:off x="1211971" y="788674"/>
            <a:ext cx="9768058" cy="1044094"/>
            <a:chOff x="1368515" y="2524836"/>
            <a:chExt cx="9768058" cy="1044094"/>
          </a:xfrm>
        </p:grpSpPr>
        <p:sp>
          <p:nvSpPr>
            <p:cNvPr id="22" name="矩形 30">
              <a:extLst>
                <a:ext uri="{FF2B5EF4-FFF2-40B4-BE49-F238E27FC236}">
                  <a16:creationId xmlns:a16="http://schemas.microsoft.com/office/drawing/2014/main" id="{B7EAE2A2-FC3A-46AD-9DD6-E7435D3CA6B6}"/>
                </a:ext>
              </a:extLst>
            </p:cNvPr>
            <p:cNvSpPr/>
            <p:nvPr/>
          </p:nvSpPr>
          <p:spPr>
            <a:xfrm>
              <a:off x="1924334" y="2524836"/>
              <a:ext cx="9212239" cy="1033194"/>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Cambria" panose="02040503050406030204" pitchFamily="18" charset="0"/>
                <a:ea typeface="字魂59号-创粗黑" panose="00000500000000000000" charset="-122"/>
                <a:cs typeface="+mn-cs"/>
              </a:endParaRPr>
            </a:p>
          </p:txBody>
        </p:sp>
        <p:sp>
          <p:nvSpPr>
            <p:cNvPr id="23" name="箭头: 五边形 29">
              <a:extLst>
                <a:ext uri="{FF2B5EF4-FFF2-40B4-BE49-F238E27FC236}">
                  <a16:creationId xmlns:a16="http://schemas.microsoft.com/office/drawing/2014/main" id="{957F9109-6A0B-4B9A-81FD-D27B9B818692}"/>
                </a:ext>
              </a:extLst>
            </p:cNvPr>
            <p:cNvSpPr/>
            <p:nvPr/>
          </p:nvSpPr>
          <p:spPr>
            <a:xfrm>
              <a:off x="1368515" y="2535737"/>
              <a:ext cx="1135111" cy="1033193"/>
            </a:xfrm>
            <a:prstGeom prst="homePlate">
              <a:avLst>
                <a:gd name="adj" fmla="val 50000"/>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rPr>
                <a:t>04</a:t>
              </a:r>
            </a:p>
          </p:txBody>
        </p:sp>
      </p:grpSp>
      <p:sp>
        <p:nvSpPr>
          <p:cNvPr id="24" name="TextBox 23">
            <a:extLst>
              <a:ext uri="{FF2B5EF4-FFF2-40B4-BE49-F238E27FC236}">
                <a16:creationId xmlns:a16="http://schemas.microsoft.com/office/drawing/2014/main" id="{579A97F6-75FF-485A-B606-849DA38B4046}"/>
              </a:ext>
            </a:extLst>
          </p:cNvPr>
          <p:cNvSpPr txBox="1"/>
          <p:nvPr/>
        </p:nvSpPr>
        <p:spPr>
          <a:xfrm>
            <a:off x="2535817" y="867761"/>
            <a:ext cx="865241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Em</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thích</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nhất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trải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nghiệm</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nào</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của</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Diệu</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trong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mùa</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hè</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vừa</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qua?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Vì</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sao</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a:t>
            </a:r>
            <a:endPar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25" name="Group 24">
            <a:extLst>
              <a:ext uri="{FF2B5EF4-FFF2-40B4-BE49-F238E27FC236}">
                <a16:creationId xmlns:a16="http://schemas.microsoft.com/office/drawing/2014/main" id="{81628E40-E245-427D-B7E5-35CB3366031D}"/>
              </a:ext>
            </a:extLst>
          </p:cNvPr>
          <p:cNvGrpSpPr/>
          <p:nvPr/>
        </p:nvGrpSpPr>
        <p:grpSpPr>
          <a:xfrm>
            <a:off x="1446920" y="3457042"/>
            <a:ext cx="9149821" cy="4534265"/>
            <a:chOff x="2444096" y="-1902221"/>
            <a:chExt cx="9177221" cy="5886450"/>
          </a:xfrm>
        </p:grpSpPr>
        <p:grpSp>
          <p:nvGrpSpPr>
            <p:cNvPr id="26" name="Group 25">
              <a:extLst>
                <a:ext uri="{FF2B5EF4-FFF2-40B4-BE49-F238E27FC236}">
                  <a16:creationId xmlns:a16="http://schemas.microsoft.com/office/drawing/2014/main" id="{372A6AC5-F8EF-4307-9D90-9A7429BF8550}"/>
                </a:ext>
              </a:extLst>
            </p:cNvPr>
            <p:cNvGrpSpPr/>
            <p:nvPr/>
          </p:nvGrpSpPr>
          <p:grpSpPr>
            <a:xfrm>
              <a:off x="3320903" y="-1902221"/>
              <a:ext cx="8300414" cy="5886450"/>
              <a:chOff x="3637968" y="-1084520"/>
              <a:chExt cx="7054397" cy="5594966"/>
            </a:xfrm>
          </p:grpSpPr>
          <p:pic>
            <p:nvPicPr>
              <p:cNvPr id="28" name="Picture 4">
                <a:extLst>
                  <a:ext uri="{FF2B5EF4-FFF2-40B4-BE49-F238E27FC236}">
                    <a16:creationId xmlns:a16="http://schemas.microsoft.com/office/drawing/2014/main" id="{BF4B6997-DB7A-4069-A061-8B51DF03631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1084520"/>
                <a:ext cx="7054397" cy="5594966"/>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F3773AE9-4A2B-41B3-B387-61405EB49B3E}"/>
                  </a:ext>
                </a:extLst>
              </p:cNvPr>
              <p:cNvSpPr txBox="1"/>
              <p:nvPr/>
            </p:nvSpPr>
            <p:spPr>
              <a:xfrm>
                <a:off x="4036033" y="896090"/>
                <a:ext cx="6023019" cy="7215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Em</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suy</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nghĩ</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và</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trả</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lời</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câu</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hỏi</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2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2443858E-11C7-49F3-BDB8-BE70621FE5D8}"/>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444096" y="-232186"/>
              <a:ext cx="1620836" cy="1524008"/>
            </a:xfrm>
            <a:prstGeom prst="rect">
              <a:avLst/>
            </a:prstGeom>
            <a:noFill/>
            <a:extLst>
              <a:ext uri="{909E8E84-426E-40DD-AFC4-6F175D3DCCD1}">
                <a14:hiddenFill xmlns:a14="http://schemas.microsoft.com/office/drawing/2010/main">
                  <a:solidFill>
                    <a:srgbClr val="FFFFFF"/>
                  </a:solidFill>
                </a14:hiddenFill>
              </a:ext>
            </a:extLst>
          </p:spPr>
        </p:pic>
      </p:grpSp>
      <p:sp>
        <p:nvSpPr>
          <p:cNvPr id="30" name="Rectangle 29">
            <a:extLst>
              <a:ext uri="{FF2B5EF4-FFF2-40B4-BE49-F238E27FC236}">
                <a16:creationId xmlns:a16="http://schemas.microsoft.com/office/drawing/2014/main" id="{666DC648-0B61-46FD-B339-58EB16CC0CE9}"/>
              </a:ext>
            </a:extLst>
          </p:cNvPr>
          <p:cNvSpPr/>
          <p:nvPr/>
        </p:nvSpPr>
        <p:spPr>
          <a:xfrm>
            <a:off x="943383" y="2396693"/>
            <a:ext cx="10036646" cy="1695282"/>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Em thích nhất trải nghiệm đi thu hái quả của Diệu vì em rất thích được giúp đỡ mẹ thu hoạch các loại trái cây.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Em thích trải nghiệm đến chơi nhà bà cụ Khởi vì em thích được nghe người lớn kể những câu chuyện cổ tích hấp dẫn.</a:t>
            </a:r>
          </a:p>
        </p:txBody>
      </p:sp>
      <p:sp>
        <p:nvSpPr>
          <p:cNvPr id="3" name="Arrow: Left 2">
            <a:hlinkClick r:id="rId7" action="ppaction://hlinksldjump"/>
            <a:extLst>
              <a:ext uri="{FF2B5EF4-FFF2-40B4-BE49-F238E27FC236}">
                <a16:creationId xmlns:a16="http://schemas.microsoft.com/office/drawing/2014/main" id="{B08BDB7E-E47F-3DD3-94ED-3BB520AECFBD}"/>
              </a:ext>
            </a:extLst>
          </p:cNvPr>
          <p:cNvSpPr/>
          <p:nvPr/>
        </p:nvSpPr>
        <p:spPr>
          <a:xfrm>
            <a:off x="170121" y="6188149"/>
            <a:ext cx="1254642" cy="531628"/>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77394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p:cTn id="15" dur="500" fill="hold"/>
                                        <p:tgtEl>
                                          <p:spTgt spid="25"/>
                                        </p:tgtEl>
                                        <p:attrNameLst>
                                          <p:attrName>ppt_w</p:attrName>
                                        </p:attrNameLst>
                                      </p:cBhvr>
                                      <p:tavLst>
                                        <p:tav tm="0">
                                          <p:val>
                                            <p:fltVal val="0"/>
                                          </p:val>
                                        </p:tav>
                                        <p:tav tm="100000">
                                          <p:val>
                                            <p:strVal val="#ppt_w"/>
                                          </p:val>
                                        </p:tav>
                                      </p:tavLst>
                                    </p:anim>
                                    <p:anim calcmode="lin" valueType="num">
                                      <p:cBhvr>
                                        <p:cTn id="16" dur="500" fill="hold"/>
                                        <p:tgtEl>
                                          <p:spTgt spid="25"/>
                                        </p:tgtEl>
                                        <p:attrNameLst>
                                          <p:attrName>ppt_h</p:attrName>
                                        </p:attrNameLst>
                                      </p:cBhvr>
                                      <p:tavLst>
                                        <p:tav tm="0">
                                          <p:val>
                                            <p:fltVal val="0"/>
                                          </p:val>
                                        </p:tav>
                                        <p:tav tm="100000">
                                          <p:val>
                                            <p:strVal val="#ppt_h"/>
                                          </p:val>
                                        </p:tav>
                                      </p:tavLst>
                                    </p:anim>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1000"/>
                                        <p:tgtEl>
                                          <p:spTgt spid="30"/>
                                        </p:tgtEl>
                                      </p:cBhvr>
                                    </p:animEffect>
                                    <p:anim calcmode="lin" valueType="num">
                                      <p:cBhvr>
                                        <p:cTn id="23" dur="1000" fill="hold"/>
                                        <p:tgtEl>
                                          <p:spTgt spid="30"/>
                                        </p:tgtEl>
                                        <p:attrNameLst>
                                          <p:attrName>ppt_x</p:attrName>
                                        </p:attrNameLst>
                                      </p:cBhvr>
                                      <p:tavLst>
                                        <p:tav tm="0">
                                          <p:val>
                                            <p:strVal val="#ppt_x"/>
                                          </p:val>
                                        </p:tav>
                                        <p:tav tm="100000">
                                          <p:val>
                                            <p:strVal val="#ppt_x"/>
                                          </p:val>
                                        </p:tav>
                                      </p:tavLst>
                                    </p:anim>
                                    <p:anim calcmode="lin" valueType="num">
                                      <p:cBhvr>
                                        <p:cTn id="2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ùa hè">
            <a:hlinkClick r:id="" action="ppaction://media"/>
            <a:extLst>
              <a:ext uri="{FF2B5EF4-FFF2-40B4-BE49-F238E27FC236}">
                <a16:creationId xmlns:a16="http://schemas.microsoft.com/office/drawing/2014/main" id="{4250619E-CBD7-D0DF-D696-BB8A98CCED4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4" name="Picture 3" descr="A round pink circle with white text and a black background&#10;&#10;AI-generated content may be incorrect.">
            <a:extLst>
              <a:ext uri="{FF2B5EF4-FFF2-40B4-BE49-F238E27FC236}">
                <a16:creationId xmlns:a16="http://schemas.microsoft.com/office/drawing/2014/main" id="{B1665561-1C27-E433-8B92-2F5D2DBE67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2682" y="5354235"/>
            <a:ext cx="1291116" cy="1291116"/>
          </a:xfrm>
          <a:prstGeom prst="rect">
            <a:avLst/>
          </a:prstGeom>
        </p:spPr>
      </p:pic>
    </p:spTree>
    <p:extLst>
      <p:ext uri="{BB962C8B-B14F-4D97-AF65-F5344CB8AC3E}">
        <p14:creationId xmlns:p14="http://schemas.microsoft.com/office/powerpoint/2010/main" val="1952088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3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DDED715C-14D9-49D1-8BA1-5CC369D3BFB9}"/>
              </a:ext>
            </a:extLst>
          </p:cNvPr>
          <p:cNvGrpSpPr/>
          <p:nvPr/>
        </p:nvGrpSpPr>
        <p:grpSpPr>
          <a:xfrm>
            <a:off x="3869777" y="-556173"/>
            <a:ext cx="4312198" cy="3985173"/>
            <a:chOff x="3825327" y="-288795"/>
            <a:chExt cx="3985173" cy="3985173"/>
          </a:xfrm>
        </p:grpSpPr>
        <p:pic>
          <p:nvPicPr>
            <p:cNvPr id="13" name="Picture 12">
              <a:extLst>
                <a:ext uri="{FF2B5EF4-FFF2-40B4-BE49-F238E27FC236}">
                  <a16:creationId xmlns:a16="http://schemas.microsoft.com/office/drawing/2014/main" id="{3BC309EB-C5C1-4A5C-A7C4-FB49F6DB9F4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3985173" cy="398517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E247F113-BA79-4F8C-AF66-DE9B6BD14B46}"/>
                </a:ext>
              </a:extLst>
            </p:cNvPr>
            <p:cNvSpPr txBox="1"/>
            <p:nvPr/>
          </p:nvSpPr>
          <p:spPr>
            <a:xfrm>
              <a:off x="4414026" y="1239207"/>
              <a:ext cx="33964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rPr>
                <a:t>Nội</a:t>
              </a: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rPr>
                <a:t> dung </a:t>
              </a:r>
              <a:r>
                <a:rPr kumimoji="0" lang="en-US" sz="32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rPr>
                <a:t>bài</a:t>
              </a: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rPr>
                <a:t>đọc</a:t>
              </a:r>
              <a:endPar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15" name="TextBox 14">
            <a:extLst>
              <a:ext uri="{FF2B5EF4-FFF2-40B4-BE49-F238E27FC236}">
                <a16:creationId xmlns:a16="http://schemas.microsoft.com/office/drawing/2014/main" id="{2D568C52-E653-4B2E-AC7C-68A75AFE02B6}"/>
              </a:ext>
            </a:extLst>
          </p:cNvPr>
          <p:cNvSpPr txBox="1"/>
          <p:nvPr/>
        </p:nvSpPr>
        <p:spPr>
          <a:xfrm>
            <a:off x="695325" y="2250826"/>
            <a:ext cx="10734675" cy="2862322"/>
          </a:xfrm>
          <a:custGeom>
            <a:avLst/>
            <a:gdLst>
              <a:gd name="connsiteX0" fmla="*/ 0 w 10734675"/>
              <a:gd name="connsiteY0" fmla="*/ 0 h 2862322"/>
              <a:gd name="connsiteX1" fmla="*/ 703718 w 10734675"/>
              <a:gd name="connsiteY1" fmla="*/ 0 h 2862322"/>
              <a:gd name="connsiteX2" fmla="*/ 1407435 w 10734675"/>
              <a:gd name="connsiteY2" fmla="*/ 0 h 2862322"/>
              <a:gd name="connsiteX3" fmla="*/ 2218500 w 10734675"/>
              <a:gd name="connsiteY3" fmla="*/ 0 h 2862322"/>
              <a:gd name="connsiteX4" fmla="*/ 2600177 w 10734675"/>
              <a:gd name="connsiteY4" fmla="*/ 0 h 2862322"/>
              <a:gd name="connsiteX5" fmla="*/ 3089201 w 10734675"/>
              <a:gd name="connsiteY5" fmla="*/ 0 h 2862322"/>
              <a:gd name="connsiteX6" fmla="*/ 3792919 w 10734675"/>
              <a:gd name="connsiteY6" fmla="*/ 0 h 2862322"/>
              <a:gd name="connsiteX7" fmla="*/ 4496636 w 10734675"/>
              <a:gd name="connsiteY7" fmla="*/ 0 h 2862322"/>
              <a:gd name="connsiteX8" fmla="*/ 4985660 w 10734675"/>
              <a:gd name="connsiteY8" fmla="*/ 0 h 2862322"/>
              <a:gd name="connsiteX9" fmla="*/ 5367338 w 10734675"/>
              <a:gd name="connsiteY9" fmla="*/ 0 h 2862322"/>
              <a:gd name="connsiteX10" fmla="*/ 6178402 w 10734675"/>
              <a:gd name="connsiteY10" fmla="*/ 0 h 2862322"/>
              <a:gd name="connsiteX11" fmla="*/ 6452732 w 10734675"/>
              <a:gd name="connsiteY11" fmla="*/ 0 h 2862322"/>
              <a:gd name="connsiteX12" fmla="*/ 6834410 w 10734675"/>
              <a:gd name="connsiteY12" fmla="*/ 0 h 2862322"/>
              <a:gd name="connsiteX13" fmla="*/ 7216087 w 10734675"/>
              <a:gd name="connsiteY13" fmla="*/ 0 h 2862322"/>
              <a:gd name="connsiteX14" fmla="*/ 7812458 w 10734675"/>
              <a:gd name="connsiteY14" fmla="*/ 0 h 2862322"/>
              <a:gd name="connsiteX15" fmla="*/ 8086789 w 10734675"/>
              <a:gd name="connsiteY15" fmla="*/ 0 h 2862322"/>
              <a:gd name="connsiteX16" fmla="*/ 8683159 w 10734675"/>
              <a:gd name="connsiteY16" fmla="*/ 0 h 2862322"/>
              <a:gd name="connsiteX17" fmla="*/ 9494224 w 10734675"/>
              <a:gd name="connsiteY17" fmla="*/ 0 h 2862322"/>
              <a:gd name="connsiteX18" fmla="*/ 9875901 w 10734675"/>
              <a:gd name="connsiteY18" fmla="*/ 0 h 2862322"/>
              <a:gd name="connsiteX19" fmla="*/ 10734675 w 10734675"/>
              <a:gd name="connsiteY19" fmla="*/ 0 h 2862322"/>
              <a:gd name="connsiteX20" fmla="*/ 10734675 w 10734675"/>
              <a:gd name="connsiteY20" fmla="*/ 448429 h 2862322"/>
              <a:gd name="connsiteX21" fmla="*/ 10734675 w 10734675"/>
              <a:gd name="connsiteY21" fmla="*/ 868237 h 2862322"/>
              <a:gd name="connsiteX22" fmla="*/ 10734675 w 10734675"/>
              <a:gd name="connsiteY22" fmla="*/ 1316667 h 2862322"/>
              <a:gd name="connsiteX23" fmla="*/ 10734675 w 10734675"/>
              <a:gd name="connsiteY23" fmla="*/ 1822344 h 2862322"/>
              <a:gd name="connsiteX24" fmla="*/ 10734675 w 10734675"/>
              <a:gd name="connsiteY24" fmla="*/ 2213528 h 2862322"/>
              <a:gd name="connsiteX25" fmla="*/ 10734675 w 10734675"/>
              <a:gd name="connsiteY25" fmla="*/ 2862322 h 2862322"/>
              <a:gd name="connsiteX26" fmla="*/ 10352998 w 10734675"/>
              <a:gd name="connsiteY26" fmla="*/ 2862322 h 2862322"/>
              <a:gd name="connsiteX27" fmla="*/ 10078667 w 10734675"/>
              <a:gd name="connsiteY27" fmla="*/ 2862322 h 2862322"/>
              <a:gd name="connsiteX28" fmla="*/ 9589643 w 10734675"/>
              <a:gd name="connsiteY28" fmla="*/ 2862322 h 2862322"/>
              <a:gd name="connsiteX29" fmla="*/ 9100619 w 10734675"/>
              <a:gd name="connsiteY29" fmla="*/ 2862322 h 2862322"/>
              <a:gd name="connsiteX30" fmla="*/ 8396901 w 10734675"/>
              <a:gd name="connsiteY30" fmla="*/ 2862322 h 2862322"/>
              <a:gd name="connsiteX31" fmla="*/ 7585837 w 10734675"/>
              <a:gd name="connsiteY31" fmla="*/ 2862322 h 2862322"/>
              <a:gd name="connsiteX32" fmla="*/ 7096813 w 10734675"/>
              <a:gd name="connsiteY32" fmla="*/ 2862322 h 2862322"/>
              <a:gd name="connsiteX33" fmla="*/ 6715136 w 10734675"/>
              <a:gd name="connsiteY33" fmla="*/ 2862322 h 2862322"/>
              <a:gd name="connsiteX34" fmla="*/ 6226112 w 10734675"/>
              <a:gd name="connsiteY34" fmla="*/ 2862322 h 2862322"/>
              <a:gd name="connsiteX35" fmla="*/ 5522394 w 10734675"/>
              <a:gd name="connsiteY35" fmla="*/ 2862322 h 2862322"/>
              <a:gd name="connsiteX36" fmla="*/ 5033370 w 10734675"/>
              <a:gd name="connsiteY36" fmla="*/ 2862322 h 2862322"/>
              <a:gd name="connsiteX37" fmla="*/ 4222306 w 10734675"/>
              <a:gd name="connsiteY37" fmla="*/ 2862322 h 2862322"/>
              <a:gd name="connsiteX38" fmla="*/ 3518588 w 10734675"/>
              <a:gd name="connsiteY38" fmla="*/ 2862322 h 2862322"/>
              <a:gd name="connsiteX39" fmla="*/ 2922217 w 10734675"/>
              <a:gd name="connsiteY39" fmla="*/ 2862322 h 2862322"/>
              <a:gd name="connsiteX40" fmla="*/ 2647886 w 10734675"/>
              <a:gd name="connsiteY40" fmla="*/ 2862322 h 2862322"/>
              <a:gd name="connsiteX41" fmla="*/ 1944169 w 10734675"/>
              <a:gd name="connsiteY41" fmla="*/ 2862322 h 2862322"/>
              <a:gd name="connsiteX42" fmla="*/ 1455145 w 10734675"/>
              <a:gd name="connsiteY42" fmla="*/ 2862322 h 2862322"/>
              <a:gd name="connsiteX43" fmla="*/ 644080 w 10734675"/>
              <a:gd name="connsiteY43" fmla="*/ 2862322 h 2862322"/>
              <a:gd name="connsiteX44" fmla="*/ 0 w 10734675"/>
              <a:gd name="connsiteY44" fmla="*/ 2862322 h 2862322"/>
              <a:gd name="connsiteX45" fmla="*/ 0 w 10734675"/>
              <a:gd name="connsiteY45" fmla="*/ 2328021 h 2862322"/>
              <a:gd name="connsiteX46" fmla="*/ 0 w 10734675"/>
              <a:gd name="connsiteY46" fmla="*/ 1908214 h 2862322"/>
              <a:gd name="connsiteX47" fmla="*/ 0 w 10734675"/>
              <a:gd name="connsiteY47" fmla="*/ 1488407 h 2862322"/>
              <a:gd name="connsiteX48" fmla="*/ 0 w 10734675"/>
              <a:gd name="connsiteY48" fmla="*/ 1068599 h 2862322"/>
              <a:gd name="connsiteX49" fmla="*/ 0 w 10734675"/>
              <a:gd name="connsiteY49" fmla="*/ 620169 h 2862322"/>
              <a:gd name="connsiteX50" fmla="*/ 0 w 10734675"/>
              <a:gd name="connsiteY50" fmla="*/ 0 h 286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734675" h="2862322" extrusionOk="0">
                <a:moveTo>
                  <a:pt x="0" y="0"/>
                </a:moveTo>
                <a:cubicBezTo>
                  <a:pt x="197572" y="-147020"/>
                  <a:pt x="401684" y="-16078"/>
                  <a:pt x="703718" y="0"/>
                </a:cubicBezTo>
                <a:cubicBezTo>
                  <a:pt x="945032" y="-77566"/>
                  <a:pt x="1097304" y="38107"/>
                  <a:pt x="1407435" y="0"/>
                </a:cubicBezTo>
                <a:cubicBezTo>
                  <a:pt x="1688555" y="-153748"/>
                  <a:pt x="1824109" y="21689"/>
                  <a:pt x="2218500" y="0"/>
                </a:cubicBezTo>
                <a:cubicBezTo>
                  <a:pt x="2580785" y="-95639"/>
                  <a:pt x="2509400" y="33382"/>
                  <a:pt x="2600177" y="0"/>
                </a:cubicBezTo>
                <a:cubicBezTo>
                  <a:pt x="2720837" y="9163"/>
                  <a:pt x="2830916" y="33713"/>
                  <a:pt x="3089201" y="0"/>
                </a:cubicBezTo>
                <a:cubicBezTo>
                  <a:pt x="3266108" y="3736"/>
                  <a:pt x="3449067" y="83019"/>
                  <a:pt x="3792919" y="0"/>
                </a:cubicBezTo>
                <a:cubicBezTo>
                  <a:pt x="4129867" y="-10831"/>
                  <a:pt x="4264450" y="38183"/>
                  <a:pt x="4496636" y="0"/>
                </a:cubicBezTo>
                <a:cubicBezTo>
                  <a:pt x="4779187" y="-44849"/>
                  <a:pt x="4850369" y="-20307"/>
                  <a:pt x="4985660" y="0"/>
                </a:cubicBezTo>
                <a:cubicBezTo>
                  <a:pt x="5138479" y="-31303"/>
                  <a:pt x="5189839" y="857"/>
                  <a:pt x="5367338" y="0"/>
                </a:cubicBezTo>
                <a:cubicBezTo>
                  <a:pt x="5605767" y="-7013"/>
                  <a:pt x="5891729" y="59105"/>
                  <a:pt x="6178402" y="0"/>
                </a:cubicBezTo>
                <a:cubicBezTo>
                  <a:pt x="6370876" y="-38224"/>
                  <a:pt x="6342466" y="14437"/>
                  <a:pt x="6452732" y="0"/>
                </a:cubicBezTo>
                <a:cubicBezTo>
                  <a:pt x="6610622" y="6126"/>
                  <a:pt x="6652255" y="19303"/>
                  <a:pt x="6834410" y="0"/>
                </a:cubicBezTo>
                <a:cubicBezTo>
                  <a:pt x="7060305" y="-39447"/>
                  <a:pt x="7039377" y="23014"/>
                  <a:pt x="7216087" y="0"/>
                </a:cubicBezTo>
                <a:cubicBezTo>
                  <a:pt x="7417144" y="-9375"/>
                  <a:pt x="7479064" y="36716"/>
                  <a:pt x="7812458" y="0"/>
                </a:cubicBezTo>
                <a:cubicBezTo>
                  <a:pt x="8067667" y="-31170"/>
                  <a:pt x="8016197" y="-12554"/>
                  <a:pt x="8086789" y="0"/>
                </a:cubicBezTo>
                <a:cubicBezTo>
                  <a:pt x="8112189" y="-32778"/>
                  <a:pt x="8496638" y="37642"/>
                  <a:pt x="8683159" y="0"/>
                </a:cubicBezTo>
                <a:cubicBezTo>
                  <a:pt x="8848071" y="11508"/>
                  <a:pt x="9337507" y="6412"/>
                  <a:pt x="9494224" y="0"/>
                </a:cubicBezTo>
                <a:cubicBezTo>
                  <a:pt x="9696824" y="-36518"/>
                  <a:pt x="9690792" y="66475"/>
                  <a:pt x="9875901" y="0"/>
                </a:cubicBezTo>
                <a:cubicBezTo>
                  <a:pt x="10040806" y="36252"/>
                  <a:pt x="10262277" y="37523"/>
                  <a:pt x="10734675" y="0"/>
                </a:cubicBezTo>
                <a:cubicBezTo>
                  <a:pt x="10757375" y="187370"/>
                  <a:pt x="10689344" y="229394"/>
                  <a:pt x="10734675" y="448429"/>
                </a:cubicBezTo>
                <a:cubicBezTo>
                  <a:pt x="10755901" y="679846"/>
                  <a:pt x="10689419" y="661391"/>
                  <a:pt x="10734675" y="868237"/>
                </a:cubicBezTo>
                <a:cubicBezTo>
                  <a:pt x="10742402" y="1034437"/>
                  <a:pt x="10696237" y="1224764"/>
                  <a:pt x="10734675" y="1316667"/>
                </a:cubicBezTo>
                <a:cubicBezTo>
                  <a:pt x="10817826" y="1485917"/>
                  <a:pt x="10629835" y="1635838"/>
                  <a:pt x="10734675" y="1822344"/>
                </a:cubicBezTo>
                <a:cubicBezTo>
                  <a:pt x="10830131" y="2043786"/>
                  <a:pt x="10711064" y="2067125"/>
                  <a:pt x="10734675" y="2213528"/>
                </a:cubicBezTo>
                <a:cubicBezTo>
                  <a:pt x="10696131" y="2336977"/>
                  <a:pt x="10705857" y="2576327"/>
                  <a:pt x="10734675" y="2862322"/>
                </a:cubicBezTo>
                <a:cubicBezTo>
                  <a:pt x="10621142" y="2877164"/>
                  <a:pt x="10508467" y="2823043"/>
                  <a:pt x="10352998" y="2862322"/>
                </a:cubicBezTo>
                <a:cubicBezTo>
                  <a:pt x="10202050" y="2864679"/>
                  <a:pt x="10197058" y="2852449"/>
                  <a:pt x="10078667" y="2862322"/>
                </a:cubicBezTo>
                <a:cubicBezTo>
                  <a:pt x="9997354" y="2848370"/>
                  <a:pt x="9710024" y="2819853"/>
                  <a:pt x="9589643" y="2862322"/>
                </a:cubicBezTo>
                <a:cubicBezTo>
                  <a:pt x="9414314" y="2865349"/>
                  <a:pt x="9353166" y="2844215"/>
                  <a:pt x="9100619" y="2862322"/>
                </a:cubicBezTo>
                <a:cubicBezTo>
                  <a:pt x="8816211" y="2950783"/>
                  <a:pt x="8768973" y="2823248"/>
                  <a:pt x="8396901" y="2862322"/>
                </a:cubicBezTo>
                <a:cubicBezTo>
                  <a:pt x="8044778" y="2781583"/>
                  <a:pt x="7820384" y="2887353"/>
                  <a:pt x="7585837" y="2862322"/>
                </a:cubicBezTo>
                <a:cubicBezTo>
                  <a:pt x="7339543" y="2889397"/>
                  <a:pt x="7294791" y="2847120"/>
                  <a:pt x="7096813" y="2862322"/>
                </a:cubicBezTo>
                <a:cubicBezTo>
                  <a:pt x="6945453" y="2899547"/>
                  <a:pt x="6796509" y="2879666"/>
                  <a:pt x="6715136" y="2862322"/>
                </a:cubicBezTo>
                <a:cubicBezTo>
                  <a:pt x="6680776" y="2853963"/>
                  <a:pt x="6387678" y="2755641"/>
                  <a:pt x="6226112" y="2862322"/>
                </a:cubicBezTo>
                <a:cubicBezTo>
                  <a:pt x="6070654" y="2948680"/>
                  <a:pt x="5723008" y="2803427"/>
                  <a:pt x="5522394" y="2862322"/>
                </a:cubicBezTo>
                <a:cubicBezTo>
                  <a:pt x="5279166" y="2924501"/>
                  <a:pt x="5221440" y="2838458"/>
                  <a:pt x="5033370" y="2862322"/>
                </a:cubicBezTo>
                <a:cubicBezTo>
                  <a:pt x="4803351" y="2793797"/>
                  <a:pt x="4591858" y="2799255"/>
                  <a:pt x="4222306" y="2862322"/>
                </a:cubicBezTo>
                <a:cubicBezTo>
                  <a:pt x="3928187" y="2844113"/>
                  <a:pt x="3689221" y="2798365"/>
                  <a:pt x="3518588" y="2862322"/>
                </a:cubicBezTo>
                <a:cubicBezTo>
                  <a:pt x="3353558" y="2909395"/>
                  <a:pt x="3245836" y="2800475"/>
                  <a:pt x="2922217" y="2862322"/>
                </a:cubicBezTo>
                <a:cubicBezTo>
                  <a:pt x="2659758" y="2855807"/>
                  <a:pt x="2752481" y="2856872"/>
                  <a:pt x="2647886" y="2862322"/>
                </a:cubicBezTo>
                <a:cubicBezTo>
                  <a:pt x="2531202" y="2832257"/>
                  <a:pt x="2071009" y="2853931"/>
                  <a:pt x="1944169" y="2862322"/>
                </a:cubicBezTo>
                <a:cubicBezTo>
                  <a:pt x="1747175" y="2871950"/>
                  <a:pt x="1675663" y="2873415"/>
                  <a:pt x="1455145" y="2862322"/>
                </a:cubicBezTo>
                <a:cubicBezTo>
                  <a:pt x="1235017" y="2914356"/>
                  <a:pt x="807051" y="2833005"/>
                  <a:pt x="644080" y="2862322"/>
                </a:cubicBezTo>
                <a:cubicBezTo>
                  <a:pt x="465082" y="2949480"/>
                  <a:pt x="303461" y="2828997"/>
                  <a:pt x="0" y="2862322"/>
                </a:cubicBezTo>
                <a:cubicBezTo>
                  <a:pt x="-36945" y="2566287"/>
                  <a:pt x="66501" y="2558663"/>
                  <a:pt x="0" y="2328021"/>
                </a:cubicBezTo>
                <a:cubicBezTo>
                  <a:pt x="-24116" y="2105954"/>
                  <a:pt x="60982" y="2030921"/>
                  <a:pt x="0" y="1908214"/>
                </a:cubicBezTo>
                <a:cubicBezTo>
                  <a:pt x="-50813" y="1872470"/>
                  <a:pt x="-28214" y="1672545"/>
                  <a:pt x="0" y="1488407"/>
                </a:cubicBezTo>
                <a:cubicBezTo>
                  <a:pt x="-4192" y="1308520"/>
                  <a:pt x="18639" y="1136206"/>
                  <a:pt x="0" y="1068599"/>
                </a:cubicBezTo>
                <a:cubicBezTo>
                  <a:pt x="-8730" y="902831"/>
                  <a:pt x="66703" y="791316"/>
                  <a:pt x="0" y="620169"/>
                </a:cubicBezTo>
                <a:cubicBezTo>
                  <a:pt x="-70899" y="431204"/>
                  <a:pt x="25121" y="273187"/>
                  <a:pt x="0" y="0"/>
                </a:cubicBezTo>
                <a:close/>
              </a:path>
            </a:pathLst>
          </a:custGeom>
          <a:noFill/>
          <a:ln w="38100">
            <a:solidFill>
              <a:srgbClr val="000000"/>
            </a:solidFill>
            <a:extLst>
              <a:ext uri="{C807C97D-BFC1-408E-A445-0C87EB9F89A2}">
                <ask:lineSketchStyleProps xmlns:ask="http://schemas.microsoft.com/office/drawing/2018/sketchyshapes" sd="4162152659">
                  <a:custGeom>
                    <a:avLst/>
                    <a:gdLst>
                      <a:gd name="connsiteX0" fmla="*/ 0 w 10734675"/>
                      <a:gd name="connsiteY0" fmla="*/ 0 h 3170099"/>
                      <a:gd name="connsiteX1" fmla="*/ 703718 w 10734675"/>
                      <a:gd name="connsiteY1" fmla="*/ 0 h 3170099"/>
                      <a:gd name="connsiteX2" fmla="*/ 1407435 w 10734675"/>
                      <a:gd name="connsiteY2" fmla="*/ 0 h 3170099"/>
                      <a:gd name="connsiteX3" fmla="*/ 2218500 w 10734675"/>
                      <a:gd name="connsiteY3" fmla="*/ 0 h 3170099"/>
                      <a:gd name="connsiteX4" fmla="*/ 2600177 w 10734675"/>
                      <a:gd name="connsiteY4" fmla="*/ 0 h 3170099"/>
                      <a:gd name="connsiteX5" fmla="*/ 3089201 w 10734675"/>
                      <a:gd name="connsiteY5" fmla="*/ 0 h 3170099"/>
                      <a:gd name="connsiteX6" fmla="*/ 3792919 w 10734675"/>
                      <a:gd name="connsiteY6" fmla="*/ 0 h 3170099"/>
                      <a:gd name="connsiteX7" fmla="*/ 4496636 w 10734675"/>
                      <a:gd name="connsiteY7" fmla="*/ 0 h 3170099"/>
                      <a:gd name="connsiteX8" fmla="*/ 4985660 w 10734675"/>
                      <a:gd name="connsiteY8" fmla="*/ 0 h 3170099"/>
                      <a:gd name="connsiteX9" fmla="*/ 5367338 w 10734675"/>
                      <a:gd name="connsiteY9" fmla="*/ 0 h 3170099"/>
                      <a:gd name="connsiteX10" fmla="*/ 6178402 w 10734675"/>
                      <a:gd name="connsiteY10" fmla="*/ 0 h 3170099"/>
                      <a:gd name="connsiteX11" fmla="*/ 6452732 w 10734675"/>
                      <a:gd name="connsiteY11" fmla="*/ 0 h 3170099"/>
                      <a:gd name="connsiteX12" fmla="*/ 6834410 w 10734675"/>
                      <a:gd name="connsiteY12" fmla="*/ 0 h 3170099"/>
                      <a:gd name="connsiteX13" fmla="*/ 7216087 w 10734675"/>
                      <a:gd name="connsiteY13" fmla="*/ 0 h 3170099"/>
                      <a:gd name="connsiteX14" fmla="*/ 7812458 w 10734675"/>
                      <a:gd name="connsiteY14" fmla="*/ 0 h 3170099"/>
                      <a:gd name="connsiteX15" fmla="*/ 8086789 w 10734675"/>
                      <a:gd name="connsiteY15" fmla="*/ 0 h 3170099"/>
                      <a:gd name="connsiteX16" fmla="*/ 8683159 w 10734675"/>
                      <a:gd name="connsiteY16" fmla="*/ 0 h 3170099"/>
                      <a:gd name="connsiteX17" fmla="*/ 9494224 w 10734675"/>
                      <a:gd name="connsiteY17" fmla="*/ 0 h 3170099"/>
                      <a:gd name="connsiteX18" fmla="*/ 9875901 w 10734675"/>
                      <a:gd name="connsiteY18" fmla="*/ 0 h 3170099"/>
                      <a:gd name="connsiteX19" fmla="*/ 10734675 w 10734675"/>
                      <a:gd name="connsiteY19" fmla="*/ 0 h 3170099"/>
                      <a:gd name="connsiteX20" fmla="*/ 10734675 w 10734675"/>
                      <a:gd name="connsiteY20" fmla="*/ 496648 h 3170099"/>
                      <a:gd name="connsiteX21" fmla="*/ 10734675 w 10734675"/>
                      <a:gd name="connsiteY21" fmla="*/ 961596 h 3170099"/>
                      <a:gd name="connsiteX22" fmla="*/ 10734675 w 10734675"/>
                      <a:gd name="connsiteY22" fmla="*/ 1458245 h 3170099"/>
                      <a:gd name="connsiteX23" fmla="*/ 10734675 w 10734675"/>
                      <a:gd name="connsiteY23" fmla="*/ 2018296 h 3170099"/>
                      <a:gd name="connsiteX24" fmla="*/ 10734675 w 10734675"/>
                      <a:gd name="connsiteY24" fmla="*/ 2451543 h 3170099"/>
                      <a:gd name="connsiteX25" fmla="*/ 10734675 w 10734675"/>
                      <a:gd name="connsiteY25" fmla="*/ 3170099 h 3170099"/>
                      <a:gd name="connsiteX26" fmla="*/ 10352998 w 10734675"/>
                      <a:gd name="connsiteY26" fmla="*/ 3170099 h 3170099"/>
                      <a:gd name="connsiteX27" fmla="*/ 10078667 w 10734675"/>
                      <a:gd name="connsiteY27" fmla="*/ 3170099 h 3170099"/>
                      <a:gd name="connsiteX28" fmla="*/ 9589643 w 10734675"/>
                      <a:gd name="connsiteY28" fmla="*/ 3170099 h 3170099"/>
                      <a:gd name="connsiteX29" fmla="*/ 9100619 w 10734675"/>
                      <a:gd name="connsiteY29" fmla="*/ 3170099 h 3170099"/>
                      <a:gd name="connsiteX30" fmla="*/ 8396901 w 10734675"/>
                      <a:gd name="connsiteY30" fmla="*/ 3170099 h 3170099"/>
                      <a:gd name="connsiteX31" fmla="*/ 7585837 w 10734675"/>
                      <a:gd name="connsiteY31" fmla="*/ 3170099 h 3170099"/>
                      <a:gd name="connsiteX32" fmla="*/ 7096813 w 10734675"/>
                      <a:gd name="connsiteY32" fmla="*/ 3170099 h 3170099"/>
                      <a:gd name="connsiteX33" fmla="*/ 6715136 w 10734675"/>
                      <a:gd name="connsiteY33" fmla="*/ 3170099 h 3170099"/>
                      <a:gd name="connsiteX34" fmla="*/ 6226112 w 10734675"/>
                      <a:gd name="connsiteY34" fmla="*/ 3170099 h 3170099"/>
                      <a:gd name="connsiteX35" fmla="*/ 5522394 w 10734675"/>
                      <a:gd name="connsiteY35" fmla="*/ 3170099 h 3170099"/>
                      <a:gd name="connsiteX36" fmla="*/ 5033370 w 10734675"/>
                      <a:gd name="connsiteY36" fmla="*/ 3170099 h 3170099"/>
                      <a:gd name="connsiteX37" fmla="*/ 4222306 w 10734675"/>
                      <a:gd name="connsiteY37" fmla="*/ 3170099 h 3170099"/>
                      <a:gd name="connsiteX38" fmla="*/ 3518588 w 10734675"/>
                      <a:gd name="connsiteY38" fmla="*/ 3170099 h 3170099"/>
                      <a:gd name="connsiteX39" fmla="*/ 2922217 w 10734675"/>
                      <a:gd name="connsiteY39" fmla="*/ 3170099 h 3170099"/>
                      <a:gd name="connsiteX40" fmla="*/ 2647886 w 10734675"/>
                      <a:gd name="connsiteY40" fmla="*/ 3170099 h 3170099"/>
                      <a:gd name="connsiteX41" fmla="*/ 1944169 w 10734675"/>
                      <a:gd name="connsiteY41" fmla="*/ 3170099 h 3170099"/>
                      <a:gd name="connsiteX42" fmla="*/ 1455145 w 10734675"/>
                      <a:gd name="connsiteY42" fmla="*/ 3170099 h 3170099"/>
                      <a:gd name="connsiteX43" fmla="*/ 644080 w 10734675"/>
                      <a:gd name="connsiteY43" fmla="*/ 3170099 h 3170099"/>
                      <a:gd name="connsiteX44" fmla="*/ 0 w 10734675"/>
                      <a:gd name="connsiteY44" fmla="*/ 3170099 h 3170099"/>
                      <a:gd name="connsiteX45" fmla="*/ 0 w 10734675"/>
                      <a:gd name="connsiteY45" fmla="*/ 2578347 h 3170099"/>
                      <a:gd name="connsiteX46" fmla="*/ 0 w 10734675"/>
                      <a:gd name="connsiteY46" fmla="*/ 2113399 h 3170099"/>
                      <a:gd name="connsiteX47" fmla="*/ 0 w 10734675"/>
                      <a:gd name="connsiteY47" fmla="*/ 1648451 h 3170099"/>
                      <a:gd name="connsiteX48" fmla="*/ 0 w 10734675"/>
                      <a:gd name="connsiteY48" fmla="*/ 1183503 h 3170099"/>
                      <a:gd name="connsiteX49" fmla="*/ 0 w 10734675"/>
                      <a:gd name="connsiteY49" fmla="*/ 686855 h 3170099"/>
                      <a:gd name="connsiteX50" fmla="*/ 0 w 10734675"/>
                      <a:gd name="connsiteY50" fmla="*/ 0 h 317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734675" h="3170099" extrusionOk="0">
                        <a:moveTo>
                          <a:pt x="0" y="0"/>
                        </a:moveTo>
                        <a:cubicBezTo>
                          <a:pt x="176853" y="-116237"/>
                          <a:pt x="405137" y="18440"/>
                          <a:pt x="703718" y="0"/>
                        </a:cubicBezTo>
                        <a:cubicBezTo>
                          <a:pt x="976742" y="-55099"/>
                          <a:pt x="1101892" y="48038"/>
                          <a:pt x="1407435" y="0"/>
                        </a:cubicBezTo>
                        <a:cubicBezTo>
                          <a:pt x="1694728" y="-117303"/>
                          <a:pt x="1827142" y="75242"/>
                          <a:pt x="2218500" y="0"/>
                        </a:cubicBezTo>
                        <a:cubicBezTo>
                          <a:pt x="2600875" y="-91596"/>
                          <a:pt x="2498311" y="25722"/>
                          <a:pt x="2600177" y="0"/>
                        </a:cubicBezTo>
                        <a:cubicBezTo>
                          <a:pt x="2715720" y="-8361"/>
                          <a:pt x="2848574" y="31367"/>
                          <a:pt x="3089201" y="0"/>
                        </a:cubicBezTo>
                        <a:cubicBezTo>
                          <a:pt x="3280573" y="-7069"/>
                          <a:pt x="3446707" y="47917"/>
                          <a:pt x="3792919" y="0"/>
                        </a:cubicBezTo>
                        <a:cubicBezTo>
                          <a:pt x="4133614" y="-22721"/>
                          <a:pt x="4257304" y="38501"/>
                          <a:pt x="4496636" y="0"/>
                        </a:cubicBezTo>
                        <a:cubicBezTo>
                          <a:pt x="4774674" y="-46327"/>
                          <a:pt x="4850129" y="-12530"/>
                          <a:pt x="4985660" y="0"/>
                        </a:cubicBezTo>
                        <a:cubicBezTo>
                          <a:pt x="5134330" y="-27859"/>
                          <a:pt x="5191416" y="1348"/>
                          <a:pt x="5367338" y="0"/>
                        </a:cubicBezTo>
                        <a:cubicBezTo>
                          <a:pt x="5565536" y="-7748"/>
                          <a:pt x="5941529" y="47768"/>
                          <a:pt x="6178402" y="0"/>
                        </a:cubicBezTo>
                        <a:cubicBezTo>
                          <a:pt x="6379400" y="-40066"/>
                          <a:pt x="6336947" y="16425"/>
                          <a:pt x="6452732" y="0"/>
                        </a:cubicBezTo>
                        <a:cubicBezTo>
                          <a:pt x="6594607" y="-3833"/>
                          <a:pt x="6650151" y="28279"/>
                          <a:pt x="6834410" y="0"/>
                        </a:cubicBezTo>
                        <a:cubicBezTo>
                          <a:pt x="7039174" y="-42025"/>
                          <a:pt x="7027922" y="36985"/>
                          <a:pt x="7216087" y="0"/>
                        </a:cubicBezTo>
                        <a:cubicBezTo>
                          <a:pt x="7412304" y="-24544"/>
                          <a:pt x="7510452" y="33562"/>
                          <a:pt x="7812458" y="0"/>
                        </a:cubicBezTo>
                        <a:cubicBezTo>
                          <a:pt x="8068387" y="-31046"/>
                          <a:pt x="8016791" y="-4569"/>
                          <a:pt x="8086789" y="0"/>
                        </a:cubicBezTo>
                        <a:cubicBezTo>
                          <a:pt x="8126159" y="-28584"/>
                          <a:pt x="8507350" y="28699"/>
                          <a:pt x="8683159" y="0"/>
                        </a:cubicBezTo>
                        <a:cubicBezTo>
                          <a:pt x="8844495" y="5002"/>
                          <a:pt x="9320227" y="62012"/>
                          <a:pt x="9494224" y="0"/>
                        </a:cubicBezTo>
                        <a:cubicBezTo>
                          <a:pt x="9682844" y="-54721"/>
                          <a:pt x="9689681" y="48870"/>
                          <a:pt x="9875901" y="0"/>
                        </a:cubicBezTo>
                        <a:cubicBezTo>
                          <a:pt x="10053151" y="-852"/>
                          <a:pt x="10278802" y="35348"/>
                          <a:pt x="10734675" y="0"/>
                        </a:cubicBezTo>
                        <a:cubicBezTo>
                          <a:pt x="10761383" y="222730"/>
                          <a:pt x="10704324" y="252040"/>
                          <a:pt x="10734675" y="496648"/>
                        </a:cubicBezTo>
                        <a:cubicBezTo>
                          <a:pt x="10754008" y="749186"/>
                          <a:pt x="10701138" y="739039"/>
                          <a:pt x="10734675" y="961596"/>
                        </a:cubicBezTo>
                        <a:cubicBezTo>
                          <a:pt x="10752402" y="1164817"/>
                          <a:pt x="10693098" y="1314347"/>
                          <a:pt x="10734675" y="1458245"/>
                        </a:cubicBezTo>
                        <a:cubicBezTo>
                          <a:pt x="10803303" y="1637314"/>
                          <a:pt x="10660713" y="1796076"/>
                          <a:pt x="10734675" y="2018296"/>
                        </a:cubicBezTo>
                        <a:cubicBezTo>
                          <a:pt x="10825583" y="2261070"/>
                          <a:pt x="10693984" y="2321549"/>
                          <a:pt x="10734675" y="2451543"/>
                        </a:cubicBezTo>
                        <a:cubicBezTo>
                          <a:pt x="10755199" y="2581437"/>
                          <a:pt x="10694844" y="2875811"/>
                          <a:pt x="10734675" y="3170099"/>
                        </a:cubicBezTo>
                        <a:cubicBezTo>
                          <a:pt x="10622511" y="3183570"/>
                          <a:pt x="10508097" y="3142848"/>
                          <a:pt x="10352998" y="3170099"/>
                        </a:cubicBezTo>
                        <a:cubicBezTo>
                          <a:pt x="10201733" y="3172665"/>
                          <a:pt x="10194774" y="3158061"/>
                          <a:pt x="10078667" y="3170099"/>
                        </a:cubicBezTo>
                        <a:cubicBezTo>
                          <a:pt x="9969330" y="3179254"/>
                          <a:pt x="9710268" y="3127389"/>
                          <a:pt x="9589643" y="3170099"/>
                        </a:cubicBezTo>
                        <a:cubicBezTo>
                          <a:pt x="9441522" y="3188749"/>
                          <a:pt x="9345323" y="3125754"/>
                          <a:pt x="9100619" y="3170099"/>
                        </a:cubicBezTo>
                        <a:cubicBezTo>
                          <a:pt x="8841599" y="3239618"/>
                          <a:pt x="8766316" y="3128261"/>
                          <a:pt x="8396901" y="3170099"/>
                        </a:cubicBezTo>
                        <a:cubicBezTo>
                          <a:pt x="8059511" y="3155325"/>
                          <a:pt x="7826004" y="3165711"/>
                          <a:pt x="7585837" y="3170099"/>
                        </a:cubicBezTo>
                        <a:cubicBezTo>
                          <a:pt x="7339103" y="3205723"/>
                          <a:pt x="7287618" y="3144193"/>
                          <a:pt x="7096813" y="3170099"/>
                        </a:cubicBezTo>
                        <a:cubicBezTo>
                          <a:pt x="6928459" y="3214373"/>
                          <a:pt x="6800012" y="3181468"/>
                          <a:pt x="6715136" y="3170099"/>
                        </a:cubicBezTo>
                        <a:cubicBezTo>
                          <a:pt x="6666499" y="3165094"/>
                          <a:pt x="6395218" y="3089435"/>
                          <a:pt x="6226112" y="3170099"/>
                        </a:cubicBezTo>
                        <a:cubicBezTo>
                          <a:pt x="6061030" y="3243637"/>
                          <a:pt x="5731090" y="3100707"/>
                          <a:pt x="5522394" y="3170099"/>
                        </a:cubicBezTo>
                        <a:cubicBezTo>
                          <a:pt x="5296045" y="3244895"/>
                          <a:pt x="5232324" y="3140178"/>
                          <a:pt x="5033370" y="3170099"/>
                        </a:cubicBezTo>
                        <a:cubicBezTo>
                          <a:pt x="4818041" y="3169565"/>
                          <a:pt x="4577399" y="3106961"/>
                          <a:pt x="4222306" y="3170099"/>
                        </a:cubicBezTo>
                        <a:cubicBezTo>
                          <a:pt x="3915206" y="3185422"/>
                          <a:pt x="3676356" y="3125905"/>
                          <a:pt x="3518588" y="3170099"/>
                        </a:cubicBezTo>
                        <a:cubicBezTo>
                          <a:pt x="3366229" y="3200860"/>
                          <a:pt x="3225358" y="3124396"/>
                          <a:pt x="2922217" y="3170099"/>
                        </a:cubicBezTo>
                        <a:cubicBezTo>
                          <a:pt x="2653824" y="3173748"/>
                          <a:pt x="2756665" y="3155729"/>
                          <a:pt x="2647886" y="3170099"/>
                        </a:cubicBezTo>
                        <a:cubicBezTo>
                          <a:pt x="2532753" y="3180014"/>
                          <a:pt x="2124530" y="3154023"/>
                          <a:pt x="1944169" y="3170099"/>
                        </a:cubicBezTo>
                        <a:cubicBezTo>
                          <a:pt x="1743341" y="3184175"/>
                          <a:pt x="1681789" y="3173312"/>
                          <a:pt x="1455145" y="3170099"/>
                        </a:cubicBezTo>
                        <a:cubicBezTo>
                          <a:pt x="1230798" y="3213136"/>
                          <a:pt x="808608" y="3149704"/>
                          <a:pt x="644080" y="3170099"/>
                        </a:cubicBezTo>
                        <a:cubicBezTo>
                          <a:pt x="472740" y="3215067"/>
                          <a:pt x="312386" y="3122610"/>
                          <a:pt x="0" y="3170099"/>
                        </a:cubicBezTo>
                        <a:cubicBezTo>
                          <a:pt x="-42749" y="2857845"/>
                          <a:pt x="53701" y="2836626"/>
                          <a:pt x="0" y="2578347"/>
                        </a:cubicBezTo>
                        <a:cubicBezTo>
                          <a:pt x="-28270" y="2330220"/>
                          <a:pt x="44584" y="2231571"/>
                          <a:pt x="0" y="2113399"/>
                        </a:cubicBezTo>
                        <a:cubicBezTo>
                          <a:pt x="-45221" y="2059095"/>
                          <a:pt x="-6309" y="1834821"/>
                          <a:pt x="0" y="1648451"/>
                        </a:cubicBezTo>
                        <a:cubicBezTo>
                          <a:pt x="-6408" y="1461719"/>
                          <a:pt x="24348" y="1272490"/>
                          <a:pt x="0" y="1183503"/>
                        </a:cubicBezTo>
                        <a:cubicBezTo>
                          <a:pt x="-34473" y="1053132"/>
                          <a:pt x="62199" y="880617"/>
                          <a:pt x="0" y="686855"/>
                        </a:cubicBezTo>
                        <a:cubicBezTo>
                          <a:pt x="-50508" y="477412"/>
                          <a:pt x="43271" y="285184"/>
                          <a:pt x="0" y="0"/>
                        </a:cubicBezTo>
                        <a:close/>
                      </a:path>
                    </a:pathLst>
                  </a:custGeom>
                  <ask:type>
                    <ask:lineSketchScribble/>
                  </ask:type>
                </ask:lineSketchStyleProps>
              </a:ext>
            </a:extLst>
          </a:ln>
        </p:spPr>
        <p:txBody>
          <a:bodyPr wrap="square">
            <a:spAutoFit/>
          </a:bodyPr>
          <a:lstStyle/>
          <a:p>
            <a:pPr lvl="0" algn="ctr">
              <a:defRPr/>
            </a:pPr>
            <a:r>
              <a:rPr lang="vi-VN" sz="3600" b="1" kern="0" dirty="0">
                <a:solidFill>
                  <a:srgbClr val="000000"/>
                </a:solidFill>
                <a:latin typeface="Cambria" panose="02040503050406030204" pitchFamily="18" charset="0"/>
                <a:ea typeface="Cambria" panose="02040503050406030204" pitchFamily="18" charset="0"/>
                <a:cs typeface="Arial-Rounded" panose="020B0500000000000000" pitchFamily="34" charset="0"/>
              </a:rPr>
              <a:t>Tạm biệt mùa hè là dòng suy nghĩ của cô bé Diệu vào đêm trước ngày khai giảng. Diệu nhớ lại những việc mà mình đã làm trong suốt mùa hè vừa qua – một mùa hè không rực rỡ, sôi động mà thiết tha, lắng đọng, nhiều xúc cảm.</a:t>
            </a:r>
          </a:p>
        </p:txBody>
      </p:sp>
      <p:pic>
        <p:nvPicPr>
          <p:cNvPr id="2" name="图片 2">
            <a:extLst>
              <a:ext uri="{FF2B5EF4-FFF2-40B4-BE49-F238E27FC236}">
                <a16:creationId xmlns:a16="http://schemas.microsoft.com/office/drawing/2014/main" id="{B75168D4-86CE-679C-B7C4-04AD430CFF87}"/>
              </a:ext>
            </a:extLst>
          </p:cNvPr>
          <p:cNvPicPr>
            <a:picLocks noChangeAspect="1"/>
          </p:cNvPicPr>
          <p:nvPr/>
        </p:nvPicPr>
        <p:blipFill>
          <a:blip r:embed="rId5" cstate="print">
            <a:extLst>
              <a:ext uri="{28A0092B-C50C-407E-A947-70E740481C1C}">
                <a14:useLocalDpi xmlns:a14="http://schemas.microsoft.com/office/drawing/2010/main" val="0"/>
              </a:ext>
            </a:extLst>
          </a:blip>
          <a:srcRect l="22688" r="22688"/>
          <a:stretch/>
        </p:blipFill>
        <p:spPr>
          <a:xfrm>
            <a:off x="-325917" y="4027878"/>
            <a:ext cx="1592742" cy="2915847"/>
          </a:xfrm>
          <a:prstGeom prst="rect">
            <a:avLst/>
          </a:prstGeom>
        </p:spPr>
      </p:pic>
    </p:spTree>
    <p:extLst>
      <p:ext uri="{BB962C8B-B14F-4D97-AF65-F5344CB8AC3E}">
        <p14:creationId xmlns:p14="http://schemas.microsoft.com/office/powerpoint/2010/main" val="3732179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14" presetClass="entr" presetSubtype="1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11">
            <a:extLst>
              <a:ext uri="{FF2B5EF4-FFF2-40B4-BE49-F238E27FC236}">
                <a16:creationId xmlns:a16="http://schemas.microsoft.com/office/drawing/2014/main" id="{94DBB065-F21F-4766-96C2-EA39B7CEC7C5}"/>
              </a:ext>
            </a:extLst>
          </p:cNvPr>
          <p:cNvSpPr/>
          <p:nvPr/>
        </p:nvSpPr>
        <p:spPr>
          <a:xfrm>
            <a:off x="2545959" y="1961690"/>
            <a:ext cx="4138133" cy="641446"/>
          </a:xfrm>
          <a:prstGeom prst="rect">
            <a:avLst/>
          </a:prstGeom>
          <a:solidFill>
            <a:srgbClr val="48A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Luyện</a:t>
            </a: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đọc</a:t>
            </a: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toàn</a:t>
            </a:r>
            <a:r>
              <a:rPr kumimoji="0" lang="en-US" altLang="zh-CN" sz="3600" b="1" i="0" u="none" strike="noStrike" kern="1200" cap="none" spc="0" normalizeH="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altLang="zh-CN" sz="3600" b="1" i="0" u="none" strike="noStrike" kern="1200" cap="none" spc="0" normalizeH="0" noProof="0" dirty="0" err="1">
                <a:ln>
                  <a:noFill/>
                </a:ln>
                <a:solidFill>
                  <a:prstClr val="white"/>
                </a:solidFill>
                <a:effectLst/>
                <a:uLnTx/>
                <a:uFillTx/>
                <a:latin typeface="Calibri" panose="020F0502020204030204" pitchFamily="34" charset="0"/>
                <a:cs typeface="Calibri" panose="020F0502020204030204" pitchFamily="34" charset="0"/>
              </a:rPr>
              <a:t>bài</a:t>
            </a:r>
            <a:endParaRPr kumimoji="0" lang="zh-CN" alt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id="{2B9BBE5E-C74E-4A49-B59C-1ACFF7BD2B42}"/>
              </a:ext>
            </a:extLst>
          </p:cNvPr>
          <p:cNvGrpSpPr/>
          <p:nvPr/>
        </p:nvGrpSpPr>
        <p:grpSpPr>
          <a:xfrm>
            <a:off x="1866869" y="2900998"/>
            <a:ext cx="5976620" cy="2297941"/>
            <a:chOff x="4038" y="1734"/>
            <a:chExt cx="10427" cy="4282"/>
          </a:xfrm>
        </p:grpSpPr>
        <p:sp>
          <p:nvSpPr>
            <p:cNvPr id="8" name="Rounded Rectangle 25">
              <a:extLst>
                <a:ext uri="{FF2B5EF4-FFF2-40B4-BE49-F238E27FC236}">
                  <a16:creationId xmlns:a16="http://schemas.microsoft.com/office/drawing/2014/main" id="{A08739FA-8C09-4311-946F-46C2E043A094}"/>
                </a:ext>
              </a:extLst>
            </p:cNvPr>
            <p:cNvSpPr/>
            <p:nvPr/>
          </p:nvSpPr>
          <p:spPr>
            <a:xfrm>
              <a:off x="4038" y="2862"/>
              <a:ext cx="5741" cy="82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9" name="Rectangle 8">
              <a:extLst>
                <a:ext uri="{FF2B5EF4-FFF2-40B4-BE49-F238E27FC236}">
                  <a16:creationId xmlns:a16="http://schemas.microsoft.com/office/drawing/2014/main" id="{9FB5B83C-6544-46C4-8652-43D0527F2685}"/>
                </a:ext>
              </a:extLst>
            </p:cNvPr>
            <p:cNvSpPr/>
            <p:nvPr/>
          </p:nvSpPr>
          <p:spPr>
            <a:xfrm>
              <a:off x="7091" y="1734"/>
              <a:ext cx="4257" cy="905"/>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Tiêu</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chí</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đánh</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giá</a:t>
              </a:r>
              <a:endPar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10" name="Rectangle 9">
              <a:extLst>
                <a:ext uri="{FF2B5EF4-FFF2-40B4-BE49-F238E27FC236}">
                  <a16:creationId xmlns:a16="http://schemas.microsoft.com/office/drawing/2014/main" id="{F50EEB1D-5910-4A28-B039-A27D70D0EA9E}"/>
                </a:ext>
              </a:extLst>
            </p:cNvPr>
            <p:cNvSpPr/>
            <p:nvPr/>
          </p:nvSpPr>
          <p:spPr>
            <a:xfrm>
              <a:off x="5223" y="2754"/>
              <a:ext cx="2798" cy="968"/>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đúng</a:t>
              </a:r>
              <a:endParaRPr kumimoji="0" lang="en-US" altLang="zh-CN" sz="3200" b="0" i="0" u="none" strike="noStrike" kern="120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11" name="Oval 10">
              <a:extLst>
                <a:ext uri="{FF2B5EF4-FFF2-40B4-BE49-F238E27FC236}">
                  <a16:creationId xmlns:a16="http://schemas.microsoft.com/office/drawing/2014/main" id="{652E149D-5C61-46EB-90B0-CFD291A527AB}"/>
                </a:ext>
              </a:extLst>
            </p:cNvPr>
            <p:cNvSpPr/>
            <p:nvPr/>
          </p:nvSpPr>
          <p:spPr>
            <a:xfrm>
              <a:off x="4183" y="2934"/>
              <a:ext cx="680" cy="68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charset="0"/>
                  <a:ea typeface="inpin heiti" charset="-122"/>
                  <a:cs typeface="Calibri" panose="020F0502020204030204" charset="0"/>
                  <a:sym typeface="Arial" panose="020B0604020202020204"/>
                </a:rPr>
                <a:t>1</a:t>
              </a:r>
              <a:endParaRPr kumimoji="0" lang="en-US" sz="2800" b="0" i="0" u="none" strike="noStrike" kern="0" cap="none" spc="0" normalizeH="0" baseline="0" noProof="0" dirty="0">
                <a:ln>
                  <a:noFill/>
                </a:ln>
                <a:solidFill>
                  <a:prstClr val="white"/>
                </a:solidFill>
                <a:effectLst/>
                <a:uLnTx/>
                <a:uFillTx/>
                <a:latin typeface="Calibri" panose="020F0502020204030204" charset="0"/>
                <a:cs typeface="Calibri" panose="020F0502020204030204" charset="0"/>
                <a:sym typeface="Arial" panose="020B0604020202020204"/>
              </a:endParaRPr>
            </a:p>
          </p:txBody>
        </p:sp>
        <p:grpSp>
          <p:nvGrpSpPr>
            <p:cNvPr id="16" name="Group 15">
              <a:extLst>
                <a:ext uri="{FF2B5EF4-FFF2-40B4-BE49-F238E27FC236}">
                  <a16:creationId xmlns:a16="http://schemas.microsoft.com/office/drawing/2014/main" id="{5718AFAE-BD8D-469D-AADB-BB28E85C50B3}"/>
                </a:ext>
              </a:extLst>
            </p:cNvPr>
            <p:cNvGrpSpPr/>
            <p:nvPr/>
          </p:nvGrpSpPr>
          <p:grpSpPr>
            <a:xfrm>
              <a:off x="4038" y="3839"/>
              <a:ext cx="5741" cy="1014"/>
              <a:chOff x="1717199" y="4363552"/>
              <a:chExt cx="3645680" cy="643894"/>
            </a:xfrm>
          </p:grpSpPr>
          <p:sp>
            <p:nvSpPr>
              <p:cNvPr id="24" name="Rounded Rectangle 30">
                <a:extLst>
                  <a:ext uri="{FF2B5EF4-FFF2-40B4-BE49-F238E27FC236}">
                    <a16:creationId xmlns:a16="http://schemas.microsoft.com/office/drawing/2014/main" id="{F20112C4-2A9A-4954-951A-5EEBCE3D06BC}"/>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25" name="Rectangle 24">
                <a:extLst>
                  <a:ext uri="{FF2B5EF4-FFF2-40B4-BE49-F238E27FC236}">
                    <a16:creationId xmlns:a16="http://schemas.microsoft.com/office/drawing/2014/main" id="{AD971107-8D0F-48DE-A306-149CABDC1822}"/>
                  </a:ext>
                </a:extLst>
              </p:cNvPr>
              <p:cNvSpPr/>
              <p:nvPr/>
            </p:nvSpPr>
            <p:spPr>
              <a:xfrm>
                <a:off x="2469553"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Đọc</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to,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rõ</a:t>
                </a:r>
                <a:endPar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26" name="Oval 25">
                <a:extLst>
                  <a:ext uri="{FF2B5EF4-FFF2-40B4-BE49-F238E27FC236}">
                    <a16:creationId xmlns:a16="http://schemas.microsoft.com/office/drawing/2014/main" id="{DFE34ACC-ADEA-4E36-A2FC-ED23ACEAA55C}"/>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2</a:t>
                </a:r>
                <a:endParaRPr kumimoji="0" lang="en-US" sz="2800" b="0" i="0" u="none" strike="noStrike" kern="0" cap="none" spc="0" normalizeH="0" baseline="0" noProof="0" dirty="0">
                  <a:ln>
                    <a:noFill/>
                  </a:ln>
                  <a:solidFill>
                    <a:prstClr val="black"/>
                  </a:solidFill>
                  <a:effectLst/>
                  <a:uLnTx/>
                  <a:uFillTx/>
                  <a:latin typeface="Calibri" panose="020F0502020204030204" charset="0"/>
                  <a:cs typeface="Calibri" panose="020F0502020204030204" charset="0"/>
                  <a:sym typeface="Arial" panose="020B0604020202020204"/>
                </a:endParaRPr>
              </a:p>
            </p:txBody>
          </p:sp>
        </p:grpSp>
        <p:grpSp>
          <p:nvGrpSpPr>
            <p:cNvPr id="17" name="Group 16">
              <a:extLst>
                <a:ext uri="{FF2B5EF4-FFF2-40B4-BE49-F238E27FC236}">
                  <a16:creationId xmlns:a16="http://schemas.microsoft.com/office/drawing/2014/main" id="{72BB5E54-AC50-4E46-8F16-BBFA5E4C8FD7}"/>
                </a:ext>
              </a:extLst>
            </p:cNvPr>
            <p:cNvGrpSpPr/>
            <p:nvPr/>
          </p:nvGrpSpPr>
          <p:grpSpPr>
            <a:xfrm>
              <a:off x="4038" y="5002"/>
              <a:ext cx="7045" cy="1014"/>
              <a:chOff x="1717199" y="5199333"/>
              <a:chExt cx="4473575" cy="643894"/>
            </a:xfrm>
          </p:grpSpPr>
          <p:sp>
            <p:nvSpPr>
              <p:cNvPr id="21" name="Rounded Rectangle 34">
                <a:extLst>
                  <a:ext uri="{FF2B5EF4-FFF2-40B4-BE49-F238E27FC236}">
                    <a16:creationId xmlns:a16="http://schemas.microsoft.com/office/drawing/2014/main" id="{802AFBED-B230-4B81-BA51-9E5B30F844CC}"/>
                  </a:ext>
                </a:extLst>
              </p:cNvPr>
              <p:cNvSpPr/>
              <p:nvPr/>
            </p:nvSpPr>
            <p:spPr>
              <a:xfrm>
                <a:off x="1717199" y="5206318"/>
                <a:ext cx="4473575" cy="584835"/>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22" name="Rectangle 21">
                <a:extLst>
                  <a:ext uri="{FF2B5EF4-FFF2-40B4-BE49-F238E27FC236}">
                    <a16:creationId xmlns:a16="http://schemas.microsoft.com/office/drawing/2014/main" id="{5DE90454-F946-487E-803B-6F934EFFC72C}"/>
                  </a:ext>
                </a:extLst>
              </p:cNvPr>
              <p:cNvSpPr/>
              <p:nvPr/>
            </p:nvSpPr>
            <p:spPr>
              <a:xfrm>
                <a:off x="2469553"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Ngắt</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nghỉ</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đúng</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chỗ</a:t>
                </a:r>
                <a:endParaRPr kumimoji="0" lang="zh-CN" alt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23" name="Oval 22">
                <a:extLst>
                  <a:ext uri="{FF2B5EF4-FFF2-40B4-BE49-F238E27FC236}">
                    <a16:creationId xmlns:a16="http://schemas.microsoft.com/office/drawing/2014/main" id="{6D7A6440-923D-4D08-AEBA-4529C7F5210A}"/>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3</a:t>
                </a:r>
                <a:endParaRPr kumimoji="0" lang="en-US" sz="2800" b="0" i="0" u="none" strike="noStrike" kern="0" cap="none" spc="0" normalizeH="0" baseline="0" noProof="0" dirty="0">
                  <a:ln>
                    <a:noFill/>
                  </a:ln>
                  <a:solidFill>
                    <a:prstClr val="black"/>
                  </a:solidFill>
                  <a:effectLst/>
                  <a:uLnTx/>
                  <a:uFillTx/>
                  <a:latin typeface="Calibri" panose="020F0502020204030204" charset="0"/>
                  <a:cs typeface="Calibri" panose="020F0502020204030204" charset="0"/>
                  <a:sym typeface="Arial" panose="020B0604020202020204"/>
                </a:endParaRPr>
              </a:p>
            </p:txBody>
          </p:sp>
        </p:grpSp>
        <p:pic>
          <p:nvPicPr>
            <p:cNvPr id="18" name="Picture 2" descr="Star Cartoon Images, Stock Photos &amp;amp; Vectors | Shutterstock">
              <a:extLst>
                <a:ext uri="{FF2B5EF4-FFF2-40B4-BE49-F238E27FC236}">
                  <a16:creationId xmlns:a16="http://schemas.microsoft.com/office/drawing/2014/main" id="{D3B60DAD-12FB-4F40-AE2A-2A3B2ADF7D7B}"/>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9925" y="2862"/>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Star Cartoon Images, Stock Photos &amp;amp; Vectors | Shutterstock">
              <a:extLst>
                <a:ext uri="{FF2B5EF4-FFF2-40B4-BE49-F238E27FC236}">
                  <a16:creationId xmlns:a16="http://schemas.microsoft.com/office/drawing/2014/main" id="{C39D5FCF-44B7-4577-BFD5-9BA7A95075BE}"/>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0008" y="3884"/>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Star Cartoon Images, Stock Photos &amp;amp; Vectors | Shutterstock">
              <a:extLst>
                <a:ext uri="{FF2B5EF4-FFF2-40B4-BE49-F238E27FC236}">
                  <a16:creationId xmlns:a16="http://schemas.microsoft.com/office/drawing/2014/main" id="{5435CB17-2406-4DD4-A722-CA0C418DB0A4}"/>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1567" y="5013"/>
              <a:ext cx="2899" cy="827"/>
            </a:xfrm>
            <a:prstGeom prst="rect">
              <a:avLst/>
            </a:prstGeom>
            <a:noFill/>
            <a:extLst>
              <a:ext uri="{909E8E84-426E-40DD-AFC4-6F175D3DCCD1}">
                <a14:hiddenFill xmlns:a14="http://schemas.microsoft.com/office/drawing/2010/main">
                  <a:solidFill>
                    <a:srgbClr val="FFFFFF"/>
                  </a:solidFill>
                </a14:hiddenFill>
              </a:ext>
            </a:extLst>
          </p:spPr>
        </p:pic>
      </p:grpSp>
      <p:pic>
        <p:nvPicPr>
          <p:cNvPr id="27" name="Picture 26">
            <a:extLst>
              <a:ext uri="{FF2B5EF4-FFF2-40B4-BE49-F238E27FC236}">
                <a16:creationId xmlns:a16="http://schemas.microsoft.com/office/drawing/2014/main" id="{63006772-F2B2-4382-8906-9E86F6A20582}"/>
              </a:ext>
            </a:extLst>
          </p:cNvPr>
          <p:cNvPicPr>
            <a:picLocks noChangeAspect="1"/>
          </p:cNvPicPr>
          <p:nvPr/>
        </p:nvPicPr>
        <p:blipFill>
          <a:blip r:embed="rId4"/>
          <a:stretch>
            <a:fillRect/>
          </a:stretch>
        </p:blipFill>
        <p:spPr>
          <a:xfrm>
            <a:off x="8165498" y="3799701"/>
            <a:ext cx="1761897" cy="2194750"/>
          </a:xfrm>
          <a:prstGeom prst="rect">
            <a:avLst/>
          </a:prstGeom>
        </p:spPr>
      </p:pic>
      <p:grpSp>
        <p:nvGrpSpPr>
          <p:cNvPr id="28" name="Group 27">
            <a:extLst>
              <a:ext uri="{FF2B5EF4-FFF2-40B4-BE49-F238E27FC236}">
                <a16:creationId xmlns:a16="http://schemas.microsoft.com/office/drawing/2014/main" id="{3C1A28AB-DC0E-4C49-B041-1B2CC3DF561F}"/>
              </a:ext>
            </a:extLst>
          </p:cNvPr>
          <p:cNvGrpSpPr/>
          <p:nvPr/>
        </p:nvGrpSpPr>
        <p:grpSpPr>
          <a:xfrm>
            <a:off x="6905302" y="0"/>
            <a:ext cx="4449813" cy="4449813"/>
            <a:chOff x="7610152" y="-439471"/>
            <a:chExt cx="4449813" cy="4449813"/>
          </a:xfrm>
        </p:grpSpPr>
        <p:pic>
          <p:nvPicPr>
            <p:cNvPr id="29" name="Picture 28" descr="A picture containing shape&#10;&#10;Description automatically generated">
              <a:extLst>
                <a:ext uri="{FF2B5EF4-FFF2-40B4-BE49-F238E27FC236}">
                  <a16:creationId xmlns:a16="http://schemas.microsoft.com/office/drawing/2014/main" id="{18644957-CA81-4B9B-815C-9DD7FF4CB70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6719" r="92969">
                          <a14:foregroundMark x1="8438" y1="36563" x2="8438" y2="36563"/>
                          <a14:foregroundMark x1="6719" y1="48594" x2="71406" y2="59062"/>
                          <a14:foregroundMark x1="71406" y1="59062" x2="72656" y2="59844"/>
                          <a14:foregroundMark x1="64375" y1="20000" x2="64375" y2="20000"/>
                          <a14:foregroundMark x1="75938" y1="19375" x2="75938" y2="19375"/>
                          <a14:foregroundMark x1="83438" y1="23594" x2="83438" y2="23594"/>
                          <a14:foregroundMark x1="89219" y1="47813" x2="89219" y2="47813"/>
                          <a14:foregroundMark x1="92969" y1="61875" x2="92969" y2="61875"/>
                          <a14:foregroundMark x1="22969" y1="32656" x2="81250" y2="68125"/>
                          <a14:foregroundMark x1="81719" y1="37188" x2="9688" y2="71250"/>
                          <a14:foregroundMark x1="9688" y1="71250" x2="12344" y2="70781"/>
                          <a14:foregroundMark x1="24844" y1="60625" x2="82813" y2="74219"/>
                          <a14:foregroundMark x1="72031" y1="41563" x2="90625" y2="68438"/>
                        </a14:backgroundRemoval>
                      </a14:imgEffect>
                    </a14:imgLayer>
                  </a14:imgProps>
                </a:ext>
                <a:ext uri="{28A0092B-C50C-407E-A947-70E740481C1C}">
                  <a14:useLocalDpi xmlns:a14="http://schemas.microsoft.com/office/drawing/2010/main" val="0"/>
                </a:ext>
              </a:extLst>
            </a:blip>
            <a:stretch>
              <a:fillRect/>
            </a:stretch>
          </p:blipFill>
          <p:spPr>
            <a:xfrm>
              <a:off x="7610152" y="-439471"/>
              <a:ext cx="4449813" cy="4449813"/>
            </a:xfrm>
            <a:prstGeom prst="rect">
              <a:avLst/>
            </a:prstGeom>
          </p:spPr>
        </p:pic>
        <p:sp>
          <p:nvSpPr>
            <p:cNvPr id="30" name="TextBox 29">
              <a:extLst>
                <a:ext uri="{FF2B5EF4-FFF2-40B4-BE49-F238E27FC236}">
                  <a16:creationId xmlns:a16="http://schemas.microsoft.com/office/drawing/2014/main" id="{3094D4DF-D3A4-4DA6-B213-5A919CAF6ABA}"/>
                </a:ext>
              </a:extLst>
            </p:cNvPr>
            <p:cNvSpPr txBox="1"/>
            <p:nvPr/>
          </p:nvSpPr>
          <p:spPr>
            <a:xfrm>
              <a:off x="8434174" y="1396478"/>
              <a:ext cx="3305542"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Tất</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cả</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thành</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viên</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đều</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đọc</a:t>
              </a:r>
              <a:endParaRPr kumimoji="0" lang="en-US" sz="1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043154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barn(inVertical)">
                                      <p:cBhvr>
                                        <p:cTn id="11" dur="500"/>
                                        <p:tgtEl>
                                          <p:spTgt spid="27"/>
                                        </p:tgtEl>
                                      </p:cBhvr>
                                    </p:animEffect>
                                  </p:childTnLst>
                                </p:cTn>
                              </p:par>
                            </p:childTnLst>
                          </p:cTn>
                        </p:par>
                      </p:childTnLst>
                    </p:cTn>
                  </p:par>
                  <p:par>
                    <p:cTn id="12" fill="hold">
                      <p:stCondLst>
                        <p:cond delay="indefinite"/>
                      </p:stCondLst>
                      <p:childTnLst>
                        <p:par>
                          <p:cTn id="13" fill="hold">
                            <p:stCondLst>
                              <p:cond delay="0"/>
                            </p:stCondLst>
                            <p:childTnLst>
                              <p:par>
                                <p:cTn id="14" presetID="52"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Scale>
                                      <p:cBhvr>
                                        <p:cTn id="16"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1000" decel="50000" fill="hold">
                                          <p:stCondLst>
                                            <p:cond delay="0"/>
                                          </p:stCondLst>
                                        </p:cTn>
                                        <p:tgtEl>
                                          <p:spTgt spid="7"/>
                                        </p:tgtEl>
                                        <p:attrNameLst>
                                          <p:attrName>ppt_x</p:attrName>
                                          <p:attrName>ppt_y</p:attrName>
                                        </p:attrNameLst>
                                      </p:cBhvr>
                                    </p:animMotion>
                                    <p:animEffect transition="in" filter="fade">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45"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000"/>
                                        <p:tgtEl>
                                          <p:spTgt spid="28"/>
                                        </p:tgtEl>
                                      </p:cBhvr>
                                    </p:animEffect>
                                    <p:anim calcmode="lin" valueType="num">
                                      <p:cBhvr>
                                        <p:cTn id="24" dur="2000" fill="hold"/>
                                        <p:tgtEl>
                                          <p:spTgt spid="28"/>
                                        </p:tgtEl>
                                        <p:attrNameLst>
                                          <p:attrName>ppt_w</p:attrName>
                                        </p:attrNameLst>
                                      </p:cBhvr>
                                      <p:tavLst>
                                        <p:tav tm="0" fmla="#ppt_w*sin(2.5*pi*$)">
                                          <p:val>
                                            <p:fltVal val="0"/>
                                          </p:val>
                                        </p:tav>
                                        <p:tav tm="100000">
                                          <p:val>
                                            <p:fltVal val="1"/>
                                          </p:val>
                                        </p:tav>
                                      </p:tavLst>
                                    </p:anim>
                                    <p:anim calcmode="lin" valueType="num">
                                      <p:cBhvr>
                                        <p:cTn id="25" dur="2000" fill="hold"/>
                                        <p:tgtEl>
                                          <p:spTgt spid="2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F6C623-F85F-C0F4-4BED-BED709D89810}"/>
              </a:ext>
            </a:extLst>
          </p:cNvPr>
          <p:cNvPicPr>
            <a:picLocks noChangeAspect="1"/>
          </p:cNvPicPr>
          <p:nvPr/>
        </p:nvPicPr>
        <p:blipFill>
          <a:blip r:embed="rId2"/>
          <a:stretch>
            <a:fillRect/>
          </a:stretch>
        </p:blipFill>
        <p:spPr>
          <a:xfrm>
            <a:off x="-1" y="0"/>
            <a:ext cx="12182259" cy="6858000"/>
          </a:xfrm>
          <a:prstGeom prst="rect">
            <a:avLst/>
          </a:prstGeom>
        </p:spPr>
      </p:pic>
      <p:sp>
        <p:nvSpPr>
          <p:cNvPr id="4" name="矩形: 圆角 13">
            <a:extLst>
              <a:ext uri="{FF2B5EF4-FFF2-40B4-BE49-F238E27FC236}">
                <a16:creationId xmlns:a16="http://schemas.microsoft.com/office/drawing/2014/main" id="{57E6DA0E-886F-8A46-9358-EBC46BC46573}"/>
              </a:ext>
            </a:extLst>
          </p:cNvPr>
          <p:cNvSpPr/>
          <p:nvPr/>
        </p:nvSpPr>
        <p:spPr>
          <a:xfrm>
            <a:off x="527539" y="404445"/>
            <a:ext cx="11245362" cy="5858132"/>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5" name="Rectangle 4">
            <a:extLst>
              <a:ext uri="{FF2B5EF4-FFF2-40B4-BE49-F238E27FC236}">
                <a16:creationId xmlns:a16="http://schemas.microsoft.com/office/drawing/2014/main" id="{93313CDC-9C18-E705-B0C6-D141C978C353}"/>
              </a:ext>
            </a:extLst>
          </p:cNvPr>
          <p:cNvSpPr/>
          <p:nvPr/>
        </p:nvSpPr>
        <p:spPr>
          <a:xfrm>
            <a:off x="830873" y="931832"/>
            <a:ext cx="10811778" cy="558614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Đêm 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Mùa hè của Diệu đơn giản lắm. Chiều nào Diệu cũng theo mẹ đi các vườn thu hái quả</a:t>
            </a:r>
            <a:r>
              <a:rPr kumimoji="0" lang="en-US" sz="2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a:t>
            </a:r>
            <a:r>
              <a:rPr kumimoji="0" lang="vi-VN" sz="2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Hết chôm chôm lại đến bơ, sầu riêng,… Được đến nhiều mảnh vườn với vô vàn trái cây khác nhau thật là thích!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Mùa hè của Diệu là những lần đến nhà bà cụ Khởi ở cuối làng. Bà bị mù nhưng vẫn có thể làm hết mọi việc trong nhà. Bà đi không cần gậy dò đường. Diệu thường tỉ tê trò chuyện với bà. Bà là cả một kho chuyện thú vị.</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Mùa 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Tạm biệt mùa hè, mai Diệu sẽ bước vào năm học mới…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(Theo Vũ Thị Huyền Trang)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6" name="Picture 5">
            <a:extLst>
              <a:ext uri="{FF2B5EF4-FFF2-40B4-BE49-F238E27FC236}">
                <a16:creationId xmlns:a16="http://schemas.microsoft.com/office/drawing/2014/main" id="{C544FE22-209B-81A8-7043-775753467E9B}"/>
              </a:ext>
            </a:extLst>
          </p:cNvPr>
          <p:cNvPicPr>
            <a:picLocks noChangeAspect="1"/>
          </p:cNvPicPr>
          <p:nvPr/>
        </p:nvPicPr>
        <p:blipFill>
          <a:blip r:embed="rId3"/>
          <a:stretch>
            <a:fillRect/>
          </a:stretch>
        </p:blipFill>
        <p:spPr>
          <a:xfrm>
            <a:off x="4995067" y="310499"/>
            <a:ext cx="2499577" cy="963251"/>
          </a:xfrm>
          <a:prstGeom prst="rect">
            <a:avLst/>
          </a:prstGeom>
        </p:spPr>
      </p:pic>
    </p:spTree>
    <p:extLst>
      <p:ext uri="{BB962C8B-B14F-4D97-AF65-F5344CB8AC3E}">
        <p14:creationId xmlns:p14="http://schemas.microsoft.com/office/powerpoint/2010/main" val="1825483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Picture2">
            <a:extLst>
              <a:ext uri="{FF2B5EF4-FFF2-40B4-BE49-F238E27FC236}">
                <a16:creationId xmlns:a16="http://schemas.microsoft.com/office/drawing/2014/main" id="{79D7531C-022E-4DEE-9C85-576C06F779BB}"/>
              </a:ext>
            </a:extLst>
          </p:cNvPr>
          <p:cNvPicPr>
            <a:picLocks noChangeAspect="1"/>
          </p:cNvPicPr>
          <p:nvPr/>
        </p:nvPicPr>
        <p:blipFill>
          <a:blip r:embed="rId3"/>
          <a:stretch>
            <a:fillRect/>
          </a:stretch>
        </p:blipFill>
        <p:spPr>
          <a:xfrm>
            <a:off x="2746590" y="1683061"/>
            <a:ext cx="6698820" cy="3812864"/>
          </a:xfrm>
          <a:prstGeom prst="rect">
            <a:avLst/>
          </a:prstGeom>
        </p:spPr>
      </p:pic>
      <p:pic>
        <p:nvPicPr>
          <p:cNvPr id="2" name="Picture 1" descr="A round pink circle with white text and a black background&#10;&#10;AI-generated content may be incorrect.">
            <a:extLst>
              <a:ext uri="{FF2B5EF4-FFF2-40B4-BE49-F238E27FC236}">
                <a16:creationId xmlns:a16="http://schemas.microsoft.com/office/drawing/2014/main" id="{08AF3B4B-196A-7CCD-699A-3550D7DA27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6966" y="0"/>
            <a:ext cx="1697780" cy="1697780"/>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A1A1BC08-9F78-284A-CA1E-E7837363D2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8839" y="8102010"/>
            <a:ext cx="1697780" cy="1697780"/>
          </a:xfrm>
          <a:prstGeom prst="rect">
            <a:avLst/>
          </a:prstGeom>
        </p:spPr>
      </p:pic>
    </p:spTree>
    <p:extLst>
      <p:ext uri="{BB962C8B-B14F-4D97-AF65-F5344CB8AC3E}">
        <p14:creationId xmlns:p14="http://schemas.microsoft.com/office/powerpoint/2010/main" val="3384172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2"/>
                                        </p:tgtEl>
                                        <p:attrNameLst>
                                          <p:attrName>r</p:attrName>
                                        </p:attrNameLst>
                                      </p:cBhvr>
                                    </p:animRot>
                                    <p:animRot by="-240000">
                                      <p:cBhvr>
                                        <p:cTn id="10" dur="200" fill="hold">
                                          <p:stCondLst>
                                            <p:cond delay="200"/>
                                          </p:stCondLst>
                                        </p:cTn>
                                        <p:tgtEl>
                                          <p:spTgt spid="12"/>
                                        </p:tgtEl>
                                        <p:attrNameLst>
                                          <p:attrName>r</p:attrName>
                                        </p:attrNameLst>
                                      </p:cBhvr>
                                    </p:animRot>
                                    <p:animRot by="240000">
                                      <p:cBhvr>
                                        <p:cTn id="11" dur="200" fill="hold">
                                          <p:stCondLst>
                                            <p:cond delay="400"/>
                                          </p:stCondLst>
                                        </p:cTn>
                                        <p:tgtEl>
                                          <p:spTgt spid="12"/>
                                        </p:tgtEl>
                                        <p:attrNameLst>
                                          <p:attrName>r</p:attrName>
                                        </p:attrNameLst>
                                      </p:cBhvr>
                                    </p:animRot>
                                    <p:animRot by="-240000">
                                      <p:cBhvr>
                                        <p:cTn id="12" dur="200" fill="hold">
                                          <p:stCondLst>
                                            <p:cond delay="600"/>
                                          </p:stCondLst>
                                        </p:cTn>
                                        <p:tgtEl>
                                          <p:spTgt spid="12"/>
                                        </p:tgtEl>
                                        <p:attrNameLst>
                                          <p:attrName>r</p:attrName>
                                        </p:attrNameLst>
                                      </p:cBhvr>
                                    </p:animRot>
                                    <p:animRot by="120000">
                                      <p:cBhvr>
                                        <p:cTn id="13"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740"/>
            </a:stretch>
          </a:blipFill>
        </p:spPr>
        <p:txBody>
          <a:bodyPr/>
          <a:lstStyle/>
          <a:p>
            <a:pPr defTabSz="609630"/>
            <a:endParaRPr lang="en-US" sz="1200">
              <a:solidFill>
                <a:prstClr val="black"/>
              </a:solidFill>
              <a:latin typeface="Calibri"/>
            </a:endParaRPr>
          </a:p>
        </p:txBody>
      </p:sp>
      <p:sp>
        <p:nvSpPr>
          <p:cNvPr id="3" name="Freeform 3"/>
          <p:cNvSpPr/>
          <p:nvPr/>
        </p:nvSpPr>
        <p:spPr>
          <a:xfrm>
            <a:off x="-2439580" y="3079167"/>
            <a:ext cx="17071162" cy="2793463"/>
          </a:xfrm>
          <a:custGeom>
            <a:avLst/>
            <a:gdLst/>
            <a:ahLst/>
            <a:cxnLst/>
            <a:rect l="l" t="t" r="r" b="b"/>
            <a:pathLst>
              <a:path w="25606743" h="4190194">
                <a:moveTo>
                  <a:pt x="0" y="0"/>
                </a:moveTo>
                <a:lnTo>
                  <a:pt x="25606742" y="0"/>
                </a:lnTo>
                <a:lnTo>
                  <a:pt x="25606742" y="4190194"/>
                </a:lnTo>
                <a:lnTo>
                  <a:pt x="0" y="41901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2439580" y="4373327"/>
            <a:ext cx="17071162" cy="4708795"/>
          </a:xfrm>
          <a:custGeom>
            <a:avLst/>
            <a:gdLst/>
            <a:ahLst/>
            <a:cxnLst/>
            <a:rect l="l" t="t" r="r" b="b"/>
            <a:pathLst>
              <a:path w="25606743" h="7063193">
                <a:moveTo>
                  <a:pt x="0" y="0"/>
                </a:moveTo>
                <a:lnTo>
                  <a:pt x="25606742" y="0"/>
                </a:lnTo>
                <a:lnTo>
                  <a:pt x="25606742" y="7063194"/>
                </a:lnTo>
                <a:lnTo>
                  <a:pt x="0" y="7063194"/>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flipH="1">
            <a:off x="199130" y="4050509"/>
            <a:ext cx="3026895" cy="3001671"/>
          </a:xfrm>
          <a:custGeom>
            <a:avLst/>
            <a:gdLst/>
            <a:ahLst/>
            <a:cxnLst/>
            <a:rect l="l" t="t" r="r" b="b"/>
            <a:pathLst>
              <a:path w="4540342" h="4502506">
                <a:moveTo>
                  <a:pt x="4540342" y="0"/>
                </a:moveTo>
                <a:lnTo>
                  <a:pt x="0" y="0"/>
                </a:lnTo>
                <a:lnTo>
                  <a:pt x="0" y="4502505"/>
                </a:lnTo>
                <a:lnTo>
                  <a:pt x="4540342" y="4502505"/>
                </a:lnTo>
                <a:lnTo>
                  <a:pt x="4540342"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8339156" y="6055331"/>
            <a:ext cx="2995992" cy="996848"/>
          </a:xfrm>
          <a:custGeom>
            <a:avLst/>
            <a:gdLst/>
            <a:ahLst/>
            <a:cxnLst/>
            <a:rect l="l" t="t" r="r" b="b"/>
            <a:pathLst>
              <a:path w="4493988" h="1495272">
                <a:moveTo>
                  <a:pt x="0" y="0"/>
                </a:moveTo>
                <a:lnTo>
                  <a:pt x="4493988" y="0"/>
                </a:lnTo>
                <a:lnTo>
                  <a:pt x="4493988" y="1495272"/>
                </a:lnTo>
                <a:lnTo>
                  <a:pt x="0" y="149527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9179782" y="1783238"/>
            <a:ext cx="4020136" cy="5142035"/>
          </a:xfrm>
          <a:custGeom>
            <a:avLst/>
            <a:gdLst/>
            <a:ahLst/>
            <a:cxnLst/>
            <a:rect l="l" t="t" r="r" b="b"/>
            <a:pathLst>
              <a:path w="6030204" h="7713052">
                <a:moveTo>
                  <a:pt x="0" y="0"/>
                </a:moveTo>
                <a:lnTo>
                  <a:pt x="6030204" y="0"/>
                </a:lnTo>
                <a:lnTo>
                  <a:pt x="6030204" y="7713052"/>
                </a:lnTo>
                <a:lnTo>
                  <a:pt x="0" y="771305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1887714" y="3041518"/>
            <a:ext cx="1580225" cy="1109030"/>
          </a:xfrm>
          <a:custGeom>
            <a:avLst/>
            <a:gdLst/>
            <a:ahLst/>
            <a:cxnLst/>
            <a:rect l="l" t="t" r="r" b="b"/>
            <a:pathLst>
              <a:path w="2370337" h="1663545">
                <a:moveTo>
                  <a:pt x="0" y="0"/>
                </a:moveTo>
                <a:lnTo>
                  <a:pt x="2370337" y="0"/>
                </a:lnTo>
                <a:lnTo>
                  <a:pt x="2370337" y="1663546"/>
                </a:lnTo>
                <a:lnTo>
                  <a:pt x="0" y="166354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10451722" y="-1252397"/>
            <a:ext cx="2748197" cy="2743200"/>
          </a:xfrm>
          <a:custGeom>
            <a:avLst/>
            <a:gdLst/>
            <a:ahLst/>
            <a:cxnLst/>
            <a:rect l="l" t="t" r="r" b="b"/>
            <a:pathLst>
              <a:path w="4122295" h="4114800">
                <a:moveTo>
                  <a:pt x="0" y="0"/>
                </a:moveTo>
                <a:lnTo>
                  <a:pt x="4122295" y="0"/>
                </a:lnTo>
                <a:lnTo>
                  <a:pt x="4122295"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flipH="1">
            <a:off x="2653534" y="4373327"/>
            <a:ext cx="1036655" cy="1178017"/>
          </a:xfrm>
          <a:custGeom>
            <a:avLst/>
            <a:gdLst/>
            <a:ahLst/>
            <a:cxnLst/>
            <a:rect l="l" t="t" r="r" b="b"/>
            <a:pathLst>
              <a:path w="1554983" h="1767026">
                <a:moveTo>
                  <a:pt x="1554983" y="0"/>
                </a:moveTo>
                <a:lnTo>
                  <a:pt x="0" y="0"/>
                </a:lnTo>
                <a:lnTo>
                  <a:pt x="0" y="1767027"/>
                </a:lnTo>
                <a:lnTo>
                  <a:pt x="1554983" y="1767027"/>
                </a:lnTo>
                <a:lnTo>
                  <a:pt x="1554983"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3480677" y="6064034"/>
            <a:ext cx="1298422" cy="1327383"/>
          </a:xfrm>
          <a:custGeom>
            <a:avLst/>
            <a:gdLst/>
            <a:ahLst/>
            <a:cxnLst/>
            <a:rect l="l" t="t" r="r" b="b"/>
            <a:pathLst>
              <a:path w="1947633" h="1991075">
                <a:moveTo>
                  <a:pt x="0" y="0"/>
                </a:moveTo>
                <a:lnTo>
                  <a:pt x="1947633" y="0"/>
                </a:lnTo>
                <a:lnTo>
                  <a:pt x="1947633" y="1991074"/>
                </a:lnTo>
                <a:lnTo>
                  <a:pt x="0" y="1991074"/>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4129888" y="5423964"/>
            <a:ext cx="610466" cy="640069"/>
          </a:xfrm>
          <a:custGeom>
            <a:avLst/>
            <a:gdLst/>
            <a:ahLst/>
            <a:cxnLst/>
            <a:rect l="l" t="t" r="r" b="b"/>
            <a:pathLst>
              <a:path w="915699" h="960104">
                <a:moveTo>
                  <a:pt x="0" y="0"/>
                </a:moveTo>
                <a:lnTo>
                  <a:pt x="915699" y="0"/>
                </a:lnTo>
                <a:lnTo>
                  <a:pt x="915699" y="960104"/>
                </a:lnTo>
                <a:lnTo>
                  <a:pt x="0" y="960104"/>
                </a:lnTo>
                <a:lnTo>
                  <a:pt x="0" y="0"/>
                </a:lnTo>
                <a:close/>
              </a:path>
            </a:pathLst>
          </a:custGeom>
          <a:blipFill>
            <a:blip r:embed="rId19"/>
            <a:stretch>
              <a:fillRect/>
            </a:stretch>
          </a:blipFill>
        </p:spPr>
        <p:txBody>
          <a:bodyPr/>
          <a:lstStyle/>
          <a:p>
            <a:pPr defTabSz="609630"/>
            <a:endParaRPr lang="en-US" sz="1200">
              <a:solidFill>
                <a:prstClr val="black"/>
              </a:solidFill>
              <a:latin typeface="Calibri"/>
            </a:endParaRPr>
          </a:p>
        </p:txBody>
      </p:sp>
      <p:pic>
        <p:nvPicPr>
          <p:cNvPr id="16" name="Picture 15" descr="A yellow circles with red lines&#10;&#10;AI-generated content may be incorrect.">
            <a:extLst>
              <a:ext uri="{FF2B5EF4-FFF2-40B4-BE49-F238E27FC236}">
                <a16:creationId xmlns:a16="http://schemas.microsoft.com/office/drawing/2014/main" id="{207A788F-2211-5315-E52D-74B79433E85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59037" y="234165"/>
            <a:ext cx="2590180" cy="1550567"/>
          </a:xfrm>
          <a:prstGeom prst="rect">
            <a:avLst/>
          </a:prstGeom>
        </p:spPr>
      </p:pic>
      <p:pic>
        <p:nvPicPr>
          <p:cNvPr id="20" name="Picture 19">
            <a:extLst>
              <a:ext uri="{FF2B5EF4-FFF2-40B4-BE49-F238E27FC236}">
                <a16:creationId xmlns:a16="http://schemas.microsoft.com/office/drawing/2014/main" id="{FB55F484-2CA4-FAC8-D6FC-FC57590B6FA8}"/>
              </a:ext>
            </a:extLst>
          </p:cNvPr>
          <p:cNvPicPr>
            <a:picLocks noChangeAspect="1"/>
          </p:cNvPicPr>
          <p:nvPr/>
        </p:nvPicPr>
        <p:blipFill>
          <a:blip r:embed="rId21"/>
          <a:stretch>
            <a:fillRect/>
          </a:stretch>
        </p:blipFill>
        <p:spPr>
          <a:xfrm>
            <a:off x="2343322" y="1061028"/>
            <a:ext cx="7681626" cy="43834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FCAE9"/>
        </a:solidFill>
        <a:effectLst/>
      </p:bgPr>
    </p:bg>
    <p:spTree>
      <p:nvGrpSpPr>
        <p:cNvPr id="1" name=""/>
        <p:cNvGrpSpPr/>
        <p:nvPr/>
      </p:nvGrpSpPr>
      <p:grpSpPr>
        <a:xfrm>
          <a:off x="0" y="0"/>
          <a:ext cx="0" cy="0"/>
          <a:chOff x="0" y="0"/>
          <a:chExt cx="0" cy="0"/>
        </a:xfrm>
      </p:grpSpPr>
      <p:sp>
        <p:nvSpPr>
          <p:cNvPr id="2" name="Freeform 2"/>
          <p:cNvSpPr/>
          <p:nvPr/>
        </p:nvSpPr>
        <p:spPr>
          <a:xfrm>
            <a:off x="0" y="4656595"/>
            <a:ext cx="12192000" cy="2296160"/>
          </a:xfrm>
          <a:custGeom>
            <a:avLst/>
            <a:gdLst/>
            <a:ahLst/>
            <a:cxnLst/>
            <a:rect l="l" t="t" r="r" b="b"/>
            <a:pathLst>
              <a:path w="18288000" h="3444240">
                <a:moveTo>
                  <a:pt x="0" y="0"/>
                </a:moveTo>
                <a:lnTo>
                  <a:pt x="18288000" y="0"/>
                </a:lnTo>
                <a:lnTo>
                  <a:pt x="18288000" y="3444240"/>
                </a:lnTo>
                <a:lnTo>
                  <a:pt x="0" y="34442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476029" y="419588"/>
            <a:ext cx="2042395" cy="1819433"/>
          </a:xfrm>
          <a:custGeom>
            <a:avLst/>
            <a:gdLst/>
            <a:ahLst/>
            <a:cxnLst/>
            <a:rect l="l" t="t" r="r" b="b"/>
            <a:pathLst>
              <a:path w="3063592" h="2729150">
                <a:moveTo>
                  <a:pt x="0" y="0"/>
                </a:moveTo>
                <a:lnTo>
                  <a:pt x="3063593" y="0"/>
                </a:lnTo>
                <a:lnTo>
                  <a:pt x="3063593" y="2729151"/>
                </a:lnTo>
                <a:lnTo>
                  <a:pt x="0" y="27291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1573738">
            <a:off x="9956306" y="749632"/>
            <a:ext cx="1307769" cy="1307769"/>
          </a:xfrm>
          <a:custGeom>
            <a:avLst/>
            <a:gdLst/>
            <a:ahLst/>
            <a:cxnLst/>
            <a:rect l="l" t="t" r="r" b="b"/>
            <a:pathLst>
              <a:path w="1961653" h="1961653">
                <a:moveTo>
                  <a:pt x="0" y="0"/>
                </a:moveTo>
                <a:lnTo>
                  <a:pt x="1961653" y="0"/>
                </a:lnTo>
                <a:lnTo>
                  <a:pt x="1961653" y="1961653"/>
                </a:lnTo>
                <a:lnTo>
                  <a:pt x="0" y="19616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2083240">
            <a:off x="8862774" y="5474244"/>
            <a:ext cx="919620" cy="898162"/>
          </a:xfrm>
          <a:custGeom>
            <a:avLst/>
            <a:gdLst/>
            <a:ahLst/>
            <a:cxnLst/>
            <a:rect l="l" t="t" r="r" b="b"/>
            <a:pathLst>
              <a:path w="1379430" h="1347243">
                <a:moveTo>
                  <a:pt x="0" y="0"/>
                </a:moveTo>
                <a:lnTo>
                  <a:pt x="1379430" y="0"/>
                </a:lnTo>
                <a:lnTo>
                  <a:pt x="1379430" y="1347243"/>
                </a:lnTo>
                <a:lnTo>
                  <a:pt x="0" y="13472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551150" y="2639923"/>
            <a:ext cx="1369314" cy="1371600"/>
          </a:xfrm>
          <a:custGeom>
            <a:avLst/>
            <a:gdLst/>
            <a:ahLst/>
            <a:cxnLst/>
            <a:rect l="l" t="t" r="r" b="b"/>
            <a:pathLst>
              <a:path w="2053971" h="2057400">
                <a:moveTo>
                  <a:pt x="0" y="0"/>
                </a:moveTo>
                <a:lnTo>
                  <a:pt x="2053971" y="0"/>
                </a:lnTo>
                <a:lnTo>
                  <a:pt x="2053971" y="2057400"/>
                </a:lnTo>
                <a:lnTo>
                  <a:pt x="0" y="20574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9399299" y="2905820"/>
            <a:ext cx="3474801" cy="4320996"/>
          </a:xfrm>
          <a:custGeom>
            <a:avLst/>
            <a:gdLst/>
            <a:ahLst/>
            <a:cxnLst/>
            <a:rect l="l" t="t" r="r" b="b"/>
            <a:pathLst>
              <a:path w="5212202" h="6481494">
                <a:moveTo>
                  <a:pt x="0" y="0"/>
                </a:moveTo>
                <a:lnTo>
                  <a:pt x="5212202" y="0"/>
                </a:lnTo>
                <a:lnTo>
                  <a:pt x="5212202" y="6481494"/>
                </a:lnTo>
                <a:lnTo>
                  <a:pt x="0" y="648149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0" y="4273401"/>
            <a:ext cx="1791081" cy="2743200"/>
          </a:xfrm>
          <a:custGeom>
            <a:avLst/>
            <a:gdLst/>
            <a:ahLst/>
            <a:cxnLst/>
            <a:rect l="l" t="t" r="r" b="b"/>
            <a:pathLst>
              <a:path w="2686622" h="4114800">
                <a:moveTo>
                  <a:pt x="0" y="0"/>
                </a:moveTo>
                <a:lnTo>
                  <a:pt x="2686622" y="0"/>
                </a:lnTo>
                <a:lnTo>
                  <a:pt x="2686622"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Rectangle: Rounded Corners 11">
            <a:extLst>
              <a:ext uri="{FF2B5EF4-FFF2-40B4-BE49-F238E27FC236}">
                <a16:creationId xmlns:a16="http://schemas.microsoft.com/office/drawing/2014/main" id="{B52BB89F-425B-E606-E65C-722ACF315784}"/>
              </a:ext>
            </a:extLst>
          </p:cNvPr>
          <p:cNvSpPr/>
          <p:nvPr/>
        </p:nvSpPr>
        <p:spPr>
          <a:xfrm>
            <a:off x="1711843" y="1722475"/>
            <a:ext cx="8410352" cy="3604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3" name="Picture 12">
            <a:extLst>
              <a:ext uri="{FF2B5EF4-FFF2-40B4-BE49-F238E27FC236}">
                <a16:creationId xmlns:a16="http://schemas.microsoft.com/office/drawing/2014/main" id="{7B4B1430-AD4B-BD7B-1511-0BC28CB52BC9}"/>
              </a:ext>
            </a:extLst>
          </p:cNvPr>
          <p:cNvPicPr>
            <a:picLocks noChangeAspect="1"/>
          </p:cNvPicPr>
          <p:nvPr/>
        </p:nvPicPr>
        <p:blipFill>
          <a:blip r:embed="rId16"/>
          <a:stretch>
            <a:fillRect/>
          </a:stretch>
        </p:blipFill>
        <p:spPr>
          <a:xfrm>
            <a:off x="1813026" y="2604977"/>
            <a:ext cx="8259587" cy="1686333"/>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BE4D8261-37B7-D3B2-9700-79D020EEA3B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996966" y="0"/>
            <a:ext cx="1697780" cy="1697780"/>
          </a:xfrm>
          <a:prstGeom prst="rect">
            <a:avLst/>
          </a:prstGeom>
        </p:spPr>
      </p:pic>
      <p:pic>
        <p:nvPicPr>
          <p:cNvPr id="7" name="Picture 6" descr="A round pink circle with white text and a black background&#10;&#10;AI-generated content may be incorrect.">
            <a:extLst>
              <a:ext uri="{FF2B5EF4-FFF2-40B4-BE49-F238E27FC236}">
                <a16:creationId xmlns:a16="http://schemas.microsoft.com/office/drawing/2014/main" id="{5C105E97-BA47-DD0D-92B7-649B6EE7600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168839" y="8102010"/>
            <a:ext cx="1697780" cy="1697780"/>
          </a:xfrm>
          <a:prstGeom prst="rect">
            <a:avLst/>
          </a:prstGeom>
        </p:spPr>
      </p:pic>
    </p:spTree>
    <p:extLst>
      <p:ext uri="{BB962C8B-B14F-4D97-AF65-F5344CB8AC3E}">
        <p14:creationId xmlns:p14="http://schemas.microsoft.com/office/powerpoint/2010/main" val="3095202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
            <a:hlinkClick r:id="" action="ppaction://media"/>
            <a:extLst>
              <a:ext uri="{FF2B5EF4-FFF2-40B4-BE49-F238E27FC236}">
                <a16:creationId xmlns:a16="http://schemas.microsoft.com/office/drawing/2014/main" id="{DA589F5A-973D-45ED-1B04-7708F8458E5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35591" y="142358"/>
            <a:ext cx="406400" cy="406400"/>
          </a:xfrm>
          <a:prstGeom prst="rect">
            <a:avLst/>
          </a:prstGeom>
        </p:spPr>
      </p:pic>
      <p:pic>
        <p:nvPicPr>
          <p:cNvPr id="2" name="Hailuo_Video_pick fruit_398916681943162889">
            <a:hlinkClick r:id="" action="ppaction://media"/>
            <a:extLst>
              <a:ext uri="{FF2B5EF4-FFF2-40B4-BE49-F238E27FC236}">
                <a16:creationId xmlns:a16="http://schemas.microsoft.com/office/drawing/2014/main" id="{363C1CAF-2D41-974F-0F2C-2ED1D03DEA24}"/>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0" y="-125820"/>
            <a:ext cx="12232624" cy="6983820"/>
          </a:xfrm>
          <a:prstGeom prst="rect">
            <a:avLst/>
          </a:prstGeom>
        </p:spPr>
      </p:pic>
    </p:spTree>
    <p:extLst>
      <p:ext uri="{BB962C8B-B14F-4D97-AF65-F5344CB8AC3E}">
        <p14:creationId xmlns:p14="http://schemas.microsoft.com/office/powerpoint/2010/main" val="1237351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875" fill="hold"/>
                                        <p:tgtEl>
                                          <p:spTgt spid="2"/>
                                        </p:tgtEl>
                                      </p:cBhvr>
                                    </p:cmd>
                                  </p:childTnLst>
                                </p:cTn>
                              </p:par>
                              <p:par>
                                <p:cTn id="7" presetID="1" presetClass="mediacall" presetSubtype="0" fill="hold" nodeType="withEffect">
                                  <p:stCondLst>
                                    <p:cond delay="0"/>
                                  </p:stCondLst>
                                  <p:childTnLst>
                                    <p:cmd type="call" cmd="playFrom(0.0)">
                                      <p:cBhvr>
                                        <p:cTn id="8" dur="38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4"/>
                </p:tgtEl>
              </p:cMediaNode>
            </p:audio>
            <p:video>
              <p:cMediaNode vol="80000">
                <p:cTn id="10"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F6C623-F85F-C0F4-4BED-BED709D89810}"/>
              </a:ext>
            </a:extLst>
          </p:cNvPr>
          <p:cNvPicPr>
            <a:picLocks noChangeAspect="1"/>
          </p:cNvPicPr>
          <p:nvPr/>
        </p:nvPicPr>
        <p:blipFill>
          <a:blip r:embed="rId2"/>
          <a:stretch>
            <a:fillRect/>
          </a:stretch>
        </p:blipFill>
        <p:spPr>
          <a:xfrm>
            <a:off x="-1" y="0"/>
            <a:ext cx="12182259" cy="6858000"/>
          </a:xfrm>
          <a:prstGeom prst="rect">
            <a:avLst/>
          </a:prstGeom>
        </p:spPr>
      </p:pic>
      <p:sp>
        <p:nvSpPr>
          <p:cNvPr id="4" name="矩形: 圆角 13">
            <a:extLst>
              <a:ext uri="{FF2B5EF4-FFF2-40B4-BE49-F238E27FC236}">
                <a16:creationId xmlns:a16="http://schemas.microsoft.com/office/drawing/2014/main" id="{57E6DA0E-886F-8A46-9358-EBC46BC46573}"/>
              </a:ext>
            </a:extLst>
          </p:cNvPr>
          <p:cNvSpPr/>
          <p:nvPr/>
        </p:nvSpPr>
        <p:spPr>
          <a:xfrm>
            <a:off x="527539" y="404445"/>
            <a:ext cx="11245362" cy="5858132"/>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5" name="Rectangle 4">
            <a:extLst>
              <a:ext uri="{FF2B5EF4-FFF2-40B4-BE49-F238E27FC236}">
                <a16:creationId xmlns:a16="http://schemas.microsoft.com/office/drawing/2014/main" id="{93313CDC-9C18-E705-B0C6-D141C978C353}"/>
              </a:ext>
            </a:extLst>
          </p:cNvPr>
          <p:cNvSpPr/>
          <p:nvPr/>
        </p:nvSpPr>
        <p:spPr>
          <a:xfrm>
            <a:off x="830873" y="931832"/>
            <a:ext cx="10811778" cy="5586145"/>
          </a:xfrm>
          <a:prstGeom prst="rect">
            <a:avLst/>
          </a:prstGeom>
        </p:spPr>
        <p:txBody>
          <a:bodyPr wrap="square">
            <a:spAutoFit/>
          </a:bodyPr>
          <a:lstStyle/>
          <a:p>
            <a:pPr algn="just"/>
            <a:r>
              <a:rPr lang="en-US" sz="21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2100" b="1" dirty="0">
                <a:solidFill>
                  <a:srgbClr val="002060"/>
                </a:solidFill>
                <a:latin typeface="Cambria" panose="02040503050406030204" pitchFamily="18" charset="0"/>
                <a:ea typeface="Cambria" panose="02040503050406030204" pitchFamily="18" charset="0"/>
                <a:cs typeface="Calibri" panose="020F0502020204030204" pitchFamily="34" charset="0"/>
              </a:rPr>
              <a:t>Đêm 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a:p>
            <a:pPr algn="just"/>
            <a:r>
              <a:rPr lang="en-US" sz="21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2100" b="1" dirty="0">
                <a:solidFill>
                  <a:srgbClr val="002060"/>
                </a:solidFill>
                <a:latin typeface="Cambria" panose="02040503050406030204" pitchFamily="18" charset="0"/>
                <a:ea typeface="Cambria" panose="02040503050406030204" pitchFamily="18" charset="0"/>
                <a:cs typeface="Calibri" panose="020F0502020204030204" pitchFamily="34" charset="0"/>
              </a:rPr>
              <a:t>Mùa hè của Diệu đơn giản lắm. Chiều nào Diệu cũng theo mẹ đi các vườn thu hái quả</a:t>
            </a:r>
            <a:r>
              <a:rPr lang="en-US" sz="2100" b="1" dirty="0">
                <a:solidFill>
                  <a:srgbClr val="002060"/>
                </a:solidFill>
                <a:latin typeface="Cambria" panose="02040503050406030204" pitchFamily="18" charset="0"/>
                <a:ea typeface="Cambria" panose="02040503050406030204" pitchFamily="18" charset="0"/>
                <a:cs typeface="Calibri" panose="020F0502020204030204" pitchFamily="34" charset="0"/>
              </a:rPr>
              <a:t>.</a:t>
            </a:r>
            <a:r>
              <a:rPr lang="vi-VN" sz="2100" b="1" dirty="0">
                <a:solidFill>
                  <a:srgbClr val="002060"/>
                </a:solidFill>
                <a:latin typeface="Cambria" panose="02040503050406030204" pitchFamily="18" charset="0"/>
                <a:ea typeface="Cambria" panose="02040503050406030204" pitchFamily="18" charset="0"/>
                <a:cs typeface="Calibri" panose="020F0502020204030204" pitchFamily="34" charset="0"/>
              </a:rPr>
              <a:t> Hết chôm chôm lại đến bơ, sầu riêng,… Được đến nhiều mảnh vườn với vô vàn trái cây khác nhau thật là thích!</a:t>
            </a:r>
          </a:p>
          <a:p>
            <a:pPr algn="just"/>
            <a:r>
              <a:rPr lang="en-US" sz="21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2100" b="1" dirty="0">
                <a:solidFill>
                  <a:srgbClr val="002060"/>
                </a:solidFill>
                <a:latin typeface="Cambria" panose="02040503050406030204" pitchFamily="18" charset="0"/>
                <a:ea typeface="Cambria" panose="02040503050406030204" pitchFamily="18" charset="0"/>
                <a:cs typeface="Calibri" panose="020F0502020204030204" pitchFamily="34" charset="0"/>
              </a:rPr>
              <a:t>Mùa hè của Diệu là những lần đến nhà bà cụ Khởi ở cuối làng. Bà bị mù nhưng vẫn có thể làm hết mọi việc trong nhà. Bà đi không cần gậy dò đường. Diệu thường tỉ tê trò chuyện với bà. Bà là cả một kho chuyện thú vị.</a:t>
            </a:r>
          </a:p>
          <a:p>
            <a:pPr algn="just"/>
            <a:r>
              <a:rPr lang="en-US" sz="21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2100" b="1" dirty="0">
                <a:solidFill>
                  <a:srgbClr val="002060"/>
                </a:solidFill>
                <a:latin typeface="Cambria" panose="02040503050406030204" pitchFamily="18" charset="0"/>
                <a:ea typeface="Cambria" panose="02040503050406030204" pitchFamily="18" charset="0"/>
                <a:cs typeface="Calibri" panose="020F0502020204030204" pitchFamily="34" charset="0"/>
              </a:rPr>
              <a:t>Mùa 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a:p>
            <a:pPr algn="just"/>
            <a:r>
              <a:rPr lang="en-US" sz="21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2100" b="1" dirty="0">
                <a:solidFill>
                  <a:srgbClr val="002060"/>
                </a:solidFill>
                <a:latin typeface="Cambria" panose="02040503050406030204" pitchFamily="18" charset="0"/>
                <a:ea typeface="Cambria" panose="02040503050406030204" pitchFamily="18" charset="0"/>
                <a:cs typeface="Calibri" panose="020F0502020204030204" pitchFamily="34" charset="0"/>
              </a:rPr>
              <a:t>Tạm biệt mùa hè, mai Diệu sẽ bước vào năm học mới…</a:t>
            </a:r>
          </a:p>
          <a:p>
            <a:pPr algn="r"/>
            <a:r>
              <a:rPr lang="vi-VN" sz="2100" b="1" dirty="0">
                <a:solidFill>
                  <a:srgbClr val="002060"/>
                </a:solidFill>
                <a:latin typeface="Cambria" panose="02040503050406030204" pitchFamily="18" charset="0"/>
                <a:ea typeface="Cambria" panose="02040503050406030204" pitchFamily="18" charset="0"/>
                <a:cs typeface="Calibri" panose="020F0502020204030204" pitchFamily="34" charset="0"/>
              </a:rPr>
              <a:t>(Theo Vũ Thị Huyền Trang)</a:t>
            </a:r>
          </a:p>
          <a:p>
            <a:pPr algn="just"/>
            <a:endParaRPr lang="en-US" sz="21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pic>
        <p:nvPicPr>
          <p:cNvPr id="6" name="Picture 5">
            <a:extLst>
              <a:ext uri="{FF2B5EF4-FFF2-40B4-BE49-F238E27FC236}">
                <a16:creationId xmlns:a16="http://schemas.microsoft.com/office/drawing/2014/main" id="{C544FE22-209B-81A8-7043-775753467E9B}"/>
              </a:ext>
            </a:extLst>
          </p:cNvPr>
          <p:cNvPicPr>
            <a:picLocks noChangeAspect="1"/>
          </p:cNvPicPr>
          <p:nvPr/>
        </p:nvPicPr>
        <p:blipFill>
          <a:blip r:embed="rId3"/>
          <a:stretch>
            <a:fillRect/>
          </a:stretch>
        </p:blipFill>
        <p:spPr>
          <a:xfrm>
            <a:off x="4995067" y="310499"/>
            <a:ext cx="2499577" cy="963251"/>
          </a:xfrm>
          <a:prstGeom prst="rect">
            <a:avLst/>
          </a:prstGeom>
        </p:spPr>
      </p:pic>
    </p:spTree>
    <p:extLst>
      <p:ext uri="{BB962C8B-B14F-4D97-AF65-F5344CB8AC3E}">
        <p14:creationId xmlns:p14="http://schemas.microsoft.com/office/powerpoint/2010/main" val="2576181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F6C623-F85F-C0F4-4BED-BED709D89810}"/>
              </a:ext>
            </a:extLst>
          </p:cNvPr>
          <p:cNvPicPr>
            <a:picLocks noChangeAspect="1"/>
          </p:cNvPicPr>
          <p:nvPr/>
        </p:nvPicPr>
        <p:blipFill>
          <a:blip r:embed="rId2"/>
          <a:stretch>
            <a:fillRect/>
          </a:stretch>
        </p:blipFill>
        <p:spPr>
          <a:xfrm>
            <a:off x="-1" y="0"/>
            <a:ext cx="12182259" cy="6858000"/>
          </a:xfrm>
          <a:prstGeom prst="rect">
            <a:avLst/>
          </a:prstGeom>
        </p:spPr>
      </p:pic>
      <p:sp>
        <p:nvSpPr>
          <p:cNvPr id="4" name="矩形: 圆角 13">
            <a:extLst>
              <a:ext uri="{FF2B5EF4-FFF2-40B4-BE49-F238E27FC236}">
                <a16:creationId xmlns:a16="http://schemas.microsoft.com/office/drawing/2014/main" id="{57E6DA0E-886F-8A46-9358-EBC46BC46573}"/>
              </a:ext>
            </a:extLst>
          </p:cNvPr>
          <p:cNvSpPr/>
          <p:nvPr/>
        </p:nvSpPr>
        <p:spPr>
          <a:xfrm>
            <a:off x="527539" y="404445"/>
            <a:ext cx="11245362" cy="5858132"/>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grpSp>
        <p:nvGrpSpPr>
          <p:cNvPr id="7" name="Group 6">
            <a:extLst>
              <a:ext uri="{FF2B5EF4-FFF2-40B4-BE49-F238E27FC236}">
                <a16:creationId xmlns:a16="http://schemas.microsoft.com/office/drawing/2014/main" id="{6DACB7D8-C11B-4A53-275A-70A180736B5C}"/>
              </a:ext>
            </a:extLst>
          </p:cNvPr>
          <p:cNvGrpSpPr/>
          <p:nvPr/>
        </p:nvGrpSpPr>
        <p:grpSpPr>
          <a:xfrm>
            <a:off x="7244346" y="1009774"/>
            <a:ext cx="4947654" cy="1361483"/>
            <a:chOff x="5425541" y="1047723"/>
            <a:chExt cx="4827497" cy="2168925"/>
          </a:xfrm>
        </p:grpSpPr>
        <p:sp>
          <p:nvSpPr>
            <p:cNvPr id="8" name="Speech Bubble: Rectangle with Corners Rounded 7">
              <a:extLst>
                <a:ext uri="{FF2B5EF4-FFF2-40B4-BE49-F238E27FC236}">
                  <a16:creationId xmlns:a16="http://schemas.microsoft.com/office/drawing/2014/main" id="{17A9E1F5-F992-C801-9872-48436ED8DC61}"/>
                </a:ext>
              </a:extLst>
            </p:cNvPr>
            <p:cNvSpPr/>
            <p:nvPr/>
          </p:nvSpPr>
          <p:spPr>
            <a:xfrm flipH="1">
              <a:off x="5425541" y="1047723"/>
              <a:ext cx="4827497" cy="2168925"/>
            </a:xfrm>
            <a:prstGeom prst="wedgeRoundRectCallout">
              <a:avLst>
                <a:gd name="adj1" fmla="val 29053"/>
                <a:gd name="adj2" fmla="val 76673"/>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TextBox 8">
              <a:extLst>
                <a:ext uri="{FF2B5EF4-FFF2-40B4-BE49-F238E27FC236}">
                  <a16:creationId xmlns:a16="http://schemas.microsoft.com/office/drawing/2014/main" id="{2FE3BEB3-5C58-18BB-0878-25CCBC6BA396}"/>
                </a:ext>
              </a:extLst>
            </p:cNvPr>
            <p:cNvSpPr txBox="1"/>
            <p:nvPr/>
          </p:nvSpPr>
          <p:spPr>
            <a:xfrm>
              <a:off x="5572936" y="1189355"/>
              <a:ext cx="4532707" cy="186316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Bài đọc chia làm mấy đoạn?</a:t>
              </a:r>
              <a:endParaRPr kumimoji="0" lang="en-US" sz="3500" b="1" i="0" u="none" strike="noStrike" kern="1200" cap="none" spc="0" normalizeH="0" baseline="0" noProof="0" dirty="0">
                <a:ln>
                  <a:noFill/>
                </a:ln>
                <a:solidFill>
                  <a:srgbClr val="C00000"/>
                </a:solidFill>
                <a:effectLst/>
                <a:uLnTx/>
                <a:uFillTx/>
                <a:latin typeface="等线" panose="020F0502020204030204"/>
                <a:ea typeface="+mn-ea"/>
                <a:cs typeface="+mn-cs"/>
              </a:endParaRPr>
            </a:p>
          </p:txBody>
        </p:sp>
      </p:grpSp>
      <p:pic>
        <p:nvPicPr>
          <p:cNvPr id="10" name="Picture 9">
            <a:extLst>
              <a:ext uri="{FF2B5EF4-FFF2-40B4-BE49-F238E27FC236}">
                <a16:creationId xmlns:a16="http://schemas.microsoft.com/office/drawing/2014/main" id="{87DE8921-1F1C-04D4-6B88-029948AA6D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10420" y="2586781"/>
            <a:ext cx="2610118" cy="3805206"/>
          </a:xfrm>
          <a:prstGeom prst="rect">
            <a:avLst/>
          </a:prstGeom>
        </p:spPr>
      </p:pic>
      <p:sp>
        <p:nvSpPr>
          <p:cNvPr id="11" name="矩形 29">
            <a:extLst>
              <a:ext uri="{FF2B5EF4-FFF2-40B4-BE49-F238E27FC236}">
                <a16:creationId xmlns:a16="http://schemas.microsoft.com/office/drawing/2014/main" id="{989B17F0-1F65-A1B4-3D84-7AD3C4DE78B9}"/>
              </a:ext>
            </a:extLst>
          </p:cNvPr>
          <p:cNvSpPr/>
          <p:nvPr/>
        </p:nvSpPr>
        <p:spPr>
          <a:xfrm>
            <a:off x="723956" y="2248822"/>
            <a:ext cx="7232064" cy="578882"/>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defRPr/>
            </a:pPr>
            <a:r>
              <a:rPr lang="vi-VN" sz="2800" b="1" dirty="0">
                <a:solidFill>
                  <a:prstClr val="black"/>
                </a:solidFill>
                <a:latin typeface="Cambria" panose="02040503050406030204" pitchFamily="18" charset="0"/>
                <a:ea typeface="Cambria" panose="02040503050406030204" pitchFamily="18" charset="0"/>
              </a:rPr>
              <a:t>Đoạn 1: từ đầu đến những gì nhỉ?.</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矩形 29">
            <a:extLst>
              <a:ext uri="{FF2B5EF4-FFF2-40B4-BE49-F238E27FC236}">
                <a16:creationId xmlns:a16="http://schemas.microsoft.com/office/drawing/2014/main" id="{E30F6D1F-112D-4D14-9F29-B14E2A5B2108}"/>
              </a:ext>
            </a:extLst>
          </p:cNvPr>
          <p:cNvSpPr/>
          <p:nvPr/>
        </p:nvSpPr>
        <p:spPr>
          <a:xfrm>
            <a:off x="718250" y="3074868"/>
            <a:ext cx="7144753" cy="66985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矩形 29">
            <a:extLst>
              <a:ext uri="{FF2B5EF4-FFF2-40B4-BE49-F238E27FC236}">
                <a16:creationId xmlns:a16="http://schemas.microsoft.com/office/drawing/2014/main" id="{A1E2EAFB-7200-4C03-9ABE-E5FF837C03A3}"/>
              </a:ext>
            </a:extLst>
          </p:cNvPr>
          <p:cNvSpPr/>
          <p:nvPr/>
        </p:nvSpPr>
        <p:spPr>
          <a:xfrm>
            <a:off x="764111" y="4062275"/>
            <a:ext cx="7222732" cy="578882"/>
          </a:xfrm>
          <a:prstGeom prst="roundRect">
            <a:avLst/>
          </a:prstGeom>
          <a:solidFill>
            <a:schemeClr val="accent2">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defRPr/>
            </a:pPr>
            <a:r>
              <a:rPr lang="vi-VN" sz="2800" b="1" dirty="0">
                <a:solidFill>
                  <a:prstClr val="black"/>
                </a:solidFill>
                <a:latin typeface="Cambria" panose="02040503050406030204" pitchFamily="18" charset="0"/>
                <a:ea typeface="Cambria" panose="02040503050406030204" pitchFamily="18" charset="0"/>
              </a:rPr>
              <a:t> Đoạn 3: tiếp theo đến kho chuyện thú vị.</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14" name="Group 13">
            <a:extLst>
              <a:ext uri="{FF2B5EF4-FFF2-40B4-BE49-F238E27FC236}">
                <a16:creationId xmlns:a16="http://schemas.microsoft.com/office/drawing/2014/main" id="{A5FB3124-A57F-2E36-6ABC-3BAA271920EE}"/>
              </a:ext>
            </a:extLst>
          </p:cNvPr>
          <p:cNvGrpSpPr/>
          <p:nvPr/>
        </p:nvGrpSpPr>
        <p:grpSpPr>
          <a:xfrm>
            <a:off x="7592290" y="989958"/>
            <a:ext cx="4448647" cy="1361483"/>
            <a:chOff x="5424805" y="1581448"/>
            <a:chExt cx="4827497" cy="2168925"/>
          </a:xfrm>
        </p:grpSpPr>
        <p:sp>
          <p:nvSpPr>
            <p:cNvPr id="15" name="Speech Bubble: Rectangle with Corners Rounded 7">
              <a:extLst>
                <a:ext uri="{FF2B5EF4-FFF2-40B4-BE49-F238E27FC236}">
                  <a16:creationId xmlns:a16="http://schemas.microsoft.com/office/drawing/2014/main" id="{54FF7BF5-E19F-9C1B-40F4-116E922A75EC}"/>
                </a:ext>
              </a:extLst>
            </p:cNvPr>
            <p:cNvSpPr/>
            <p:nvPr/>
          </p:nvSpPr>
          <p:spPr>
            <a:xfrm flipH="1">
              <a:off x="5424805" y="1581448"/>
              <a:ext cx="4827497" cy="2168925"/>
            </a:xfrm>
            <a:prstGeom prst="wedgeRoundRectCallout">
              <a:avLst>
                <a:gd name="adj1" fmla="val 29053"/>
                <a:gd name="adj2" fmla="val 76673"/>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6" name="TextBox 15">
              <a:extLst>
                <a:ext uri="{FF2B5EF4-FFF2-40B4-BE49-F238E27FC236}">
                  <a16:creationId xmlns:a16="http://schemas.microsoft.com/office/drawing/2014/main" id="{1502D7B4-7E05-AB22-1CD5-7D5C88AF7853}"/>
                </a:ext>
              </a:extLst>
            </p:cNvPr>
            <p:cNvSpPr txBox="1"/>
            <p:nvPr/>
          </p:nvSpPr>
          <p:spPr>
            <a:xfrm>
              <a:off x="5597670" y="1754650"/>
              <a:ext cx="4532707" cy="18631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Bài đọc chia làm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4 đoạn</a:t>
              </a:r>
              <a:endParaRPr kumimoji="0" lang="en-US" sz="3500" b="1" i="0" u="none" strike="noStrike" kern="1200" cap="none" spc="0" normalizeH="0" baseline="0" noProof="0" dirty="0">
                <a:ln>
                  <a:noFill/>
                </a:ln>
                <a:solidFill>
                  <a:srgbClr val="C00000"/>
                </a:solidFill>
                <a:effectLst/>
                <a:uLnTx/>
                <a:uFillTx/>
                <a:latin typeface="等线" panose="020F0502020204030204"/>
                <a:ea typeface="+mn-ea"/>
                <a:cs typeface="+mn-cs"/>
              </a:endParaRPr>
            </a:p>
          </p:txBody>
        </p:sp>
      </p:grpSp>
      <p:sp>
        <p:nvSpPr>
          <p:cNvPr id="17" name="TextBox 16">
            <a:extLst>
              <a:ext uri="{FF2B5EF4-FFF2-40B4-BE49-F238E27FC236}">
                <a16:creationId xmlns:a16="http://schemas.microsoft.com/office/drawing/2014/main" id="{A2335E15-6C36-DB12-92C2-0FCA492E521A}"/>
              </a:ext>
            </a:extLst>
          </p:cNvPr>
          <p:cNvSpPr txBox="1"/>
          <p:nvPr/>
        </p:nvSpPr>
        <p:spPr>
          <a:xfrm>
            <a:off x="825026" y="3063408"/>
            <a:ext cx="7152799" cy="523220"/>
          </a:xfrm>
          <a:prstGeom prst="rect">
            <a:avLst/>
          </a:prstGeom>
          <a:noFill/>
        </p:spPr>
        <p:txBody>
          <a:bodyPr wrap="square" rtlCol="0">
            <a:spAutoFit/>
          </a:bodyPr>
          <a:lstStyle/>
          <a:p>
            <a:pPr lvl="0"/>
            <a:r>
              <a:rPr lang="vi-VN" sz="2800" b="1" dirty="0">
                <a:solidFill>
                  <a:prstClr val="black"/>
                </a:solidFill>
                <a:latin typeface="Cambria" panose="02040503050406030204" pitchFamily="18" charset="0"/>
                <a:ea typeface="Cambria" panose="02040503050406030204" pitchFamily="18" charset="0"/>
              </a:rPr>
              <a:t>Đoạn 2: tiếp theo đến thật là thích!.</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8" name="Picture 17">
            <a:extLst>
              <a:ext uri="{FF2B5EF4-FFF2-40B4-BE49-F238E27FC236}">
                <a16:creationId xmlns:a16="http://schemas.microsoft.com/office/drawing/2014/main" id="{A29AC680-5A0E-252F-79FB-20BB947E4B73}"/>
              </a:ext>
            </a:extLst>
          </p:cNvPr>
          <p:cNvPicPr>
            <a:picLocks noChangeAspect="1"/>
          </p:cNvPicPr>
          <p:nvPr/>
        </p:nvPicPr>
        <p:blipFill>
          <a:blip r:embed="rId4"/>
          <a:stretch>
            <a:fillRect/>
          </a:stretch>
        </p:blipFill>
        <p:spPr>
          <a:xfrm>
            <a:off x="-234736" y="467025"/>
            <a:ext cx="9620322" cy="1670449"/>
          </a:xfrm>
          <a:prstGeom prst="rect">
            <a:avLst/>
          </a:prstGeom>
        </p:spPr>
      </p:pic>
      <p:sp>
        <p:nvSpPr>
          <p:cNvPr id="19" name="矩形 29">
            <a:extLst>
              <a:ext uri="{FF2B5EF4-FFF2-40B4-BE49-F238E27FC236}">
                <a16:creationId xmlns:a16="http://schemas.microsoft.com/office/drawing/2014/main" id="{9E3F472A-87F0-AD1C-B14E-97AA8ED892B4}"/>
              </a:ext>
            </a:extLst>
          </p:cNvPr>
          <p:cNvSpPr/>
          <p:nvPr/>
        </p:nvSpPr>
        <p:spPr>
          <a:xfrm>
            <a:off x="764111" y="4925304"/>
            <a:ext cx="7222732" cy="578882"/>
          </a:xfrm>
          <a:prstGeom prst="roundRect">
            <a:avLst/>
          </a:prstGeom>
          <a:solidFill>
            <a:schemeClr val="accent6">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defRPr/>
            </a:pPr>
            <a:r>
              <a:rPr lang="vi-VN" sz="2800" b="1" dirty="0">
                <a:solidFill>
                  <a:prstClr val="black"/>
                </a:solidFill>
                <a:latin typeface="Cambria" panose="02040503050406030204" pitchFamily="18" charset="0"/>
                <a:ea typeface="Cambria" panose="02040503050406030204" pitchFamily="18" charset="0"/>
              </a:rPr>
              <a:t>Đoạn 4: tiếp theo đến vài chiếc bánh mì.</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0" name="矩形 29">
            <a:extLst>
              <a:ext uri="{FF2B5EF4-FFF2-40B4-BE49-F238E27FC236}">
                <a16:creationId xmlns:a16="http://schemas.microsoft.com/office/drawing/2014/main" id="{FBBBFEBC-9DB0-217D-4547-08E2005D348F}"/>
              </a:ext>
            </a:extLst>
          </p:cNvPr>
          <p:cNvSpPr/>
          <p:nvPr/>
        </p:nvSpPr>
        <p:spPr>
          <a:xfrm>
            <a:off x="745221" y="5683138"/>
            <a:ext cx="7232064" cy="578882"/>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defRPr/>
            </a:pPr>
            <a:r>
              <a:rPr lang="vi-VN" sz="2800" b="1" dirty="0">
                <a:solidFill>
                  <a:prstClr val="black"/>
                </a:solidFill>
                <a:latin typeface="Cambria" panose="02040503050406030204" pitchFamily="18" charset="0"/>
                <a:ea typeface="Cambria" panose="02040503050406030204" pitchFamily="18" charset="0"/>
              </a:rPr>
              <a:t>Đoạn </a:t>
            </a:r>
            <a:r>
              <a:rPr lang="en-US" sz="2800" b="1" dirty="0">
                <a:solidFill>
                  <a:prstClr val="black"/>
                </a:solidFill>
                <a:latin typeface="Cambria" panose="02040503050406030204" pitchFamily="18" charset="0"/>
                <a:ea typeface="Cambria" panose="02040503050406030204" pitchFamily="18" charset="0"/>
              </a:rPr>
              <a:t>5</a:t>
            </a:r>
            <a:r>
              <a:rPr lang="vi-VN"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Đoạn</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còn</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lại</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 name="Picture 1" descr="A round pink circle with white text and a black background&#10;&#10;AI-generated content may be incorrect.">
            <a:extLst>
              <a:ext uri="{FF2B5EF4-FFF2-40B4-BE49-F238E27FC236}">
                <a16:creationId xmlns:a16="http://schemas.microsoft.com/office/drawing/2014/main" id="{378C6D21-9839-D87A-CFCE-D13C87C02B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96966" y="0"/>
            <a:ext cx="1697780" cy="1697780"/>
          </a:xfrm>
          <a:prstGeom prst="rect">
            <a:avLst/>
          </a:prstGeom>
        </p:spPr>
      </p:pic>
      <p:pic>
        <p:nvPicPr>
          <p:cNvPr id="5" name="Picture 4" descr="A round pink circle with white text and a black background&#10;&#10;AI-generated content may be incorrect.">
            <a:extLst>
              <a:ext uri="{FF2B5EF4-FFF2-40B4-BE49-F238E27FC236}">
                <a16:creationId xmlns:a16="http://schemas.microsoft.com/office/drawing/2014/main" id="{0F7242AF-FFD1-D456-D859-9608115B12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8839" y="8102010"/>
            <a:ext cx="1697780" cy="1697780"/>
          </a:xfrm>
          <a:prstGeom prst="rect">
            <a:avLst/>
          </a:prstGeom>
        </p:spPr>
      </p:pic>
    </p:spTree>
    <p:extLst>
      <p:ext uri="{BB962C8B-B14F-4D97-AF65-F5344CB8AC3E}">
        <p14:creationId xmlns:p14="http://schemas.microsoft.com/office/powerpoint/2010/main" val="748658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7"/>
                                        </p:tgtEl>
                                        <p:attrNameLst>
                                          <p:attrName>ppt_w</p:attrName>
                                        </p:attrNameLst>
                                      </p:cBhvr>
                                      <p:tavLst>
                                        <p:tav tm="0">
                                          <p:val>
                                            <p:strVal val="ppt_w"/>
                                          </p:val>
                                        </p:tav>
                                        <p:tav tm="100000">
                                          <p:val>
                                            <p:fltVal val="0"/>
                                          </p:val>
                                        </p:tav>
                                      </p:tavLst>
                                    </p:anim>
                                    <p:anim calcmode="lin" valueType="num">
                                      <p:cBhvr>
                                        <p:cTn id="12" dur="500"/>
                                        <p:tgtEl>
                                          <p:spTgt spid="7"/>
                                        </p:tgtEl>
                                        <p:attrNameLst>
                                          <p:attrName>ppt_h</p:attrName>
                                        </p:attrNameLst>
                                      </p:cBhvr>
                                      <p:tavLst>
                                        <p:tav tm="0">
                                          <p:val>
                                            <p:strVal val="ppt_h"/>
                                          </p:val>
                                        </p:tav>
                                        <p:tav tm="100000">
                                          <p:val>
                                            <p:fltVal val="0"/>
                                          </p:val>
                                        </p:tav>
                                      </p:tavLst>
                                    </p:anim>
                                    <p:animEffect transition="out" filter="fade">
                                      <p:cBhvr>
                                        <p:cTn id="13" dur="500"/>
                                        <p:tgtEl>
                                          <p:spTgt spid="7"/>
                                        </p:tgtEl>
                                      </p:cBhvr>
                                    </p:animEffect>
                                    <p:set>
                                      <p:cBhvr>
                                        <p:cTn id="14" dur="1" fill="hold">
                                          <p:stCondLst>
                                            <p:cond delay="499"/>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down)">
                                      <p:cBhvr>
                                        <p:cTn id="29" dur="500"/>
                                        <p:tgtEl>
                                          <p:spTgt spid="17"/>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down)">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barn(inVertical)">
                                      <p:cBhvr>
                                        <p:cTn id="4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7" grpId="0"/>
      <p:bldP spid="19" grpId="0" animBg="1"/>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F6C623-F85F-C0F4-4BED-BED709D89810}"/>
              </a:ext>
            </a:extLst>
          </p:cNvPr>
          <p:cNvPicPr>
            <a:picLocks noChangeAspect="1"/>
          </p:cNvPicPr>
          <p:nvPr/>
        </p:nvPicPr>
        <p:blipFill>
          <a:blip r:embed="rId2"/>
          <a:stretch>
            <a:fillRect/>
          </a:stretch>
        </p:blipFill>
        <p:spPr>
          <a:xfrm>
            <a:off x="-1" y="0"/>
            <a:ext cx="12182259" cy="6858000"/>
          </a:xfrm>
          <a:prstGeom prst="rect">
            <a:avLst/>
          </a:prstGeom>
        </p:spPr>
      </p:pic>
      <p:sp>
        <p:nvSpPr>
          <p:cNvPr id="4" name="矩形: 圆角 13">
            <a:extLst>
              <a:ext uri="{FF2B5EF4-FFF2-40B4-BE49-F238E27FC236}">
                <a16:creationId xmlns:a16="http://schemas.microsoft.com/office/drawing/2014/main" id="{57E6DA0E-886F-8A46-9358-EBC46BC46573}"/>
              </a:ext>
            </a:extLst>
          </p:cNvPr>
          <p:cNvSpPr/>
          <p:nvPr/>
        </p:nvSpPr>
        <p:spPr>
          <a:xfrm>
            <a:off x="527539" y="404445"/>
            <a:ext cx="11245362" cy="5858132"/>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pic>
        <p:nvPicPr>
          <p:cNvPr id="2" name="Picture 1">
            <a:extLst>
              <a:ext uri="{FF2B5EF4-FFF2-40B4-BE49-F238E27FC236}">
                <a16:creationId xmlns:a16="http://schemas.microsoft.com/office/drawing/2014/main" id="{31BCA8DF-6F76-08D1-D2DE-4E296C80C8F6}"/>
              </a:ext>
            </a:extLst>
          </p:cNvPr>
          <p:cNvPicPr>
            <a:picLocks noChangeAspect="1"/>
          </p:cNvPicPr>
          <p:nvPr/>
        </p:nvPicPr>
        <p:blipFill>
          <a:blip r:embed="rId3"/>
          <a:stretch>
            <a:fillRect/>
          </a:stretch>
        </p:blipFill>
        <p:spPr>
          <a:xfrm>
            <a:off x="1719535" y="771021"/>
            <a:ext cx="9620322" cy="1670449"/>
          </a:xfrm>
          <a:prstGeom prst="rect">
            <a:avLst/>
          </a:prstGeom>
        </p:spPr>
      </p:pic>
      <p:sp>
        <p:nvSpPr>
          <p:cNvPr id="7" name="圆角矩形 17">
            <a:extLst>
              <a:ext uri="{FF2B5EF4-FFF2-40B4-BE49-F238E27FC236}">
                <a16:creationId xmlns:a16="http://schemas.microsoft.com/office/drawing/2014/main" id="{BDCCF8AF-0136-0742-3BED-85CA5E7EE600}"/>
              </a:ext>
            </a:extLst>
          </p:cNvPr>
          <p:cNvSpPr/>
          <p:nvPr/>
        </p:nvSpPr>
        <p:spPr>
          <a:xfrm>
            <a:off x="3146043" y="2676583"/>
            <a:ext cx="3118584"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8" name="TextBox 7">
            <a:extLst>
              <a:ext uri="{FF2B5EF4-FFF2-40B4-BE49-F238E27FC236}">
                <a16:creationId xmlns:a16="http://schemas.microsoft.com/office/drawing/2014/main" id="{F9EBF4BE-96D0-947D-E063-A1702F47E590}"/>
              </a:ext>
            </a:extLst>
          </p:cNvPr>
          <p:cNvSpPr txBox="1"/>
          <p:nvPr/>
        </p:nvSpPr>
        <p:spPr>
          <a:xfrm>
            <a:off x="3866476" y="2737176"/>
            <a:ext cx="2598821" cy="646331"/>
          </a:xfrm>
          <a:prstGeom prst="rect">
            <a:avLst/>
          </a:prstGeom>
          <a:noFill/>
        </p:spPr>
        <p:txBody>
          <a:bodyPr wrap="square" rtlCol="0">
            <a:spAutoFit/>
          </a:bodyPr>
          <a:lstStyle/>
          <a:p>
            <a:pPr lvl="0">
              <a:defRPr/>
            </a:pPr>
            <a:r>
              <a:rPr lang="en-US" sz="3600" b="1" dirty="0" err="1">
                <a:solidFill>
                  <a:srgbClr val="662A0E"/>
                </a:solidFill>
                <a:latin typeface="Cambria" panose="02040503050406030204" pitchFamily="18" charset="0"/>
                <a:ea typeface="Cambria" panose="02040503050406030204" pitchFamily="18" charset="0"/>
                <a:cs typeface="Arial-Rounded" panose="020B0500000000000000" pitchFamily="34" charset="0"/>
              </a:rPr>
              <a:t>Diệu</a:t>
            </a:r>
            <a:endParaRPr lang="en-US" sz="3600" b="1" dirty="0">
              <a:solidFill>
                <a:srgbClr val="662A0E"/>
              </a:solidFill>
              <a:latin typeface="Cambria" panose="02040503050406030204" pitchFamily="18" charset="0"/>
              <a:ea typeface="Cambria" panose="02040503050406030204" pitchFamily="18" charset="0"/>
              <a:cs typeface="Arial-Rounded" panose="020B0500000000000000" pitchFamily="34" charset="0"/>
            </a:endParaRPr>
          </a:p>
        </p:txBody>
      </p:sp>
      <p:sp>
        <p:nvSpPr>
          <p:cNvPr id="9" name="圆角矩形 17">
            <a:extLst>
              <a:ext uri="{FF2B5EF4-FFF2-40B4-BE49-F238E27FC236}">
                <a16:creationId xmlns:a16="http://schemas.microsoft.com/office/drawing/2014/main" id="{53020BA0-02FB-D084-E73D-9CA0BB520223}"/>
              </a:ext>
            </a:extLst>
          </p:cNvPr>
          <p:cNvSpPr/>
          <p:nvPr/>
        </p:nvSpPr>
        <p:spPr>
          <a:xfrm>
            <a:off x="3132548" y="3861011"/>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0" name="TextBox 9">
            <a:extLst>
              <a:ext uri="{FF2B5EF4-FFF2-40B4-BE49-F238E27FC236}">
                <a16:creationId xmlns:a16="http://schemas.microsoft.com/office/drawing/2014/main" id="{B85FF04A-4A8C-A369-4D25-19862745BDB7}"/>
              </a:ext>
            </a:extLst>
          </p:cNvPr>
          <p:cNvSpPr txBox="1"/>
          <p:nvPr/>
        </p:nvSpPr>
        <p:spPr>
          <a:xfrm>
            <a:off x="3816712" y="4049641"/>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háo</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hức</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圆角矩形 17">
            <a:extLst>
              <a:ext uri="{FF2B5EF4-FFF2-40B4-BE49-F238E27FC236}">
                <a16:creationId xmlns:a16="http://schemas.microsoft.com/office/drawing/2014/main" id="{4CCFFBB9-88B8-22B1-D214-3FC0CFE2787C}"/>
              </a:ext>
            </a:extLst>
          </p:cNvPr>
          <p:cNvSpPr/>
          <p:nvPr/>
        </p:nvSpPr>
        <p:spPr>
          <a:xfrm>
            <a:off x="6793040" y="2640891"/>
            <a:ext cx="2521081"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2" name="TextBox 11">
            <a:extLst>
              <a:ext uri="{FF2B5EF4-FFF2-40B4-BE49-F238E27FC236}">
                <a16:creationId xmlns:a16="http://schemas.microsoft.com/office/drawing/2014/main" id="{FE1F4B4B-8D8D-03F3-AA99-7E3A1F106524}"/>
              </a:ext>
            </a:extLst>
          </p:cNvPr>
          <p:cNvSpPr txBox="1"/>
          <p:nvPr/>
        </p:nvSpPr>
        <p:spPr>
          <a:xfrm>
            <a:off x="7317705" y="2684109"/>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vô</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vàn</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圆角矩形 17">
            <a:extLst>
              <a:ext uri="{FF2B5EF4-FFF2-40B4-BE49-F238E27FC236}">
                <a16:creationId xmlns:a16="http://schemas.microsoft.com/office/drawing/2014/main" id="{3ED8182A-F628-0414-4433-19EDA004854C}"/>
              </a:ext>
            </a:extLst>
          </p:cNvPr>
          <p:cNvSpPr/>
          <p:nvPr/>
        </p:nvSpPr>
        <p:spPr>
          <a:xfrm>
            <a:off x="6797088" y="3861011"/>
            <a:ext cx="2783739"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4" name="TextBox 13">
            <a:extLst>
              <a:ext uri="{FF2B5EF4-FFF2-40B4-BE49-F238E27FC236}">
                <a16:creationId xmlns:a16="http://schemas.microsoft.com/office/drawing/2014/main" id="{BB3109B8-909C-1315-9774-910864BC75DD}"/>
              </a:ext>
            </a:extLst>
          </p:cNvPr>
          <p:cNvSpPr txBox="1"/>
          <p:nvPr/>
        </p:nvSpPr>
        <p:spPr>
          <a:xfrm>
            <a:off x="6950842" y="3987753"/>
            <a:ext cx="25988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sầu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riêng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230461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anim calcmode="lin" valueType="num">
                                      <p:cBhvr>
                                        <p:cTn id="44" dur="1000" fill="hold"/>
                                        <p:tgtEl>
                                          <p:spTgt spid="13"/>
                                        </p:tgtEl>
                                        <p:attrNameLst>
                                          <p:attrName>ppt_x</p:attrName>
                                        </p:attrNameLst>
                                      </p:cBhvr>
                                      <p:tavLst>
                                        <p:tav tm="0">
                                          <p:val>
                                            <p:strVal val="#ppt_x"/>
                                          </p:val>
                                        </p:tav>
                                        <p:tav tm="100000">
                                          <p:val>
                                            <p:strVal val="#ppt_x"/>
                                          </p:val>
                                        </p:tav>
                                      </p:tavLst>
                                    </p:anim>
                                    <p:anim calcmode="lin" valueType="num">
                                      <p:cBhvr>
                                        <p:cTn id="45" dur="1000" fill="hold"/>
                                        <p:tgtEl>
                                          <p:spTgt spid="13"/>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1000"/>
                                        <p:tgtEl>
                                          <p:spTgt spid="14"/>
                                        </p:tgtEl>
                                      </p:cBhvr>
                                    </p:animEffect>
                                    <p:anim calcmode="lin" valueType="num">
                                      <p:cBhvr>
                                        <p:cTn id="49" dur="1000" fill="hold"/>
                                        <p:tgtEl>
                                          <p:spTgt spid="14"/>
                                        </p:tgtEl>
                                        <p:attrNameLst>
                                          <p:attrName>ppt_x</p:attrName>
                                        </p:attrNameLst>
                                      </p:cBhvr>
                                      <p:tavLst>
                                        <p:tav tm="0">
                                          <p:val>
                                            <p:strVal val="#ppt_x"/>
                                          </p:val>
                                        </p:tav>
                                        <p:tav tm="100000">
                                          <p:val>
                                            <p:strVal val="#ppt_x"/>
                                          </p:val>
                                        </p:tav>
                                      </p:tavLst>
                                    </p:anim>
                                    <p:anim calcmode="lin" valueType="num">
                                      <p:cBhvr>
                                        <p:cTn id="5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p:bldP spid="11" grpId="0" animBg="1"/>
      <p:bldP spid="12" grpId="0"/>
      <p:bldP spid="13" grpId="0" animBg="1"/>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F6C623-F85F-C0F4-4BED-BED709D89810}"/>
              </a:ext>
            </a:extLst>
          </p:cNvPr>
          <p:cNvPicPr>
            <a:picLocks noChangeAspect="1"/>
          </p:cNvPicPr>
          <p:nvPr/>
        </p:nvPicPr>
        <p:blipFill>
          <a:blip r:embed="rId2"/>
          <a:stretch>
            <a:fillRect/>
          </a:stretch>
        </p:blipFill>
        <p:spPr>
          <a:xfrm>
            <a:off x="-1" y="0"/>
            <a:ext cx="12182259" cy="6858000"/>
          </a:xfrm>
          <a:prstGeom prst="rect">
            <a:avLst/>
          </a:prstGeom>
        </p:spPr>
      </p:pic>
      <p:sp>
        <p:nvSpPr>
          <p:cNvPr id="4" name="矩形: 圆角 13">
            <a:extLst>
              <a:ext uri="{FF2B5EF4-FFF2-40B4-BE49-F238E27FC236}">
                <a16:creationId xmlns:a16="http://schemas.microsoft.com/office/drawing/2014/main" id="{57E6DA0E-886F-8A46-9358-EBC46BC46573}"/>
              </a:ext>
            </a:extLst>
          </p:cNvPr>
          <p:cNvSpPr/>
          <p:nvPr/>
        </p:nvSpPr>
        <p:spPr>
          <a:xfrm>
            <a:off x="527539" y="404445"/>
            <a:ext cx="11245362" cy="5858132"/>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grpSp>
        <p:nvGrpSpPr>
          <p:cNvPr id="5" name="Group 4">
            <a:extLst>
              <a:ext uri="{FF2B5EF4-FFF2-40B4-BE49-F238E27FC236}">
                <a16:creationId xmlns:a16="http://schemas.microsoft.com/office/drawing/2014/main" id="{AACD6491-A0B4-F927-20D4-0C2F406272B6}"/>
              </a:ext>
            </a:extLst>
          </p:cNvPr>
          <p:cNvGrpSpPr/>
          <p:nvPr/>
        </p:nvGrpSpPr>
        <p:grpSpPr>
          <a:xfrm>
            <a:off x="3747987" y="121660"/>
            <a:ext cx="5007442" cy="1503485"/>
            <a:chOff x="1560542" y="1521069"/>
            <a:chExt cx="5007442" cy="1503485"/>
          </a:xfrm>
        </p:grpSpPr>
        <p:pic>
          <p:nvPicPr>
            <p:cNvPr id="6" name="图片 5" descr="图形用户界面&#10;&#10;中度可信度描述已自动生成">
              <a:extLst>
                <a:ext uri="{FF2B5EF4-FFF2-40B4-BE49-F238E27FC236}">
                  <a16:creationId xmlns:a16="http://schemas.microsoft.com/office/drawing/2014/main" id="{77701078-5A66-E165-9B61-981703A44DB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560" b="39441"/>
            <a:stretch/>
          </p:blipFill>
          <p:spPr>
            <a:xfrm>
              <a:off x="1560542" y="1521069"/>
              <a:ext cx="5007442" cy="1503485"/>
            </a:xfrm>
            <a:prstGeom prst="rect">
              <a:avLst/>
            </a:prstGeom>
          </p:spPr>
        </p:pic>
        <p:sp>
          <p:nvSpPr>
            <p:cNvPr id="15" name="矩形 2">
              <a:extLst>
                <a:ext uri="{FF2B5EF4-FFF2-40B4-BE49-F238E27FC236}">
                  <a16:creationId xmlns:a16="http://schemas.microsoft.com/office/drawing/2014/main" id="{7CFAD3A9-2E7D-045D-7E76-83A3BE14EED4}"/>
                </a:ext>
              </a:extLst>
            </p:cNvPr>
            <p:cNvSpPr/>
            <p:nvPr/>
          </p:nvSpPr>
          <p:spPr>
            <a:xfrm>
              <a:off x="2086843" y="1864583"/>
              <a:ext cx="397255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panose="020B0604020202020204" pitchFamily="34" charset="0"/>
                </a:rPr>
                <a:t>Luyện</a:t>
              </a:r>
              <a:r>
                <a:rPr kumimoji="0" lang="en-US" altLang="zh-C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panose="020B0604020202020204" pitchFamily="34" charset="0"/>
                </a:rPr>
                <a:t> </a:t>
              </a:r>
              <a:r>
                <a:rPr kumimoji="0" lang="en-US" altLang="zh-CN"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panose="020B0604020202020204" pitchFamily="34" charset="0"/>
                </a:rPr>
                <a:t>đọc</a:t>
              </a:r>
              <a:r>
                <a:rPr kumimoji="0" lang="en-US" altLang="zh-C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panose="020B0604020202020204" pitchFamily="34" charset="0"/>
                </a:rPr>
                <a:t> </a:t>
              </a:r>
              <a:r>
                <a:rPr kumimoji="0" lang="en-US" altLang="zh-CN"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panose="020B0604020202020204" pitchFamily="34" charset="0"/>
                </a:rPr>
                <a:t>câu</a:t>
              </a:r>
              <a:r>
                <a:rPr kumimoji="0" lang="en-US" altLang="zh-C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panose="020B0604020202020204" pitchFamily="34" charset="0"/>
                </a:rPr>
                <a:t> </a:t>
              </a:r>
              <a:r>
                <a:rPr kumimoji="0" lang="en-US" altLang="zh-CN"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panose="020B0604020202020204" pitchFamily="34" charset="0"/>
                </a:rPr>
                <a:t>dài</a:t>
              </a:r>
              <a:endParaRPr kumimoji="0" lang="zh-CN" altLang="en-US" sz="3600" b="1" i="0" u="none" strike="noStrike" kern="1200" cap="none" spc="0" normalizeH="0" baseline="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sym typeface="Arial" panose="020B0604020202020204" pitchFamily="34" charset="0"/>
              </a:endParaRPr>
            </a:p>
          </p:txBody>
        </p:sp>
      </p:grpSp>
      <p:sp>
        <p:nvSpPr>
          <p:cNvPr id="16" name="Rectangle 15">
            <a:extLst>
              <a:ext uri="{FF2B5EF4-FFF2-40B4-BE49-F238E27FC236}">
                <a16:creationId xmlns:a16="http://schemas.microsoft.com/office/drawing/2014/main" id="{4F31AC07-DC71-E700-263F-729663D26B4A}"/>
              </a:ext>
            </a:extLst>
          </p:cNvPr>
          <p:cNvSpPr/>
          <p:nvPr/>
        </p:nvSpPr>
        <p:spPr>
          <a:xfrm>
            <a:off x="1228279" y="2124875"/>
            <a:ext cx="10127293" cy="230832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Diệu yêu những người cô</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người bác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tảo tần bán từng giỏ cua,/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mớ tép:</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Yêu cả những người bà</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sáng nào cũng dắt cháu đi mua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một ít kẹo bột,/ vài cái bánh mì.</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spTree>
    <p:extLst>
      <p:ext uri="{BB962C8B-B14F-4D97-AF65-F5344CB8AC3E}">
        <p14:creationId xmlns:p14="http://schemas.microsoft.com/office/powerpoint/2010/main" val="625224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heme/theme1.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404</TotalTime>
  <Words>1119</Words>
  <Application>Microsoft Office PowerPoint</Application>
  <PresentationFormat>Widescreen</PresentationFormat>
  <Paragraphs>90</Paragraphs>
  <Slides>23</Slides>
  <Notes>10</Notes>
  <HiddenSlides>0</HiddenSlides>
  <MMClips>3</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23</vt:i4>
      </vt:variant>
    </vt:vector>
  </HeadingPairs>
  <TitlesOfParts>
    <vt:vector size="36" baseType="lpstr">
      <vt:lpstr>等线</vt:lpstr>
      <vt:lpstr>微软雅黑</vt:lpstr>
      <vt:lpstr>#9Slide05 MetroScript</vt:lpstr>
      <vt:lpstr>Arial</vt:lpstr>
      <vt:lpstr>Calibri</vt:lpstr>
      <vt:lpstr>Cambria</vt:lpstr>
      <vt:lpstr>iCiel Gotham Medium</vt:lpstr>
      <vt:lpstr>Pattaya</vt:lpstr>
      <vt:lpstr>千图网海量PPT模板www.58pic.com​​</vt:lpstr>
      <vt:lpstr>2_Office Theme</vt:lpstr>
      <vt:lpstr>6_Office Theme</vt:lpstr>
      <vt:lpstr>Office 主题​​</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Thao Tran</cp:lastModifiedBy>
  <cp:revision>87</cp:revision>
  <dcterms:created xsi:type="dcterms:W3CDTF">2022-06-17T00:07:02Z</dcterms:created>
  <dcterms:modified xsi:type="dcterms:W3CDTF">2025-08-15T02:31:19Z</dcterms:modified>
</cp:coreProperties>
</file>