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6" r:id="rId4"/>
    <p:sldMasterId id="2147483709" r:id="rId5"/>
  </p:sldMasterIdLst>
  <p:notesMasterIdLst>
    <p:notesMasterId r:id="rId29"/>
  </p:notesMasterIdLst>
  <p:sldIdLst>
    <p:sldId id="290" r:id="rId6"/>
    <p:sldId id="320" r:id="rId7"/>
    <p:sldId id="321" r:id="rId8"/>
    <p:sldId id="331" r:id="rId9"/>
    <p:sldId id="332" r:id="rId10"/>
    <p:sldId id="256" r:id="rId11"/>
    <p:sldId id="410" r:id="rId12"/>
    <p:sldId id="284" r:id="rId13"/>
    <p:sldId id="286" r:id="rId14"/>
    <p:sldId id="264" r:id="rId15"/>
    <p:sldId id="333" r:id="rId16"/>
    <p:sldId id="292" r:id="rId17"/>
    <p:sldId id="414" r:id="rId18"/>
    <p:sldId id="288" r:id="rId19"/>
    <p:sldId id="413" r:id="rId20"/>
    <p:sldId id="281" r:id="rId21"/>
    <p:sldId id="282" r:id="rId22"/>
    <p:sldId id="283" r:id="rId23"/>
    <p:sldId id="411" r:id="rId24"/>
    <p:sldId id="285" r:id="rId25"/>
    <p:sldId id="412" r:id="rId26"/>
    <p:sldId id="265" r:id="rId27"/>
    <p:sldId id="40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072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88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81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261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924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518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110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247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402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421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152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50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5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580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315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942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7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595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87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147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790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323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81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33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436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290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14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309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40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60936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169418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67498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21756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56684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163171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531431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38355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06191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865266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61797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10136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59119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2" name="图片 5">
            <a:extLst>
              <a:ext uri="{FF2B5EF4-FFF2-40B4-BE49-F238E27FC236}">
                <a16:creationId xmlns:a16="http://schemas.microsoft.com/office/drawing/2014/main" id="{11F51D3F-19EE-4C8B-94FB-E697AC4A9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任意多边形: 形状 6">
            <a:extLst>
              <a:ext uri="{FF2B5EF4-FFF2-40B4-BE49-F238E27FC236}">
                <a16:creationId xmlns:a16="http://schemas.microsoft.com/office/drawing/2014/main" id="{CE274EED-97FB-774B-AD00-E3894DB1F27C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BFF623-D2A4-00BC-D13B-FEC9E2DC251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35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22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4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20.xml"/><Relationship Id="rId18" Type="http://schemas.openxmlformats.org/officeDocument/2006/relationships/image" Target="../media/image56.png"/><Relationship Id="rId3" Type="http://schemas.openxmlformats.org/officeDocument/2006/relationships/image" Target="../media/image46.jpeg"/><Relationship Id="rId21" Type="http://schemas.openxmlformats.org/officeDocument/2006/relationships/image" Target="../media/image4.png"/><Relationship Id="rId7" Type="http://schemas.openxmlformats.org/officeDocument/2006/relationships/slide" Target="slide18.xml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openxmlformats.org/officeDocument/2006/relationships/image" Target="../media/image45.jpg"/><Relationship Id="rId16" Type="http://schemas.openxmlformats.org/officeDocument/2006/relationships/slide" Target="slide21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10" Type="http://schemas.openxmlformats.org/officeDocument/2006/relationships/slide" Target="slide19.xml"/><Relationship Id="rId19" Type="http://schemas.openxmlformats.org/officeDocument/2006/relationships/image" Target="../media/image57.gif"/><Relationship Id="rId4" Type="http://schemas.openxmlformats.org/officeDocument/2006/relationships/slide" Target="slide17.xml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jpg"/><Relationship Id="rId9" Type="http://schemas.openxmlformats.org/officeDocument/2006/relationships/image" Target="../media/image2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3.gif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6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gif"/><Relationship Id="rId11" Type="http://schemas.openxmlformats.org/officeDocument/2006/relationships/image" Target="../media/image61.gif"/><Relationship Id="rId5" Type="http://schemas.openxmlformats.org/officeDocument/2006/relationships/image" Target="../media/image58.PNG"/><Relationship Id="rId15" Type="http://schemas.openxmlformats.org/officeDocument/2006/relationships/image" Target="../media/image65.gif"/><Relationship Id="rId10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60.jpeg"/><Relationship Id="rId14" Type="http://schemas.openxmlformats.org/officeDocument/2006/relationships/image" Target="../media/image6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10" Type="http://schemas.openxmlformats.org/officeDocument/2006/relationships/image" Target="../media/image72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gif"/><Relationship Id="rId12" Type="http://schemas.openxmlformats.org/officeDocument/2006/relationships/image" Target="../media/image2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gif"/><Relationship Id="rId12" Type="http://schemas.openxmlformats.org/officeDocument/2006/relationships/image" Target="../media/image2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gif"/><Relationship Id="rId12" Type="http://schemas.openxmlformats.org/officeDocument/2006/relationships/image" Target="../media/image2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13FD2-2E75-0202-AF41-57943FE203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81" t="9265" r="7720" b="17713"/>
          <a:stretch/>
        </p:blipFill>
        <p:spPr>
          <a:xfrm>
            <a:off x="2251586" y="2733368"/>
            <a:ext cx="7521678" cy="22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949100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476013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446255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55426" y="3963396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>
            <a:off x="4438650" y="4030861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05942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47087" y="4972196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51988" y="4927224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5CB17-A6DB-1C9F-B72B-C6A0D91D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5A5829AF-F60A-2714-7115-1965F68289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F7533D-94C8-EA7D-CC74-DDD97DD787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01240F-5C47-7785-46B6-9CB01A6E2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493" y="5860992"/>
            <a:ext cx="997008" cy="99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5730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11CF2D-40D6-47CA-44C6-5F954AEA80A5}"/>
              </a:ext>
            </a:extLst>
          </p:cNvPr>
          <p:cNvSpPr txBox="1">
            <a:spLocks/>
          </p:cNvSpPr>
          <p:nvPr/>
        </p:nvSpPr>
        <p:spPr>
          <a:xfrm>
            <a:off x="664103" y="272805"/>
            <a:ext cx="11374156" cy="1205120"/>
          </a:xfrm>
          <a:custGeom>
            <a:avLst/>
            <a:gdLst>
              <a:gd name="connsiteX0" fmla="*/ 0 w 11374156"/>
              <a:gd name="connsiteY0" fmla="*/ 0 h 1205120"/>
              <a:gd name="connsiteX1" fmla="*/ 11374156 w 11374156"/>
              <a:gd name="connsiteY1" fmla="*/ 0 h 1205120"/>
              <a:gd name="connsiteX2" fmla="*/ 11374156 w 11374156"/>
              <a:gd name="connsiteY2" fmla="*/ 1205120 h 1205120"/>
              <a:gd name="connsiteX3" fmla="*/ 0 w 11374156"/>
              <a:gd name="connsiteY3" fmla="*/ 1205120 h 1205120"/>
              <a:gd name="connsiteX4" fmla="*/ 0 w 11374156"/>
              <a:gd name="connsiteY4" fmla="*/ 0 h 120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4156" h="1205120" fill="none" extrusionOk="0">
                <a:moveTo>
                  <a:pt x="0" y="0"/>
                </a:moveTo>
                <a:cubicBezTo>
                  <a:pt x="2576767" y="83171"/>
                  <a:pt x="7166898" y="-123773"/>
                  <a:pt x="11374156" y="0"/>
                </a:cubicBezTo>
                <a:cubicBezTo>
                  <a:pt x="11315592" y="303185"/>
                  <a:pt x="11403601" y="779583"/>
                  <a:pt x="11374156" y="1205120"/>
                </a:cubicBezTo>
                <a:cubicBezTo>
                  <a:pt x="7112554" y="1108286"/>
                  <a:pt x="5093469" y="1337022"/>
                  <a:pt x="0" y="1205120"/>
                </a:cubicBezTo>
                <a:cubicBezTo>
                  <a:pt x="101265" y="742155"/>
                  <a:pt x="-3339" y="242894"/>
                  <a:pt x="0" y="0"/>
                </a:cubicBezTo>
                <a:close/>
              </a:path>
              <a:path w="11374156" h="1205120" stroke="0" extrusionOk="0">
                <a:moveTo>
                  <a:pt x="0" y="0"/>
                </a:moveTo>
                <a:cubicBezTo>
                  <a:pt x="3611558" y="79381"/>
                  <a:pt x="5845231" y="-156250"/>
                  <a:pt x="11374156" y="0"/>
                </a:cubicBezTo>
                <a:cubicBezTo>
                  <a:pt x="11393490" y="441053"/>
                  <a:pt x="11279397" y="656601"/>
                  <a:pt x="11374156" y="1205120"/>
                </a:cubicBezTo>
                <a:cubicBezTo>
                  <a:pt x="9302217" y="1331224"/>
                  <a:pt x="4575645" y="1109497"/>
                  <a:pt x="0" y="1205120"/>
                </a:cubicBezTo>
                <a:cubicBezTo>
                  <a:pt x="16427" y="1035686"/>
                  <a:pt x="87482" y="528884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00257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60 cm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cưa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38178248-7A42-5C67-0FA7-3096150C9F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988839">
            <a:off x="72647" y="287000"/>
            <a:ext cx="720484" cy="88580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965E260-7C22-0259-725F-6E14B4B140BA}"/>
              </a:ext>
            </a:extLst>
          </p:cNvPr>
          <p:cNvSpPr/>
          <p:nvPr/>
        </p:nvSpPr>
        <p:spPr>
          <a:xfrm>
            <a:off x="2115879" y="2196332"/>
            <a:ext cx="8027581" cy="4402592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548F199A-EBA6-0EEA-9EDD-B0A97AF35494}"/>
              </a:ext>
            </a:extLst>
          </p:cNvPr>
          <p:cNvSpPr txBox="1"/>
          <p:nvPr/>
        </p:nvSpPr>
        <p:spPr>
          <a:xfrm>
            <a:off x="4078360" y="2077288"/>
            <a:ext cx="4035280" cy="766167"/>
          </a:xfrm>
          <a:custGeom>
            <a:avLst/>
            <a:gdLst>
              <a:gd name="connsiteX0" fmla="*/ 0 w 4035280"/>
              <a:gd name="connsiteY0" fmla="*/ 127697 h 766167"/>
              <a:gd name="connsiteX1" fmla="*/ 127697 w 4035280"/>
              <a:gd name="connsiteY1" fmla="*/ 0 h 766167"/>
              <a:gd name="connsiteX2" fmla="*/ 3907583 w 4035280"/>
              <a:gd name="connsiteY2" fmla="*/ 0 h 766167"/>
              <a:gd name="connsiteX3" fmla="*/ 4035280 w 4035280"/>
              <a:gd name="connsiteY3" fmla="*/ 127697 h 766167"/>
              <a:gd name="connsiteX4" fmla="*/ 4035280 w 4035280"/>
              <a:gd name="connsiteY4" fmla="*/ 638470 h 766167"/>
              <a:gd name="connsiteX5" fmla="*/ 3907583 w 4035280"/>
              <a:gd name="connsiteY5" fmla="*/ 766167 h 766167"/>
              <a:gd name="connsiteX6" fmla="*/ 127697 w 4035280"/>
              <a:gd name="connsiteY6" fmla="*/ 766167 h 766167"/>
              <a:gd name="connsiteX7" fmla="*/ 0 w 4035280"/>
              <a:gd name="connsiteY7" fmla="*/ 638470 h 766167"/>
              <a:gd name="connsiteX8" fmla="*/ 0 w 4035280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5280" h="766167" fill="none" extrusionOk="0">
                <a:moveTo>
                  <a:pt x="0" y="127697"/>
                </a:moveTo>
                <a:cubicBezTo>
                  <a:pt x="437" y="68992"/>
                  <a:pt x="62040" y="8170"/>
                  <a:pt x="127697" y="0"/>
                </a:cubicBezTo>
                <a:cubicBezTo>
                  <a:pt x="1642675" y="72427"/>
                  <a:pt x="3047956" y="61419"/>
                  <a:pt x="3907583" y="0"/>
                </a:cubicBezTo>
                <a:cubicBezTo>
                  <a:pt x="3977489" y="-4259"/>
                  <a:pt x="4026966" y="54657"/>
                  <a:pt x="4035280" y="127697"/>
                </a:cubicBezTo>
                <a:cubicBezTo>
                  <a:pt x="4065966" y="331339"/>
                  <a:pt x="3990282" y="465902"/>
                  <a:pt x="4035280" y="638470"/>
                </a:cubicBezTo>
                <a:cubicBezTo>
                  <a:pt x="4037134" y="699586"/>
                  <a:pt x="3970644" y="757800"/>
                  <a:pt x="3907583" y="766167"/>
                </a:cubicBezTo>
                <a:cubicBezTo>
                  <a:pt x="2608486" y="795994"/>
                  <a:pt x="1634785" y="686861"/>
                  <a:pt x="127697" y="766167"/>
                </a:cubicBezTo>
                <a:cubicBezTo>
                  <a:pt x="59248" y="765932"/>
                  <a:pt x="-13225" y="711610"/>
                  <a:pt x="0" y="638470"/>
                </a:cubicBezTo>
                <a:cubicBezTo>
                  <a:pt x="-19338" y="541673"/>
                  <a:pt x="44670" y="295244"/>
                  <a:pt x="0" y="127697"/>
                </a:cubicBezTo>
                <a:close/>
              </a:path>
              <a:path w="4035280" h="766167" stroke="0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462426" y="123000"/>
                  <a:pt x="2871843" y="-96860"/>
                  <a:pt x="3907583" y="0"/>
                </a:cubicBezTo>
                <a:cubicBezTo>
                  <a:pt x="3976591" y="-1156"/>
                  <a:pt x="4036859" y="53989"/>
                  <a:pt x="4035280" y="127697"/>
                </a:cubicBezTo>
                <a:cubicBezTo>
                  <a:pt x="4080365" y="380199"/>
                  <a:pt x="4044800" y="495511"/>
                  <a:pt x="4035280" y="638470"/>
                </a:cubicBezTo>
                <a:cubicBezTo>
                  <a:pt x="4024262" y="712986"/>
                  <a:pt x="3977059" y="765995"/>
                  <a:pt x="3907583" y="766167"/>
                </a:cubicBezTo>
                <a:cubicBezTo>
                  <a:pt x="2850257" y="605460"/>
                  <a:pt x="739114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CF2B75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A2C7170E-9B39-2E39-BC7B-F989E41C3ABA}"/>
              </a:ext>
            </a:extLst>
          </p:cNvPr>
          <p:cNvSpPr txBox="1"/>
          <p:nvPr/>
        </p:nvSpPr>
        <p:spPr>
          <a:xfrm>
            <a:off x="1518461" y="3244128"/>
            <a:ext cx="8943976" cy="76616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đoạn gỗ dài: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5A837F92-57A2-9554-4AF0-803D8959B235}"/>
              </a:ext>
            </a:extLst>
          </p:cNvPr>
          <p:cNvSpPr txBox="1"/>
          <p:nvPr/>
        </p:nvSpPr>
        <p:spPr>
          <a:xfrm>
            <a:off x="1518461" y="4323004"/>
            <a:ext cx="8943976" cy="76616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: 6 = </a:t>
            </a:r>
            <a:r>
              <a:rPr lang="en-US" sz="45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(cm)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20F351D6-F219-AA71-6C51-D35BC17C0906}"/>
              </a:ext>
            </a:extLst>
          </p:cNvPr>
          <p:cNvSpPr txBox="1"/>
          <p:nvPr/>
        </p:nvSpPr>
        <p:spPr>
          <a:xfrm>
            <a:off x="2216666" y="5460964"/>
            <a:ext cx="8943976" cy="76616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</a:t>
            </a:r>
            <a:r>
              <a:rPr lang="en-US" sz="45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(cm)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E9281-036A-3EA3-CC1B-0B5D5F78D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D5258CC-5020-523F-2365-8B942F012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1067535-0288-F96E-29F6-7258D4842B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C5AEBAE-9515-61AD-7A0B-A0B1153C0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3" name="Picture 2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02936253-141F-192F-30F7-1C66F5989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6657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8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0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8A1791A-278F-9EBD-2AF6-5EB02AB32C7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51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2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49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42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91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1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54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94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29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0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9ABD654-6136-419B-B498-0D73A9F7A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641" y="1539246"/>
            <a:ext cx="5318754" cy="5318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D698F-FF7E-7F6F-872D-C69F4808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605" y="201378"/>
            <a:ext cx="5480779" cy="1926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43575-7318-025A-C59B-6209EFE11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605" y="2507369"/>
            <a:ext cx="8407113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EA1BC-EB88-CD1C-86BD-93C537311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518" y="3610308"/>
            <a:ext cx="5035732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6759" y="9678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E05DB17-AE6C-12A7-FFAB-673583F3FA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7732" y="1712755"/>
            <a:ext cx="8457615" cy="4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E3CE30D8-6742-401B-A9CB-E4463038E944}"/>
              </a:ext>
            </a:extLst>
          </p:cNvPr>
          <p:cNvGrpSpPr/>
          <p:nvPr/>
        </p:nvGrpSpPr>
        <p:grpSpPr>
          <a:xfrm>
            <a:off x="-137926" y="12856"/>
            <a:ext cx="12331770" cy="6880616"/>
            <a:chOff x="7330890" y="-22616"/>
            <a:chExt cx="12331770" cy="688061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F009A30-7D0A-4236-B79B-837F8C6E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029" y="763192"/>
              <a:ext cx="11264056" cy="528002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B0B8ADB-B8EE-4348-8B59-B155E5AC7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99" t="65934"/>
            <a:stretch/>
          </p:blipFill>
          <p:spPr>
            <a:xfrm>
              <a:off x="17795760" y="4922307"/>
              <a:ext cx="1866900" cy="1935693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A215A47-D5F4-4467-873C-A93C5172B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7" t="-3241" r="85176" b="66763"/>
            <a:stretch/>
          </p:blipFill>
          <p:spPr>
            <a:xfrm>
              <a:off x="7462057" y="-22616"/>
              <a:ext cx="1866900" cy="207274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AEF16B-03E9-4172-A507-F510D7824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1" t="61786" r="61618"/>
            <a:stretch/>
          </p:blipFill>
          <p:spPr>
            <a:xfrm>
              <a:off x="7330890" y="1160908"/>
              <a:ext cx="3590480" cy="189880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D859401-34BA-4481-916F-19A205F3B6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-17206" y="-79332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A2BCDC-C9F6-E112-A1BF-88A860DBD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3499" y="236991"/>
            <a:ext cx="2517866" cy="1670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95DD7D-6269-93BC-40DF-5C49BA1500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8893" y="2147658"/>
            <a:ext cx="6572810" cy="2327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A8775C-CF24-01B9-EDC7-46F9FA5458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1088" y="4337191"/>
            <a:ext cx="223132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2F5B7-F474-6888-C821-877E9B788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60CB01F-AB79-0EE4-1C49-8EBC62A68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55F138-9071-1F44-A829-C45545E5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49D8F50-3E34-ABCE-D93E-2B8678D36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977CA7-7007-95FF-5AE0-43C3F9B0BF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65" t="9318" r="5993" b="21787"/>
          <a:stretch/>
        </p:blipFill>
        <p:spPr>
          <a:xfrm>
            <a:off x="1927122" y="2792360"/>
            <a:ext cx="8111613" cy="22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2E6DC89-BED3-6767-ADA2-C66FBD64B7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7458" y="345242"/>
            <a:ext cx="7665706" cy="1049065"/>
          </a:xfrm>
          <a:prstGeom prst="rect">
            <a:avLst/>
          </a:prstGeom>
        </p:spPr>
      </p:pic>
      <p:sp>
        <p:nvSpPr>
          <p:cNvPr id="3" name="Text Box 17">
            <a:extLst>
              <a:ext uri="{FF2B5EF4-FFF2-40B4-BE49-F238E27FC236}">
                <a16:creationId xmlns:a16="http://schemas.microsoft.com/office/drawing/2014/main" id="{2C7BFBAF-10CD-0D99-F051-04EF61D14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52" y="475736"/>
            <a:ext cx="683157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5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endParaRPr lang="en-US" altLang="en-US" sz="3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34C75CCA-9FE2-49E6-9FF7-6B8283399B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988839">
            <a:off x="314550" y="12570"/>
            <a:ext cx="395374" cy="885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BA8C35-7B8E-328D-8CC8-2C7702E26F68}"/>
              </a:ext>
            </a:extLst>
          </p:cNvPr>
          <p:cNvSpPr txBox="1"/>
          <p:nvPr/>
        </p:nvSpPr>
        <p:spPr>
          <a:xfrm>
            <a:off x="-499566" y="1287004"/>
            <a:ext cx="1875972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60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US" sz="6000" b="1" dirty="0">
              <a:solidFill>
                <a:srgbClr val="CF2B7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88CDB-DE7C-4143-2130-E1EFDC3E199D}"/>
              </a:ext>
            </a:extLst>
          </p:cNvPr>
          <p:cNvSpPr txBox="1"/>
          <p:nvPr/>
        </p:nvSpPr>
        <p:spPr>
          <a:xfrm>
            <a:off x="10255153" y="3965602"/>
            <a:ext cx="1875972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6000" b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US" sz="60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0EDF7F-79C3-BD7A-88CF-A55927B50C15}"/>
              </a:ext>
            </a:extLst>
          </p:cNvPr>
          <p:cNvGrpSpPr/>
          <p:nvPr/>
        </p:nvGrpSpPr>
        <p:grpSpPr>
          <a:xfrm>
            <a:off x="59161" y="2562902"/>
            <a:ext cx="12148026" cy="1000957"/>
            <a:chOff x="129173" y="2617862"/>
            <a:chExt cx="11644426" cy="96665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606930-3002-1F5D-38F5-F509DA4533A6}"/>
                </a:ext>
              </a:extLst>
            </p:cNvPr>
            <p:cNvSpPr/>
            <p:nvPr/>
          </p:nvSpPr>
          <p:spPr>
            <a:xfrm>
              <a:off x="129173" y="261786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9CE0F5-CF2B-0BDB-93AC-C3A0087780C6}"/>
                </a:ext>
              </a:extLst>
            </p:cNvPr>
            <p:cNvSpPr/>
            <p:nvPr/>
          </p:nvSpPr>
          <p:spPr>
            <a:xfrm>
              <a:off x="1295125" y="261786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FEF8133-B251-A34E-3D97-4C27D87670D2}"/>
                </a:ext>
              </a:extLst>
            </p:cNvPr>
            <p:cNvSpPr/>
            <p:nvPr/>
          </p:nvSpPr>
          <p:spPr>
            <a:xfrm>
              <a:off x="2461077" y="261786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7F4EB2-BF5C-B503-9B12-587AC752FF88}"/>
                </a:ext>
              </a:extLst>
            </p:cNvPr>
            <p:cNvSpPr/>
            <p:nvPr/>
          </p:nvSpPr>
          <p:spPr>
            <a:xfrm>
              <a:off x="3542566" y="2617862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CF2B7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8A00430-A141-782C-3D60-3361F4C53DBB}"/>
                </a:ext>
              </a:extLst>
            </p:cNvPr>
            <p:cNvSpPr/>
            <p:nvPr/>
          </p:nvSpPr>
          <p:spPr>
            <a:xfrm>
              <a:off x="4737896" y="2622492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31EB3D-6EA7-00AE-3542-112D1FC3BC01}"/>
                </a:ext>
              </a:extLst>
            </p:cNvPr>
            <p:cNvSpPr/>
            <p:nvPr/>
          </p:nvSpPr>
          <p:spPr>
            <a:xfrm>
              <a:off x="5964757" y="2633509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9EB31F4-F737-A09A-DA6B-3F2561DAF56B}"/>
                </a:ext>
              </a:extLst>
            </p:cNvPr>
            <p:cNvSpPr/>
            <p:nvPr/>
          </p:nvSpPr>
          <p:spPr>
            <a:xfrm>
              <a:off x="7181805" y="2633509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33C6DB4-CE1A-17D6-39DF-C3DD37B2703F}"/>
                </a:ext>
              </a:extLst>
            </p:cNvPr>
            <p:cNvSpPr/>
            <p:nvPr/>
          </p:nvSpPr>
          <p:spPr>
            <a:xfrm>
              <a:off x="8375615" y="2633509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154235-E985-1D51-27C1-55EE328387F8}"/>
                </a:ext>
              </a:extLst>
            </p:cNvPr>
            <p:cNvSpPr/>
            <p:nvPr/>
          </p:nvSpPr>
          <p:spPr>
            <a:xfrm>
              <a:off x="9569425" y="2617862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5BA5F28-569E-87CF-B9ED-AC1F4621566D}"/>
                </a:ext>
              </a:extLst>
            </p:cNvPr>
            <p:cNvSpPr/>
            <p:nvPr/>
          </p:nvSpPr>
          <p:spPr>
            <a:xfrm>
              <a:off x="10804115" y="263863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5151BE-0CA6-918C-70BE-D376BF8C5134}"/>
              </a:ext>
            </a:extLst>
          </p:cNvPr>
          <p:cNvGrpSpPr/>
          <p:nvPr/>
        </p:nvGrpSpPr>
        <p:grpSpPr>
          <a:xfrm>
            <a:off x="-80170" y="4837815"/>
            <a:ext cx="12287357" cy="1521674"/>
            <a:chOff x="-140161" y="5197820"/>
            <a:chExt cx="12287357" cy="1271143"/>
          </a:xfrm>
        </p:grpSpPr>
        <p:sp>
          <p:nvSpPr>
            <p:cNvPr id="25" name="Flowchart: Decision 24">
              <a:extLst>
                <a:ext uri="{FF2B5EF4-FFF2-40B4-BE49-F238E27FC236}">
                  <a16:creationId xmlns:a16="http://schemas.microsoft.com/office/drawing/2014/main" id="{D9434B27-A633-D6E5-329B-9AB19A0601E7}"/>
                </a:ext>
              </a:extLst>
            </p:cNvPr>
            <p:cNvSpPr/>
            <p:nvPr/>
          </p:nvSpPr>
          <p:spPr>
            <a:xfrm>
              <a:off x="-140161" y="5238946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sp>
          <p:nvSpPr>
            <p:cNvPr id="27" name="Flowchart: Decision 26">
              <a:extLst>
                <a:ext uri="{FF2B5EF4-FFF2-40B4-BE49-F238E27FC236}">
                  <a16:creationId xmlns:a16="http://schemas.microsoft.com/office/drawing/2014/main" id="{BFB148B1-8FA4-9002-42B7-95EFCB56ECF7}"/>
                </a:ext>
              </a:extLst>
            </p:cNvPr>
            <p:cNvSpPr/>
            <p:nvPr/>
          </p:nvSpPr>
          <p:spPr>
            <a:xfrm>
              <a:off x="1090306" y="5238946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</a:p>
          </p:txBody>
        </p:sp>
        <p:sp>
          <p:nvSpPr>
            <p:cNvPr id="28" name="Flowchart: Decision 27">
              <a:extLst>
                <a:ext uri="{FF2B5EF4-FFF2-40B4-BE49-F238E27FC236}">
                  <a16:creationId xmlns:a16="http://schemas.microsoft.com/office/drawing/2014/main" id="{304CC9CA-BAC4-58A1-9CDE-6405D35B2520}"/>
                </a:ext>
              </a:extLst>
            </p:cNvPr>
            <p:cNvSpPr/>
            <p:nvPr/>
          </p:nvSpPr>
          <p:spPr>
            <a:xfrm>
              <a:off x="2336624" y="5229904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  <p:sp>
          <p:nvSpPr>
            <p:cNvPr id="67" name="Flowchart: Decision 66">
              <a:extLst>
                <a:ext uri="{FF2B5EF4-FFF2-40B4-BE49-F238E27FC236}">
                  <a16:creationId xmlns:a16="http://schemas.microsoft.com/office/drawing/2014/main" id="{C7EDFB1C-BCC2-53FE-FC3D-8DB48A78D869}"/>
                </a:ext>
              </a:extLst>
            </p:cNvPr>
            <p:cNvSpPr/>
            <p:nvPr/>
          </p:nvSpPr>
          <p:spPr>
            <a:xfrm>
              <a:off x="3602002" y="5233469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</a:p>
          </p:txBody>
        </p:sp>
        <p:sp>
          <p:nvSpPr>
            <p:cNvPr id="68" name="Flowchart: Decision 67">
              <a:extLst>
                <a:ext uri="{FF2B5EF4-FFF2-40B4-BE49-F238E27FC236}">
                  <a16:creationId xmlns:a16="http://schemas.microsoft.com/office/drawing/2014/main" id="{9CFD5301-2C09-66C9-8061-5F373EE2B99D}"/>
                </a:ext>
              </a:extLst>
            </p:cNvPr>
            <p:cNvSpPr/>
            <p:nvPr/>
          </p:nvSpPr>
          <p:spPr>
            <a:xfrm>
              <a:off x="4813409" y="5252448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</a:p>
          </p:txBody>
        </p:sp>
        <p:sp>
          <p:nvSpPr>
            <p:cNvPr id="69" name="Flowchart: Decision 68">
              <a:extLst>
                <a:ext uri="{FF2B5EF4-FFF2-40B4-BE49-F238E27FC236}">
                  <a16:creationId xmlns:a16="http://schemas.microsoft.com/office/drawing/2014/main" id="{89332573-9D90-1FC3-EFCA-38E64DBE97E8}"/>
                </a:ext>
              </a:extLst>
            </p:cNvPr>
            <p:cNvSpPr/>
            <p:nvPr/>
          </p:nvSpPr>
          <p:spPr>
            <a:xfrm>
              <a:off x="6010801" y="5270436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  <p:sp>
          <p:nvSpPr>
            <p:cNvPr id="70" name="Flowchart: Decision 69">
              <a:extLst>
                <a:ext uri="{FF2B5EF4-FFF2-40B4-BE49-F238E27FC236}">
                  <a16:creationId xmlns:a16="http://schemas.microsoft.com/office/drawing/2014/main" id="{CD4A7C04-A6EC-D11C-BCB0-33E3246FC88F}"/>
                </a:ext>
              </a:extLst>
            </p:cNvPr>
            <p:cNvSpPr/>
            <p:nvPr/>
          </p:nvSpPr>
          <p:spPr>
            <a:xfrm>
              <a:off x="7190891" y="5252448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Flowchart: Decision 70">
              <a:extLst>
                <a:ext uri="{FF2B5EF4-FFF2-40B4-BE49-F238E27FC236}">
                  <a16:creationId xmlns:a16="http://schemas.microsoft.com/office/drawing/2014/main" id="{720FF1A3-BBD8-D829-8DD0-0A2C47C1ED8E}"/>
                </a:ext>
              </a:extLst>
            </p:cNvPr>
            <p:cNvSpPr/>
            <p:nvPr/>
          </p:nvSpPr>
          <p:spPr>
            <a:xfrm>
              <a:off x="8413102" y="5260348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</a:p>
          </p:txBody>
        </p:sp>
        <p:sp>
          <p:nvSpPr>
            <p:cNvPr id="72" name="Flowchart: Decision 71">
              <a:extLst>
                <a:ext uri="{FF2B5EF4-FFF2-40B4-BE49-F238E27FC236}">
                  <a16:creationId xmlns:a16="http://schemas.microsoft.com/office/drawing/2014/main" id="{0CE37A26-E5E8-7BC2-83C7-EAA4257C480C}"/>
                </a:ext>
              </a:extLst>
            </p:cNvPr>
            <p:cNvSpPr/>
            <p:nvPr/>
          </p:nvSpPr>
          <p:spPr>
            <a:xfrm>
              <a:off x="9631740" y="5250739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Flowchart: Decision 72">
              <a:extLst>
                <a:ext uri="{FF2B5EF4-FFF2-40B4-BE49-F238E27FC236}">
                  <a16:creationId xmlns:a16="http://schemas.microsoft.com/office/drawing/2014/main" id="{E9FB7465-CC2A-1094-0BCE-FCD7280FC4BD}"/>
                </a:ext>
              </a:extLst>
            </p:cNvPr>
            <p:cNvSpPr/>
            <p:nvPr/>
          </p:nvSpPr>
          <p:spPr>
            <a:xfrm>
              <a:off x="10859502" y="5197820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pic>
        <p:nvPicPr>
          <p:cNvPr id="74" name="Picture 7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E9F3EC-E8C8-FAE8-79A8-24541B820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33648"/>
            <a:ext cx="1540124" cy="15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433</Words>
  <Application>Microsoft Office PowerPoint</Application>
  <PresentationFormat>Widescreen</PresentationFormat>
  <Paragraphs>169</Paragraphs>
  <Slides>23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思源宋体 CN Medium</vt:lpstr>
      <vt:lpstr>#9Slide07 Stormtrooper</vt:lpstr>
      <vt:lpstr>Arial</vt:lpstr>
      <vt:lpstr>Calibri</vt:lpstr>
      <vt:lpstr>Cambria</vt:lpstr>
      <vt:lpstr>1_Office Theme</vt:lpstr>
      <vt:lpstr>Office 主题​​</vt:lpstr>
      <vt:lpstr>1_Office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27</cp:revision>
  <dcterms:created xsi:type="dcterms:W3CDTF">2022-06-22T10:46:23Z</dcterms:created>
  <dcterms:modified xsi:type="dcterms:W3CDTF">2025-08-15T04:58:02Z</dcterms:modified>
</cp:coreProperties>
</file>