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700" r:id="rId3"/>
    <p:sldMasterId id="2147483712" r:id="rId4"/>
    <p:sldMasterId id="2147483724" r:id="rId5"/>
  </p:sldMasterIdLst>
  <p:notesMasterIdLst>
    <p:notesMasterId r:id="rId27"/>
  </p:notesMasterIdLst>
  <p:sldIdLst>
    <p:sldId id="265" r:id="rId6"/>
    <p:sldId id="8697" r:id="rId7"/>
    <p:sldId id="258" r:id="rId8"/>
    <p:sldId id="8698" r:id="rId9"/>
    <p:sldId id="8699" r:id="rId10"/>
    <p:sldId id="8700" r:id="rId11"/>
    <p:sldId id="8701" r:id="rId12"/>
    <p:sldId id="256" r:id="rId13"/>
    <p:sldId id="307" r:id="rId14"/>
    <p:sldId id="2636" r:id="rId15"/>
    <p:sldId id="285" r:id="rId16"/>
    <p:sldId id="286" r:id="rId17"/>
    <p:sldId id="290" r:id="rId18"/>
    <p:sldId id="318" r:id="rId19"/>
    <p:sldId id="319" r:id="rId20"/>
    <p:sldId id="8704" r:id="rId21"/>
    <p:sldId id="8705" r:id="rId22"/>
    <p:sldId id="8706" r:id="rId23"/>
    <p:sldId id="8707" r:id="rId24"/>
    <p:sldId id="263" r:id="rId25"/>
    <p:sldId id="870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BC0949-368C-4F8F-A78A-B7030712E718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70CC51-84C0-4947-967D-047DEE5E2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554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30635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95386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842644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841001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729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6F4E3E8-7441-07AD-0EF3-754663114F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7573" y="102117"/>
            <a:ext cx="1466552" cy="146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548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402" indent="0">
              <a:buNone/>
              <a:defRPr sz="3732"/>
            </a:lvl2pPr>
            <a:lvl3pPr marL="1218804" indent="0">
              <a:buNone/>
              <a:defRPr sz="3199"/>
            </a:lvl3pPr>
            <a:lvl4pPr marL="1828206" indent="0">
              <a:buNone/>
              <a:defRPr sz="2666"/>
            </a:lvl4pPr>
            <a:lvl5pPr marL="2437608" indent="0">
              <a:buNone/>
              <a:defRPr sz="2666"/>
            </a:lvl5pPr>
            <a:lvl6pPr marL="3047009" indent="0">
              <a:buNone/>
              <a:defRPr sz="2666"/>
            </a:lvl6pPr>
            <a:lvl7pPr marL="3656411" indent="0">
              <a:buNone/>
              <a:defRPr sz="2666"/>
            </a:lvl7pPr>
            <a:lvl8pPr marL="4265813" indent="0">
              <a:buNone/>
              <a:defRPr sz="2666"/>
            </a:lvl8pPr>
            <a:lvl9pPr marL="4875215" indent="0">
              <a:buNone/>
              <a:defRPr sz="266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2025/6/26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2757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97487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50417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6073"/>
            <a:ext cx="105156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5727273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027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336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401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354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46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21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49511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2311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5990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2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1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6724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3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3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1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2274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4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4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2300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15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1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5601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1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1599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3990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8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1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360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9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073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52929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9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3082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1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1"/>
          <p:cNvSpPr txBox="1">
            <a:spLocks noGrp="1"/>
          </p:cNvSpPr>
          <p:nvPr>
            <p:ph type="body" idx="1"/>
          </p:nvPr>
        </p:nvSpPr>
        <p:spPr>
          <a:xfrm rot="5400000">
            <a:off x="1697039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0917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1636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6505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4114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1202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7027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2038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4747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302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58474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2418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5591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0794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6126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2399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231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4644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6518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2328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901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72555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7263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2626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5254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080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1321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2025/6/26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6204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2025/6/26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4719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2025/6/26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2506921" y="6700143"/>
            <a:ext cx="2400267" cy="127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8804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33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39168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4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BDFB8D-C20E-BA3F-885F-028ECBFC7C1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67699A4-AD03-C888-40C1-B8648D3932FD}"/>
              </a:ext>
            </a:extLst>
          </p:cNvPr>
          <p:cNvSpPr/>
          <p:nvPr userDrawn="1"/>
        </p:nvSpPr>
        <p:spPr>
          <a:xfrm>
            <a:off x="441434" y="315310"/>
            <a:ext cx="11393214" cy="62536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124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1" indent="-457051" algn="l" defTabSz="121880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4F12C6E-6A4F-E83E-22C9-70A6CF217D1D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808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53C5EC-312A-F08E-2DE9-9142FAC5215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6684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C25143-DCCA-05A5-BA86-BD126D1AE3E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F56F45F-E974-FA62-6259-A727CC63986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7573" y="102117"/>
            <a:ext cx="1466552" cy="146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104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378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8.png"/><Relationship Id="rId18" Type="http://schemas.openxmlformats.org/officeDocument/2006/relationships/image" Target="../media/image33.svg"/><Relationship Id="rId3" Type="http://schemas.openxmlformats.org/officeDocument/2006/relationships/image" Target="../media/image18.svg"/><Relationship Id="rId21" Type="http://schemas.openxmlformats.org/officeDocument/2006/relationships/image" Target="../media/image36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image" Target="../media/image17.png"/><Relationship Id="rId16" Type="http://schemas.openxmlformats.org/officeDocument/2006/relationships/image" Target="../media/image31.svg"/><Relationship Id="rId20" Type="http://schemas.openxmlformats.org/officeDocument/2006/relationships/image" Target="../media/image35.sv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svg"/><Relationship Id="rId15" Type="http://schemas.openxmlformats.org/officeDocument/2006/relationships/image" Target="../media/image30.png"/><Relationship Id="rId23" Type="http://schemas.openxmlformats.org/officeDocument/2006/relationships/image" Target="../media/image38.png"/><Relationship Id="rId10" Type="http://schemas.openxmlformats.org/officeDocument/2006/relationships/image" Target="../media/image25.svg"/><Relationship Id="rId19" Type="http://schemas.openxmlformats.org/officeDocument/2006/relationships/image" Target="../media/image34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svg"/><Relationship Id="rId22" Type="http://schemas.openxmlformats.org/officeDocument/2006/relationships/image" Target="../media/image37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6.png"/><Relationship Id="rId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77.png"/><Relationship Id="rId18" Type="http://schemas.openxmlformats.org/officeDocument/2006/relationships/image" Target="../media/image80.svg"/><Relationship Id="rId3" Type="http://schemas.openxmlformats.org/officeDocument/2006/relationships/image" Target="../media/image18.svg"/><Relationship Id="rId21" Type="http://schemas.openxmlformats.org/officeDocument/2006/relationships/image" Target="../media/image83.png"/><Relationship Id="rId7" Type="http://schemas.openxmlformats.org/officeDocument/2006/relationships/image" Target="../media/image74.svg"/><Relationship Id="rId12" Type="http://schemas.openxmlformats.org/officeDocument/2006/relationships/image" Target="../media/image23.svg"/><Relationship Id="rId17" Type="http://schemas.openxmlformats.org/officeDocument/2006/relationships/image" Target="../media/image79.png"/><Relationship Id="rId2" Type="http://schemas.openxmlformats.org/officeDocument/2006/relationships/image" Target="../media/image17.png"/><Relationship Id="rId16" Type="http://schemas.openxmlformats.org/officeDocument/2006/relationships/image" Target="../media/image37.svg"/><Relationship Id="rId20" Type="http://schemas.openxmlformats.org/officeDocument/2006/relationships/image" Target="../media/image82.sv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73.png"/><Relationship Id="rId11" Type="http://schemas.openxmlformats.org/officeDocument/2006/relationships/image" Target="../media/image22.png"/><Relationship Id="rId5" Type="http://schemas.openxmlformats.org/officeDocument/2006/relationships/image" Target="../media/image72.svg"/><Relationship Id="rId15" Type="http://schemas.openxmlformats.org/officeDocument/2006/relationships/image" Target="../media/image36.png"/><Relationship Id="rId10" Type="http://schemas.openxmlformats.org/officeDocument/2006/relationships/image" Target="../media/image76.svg"/><Relationship Id="rId19" Type="http://schemas.openxmlformats.org/officeDocument/2006/relationships/image" Target="../media/image81.png"/><Relationship Id="rId4" Type="http://schemas.openxmlformats.org/officeDocument/2006/relationships/image" Target="../media/image71.png"/><Relationship Id="rId9" Type="http://schemas.openxmlformats.org/officeDocument/2006/relationships/image" Target="../media/image75.png"/><Relationship Id="rId14" Type="http://schemas.openxmlformats.org/officeDocument/2006/relationships/image" Target="../media/image78.svg"/><Relationship Id="rId22" Type="http://schemas.openxmlformats.org/officeDocument/2006/relationships/image" Target="../media/image84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8.png"/><Relationship Id="rId18" Type="http://schemas.openxmlformats.org/officeDocument/2006/relationships/image" Target="../media/image33.svg"/><Relationship Id="rId3" Type="http://schemas.openxmlformats.org/officeDocument/2006/relationships/image" Target="../media/image18.svg"/><Relationship Id="rId21" Type="http://schemas.openxmlformats.org/officeDocument/2006/relationships/image" Target="../media/image36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image" Target="../media/image17.png"/><Relationship Id="rId16" Type="http://schemas.openxmlformats.org/officeDocument/2006/relationships/image" Target="../media/image31.svg"/><Relationship Id="rId20" Type="http://schemas.openxmlformats.org/officeDocument/2006/relationships/image" Target="../media/image35.sv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svg"/><Relationship Id="rId15" Type="http://schemas.openxmlformats.org/officeDocument/2006/relationships/image" Target="../media/image30.png"/><Relationship Id="rId23" Type="http://schemas.openxmlformats.org/officeDocument/2006/relationships/image" Target="../media/image85.png"/><Relationship Id="rId10" Type="http://schemas.openxmlformats.org/officeDocument/2006/relationships/image" Target="../media/image25.svg"/><Relationship Id="rId19" Type="http://schemas.openxmlformats.org/officeDocument/2006/relationships/image" Target="../media/image34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svg"/><Relationship Id="rId22" Type="http://schemas.openxmlformats.org/officeDocument/2006/relationships/image" Target="../media/image3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6.png"/><Relationship Id="rId18" Type="http://schemas.openxmlformats.org/officeDocument/2006/relationships/slide" Target="slide7.xml"/><Relationship Id="rId3" Type="http://schemas.openxmlformats.org/officeDocument/2006/relationships/slideLayout" Target="../slideLayouts/slideLayout21.xml"/><Relationship Id="rId21" Type="http://schemas.openxmlformats.org/officeDocument/2006/relationships/image" Target="../media/image50.png"/><Relationship Id="rId7" Type="http://schemas.openxmlformats.org/officeDocument/2006/relationships/image" Target="../media/image43.png"/><Relationship Id="rId12" Type="http://schemas.openxmlformats.org/officeDocument/2006/relationships/slide" Target="slide4.xml"/><Relationship Id="rId17" Type="http://schemas.openxmlformats.org/officeDocument/2006/relationships/image" Target="../media/image48.png"/><Relationship Id="rId2" Type="http://schemas.openxmlformats.org/officeDocument/2006/relationships/audio" Target="../media/media1.mp3"/><Relationship Id="rId16" Type="http://schemas.openxmlformats.org/officeDocument/2006/relationships/slide" Target="slide6.xml"/><Relationship Id="rId20" Type="http://schemas.openxmlformats.org/officeDocument/2006/relationships/slide" Target="slide8.xml"/><Relationship Id="rId1" Type="http://schemas.microsoft.com/office/2007/relationships/media" Target="../media/media1.mp3"/><Relationship Id="rId6" Type="http://schemas.openxmlformats.org/officeDocument/2006/relationships/image" Target="../media/image42.png"/><Relationship Id="rId11" Type="http://schemas.openxmlformats.org/officeDocument/2006/relationships/image" Target="../media/image40.png"/><Relationship Id="rId5" Type="http://schemas.openxmlformats.org/officeDocument/2006/relationships/image" Target="../media/image41.png"/><Relationship Id="rId15" Type="http://schemas.openxmlformats.org/officeDocument/2006/relationships/image" Target="../media/image47.png"/><Relationship Id="rId10" Type="http://schemas.openxmlformats.org/officeDocument/2006/relationships/slide" Target="slide10.xml"/><Relationship Id="rId19" Type="http://schemas.openxmlformats.org/officeDocument/2006/relationships/image" Target="../media/image4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5.png"/><Relationship Id="rId14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slide" Target="slide10.xml"/><Relationship Id="rId5" Type="http://schemas.openxmlformats.org/officeDocument/2006/relationships/image" Target="../media/image46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slide" Target="slide3.xml"/><Relationship Id="rId5" Type="http://schemas.openxmlformats.org/officeDocument/2006/relationships/image" Target="../media/image40.png"/><Relationship Id="rId4" Type="http://schemas.openxmlformats.org/officeDocument/2006/relationships/slide" Target="slide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6" Type="http://schemas.openxmlformats.org/officeDocument/2006/relationships/slide" Target="slide3.xml"/><Relationship Id="rId5" Type="http://schemas.openxmlformats.org/officeDocument/2006/relationships/image" Target="../media/image40.png"/><Relationship Id="rId4" Type="http://schemas.openxmlformats.org/officeDocument/2006/relationships/slide" Target="slide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6" Type="http://schemas.openxmlformats.org/officeDocument/2006/relationships/slide" Target="slide3.xml"/><Relationship Id="rId5" Type="http://schemas.openxmlformats.org/officeDocument/2006/relationships/image" Target="../media/image40.png"/><Relationship Id="rId4" Type="http://schemas.openxmlformats.org/officeDocument/2006/relationships/slide" Target="slide1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24.png"/><Relationship Id="rId18" Type="http://schemas.openxmlformats.org/officeDocument/2006/relationships/image" Target="../media/image29.svg"/><Relationship Id="rId3" Type="http://schemas.openxmlformats.org/officeDocument/2006/relationships/image" Target="../media/image18.svg"/><Relationship Id="rId21" Type="http://schemas.openxmlformats.org/officeDocument/2006/relationships/image" Target="../media/image55.png"/><Relationship Id="rId7" Type="http://schemas.openxmlformats.org/officeDocument/2006/relationships/image" Target="../media/image31.svg"/><Relationship Id="rId12" Type="http://schemas.openxmlformats.org/officeDocument/2006/relationships/image" Target="../media/image23.svg"/><Relationship Id="rId17" Type="http://schemas.openxmlformats.org/officeDocument/2006/relationships/image" Target="../media/image28.png"/><Relationship Id="rId2" Type="http://schemas.openxmlformats.org/officeDocument/2006/relationships/image" Target="../media/image17.png"/><Relationship Id="rId16" Type="http://schemas.openxmlformats.org/officeDocument/2006/relationships/image" Target="../media/image27.png"/><Relationship Id="rId20" Type="http://schemas.openxmlformats.org/officeDocument/2006/relationships/image" Target="../media/image54.sv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0.png"/><Relationship Id="rId11" Type="http://schemas.openxmlformats.org/officeDocument/2006/relationships/image" Target="../media/image22.png"/><Relationship Id="rId24" Type="http://schemas.openxmlformats.org/officeDocument/2006/relationships/image" Target="../media/image3.png"/><Relationship Id="rId5" Type="http://schemas.openxmlformats.org/officeDocument/2006/relationships/image" Target="../media/image20.svg"/><Relationship Id="rId15" Type="http://schemas.openxmlformats.org/officeDocument/2006/relationships/image" Target="../media/image26.png"/><Relationship Id="rId23" Type="http://schemas.openxmlformats.org/officeDocument/2006/relationships/image" Target="../media/image57.png"/><Relationship Id="rId10" Type="http://schemas.openxmlformats.org/officeDocument/2006/relationships/image" Target="../media/image21.png"/><Relationship Id="rId19" Type="http://schemas.openxmlformats.org/officeDocument/2006/relationships/image" Target="../media/image53.png"/><Relationship Id="rId4" Type="http://schemas.openxmlformats.org/officeDocument/2006/relationships/image" Target="../media/image19.png"/><Relationship Id="rId9" Type="http://schemas.openxmlformats.org/officeDocument/2006/relationships/image" Target="../media/image52.png"/><Relationship Id="rId14" Type="http://schemas.openxmlformats.org/officeDocument/2006/relationships/image" Target="../media/image25.svg"/><Relationship Id="rId22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2165" y="-852237"/>
            <a:ext cx="6244182" cy="8703940"/>
          </a:xfrm>
          <a:custGeom>
            <a:avLst/>
            <a:gdLst/>
            <a:ahLst/>
            <a:cxnLst/>
            <a:rect l="l" t="t" r="r" b="b"/>
            <a:pathLst>
              <a:path w="9366273" h="13055910">
                <a:moveTo>
                  <a:pt x="0" y="0"/>
                </a:moveTo>
                <a:lnTo>
                  <a:pt x="9366273" y="0"/>
                </a:lnTo>
                <a:lnTo>
                  <a:pt x="9366273" y="13055910"/>
                </a:lnTo>
                <a:lnTo>
                  <a:pt x="0" y="13055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39815" b="-302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5982017" y="-852237"/>
            <a:ext cx="6358165" cy="8730313"/>
          </a:xfrm>
          <a:custGeom>
            <a:avLst/>
            <a:gdLst/>
            <a:ahLst/>
            <a:cxnLst/>
            <a:rect l="l" t="t" r="r" b="b"/>
            <a:pathLst>
              <a:path w="9537248" h="13095469">
                <a:moveTo>
                  <a:pt x="0" y="0"/>
                </a:moveTo>
                <a:lnTo>
                  <a:pt x="9537248" y="0"/>
                </a:lnTo>
                <a:lnTo>
                  <a:pt x="9537248" y="13095469"/>
                </a:lnTo>
                <a:lnTo>
                  <a:pt x="0" y="130954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3730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820546" y="4155562"/>
            <a:ext cx="13605125" cy="2226293"/>
          </a:xfrm>
          <a:custGeom>
            <a:avLst/>
            <a:gdLst/>
            <a:ahLst/>
            <a:cxnLst/>
            <a:rect l="l" t="t" r="r" b="b"/>
            <a:pathLst>
              <a:path w="20407688" h="3339440">
                <a:moveTo>
                  <a:pt x="0" y="0"/>
                </a:moveTo>
                <a:lnTo>
                  <a:pt x="20407688" y="0"/>
                </a:lnTo>
                <a:lnTo>
                  <a:pt x="20407688" y="3339440"/>
                </a:lnTo>
                <a:lnTo>
                  <a:pt x="0" y="33394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188074" y="4799462"/>
            <a:ext cx="12340182" cy="2745477"/>
          </a:xfrm>
          <a:custGeom>
            <a:avLst/>
            <a:gdLst/>
            <a:ahLst/>
            <a:cxnLst/>
            <a:rect l="l" t="t" r="r" b="b"/>
            <a:pathLst>
              <a:path w="18510273" h="4118215">
                <a:moveTo>
                  <a:pt x="0" y="0"/>
                </a:moveTo>
                <a:lnTo>
                  <a:pt x="18510273" y="0"/>
                </a:lnTo>
                <a:lnTo>
                  <a:pt x="18510273" y="4118216"/>
                </a:lnTo>
                <a:lnTo>
                  <a:pt x="0" y="41182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23979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6387506" y="4321494"/>
            <a:ext cx="1260205" cy="1547126"/>
          </a:xfrm>
          <a:custGeom>
            <a:avLst/>
            <a:gdLst/>
            <a:ahLst/>
            <a:cxnLst/>
            <a:rect l="l" t="t" r="r" b="b"/>
            <a:pathLst>
              <a:path w="1890307" h="2320689">
                <a:moveTo>
                  <a:pt x="0" y="0"/>
                </a:moveTo>
                <a:lnTo>
                  <a:pt x="1890307" y="0"/>
                </a:lnTo>
                <a:lnTo>
                  <a:pt x="1890307" y="2320689"/>
                </a:lnTo>
                <a:lnTo>
                  <a:pt x="0" y="23206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0536393" y="4321494"/>
            <a:ext cx="1939614" cy="1763285"/>
          </a:xfrm>
          <a:custGeom>
            <a:avLst/>
            <a:gdLst/>
            <a:ahLst/>
            <a:cxnLst/>
            <a:rect l="l" t="t" r="r" b="b"/>
            <a:pathLst>
              <a:path w="2909421" h="2644928">
                <a:moveTo>
                  <a:pt x="0" y="0"/>
                </a:moveTo>
                <a:lnTo>
                  <a:pt x="2909422" y="0"/>
                </a:lnTo>
                <a:lnTo>
                  <a:pt x="2909422" y="2644928"/>
                </a:lnTo>
                <a:lnTo>
                  <a:pt x="0" y="264492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3909228" y="5594347"/>
            <a:ext cx="1587006" cy="1263653"/>
          </a:xfrm>
          <a:custGeom>
            <a:avLst/>
            <a:gdLst/>
            <a:ahLst/>
            <a:cxnLst/>
            <a:rect l="l" t="t" r="r" b="b"/>
            <a:pathLst>
              <a:path w="2380509" h="1895480">
                <a:moveTo>
                  <a:pt x="0" y="0"/>
                </a:moveTo>
                <a:lnTo>
                  <a:pt x="2380508" y="0"/>
                </a:lnTo>
                <a:lnTo>
                  <a:pt x="2380508" y="1895480"/>
                </a:lnTo>
                <a:lnTo>
                  <a:pt x="0" y="189548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1365883">
            <a:off x="7647710" y="5886591"/>
            <a:ext cx="1075909" cy="679167"/>
          </a:xfrm>
          <a:custGeom>
            <a:avLst/>
            <a:gdLst/>
            <a:ahLst/>
            <a:cxnLst/>
            <a:rect l="l" t="t" r="r" b="b"/>
            <a:pathLst>
              <a:path w="1613863" h="1018751">
                <a:moveTo>
                  <a:pt x="0" y="0"/>
                </a:moveTo>
                <a:lnTo>
                  <a:pt x="1613862" y="0"/>
                </a:lnTo>
                <a:lnTo>
                  <a:pt x="1613862" y="1018750"/>
                </a:lnTo>
                <a:lnTo>
                  <a:pt x="0" y="101875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962504">
            <a:off x="382355" y="5734926"/>
            <a:ext cx="1199761" cy="1293859"/>
          </a:xfrm>
          <a:custGeom>
            <a:avLst/>
            <a:gdLst/>
            <a:ahLst/>
            <a:cxnLst/>
            <a:rect l="l" t="t" r="r" b="b"/>
            <a:pathLst>
              <a:path w="1799641" h="1940789">
                <a:moveTo>
                  <a:pt x="0" y="0"/>
                </a:moveTo>
                <a:lnTo>
                  <a:pt x="1799641" y="0"/>
                </a:lnTo>
                <a:lnTo>
                  <a:pt x="1799641" y="1940789"/>
                </a:lnTo>
                <a:lnTo>
                  <a:pt x="0" y="194078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85800" y="490131"/>
            <a:ext cx="1301346" cy="248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075"/>
              </a:lnSpc>
            </a:pPr>
            <a:r>
              <a:rPr lang="en-US" sz="1482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Borcelle</a:t>
            </a:r>
          </a:p>
        </p:txBody>
      </p:sp>
      <p:sp>
        <p:nvSpPr>
          <p:cNvPr id="12" name="Freeform 12"/>
          <p:cNvSpPr/>
          <p:nvPr/>
        </p:nvSpPr>
        <p:spPr>
          <a:xfrm rot="577855" flipH="1">
            <a:off x="9628162" y="-731615"/>
            <a:ext cx="4673067" cy="5977179"/>
          </a:xfrm>
          <a:custGeom>
            <a:avLst/>
            <a:gdLst/>
            <a:ahLst/>
            <a:cxnLst/>
            <a:rect l="l" t="t" r="r" b="b"/>
            <a:pathLst>
              <a:path w="7009601" h="8965769">
                <a:moveTo>
                  <a:pt x="7009601" y="0"/>
                </a:moveTo>
                <a:lnTo>
                  <a:pt x="0" y="0"/>
                </a:lnTo>
                <a:lnTo>
                  <a:pt x="0" y="8965769"/>
                </a:lnTo>
                <a:lnTo>
                  <a:pt x="7009601" y="8965769"/>
                </a:lnTo>
                <a:lnTo>
                  <a:pt x="7009601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 rot="-487606">
            <a:off x="-2109590" y="524331"/>
            <a:ext cx="4673067" cy="5977179"/>
          </a:xfrm>
          <a:custGeom>
            <a:avLst/>
            <a:gdLst/>
            <a:ahLst/>
            <a:cxnLst/>
            <a:rect l="l" t="t" r="r" b="b"/>
            <a:pathLst>
              <a:path w="7009601" h="8965769">
                <a:moveTo>
                  <a:pt x="0" y="0"/>
                </a:moveTo>
                <a:lnTo>
                  <a:pt x="7009601" y="0"/>
                </a:lnTo>
                <a:lnTo>
                  <a:pt x="7009601" y="8965769"/>
                </a:lnTo>
                <a:lnTo>
                  <a:pt x="0" y="896576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2478413" y="941241"/>
            <a:ext cx="576759" cy="576759"/>
          </a:xfrm>
          <a:custGeom>
            <a:avLst/>
            <a:gdLst/>
            <a:ahLst/>
            <a:cxnLst/>
            <a:rect l="l" t="t" r="r" b="b"/>
            <a:pathLst>
              <a:path w="865138" h="865138">
                <a:moveTo>
                  <a:pt x="0" y="0"/>
                </a:moveTo>
                <a:lnTo>
                  <a:pt x="865137" y="0"/>
                </a:lnTo>
                <a:lnTo>
                  <a:pt x="865137" y="865138"/>
                </a:lnTo>
                <a:lnTo>
                  <a:pt x="0" y="86513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 rot="3958897">
            <a:off x="9338638" y="3117486"/>
            <a:ext cx="388617" cy="1142991"/>
          </a:xfrm>
          <a:custGeom>
            <a:avLst/>
            <a:gdLst/>
            <a:ahLst/>
            <a:cxnLst/>
            <a:rect l="l" t="t" r="r" b="b"/>
            <a:pathLst>
              <a:path w="582926" h="1714487">
                <a:moveTo>
                  <a:pt x="0" y="0"/>
                </a:moveTo>
                <a:lnTo>
                  <a:pt x="582926" y="0"/>
                </a:lnTo>
                <a:lnTo>
                  <a:pt x="582926" y="1714487"/>
                </a:lnTo>
                <a:lnTo>
                  <a:pt x="0" y="171448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987146" y="4660487"/>
            <a:ext cx="1466621" cy="1085299"/>
          </a:xfrm>
          <a:custGeom>
            <a:avLst/>
            <a:gdLst/>
            <a:ahLst/>
            <a:cxnLst/>
            <a:rect l="l" t="t" r="r" b="b"/>
            <a:pathLst>
              <a:path w="2199932" h="1627949">
                <a:moveTo>
                  <a:pt x="0" y="0"/>
                </a:moveTo>
                <a:lnTo>
                  <a:pt x="2199932" y="0"/>
                </a:lnTo>
                <a:lnTo>
                  <a:pt x="2199932" y="1627950"/>
                </a:lnTo>
                <a:lnTo>
                  <a:pt x="0" y="16279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9" name="Picture 18" descr="A green and yellow text&#10;&#10;AI-generated content may be incorrect.">
            <a:extLst>
              <a:ext uri="{FF2B5EF4-FFF2-40B4-BE49-F238E27FC236}">
                <a16:creationId xmlns:a16="http://schemas.microsoft.com/office/drawing/2014/main" id="{621A83B7-904C-8CAF-7854-0EDF67DEF15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401" y="1617185"/>
            <a:ext cx="7547502" cy="21033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4044862" y="404630"/>
            <a:ext cx="30636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Mùa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hè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lấp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lánh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933445" y="99469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Sĥ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way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κức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876FBA-FCE6-4809-A31A-0B98664FE92E}"/>
              </a:ext>
            </a:extLst>
          </p:cNvPr>
          <p:cNvSpPr txBox="1"/>
          <p:nvPr/>
        </p:nvSpPr>
        <p:spPr>
          <a:xfrm>
            <a:off x="933448" y="156407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TǟƟ sáng Ǉự bao giờ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D57BD5-A683-4B14-BDF9-D7C842BF7A3B}"/>
              </a:ext>
            </a:extLst>
          </p:cNvPr>
          <p:cNvSpPr txBox="1"/>
          <p:nvPr/>
        </p:nvSpPr>
        <p:spPr>
          <a:xfrm>
            <a:off x="933447" y="206805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 Ǘ∆ kì lạ εưa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1F4383-9F73-4AFF-9455-3EE480493B41}"/>
              </a:ext>
            </a:extLst>
          </p:cNvPr>
          <p:cNvSpPr txBox="1"/>
          <p:nvPr/>
        </p:nvSpPr>
        <p:spPr>
          <a:xfrm>
            <a:off x="933448" y="2635344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 ǇrƟ Ŕa dậy sĥ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0147F6-F935-48B3-8C40-F03AD4E8503F}"/>
              </a:ext>
            </a:extLst>
          </p:cNvPr>
          <p:cNvSpPr txBox="1"/>
          <p:nvPr/>
        </p:nvSpPr>
        <p:spPr>
          <a:xfrm>
            <a:off x="933444" y="3659083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lv-LV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 εo cây εŗg lņ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800D23-A286-418C-8550-2BB3C55F3BDB}"/>
              </a:ext>
            </a:extLst>
          </p:cNvPr>
          <p:cNvSpPr txBox="1"/>
          <p:nvPr/>
        </p:nvSpPr>
        <p:spPr>
          <a:xfrm>
            <a:off x="933446" y="4211661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pt-B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hΞ lá Όłm jàu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671D2B-660C-46EC-925D-140ED2E343F5}"/>
              </a:ext>
            </a:extLst>
          </p:cNvPr>
          <p:cNvSpPr txBox="1"/>
          <p:nvPr/>
        </p:nvSpPr>
        <p:spPr>
          <a:xfrm>
            <a:off x="933446" y="4741216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pt-B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jì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εΠ κ</a:t>
            </a:r>
            <a:r>
              <a:rPr lang="pt-B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ật lâu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35CE93-CD82-482F-88E2-3C8A44A37EA7}"/>
              </a:ext>
            </a:extLst>
          </p:cNvPr>
          <p:cNvSpPr txBox="1"/>
          <p:nvPr/>
        </p:nvSpPr>
        <p:spPr>
          <a:xfrm>
            <a:off x="933446" y="5293794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Ǘ∆ dài bất Ǉận.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893711-40E5-4F59-9C3B-60ADBD6DE2B2}"/>
              </a:ext>
            </a:extLst>
          </p:cNvPr>
          <p:cNvSpPr txBox="1"/>
          <p:nvPr/>
        </p:nvSpPr>
        <p:spPr>
          <a:xfrm>
            <a:off x="5705470" y="989781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BuĔ 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εΗϛ</a:t>
            </a: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 Ǉrċ 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ật 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ậm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D6A1B7-9D3D-41E5-A76A-DEB879F6FB8D}"/>
              </a:ext>
            </a:extLst>
          </p:cNvPr>
          <p:cNvSpPr txBox="1"/>
          <p:nvPr/>
        </p:nvSpPr>
        <p:spPr>
          <a:xfrm>
            <a:off x="5705470" y="1539603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 ǇrƟ jải ǟ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εΠ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D74CC5-CAC5-42DB-93D9-C5975782400B}"/>
              </a:ext>
            </a:extLst>
          </p:cNvPr>
          <p:cNvSpPr txBox="1"/>
          <p:nvPr/>
        </p:nvSpPr>
        <p:spPr>
          <a:xfrm>
            <a:off x="5705470" y="208942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Đủng đỉ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jãi 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ân ǇrƟ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C249F9-69AC-4287-B796-FC65D61E5E39}"/>
              </a:ext>
            </a:extLst>
          </p:cNvPr>
          <p:cNvSpPr txBox="1"/>
          <p:nvPr/>
        </p:nvSpPr>
        <p:spPr>
          <a:xfrm>
            <a:off x="5705470" y="260141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 vẫn εưa lặn xuūg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07FC7E-4537-4BFB-B580-BE08B9042345}"/>
              </a:ext>
            </a:extLst>
          </p:cNvPr>
          <p:cNvSpPr txBox="1"/>
          <p:nvPr/>
        </p:nvSpPr>
        <p:spPr>
          <a:xfrm>
            <a:off x="6862760" y="3155161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Quỳnh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Mai)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7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317;p41"/>
          <p:cNvSpPr txBox="1">
            <a:spLocks/>
          </p:cNvSpPr>
          <p:nvPr/>
        </p:nvSpPr>
        <p:spPr>
          <a:xfrm>
            <a:off x="1200967" y="3296998"/>
            <a:ext cx="10211390" cy="615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algn="l" defTabSz="914103">
              <a:buClr>
                <a:prstClr val="black"/>
              </a:buClr>
            </a:pPr>
            <a:r>
              <a:rPr lang="vi-VN" sz="3999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Gạch chân dưới tiếng/từ khó đọc, dễ viết sai.</a:t>
            </a:r>
          </a:p>
        </p:txBody>
      </p:sp>
      <p:sp>
        <p:nvSpPr>
          <p:cNvPr id="5" name="Google Shape;5317;p41"/>
          <p:cNvSpPr txBox="1">
            <a:spLocks/>
          </p:cNvSpPr>
          <p:nvPr/>
        </p:nvSpPr>
        <p:spPr>
          <a:xfrm>
            <a:off x="1223392" y="4292829"/>
            <a:ext cx="9586036" cy="615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algn="l" defTabSz="914103">
              <a:buClr>
                <a:prstClr val="black"/>
              </a:buClr>
            </a:pPr>
            <a:r>
              <a:rPr lang="vi-VN" sz="3999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Em cần lưu ý điều gì khi trình bày bài viết.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202126" y="1878726"/>
            <a:ext cx="10067016" cy="783365"/>
            <a:chOff x="550985" y="288470"/>
            <a:chExt cx="10070123" cy="783607"/>
          </a:xfrm>
        </p:grpSpPr>
        <p:sp>
          <p:nvSpPr>
            <p:cNvPr id="9" name="îṥḷíďê">
              <a:extLst>
                <a:ext uri="{FF2B5EF4-FFF2-40B4-BE49-F238E27FC236}">
                  <a16:creationId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550985" y="343910"/>
              <a:ext cx="10070123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3" name="Google Shape;5317;p41"/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Đọc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thầm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đoạn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văn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thực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hiện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yêu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cầu</a:t>
              </a:r>
              <a:endParaRPr lang="en-US" sz="39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27" y="5103616"/>
            <a:ext cx="1870291" cy="1867302"/>
          </a:xfrm>
          <a:prstGeom prst="rect">
            <a:avLst/>
          </a:prstGeom>
        </p:spPr>
      </p:pic>
      <p:pic>
        <p:nvPicPr>
          <p:cNvPr id="14" name="图片 20">
            <a:extLst>
              <a:ext uri="{FF2B5EF4-FFF2-40B4-BE49-F238E27FC236}">
                <a16:creationId xmlns:a16="http://schemas.microsoft.com/office/drawing/2014/main" id="{8A5AF773-24BD-4451-A296-686EF8C383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656" y="339443"/>
            <a:ext cx="1469810" cy="136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13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FA0467-4E1D-42F9-9F81-76006019A4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3706" y="202554"/>
            <a:ext cx="7132204" cy="82867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6000BFE-14D7-D32C-CA67-32345EA9DDFB}"/>
              </a:ext>
            </a:extLst>
          </p:cNvPr>
          <p:cNvGrpSpPr/>
          <p:nvPr/>
        </p:nvGrpSpPr>
        <p:grpSpPr>
          <a:xfrm>
            <a:off x="637800" y="2357144"/>
            <a:ext cx="2814637" cy="1414764"/>
            <a:chOff x="585788" y="1399874"/>
            <a:chExt cx="2814637" cy="1414764"/>
          </a:xfrm>
        </p:grpSpPr>
        <p:sp>
          <p:nvSpPr>
            <p:cNvPr id="14" name="Rounded Rectangle 15">
              <a:extLst>
                <a:ext uri="{FF2B5EF4-FFF2-40B4-BE49-F238E27FC236}">
                  <a16:creationId xmlns:a16="http://schemas.microsoft.com/office/drawing/2014/main" id="{4EC23AA5-948C-4517-91E9-A42D8EFEDDF9}"/>
                </a:ext>
              </a:extLst>
            </p:cNvPr>
            <p:cNvSpPr/>
            <p:nvPr/>
          </p:nvSpPr>
          <p:spPr>
            <a:xfrm>
              <a:off x="585788" y="1399874"/>
              <a:ext cx="2814637" cy="1414764"/>
            </a:xfrm>
            <a:custGeom>
              <a:avLst/>
              <a:gdLst>
                <a:gd name="connsiteX0" fmla="*/ 0 w 2786062"/>
                <a:gd name="connsiteY0" fmla="*/ 209116 h 1254671"/>
                <a:gd name="connsiteX1" fmla="*/ 209116 w 2786062"/>
                <a:gd name="connsiteY1" fmla="*/ 0 h 1254671"/>
                <a:gd name="connsiteX2" fmla="*/ 2576946 w 2786062"/>
                <a:gd name="connsiteY2" fmla="*/ 0 h 1254671"/>
                <a:gd name="connsiteX3" fmla="*/ 2786062 w 2786062"/>
                <a:gd name="connsiteY3" fmla="*/ 209116 h 1254671"/>
                <a:gd name="connsiteX4" fmla="*/ 2786062 w 2786062"/>
                <a:gd name="connsiteY4" fmla="*/ 1045555 h 1254671"/>
                <a:gd name="connsiteX5" fmla="*/ 2576946 w 2786062"/>
                <a:gd name="connsiteY5" fmla="*/ 1254671 h 1254671"/>
                <a:gd name="connsiteX6" fmla="*/ 209116 w 2786062"/>
                <a:gd name="connsiteY6" fmla="*/ 1254671 h 1254671"/>
                <a:gd name="connsiteX7" fmla="*/ 0 w 2786062"/>
                <a:gd name="connsiteY7" fmla="*/ 1045555 h 1254671"/>
                <a:gd name="connsiteX8" fmla="*/ 0 w 2786062"/>
                <a:gd name="connsiteY8" fmla="*/ 209116 h 1254671"/>
                <a:gd name="connsiteX0" fmla="*/ 0 w 2786062"/>
                <a:gd name="connsiteY0" fmla="*/ 209699 h 1255254"/>
                <a:gd name="connsiteX1" fmla="*/ 209116 w 2786062"/>
                <a:gd name="connsiteY1" fmla="*/ 583 h 1255254"/>
                <a:gd name="connsiteX2" fmla="*/ 1428750 w 2786062"/>
                <a:gd name="connsiteY2" fmla="*/ 26529 h 1255254"/>
                <a:gd name="connsiteX3" fmla="*/ 2576946 w 2786062"/>
                <a:gd name="connsiteY3" fmla="*/ 583 h 1255254"/>
                <a:gd name="connsiteX4" fmla="*/ 2786062 w 2786062"/>
                <a:gd name="connsiteY4" fmla="*/ 209699 h 1255254"/>
                <a:gd name="connsiteX5" fmla="*/ 2786062 w 2786062"/>
                <a:gd name="connsiteY5" fmla="*/ 1046138 h 1255254"/>
                <a:gd name="connsiteX6" fmla="*/ 2576946 w 2786062"/>
                <a:gd name="connsiteY6" fmla="*/ 1255254 h 1255254"/>
                <a:gd name="connsiteX7" fmla="*/ 209116 w 2786062"/>
                <a:gd name="connsiteY7" fmla="*/ 1255254 h 1255254"/>
                <a:gd name="connsiteX8" fmla="*/ 0 w 2786062"/>
                <a:gd name="connsiteY8" fmla="*/ 1046138 h 1255254"/>
                <a:gd name="connsiteX9" fmla="*/ 0 w 2786062"/>
                <a:gd name="connsiteY9" fmla="*/ 209699 h 1255254"/>
                <a:gd name="connsiteX0" fmla="*/ 114300 w 2900362"/>
                <a:gd name="connsiteY0" fmla="*/ 209699 h 1255254"/>
                <a:gd name="connsiteX1" fmla="*/ 323416 w 2900362"/>
                <a:gd name="connsiteY1" fmla="*/ 583 h 1255254"/>
                <a:gd name="connsiteX2" fmla="*/ 1543050 w 2900362"/>
                <a:gd name="connsiteY2" fmla="*/ 26529 h 1255254"/>
                <a:gd name="connsiteX3" fmla="*/ 2691246 w 2900362"/>
                <a:gd name="connsiteY3" fmla="*/ 583 h 1255254"/>
                <a:gd name="connsiteX4" fmla="*/ 2900362 w 2900362"/>
                <a:gd name="connsiteY4" fmla="*/ 209699 h 1255254"/>
                <a:gd name="connsiteX5" fmla="*/ 2900362 w 2900362"/>
                <a:gd name="connsiteY5" fmla="*/ 1046138 h 1255254"/>
                <a:gd name="connsiteX6" fmla="*/ 2691246 w 2900362"/>
                <a:gd name="connsiteY6" fmla="*/ 1255254 h 1255254"/>
                <a:gd name="connsiteX7" fmla="*/ 323416 w 2900362"/>
                <a:gd name="connsiteY7" fmla="*/ 1255254 h 1255254"/>
                <a:gd name="connsiteX8" fmla="*/ 114300 w 2900362"/>
                <a:gd name="connsiteY8" fmla="*/ 1046138 h 1255254"/>
                <a:gd name="connsiteX9" fmla="*/ 0 w 2900362"/>
                <a:gd name="connsiteY9" fmla="*/ 612316 h 1255254"/>
                <a:gd name="connsiteX10" fmla="*/ 114300 w 2900362"/>
                <a:gd name="connsiteY10" fmla="*/ 209699 h 1255254"/>
                <a:gd name="connsiteX0" fmla="*/ 114300 w 2900362"/>
                <a:gd name="connsiteY0" fmla="*/ 209699 h 1340979"/>
                <a:gd name="connsiteX1" fmla="*/ 323416 w 2900362"/>
                <a:gd name="connsiteY1" fmla="*/ 583 h 1340979"/>
                <a:gd name="connsiteX2" fmla="*/ 1543050 w 2900362"/>
                <a:gd name="connsiteY2" fmla="*/ 26529 h 1340979"/>
                <a:gd name="connsiteX3" fmla="*/ 2691246 w 2900362"/>
                <a:gd name="connsiteY3" fmla="*/ 583 h 1340979"/>
                <a:gd name="connsiteX4" fmla="*/ 2900362 w 2900362"/>
                <a:gd name="connsiteY4" fmla="*/ 209699 h 1340979"/>
                <a:gd name="connsiteX5" fmla="*/ 2900362 w 2900362"/>
                <a:gd name="connsiteY5" fmla="*/ 1046138 h 1340979"/>
                <a:gd name="connsiteX6" fmla="*/ 2691246 w 2900362"/>
                <a:gd name="connsiteY6" fmla="*/ 1255254 h 1340979"/>
                <a:gd name="connsiteX7" fmla="*/ 409141 w 2900362"/>
                <a:gd name="connsiteY7" fmla="*/ 1340979 h 1340979"/>
                <a:gd name="connsiteX8" fmla="*/ 114300 w 2900362"/>
                <a:gd name="connsiteY8" fmla="*/ 1046138 h 1340979"/>
                <a:gd name="connsiteX9" fmla="*/ 0 w 2900362"/>
                <a:gd name="connsiteY9" fmla="*/ 612316 h 1340979"/>
                <a:gd name="connsiteX10" fmla="*/ 114300 w 2900362"/>
                <a:gd name="connsiteY10" fmla="*/ 209699 h 1340979"/>
                <a:gd name="connsiteX0" fmla="*/ 114300 w 2900362"/>
                <a:gd name="connsiteY0" fmla="*/ 209699 h 1340979"/>
                <a:gd name="connsiteX1" fmla="*/ 323416 w 2900362"/>
                <a:gd name="connsiteY1" fmla="*/ 583 h 1340979"/>
                <a:gd name="connsiteX2" fmla="*/ 1543050 w 2900362"/>
                <a:gd name="connsiteY2" fmla="*/ 26529 h 1340979"/>
                <a:gd name="connsiteX3" fmla="*/ 2691246 w 2900362"/>
                <a:gd name="connsiteY3" fmla="*/ 583 h 1340979"/>
                <a:gd name="connsiteX4" fmla="*/ 2900362 w 2900362"/>
                <a:gd name="connsiteY4" fmla="*/ 209699 h 1340979"/>
                <a:gd name="connsiteX5" fmla="*/ 2900362 w 2900362"/>
                <a:gd name="connsiteY5" fmla="*/ 1046138 h 1340979"/>
                <a:gd name="connsiteX6" fmla="*/ 2691246 w 2900362"/>
                <a:gd name="connsiteY6" fmla="*/ 1255254 h 1340979"/>
                <a:gd name="connsiteX7" fmla="*/ 2057400 w 2900362"/>
                <a:gd name="connsiteY7" fmla="*/ 1226679 h 1340979"/>
                <a:gd name="connsiteX8" fmla="*/ 409141 w 2900362"/>
                <a:gd name="connsiteY8" fmla="*/ 1340979 h 1340979"/>
                <a:gd name="connsiteX9" fmla="*/ 114300 w 2900362"/>
                <a:gd name="connsiteY9" fmla="*/ 1046138 h 1340979"/>
                <a:gd name="connsiteX10" fmla="*/ 0 w 2900362"/>
                <a:gd name="connsiteY10" fmla="*/ 612316 h 1340979"/>
                <a:gd name="connsiteX11" fmla="*/ 114300 w 2900362"/>
                <a:gd name="connsiteY11" fmla="*/ 209699 h 1340979"/>
                <a:gd name="connsiteX0" fmla="*/ 114300 w 2945068"/>
                <a:gd name="connsiteY0" fmla="*/ 209699 h 1340979"/>
                <a:gd name="connsiteX1" fmla="*/ 323416 w 2945068"/>
                <a:gd name="connsiteY1" fmla="*/ 583 h 1340979"/>
                <a:gd name="connsiteX2" fmla="*/ 1543050 w 2945068"/>
                <a:gd name="connsiteY2" fmla="*/ 26529 h 1340979"/>
                <a:gd name="connsiteX3" fmla="*/ 2691246 w 2945068"/>
                <a:gd name="connsiteY3" fmla="*/ 583 h 1340979"/>
                <a:gd name="connsiteX4" fmla="*/ 2900362 w 2945068"/>
                <a:gd name="connsiteY4" fmla="*/ 209699 h 1340979"/>
                <a:gd name="connsiteX5" fmla="*/ 2900362 w 2945068"/>
                <a:gd name="connsiteY5" fmla="*/ 1046138 h 1340979"/>
                <a:gd name="connsiteX6" fmla="*/ 2891271 w 2945068"/>
                <a:gd name="connsiteY6" fmla="*/ 1312404 h 1340979"/>
                <a:gd name="connsiteX7" fmla="*/ 2057400 w 2945068"/>
                <a:gd name="connsiteY7" fmla="*/ 1226679 h 1340979"/>
                <a:gd name="connsiteX8" fmla="*/ 409141 w 2945068"/>
                <a:gd name="connsiteY8" fmla="*/ 1340979 h 1340979"/>
                <a:gd name="connsiteX9" fmla="*/ 114300 w 2945068"/>
                <a:gd name="connsiteY9" fmla="*/ 1046138 h 1340979"/>
                <a:gd name="connsiteX10" fmla="*/ 0 w 2945068"/>
                <a:gd name="connsiteY10" fmla="*/ 612316 h 1340979"/>
                <a:gd name="connsiteX11" fmla="*/ 114300 w 2945068"/>
                <a:gd name="connsiteY11" fmla="*/ 209699 h 1340979"/>
                <a:gd name="connsiteX0" fmla="*/ 114300 w 3057524"/>
                <a:gd name="connsiteY0" fmla="*/ 209699 h 1340979"/>
                <a:gd name="connsiteX1" fmla="*/ 323416 w 3057524"/>
                <a:gd name="connsiteY1" fmla="*/ 583 h 1340979"/>
                <a:gd name="connsiteX2" fmla="*/ 1543050 w 3057524"/>
                <a:gd name="connsiteY2" fmla="*/ 26529 h 1340979"/>
                <a:gd name="connsiteX3" fmla="*/ 2691246 w 3057524"/>
                <a:gd name="connsiteY3" fmla="*/ 583 h 1340979"/>
                <a:gd name="connsiteX4" fmla="*/ 2900362 w 3057524"/>
                <a:gd name="connsiteY4" fmla="*/ 209699 h 1340979"/>
                <a:gd name="connsiteX5" fmla="*/ 3057524 w 3057524"/>
                <a:gd name="connsiteY5" fmla="*/ 931838 h 1340979"/>
                <a:gd name="connsiteX6" fmla="*/ 2891271 w 3057524"/>
                <a:gd name="connsiteY6" fmla="*/ 1312404 h 1340979"/>
                <a:gd name="connsiteX7" fmla="*/ 2057400 w 3057524"/>
                <a:gd name="connsiteY7" fmla="*/ 1226679 h 1340979"/>
                <a:gd name="connsiteX8" fmla="*/ 409141 w 3057524"/>
                <a:gd name="connsiteY8" fmla="*/ 1340979 h 1340979"/>
                <a:gd name="connsiteX9" fmla="*/ 114300 w 3057524"/>
                <a:gd name="connsiteY9" fmla="*/ 1046138 h 1340979"/>
                <a:gd name="connsiteX10" fmla="*/ 0 w 3057524"/>
                <a:gd name="connsiteY10" fmla="*/ 612316 h 1340979"/>
                <a:gd name="connsiteX11" fmla="*/ 114300 w 3057524"/>
                <a:gd name="connsiteY11" fmla="*/ 209699 h 1340979"/>
                <a:gd name="connsiteX0" fmla="*/ 114300 w 3071812"/>
                <a:gd name="connsiteY0" fmla="*/ 209699 h 1340979"/>
                <a:gd name="connsiteX1" fmla="*/ 323416 w 3071812"/>
                <a:gd name="connsiteY1" fmla="*/ 583 h 1340979"/>
                <a:gd name="connsiteX2" fmla="*/ 1543050 w 3071812"/>
                <a:gd name="connsiteY2" fmla="*/ 26529 h 1340979"/>
                <a:gd name="connsiteX3" fmla="*/ 2691246 w 3071812"/>
                <a:gd name="connsiteY3" fmla="*/ 583 h 1340979"/>
                <a:gd name="connsiteX4" fmla="*/ 3071812 w 3071812"/>
                <a:gd name="connsiteY4" fmla="*/ 238274 h 1340979"/>
                <a:gd name="connsiteX5" fmla="*/ 3057524 w 3071812"/>
                <a:gd name="connsiteY5" fmla="*/ 931838 h 1340979"/>
                <a:gd name="connsiteX6" fmla="*/ 2891271 w 3071812"/>
                <a:gd name="connsiteY6" fmla="*/ 1312404 h 1340979"/>
                <a:gd name="connsiteX7" fmla="*/ 2057400 w 3071812"/>
                <a:gd name="connsiteY7" fmla="*/ 1226679 h 1340979"/>
                <a:gd name="connsiteX8" fmla="*/ 409141 w 3071812"/>
                <a:gd name="connsiteY8" fmla="*/ 1340979 h 1340979"/>
                <a:gd name="connsiteX9" fmla="*/ 114300 w 3071812"/>
                <a:gd name="connsiteY9" fmla="*/ 1046138 h 1340979"/>
                <a:gd name="connsiteX10" fmla="*/ 0 w 3071812"/>
                <a:gd name="connsiteY10" fmla="*/ 612316 h 1340979"/>
                <a:gd name="connsiteX11" fmla="*/ 114300 w 3071812"/>
                <a:gd name="connsiteY11" fmla="*/ 209699 h 1340979"/>
                <a:gd name="connsiteX0" fmla="*/ 114300 w 3071812"/>
                <a:gd name="connsiteY0" fmla="*/ 283484 h 1414764"/>
                <a:gd name="connsiteX1" fmla="*/ 323416 w 3071812"/>
                <a:gd name="connsiteY1" fmla="*/ 74368 h 1414764"/>
                <a:gd name="connsiteX2" fmla="*/ 1543050 w 3071812"/>
                <a:gd name="connsiteY2" fmla="*/ 100314 h 1414764"/>
                <a:gd name="connsiteX3" fmla="*/ 2171700 w 3071812"/>
                <a:gd name="connsiteY3" fmla="*/ 301 h 1414764"/>
                <a:gd name="connsiteX4" fmla="*/ 2691246 w 3071812"/>
                <a:gd name="connsiteY4" fmla="*/ 74368 h 1414764"/>
                <a:gd name="connsiteX5" fmla="*/ 3071812 w 3071812"/>
                <a:gd name="connsiteY5" fmla="*/ 312059 h 1414764"/>
                <a:gd name="connsiteX6" fmla="*/ 3057524 w 3071812"/>
                <a:gd name="connsiteY6" fmla="*/ 1005623 h 1414764"/>
                <a:gd name="connsiteX7" fmla="*/ 2891271 w 3071812"/>
                <a:gd name="connsiteY7" fmla="*/ 1386189 h 1414764"/>
                <a:gd name="connsiteX8" fmla="*/ 2057400 w 3071812"/>
                <a:gd name="connsiteY8" fmla="*/ 1300464 h 1414764"/>
                <a:gd name="connsiteX9" fmla="*/ 409141 w 3071812"/>
                <a:gd name="connsiteY9" fmla="*/ 1414764 h 1414764"/>
                <a:gd name="connsiteX10" fmla="*/ 114300 w 3071812"/>
                <a:gd name="connsiteY10" fmla="*/ 1119923 h 1414764"/>
                <a:gd name="connsiteX11" fmla="*/ 0 w 3071812"/>
                <a:gd name="connsiteY11" fmla="*/ 686101 h 1414764"/>
                <a:gd name="connsiteX12" fmla="*/ 114300 w 3071812"/>
                <a:gd name="connsiteY12" fmla="*/ 283484 h 1414764"/>
                <a:gd name="connsiteX0" fmla="*/ 114300 w 3071812"/>
                <a:gd name="connsiteY0" fmla="*/ 283484 h 1414764"/>
                <a:gd name="connsiteX1" fmla="*/ 323416 w 3071812"/>
                <a:gd name="connsiteY1" fmla="*/ 74368 h 1414764"/>
                <a:gd name="connsiteX2" fmla="*/ 885825 w 3071812"/>
                <a:gd name="connsiteY2" fmla="*/ 14589 h 1414764"/>
                <a:gd name="connsiteX3" fmla="*/ 1543050 w 3071812"/>
                <a:gd name="connsiteY3" fmla="*/ 100314 h 1414764"/>
                <a:gd name="connsiteX4" fmla="*/ 2171700 w 3071812"/>
                <a:gd name="connsiteY4" fmla="*/ 301 h 1414764"/>
                <a:gd name="connsiteX5" fmla="*/ 2691246 w 3071812"/>
                <a:gd name="connsiteY5" fmla="*/ 74368 h 1414764"/>
                <a:gd name="connsiteX6" fmla="*/ 3071812 w 3071812"/>
                <a:gd name="connsiteY6" fmla="*/ 312059 h 1414764"/>
                <a:gd name="connsiteX7" fmla="*/ 3057524 w 3071812"/>
                <a:gd name="connsiteY7" fmla="*/ 1005623 h 1414764"/>
                <a:gd name="connsiteX8" fmla="*/ 2891271 w 3071812"/>
                <a:gd name="connsiteY8" fmla="*/ 1386189 h 1414764"/>
                <a:gd name="connsiteX9" fmla="*/ 2057400 w 3071812"/>
                <a:gd name="connsiteY9" fmla="*/ 1300464 h 1414764"/>
                <a:gd name="connsiteX10" fmla="*/ 409141 w 3071812"/>
                <a:gd name="connsiteY10" fmla="*/ 1414764 h 1414764"/>
                <a:gd name="connsiteX11" fmla="*/ 114300 w 3071812"/>
                <a:gd name="connsiteY11" fmla="*/ 1119923 h 1414764"/>
                <a:gd name="connsiteX12" fmla="*/ 0 w 3071812"/>
                <a:gd name="connsiteY12" fmla="*/ 686101 h 1414764"/>
                <a:gd name="connsiteX13" fmla="*/ 114300 w 3071812"/>
                <a:gd name="connsiteY13" fmla="*/ 283484 h 141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71812" h="1414764">
                  <a:moveTo>
                    <a:pt x="114300" y="283484"/>
                  </a:moveTo>
                  <a:cubicBezTo>
                    <a:pt x="114300" y="167992"/>
                    <a:pt x="207924" y="74368"/>
                    <a:pt x="323416" y="74368"/>
                  </a:cubicBezTo>
                  <a:cubicBezTo>
                    <a:pt x="452004" y="36696"/>
                    <a:pt x="682553" y="10265"/>
                    <a:pt x="885825" y="14589"/>
                  </a:cubicBezTo>
                  <a:cubicBezTo>
                    <a:pt x="1089097" y="18913"/>
                    <a:pt x="1328738" y="109839"/>
                    <a:pt x="1543050" y="100314"/>
                  </a:cubicBezTo>
                  <a:cubicBezTo>
                    <a:pt x="1851097" y="104638"/>
                    <a:pt x="1980334" y="4625"/>
                    <a:pt x="2171700" y="301"/>
                  </a:cubicBezTo>
                  <a:cubicBezTo>
                    <a:pt x="2363066" y="-4023"/>
                    <a:pt x="2541227" y="39077"/>
                    <a:pt x="2691246" y="74368"/>
                  </a:cubicBezTo>
                  <a:cubicBezTo>
                    <a:pt x="2806738" y="74368"/>
                    <a:pt x="3071812" y="196567"/>
                    <a:pt x="3071812" y="312059"/>
                  </a:cubicBezTo>
                  <a:lnTo>
                    <a:pt x="3057524" y="1005623"/>
                  </a:lnTo>
                  <a:cubicBezTo>
                    <a:pt x="3057524" y="1121115"/>
                    <a:pt x="3006763" y="1386189"/>
                    <a:pt x="2891271" y="1386189"/>
                  </a:cubicBezTo>
                  <a:cubicBezTo>
                    <a:pt x="2584739" y="1400476"/>
                    <a:pt x="2363932" y="1286177"/>
                    <a:pt x="2057400" y="1300464"/>
                  </a:cubicBezTo>
                  <a:lnTo>
                    <a:pt x="409141" y="1414764"/>
                  </a:lnTo>
                  <a:cubicBezTo>
                    <a:pt x="293649" y="1414764"/>
                    <a:pt x="114300" y="1235415"/>
                    <a:pt x="114300" y="1119923"/>
                  </a:cubicBezTo>
                  <a:cubicBezTo>
                    <a:pt x="114300" y="970553"/>
                    <a:pt x="0" y="835471"/>
                    <a:pt x="0" y="686101"/>
                  </a:cubicBezTo>
                  <a:lnTo>
                    <a:pt x="114300" y="283484"/>
                  </a:lnTo>
                  <a:close/>
                </a:path>
              </a:pathLst>
            </a:custGeom>
            <a:ln>
              <a:prstDash val="lgDash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727F1A5-3D92-9943-B4D0-2B70028AAF0E}"/>
                </a:ext>
              </a:extLst>
            </p:cNvPr>
            <p:cNvSpPr/>
            <p:nvPr/>
          </p:nvSpPr>
          <p:spPr>
            <a:xfrm>
              <a:off x="1396976" y="1543287"/>
              <a:ext cx="1550874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NL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trời</a:t>
              </a:r>
              <a:endParaRPr lang="en-GB" sz="6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0F3213F-BA1F-ECBD-33D5-B52CF0894B9A}"/>
              </a:ext>
            </a:extLst>
          </p:cNvPr>
          <p:cNvGrpSpPr/>
          <p:nvPr/>
        </p:nvGrpSpPr>
        <p:grpSpPr>
          <a:xfrm>
            <a:off x="4463508" y="1359361"/>
            <a:ext cx="3071812" cy="1414764"/>
            <a:chOff x="4864036" y="1412823"/>
            <a:chExt cx="3071812" cy="1414764"/>
          </a:xfrm>
        </p:grpSpPr>
        <p:sp>
          <p:nvSpPr>
            <p:cNvPr id="24" name="Rounded Rectangle 15">
              <a:extLst>
                <a:ext uri="{FF2B5EF4-FFF2-40B4-BE49-F238E27FC236}">
                  <a16:creationId xmlns:a16="http://schemas.microsoft.com/office/drawing/2014/main" id="{6D9EACBD-E8EA-9248-C71C-9FDEDB4696B4}"/>
                </a:ext>
              </a:extLst>
            </p:cNvPr>
            <p:cNvSpPr/>
            <p:nvPr/>
          </p:nvSpPr>
          <p:spPr>
            <a:xfrm>
              <a:off x="4864036" y="1412823"/>
              <a:ext cx="3071812" cy="1414764"/>
            </a:xfrm>
            <a:custGeom>
              <a:avLst/>
              <a:gdLst>
                <a:gd name="connsiteX0" fmla="*/ 0 w 2786062"/>
                <a:gd name="connsiteY0" fmla="*/ 209116 h 1254671"/>
                <a:gd name="connsiteX1" fmla="*/ 209116 w 2786062"/>
                <a:gd name="connsiteY1" fmla="*/ 0 h 1254671"/>
                <a:gd name="connsiteX2" fmla="*/ 2576946 w 2786062"/>
                <a:gd name="connsiteY2" fmla="*/ 0 h 1254671"/>
                <a:gd name="connsiteX3" fmla="*/ 2786062 w 2786062"/>
                <a:gd name="connsiteY3" fmla="*/ 209116 h 1254671"/>
                <a:gd name="connsiteX4" fmla="*/ 2786062 w 2786062"/>
                <a:gd name="connsiteY4" fmla="*/ 1045555 h 1254671"/>
                <a:gd name="connsiteX5" fmla="*/ 2576946 w 2786062"/>
                <a:gd name="connsiteY5" fmla="*/ 1254671 h 1254671"/>
                <a:gd name="connsiteX6" fmla="*/ 209116 w 2786062"/>
                <a:gd name="connsiteY6" fmla="*/ 1254671 h 1254671"/>
                <a:gd name="connsiteX7" fmla="*/ 0 w 2786062"/>
                <a:gd name="connsiteY7" fmla="*/ 1045555 h 1254671"/>
                <a:gd name="connsiteX8" fmla="*/ 0 w 2786062"/>
                <a:gd name="connsiteY8" fmla="*/ 209116 h 1254671"/>
                <a:gd name="connsiteX0" fmla="*/ 0 w 2786062"/>
                <a:gd name="connsiteY0" fmla="*/ 209699 h 1255254"/>
                <a:gd name="connsiteX1" fmla="*/ 209116 w 2786062"/>
                <a:gd name="connsiteY1" fmla="*/ 583 h 1255254"/>
                <a:gd name="connsiteX2" fmla="*/ 1428750 w 2786062"/>
                <a:gd name="connsiteY2" fmla="*/ 26529 h 1255254"/>
                <a:gd name="connsiteX3" fmla="*/ 2576946 w 2786062"/>
                <a:gd name="connsiteY3" fmla="*/ 583 h 1255254"/>
                <a:gd name="connsiteX4" fmla="*/ 2786062 w 2786062"/>
                <a:gd name="connsiteY4" fmla="*/ 209699 h 1255254"/>
                <a:gd name="connsiteX5" fmla="*/ 2786062 w 2786062"/>
                <a:gd name="connsiteY5" fmla="*/ 1046138 h 1255254"/>
                <a:gd name="connsiteX6" fmla="*/ 2576946 w 2786062"/>
                <a:gd name="connsiteY6" fmla="*/ 1255254 h 1255254"/>
                <a:gd name="connsiteX7" fmla="*/ 209116 w 2786062"/>
                <a:gd name="connsiteY7" fmla="*/ 1255254 h 1255254"/>
                <a:gd name="connsiteX8" fmla="*/ 0 w 2786062"/>
                <a:gd name="connsiteY8" fmla="*/ 1046138 h 1255254"/>
                <a:gd name="connsiteX9" fmla="*/ 0 w 2786062"/>
                <a:gd name="connsiteY9" fmla="*/ 209699 h 1255254"/>
                <a:gd name="connsiteX0" fmla="*/ 114300 w 2900362"/>
                <a:gd name="connsiteY0" fmla="*/ 209699 h 1255254"/>
                <a:gd name="connsiteX1" fmla="*/ 323416 w 2900362"/>
                <a:gd name="connsiteY1" fmla="*/ 583 h 1255254"/>
                <a:gd name="connsiteX2" fmla="*/ 1543050 w 2900362"/>
                <a:gd name="connsiteY2" fmla="*/ 26529 h 1255254"/>
                <a:gd name="connsiteX3" fmla="*/ 2691246 w 2900362"/>
                <a:gd name="connsiteY3" fmla="*/ 583 h 1255254"/>
                <a:gd name="connsiteX4" fmla="*/ 2900362 w 2900362"/>
                <a:gd name="connsiteY4" fmla="*/ 209699 h 1255254"/>
                <a:gd name="connsiteX5" fmla="*/ 2900362 w 2900362"/>
                <a:gd name="connsiteY5" fmla="*/ 1046138 h 1255254"/>
                <a:gd name="connsiteX6" fmla="*/ 2691246 w 2900362"/>
                <a:gd name="connsiteY6" fmla="*/ 1255254 h 1255254"/>
                <a:gd name="connsiteX7" fmla="*/ 323416 w 2900362"/>
                <a:gd name="connsiteY7" fmla="*/ 1255254 h 1255254"/>
                <a:gd name="connsiteX8" fmla="*/ 114300 w 2900362"/>
                <a:gd name="connsiteY8" fmla="*/ 1046138 h 1255254"/>
                <a:gd name="connsiteX9" fmla="*/ 0 w 2900362"/>
                <a:gd name="connsiteY9" fmla="*/ 612316 h 1255254"/>
                <a:gd name="connsiteX10" fmla="*/ 114300 w 2900362"/>
                <a:gd name="connsiteY10" fmla="*/ 209699 h 1255254"/>
                <a:gd name="connsiteX0" fmla="*/ 114300 w 2900362"/>
                <a:gd name="connsiteY0" fmla="*/ 209699 h 1340979"/>
                <a:gd name="connsiteX1" fmla="*/ 323416 w 2900362"/>
                <a:gd name="connsiteY1" fmla="*/ 583 h 1340979"/>
                <a:gd name="connsiteX2" fmla="*/ 1543050 w 2900362"/>
                <a:gd name="connsiteY2" fmla="*/ 26529 h 1340979"/>
                <a:gd name="connsiteX3" fmla="*/ 2691246 w 2900362"/>
                <a:gd name="connsiteY3" fmla="*/ 583 h 1340979"/>
                <a:gd name="connsiteX4" fmla="*/ 2900362 w 2900362"/>
                <a:gd name="connsiteY4" fmla="*/ 209699 h 1340979"/>
                <a:gd name="connsiteX5" fmla="*/ 2900362 w 2900362"/>
                <a:gd name="connsiteY5" fmla="*/ 1046138 h 1340979"/>
                <a:gd name="connsiteX6" fmla="*/ 2691246 w 2900362"/>
                <a:gd name="connsiteY6" fmla="*/ 1255254 h 1340979"/>
                <a:gd name="connsiteX7" fmla="*/ 409141 w 2900362"/>
                <a:gd name="connsiteY7" fmla="*/ 1340979 h 1340979"/>
                <a:gd name="connsiteX8" fmla="*/ 114300 w 2900362"/>
                <a:gd name="connsiteY8" fmla="*/ 1046138 h 1340979"/>
                <a:gd name="connsiteX9" fmla="*/ 0 w 2900362"/>
                <a:gd name="connsiteY9" fmla="*/ 612316 h 1340979"/>
                <a:gd name="connsiteX10" fmla="*/ 114300 w 2900362"/>
                <a:gd name="connsiteY10" fmla="*/ 209699 h 1340979"/>
                <a:gd name="connsiteX0" fmla="*/ 114300 w 2900362"/>
                <a:gd name="connsiteY0" fmla="*/ 209699 h 1340979"/>
                <a:gd name="connsiteX1" fmla="*/ 323416 w 2900362"/>
                <a:gd name="connsiteY1" fmla="*/ 583 h 1340979"/>
                <a:gd name="connsiteX2" fmla="*/ 1543050 w 2900362"/>
                <a:gd name="connsiteY2" fmla="*/ 26529 h 1340979"/>
                <a:gd name="connsiteX3" fmla="*/ 2691246 w 2900362"/>
                <a:gd name="connsiteY3" fmla="*/ 583 h 1340979"/>
                <a:gd name="connsiteX4" fmla="*/ 2900362 w 2900362"/>
                <a:gd name="connsiteY4" fmla="*/ 209699 h 1340979"/>
                <a:gd name="connsiteX5" fmla="*/ 2900362 w 2900362"/>
                <a:gd name="connsiteY5" fmla="*/ 1046138 h 1340979"/>
                <a:gd name="connsiteX6" fmla="*/ 2691246 w 2900362"/>
                <a:gd name="connsiteY6" fmla="*/ 1255254 h 1340979"/>
                <a:gd name="connsiteX7" fmla="*/ 2057400 w 2900362"/>
                <a:gd name="connsiteY7" fmla="*/ 1226679 h 1340979"/>
                <a:gd name="connsiteX8" fmla="*/ 409141 w 2900362"/>
                <a:gd name="connsiteY8" fmla="*/ 1340979 h 1340979"/>
                <a:gd name="connsiteX9" fmla="*/ 114300 w 2900362"/>
                <a:gd name="connsiteY9" fmla="*/ 1046138 h 1340979"/>
                <a:gd name="connsiteX10" fmla="*/ 0 w 2900362"/>
                <a:gd name="connsiteY10" fmla="*/ 612316 h 1340979"/>
                <a:gd name="connsiteX11" fmla="*/ 114300 w 2900362"/>
                <a:gd name="connsiteY11" fmla="*/ 209699 h 1340979"/>
                <a:gd name="connsiteX0" fmla="*/ 114300 w 2945068"/>
                <a:gd name="connsiteY0" fmla="*/ 209699 h 1340979"/>
                <a:gd name="connsiteX1" fmla="*/ 323416 w 2945068"/>
                <a:gd name="connsiteY1" fmla="*/ 583 h 1340979"/>
                <a:gd name="connsiteX2" fmla="*/ 1543050 w 2945068"/>
                <a:gd name="connsiteY2" fmla="*/ 26529 h 1340979"/>
                <a:gd name="connsiteX3" fmla="*/ 2691246 w 2945068"/>
                <a:gd name="connsiteY3" fmla="*/ 583 h 1340979"/>
                <a:gd name="connsiteX4" fmla="*/ 2900362 w 2945068"/>
                <a:gd name="connsiteY4" fmla="*/ 209699 h 1340979"/>
                <a:gd name="connsiteX5" fmla="*/ 2900362 w 2945068"/>
                <a:gd name="connsiteY5" fmla="*/ 1046138 h 1340979"/>
                <a:gd name="connsiteX6" fmla="*/ 2891271 w 2945068"/>
                <a:gd name="connsiteY6" fmla="*/ 1312404 h 1340979"/>
                <a:gd name="connsiteX7" fmla="*/ 2057400 w 2945068"/>
                <a:gd name="connsiteY7" fmla="*/ 1226679 h 1340979"/>
                <a:gd name="connsiteX8" fmla="*/ 409141 w 2945068"/>
                <a:gd name="connsiteY8" fmla="*/ 1340979 h 1340979"/>
                <a:gd name="connsiteX9" fmla="*/ 114300 w 2945068"/>
                <a:gd name="connsiteY9" fmla="*/ 1046138 h 1340979"/>
                <a:gd name="connsiteX10" fmla="*/ 0 w 2945068"/>
                <a:gd name="connsiteY10" fmla="*/ 612316 h 1340979"/>
                <a:gd name="connsiteX11" fmla="*/ 114300 w 2945068"/>
                <a:gd name="connsiteY11" fmla="*/ 209699 h 1340979"/>
                <a:gd name="connsiteX0" fmla="*/ 114300 w 3057524"/>
                <a:gd name="connsiteY0" fmla="*/ 209699 h 1340979"/>
                <a:gd name="connsiteX1" fmla="*/ 323416 w 3057524"/>
                <a:gd name="connsiteY1" fmla="*/ 583 h 1340979"/>
                <a:gd name="connsiteX2" fmla="*/ 1543050 w 3057524"/>
                <a:gd name="connsiteY2" fmla="*/ 26529 h 1340979"/>
                <a:gd name="connsiteX3" fmla="*/ 2691246 w 3057524"/>
                <a:gd name="connsiteY3" fmla="*/ 583 h 1340979"/>
                <a:gd name="connsiteX4" fmla="*/ 2900362 w 3057524"/>
                <a:gd name="connsiteY4" fmla="*/ 209699 h 1340979"/>
                <a:gd name="connsiteX5" fmla="*/ 3057524 w 3057524"/>
                <a:gd name="connsiteY5" fmla="*/ 931838 h 1340979"/>
                <a:gd name="connsiteX6" fmla="*/ 2891271 w 3057524"/>
                <a:gd name="connsiteY6" fmla="*/ 1312404 h 1340979"/>
                <a:gd name="connsiteX7" fmla="*/ 2057400 w 3057524"/>
                <a:gd name="connsiteY7" fmla="*/ 1226679 h 1340979"/>
                <a:gd name="connsiteX8" fmla="*/ 409141 w 3057524"/>
                <a:gd name="connsiteY8" fmla="*/ 1340979 h 1340979"/>
                <a:gd name="connsiteX9" fmla="*/ 114300 w 3057524"/>
                <a:gd name="connsiteY9" fmla="*/ 1046138 h 1340979"/>
                <a:gd name="connsiteX10" fmla="*/ 0 w 3057524"/>
                <a:gd name="connsiteY10" fmla="*/ 612316 h 1340979"/>
                <a:gd name="connsiteX11" fmla="*/ 114300 w 3057524"/>
                <a:gd name="connsiteY11" fmla="*/ 209699 h 1340979"/>
                <a:gd name="connsiteX0" fmla="*/ 114300 w 3071812"/>
                <a:gd name="connsiteY0" fmla="*/ 209699 h 1340979"/>
                <a:gd name="connsiteX1" fmla="*/ 323416 w 3071812"/>
                <a:gd name="connsiteY1" fmla="*/ 583 h 1340979"/>
                <a:gd name="connsiteX2" fmla="*/ 1543050 w 3071812"/>
                <a:gd name="connsiteY2" fmla="*/ 26529 h 1340979"/>
                <a:gd name="connsiteX3" fmla="*/ 2691246 w 3071812"/>
                <a:gd name="connsiteY3" fmla="*/ 583 h 1340979"/>
                <a:gd name="connsiteX4" fmla="*/ 3071812 w 3071812"/>
                <a:gd name="connsiteY4" fmla="*/ 238274 h 1340979"/>
                <a:gd name="connsiteX5" fmla="*/ 3057524 w 3071812"/>
                <a:gd name="connsiteY5" fmla="*/ 931838 h 1340979"/>
                <a:gd name="connsiteX6" fmla="*/ 2891271 w 3071812"/>
                <a:gd name="connsiteY6" fmla="*/ 1312404 h 1340979"/>
                <a:gd name="connsiteX7" fmla="*/ 2057400 w 3071812"/>
                <a:gd name="connsiteY7" fmla="*/ 1226679 h 1340979"/>
                <a:gd name="connsiteX8" fmla="*/ 409141 w 3071812"/>
                <a:gd name="connsiteY8" fmla="*/ 1340979 h 1340979"/>
                <a:gd name="connsiteX9" fmla="*/ 114300 w 3071812"/>
                <a:gd name="connsiteY9" fmla="*/ 1046138 h 1340979"/>
                <a:gd name="connsiteX10" fmla="*/ 0 w 3071812"/>
                <a:gd name="connsiteY10" fmla="*/ 612316 h 1340979"/>
                <a:gd name="connsiteX11" fmla="*/ 114300 w 3071812"/>
                <a:gd name="connsiteY11" fmla="*/ 209699 h 1340979"/>
                <a:gd name="connsiteX0" fmla="*/ 114300 w 3071812"/>
                <a:gd name="connsiteY0" fmla="*/ 283484 h 1414764"/>
                <a:gd name="connsiteX1" fmla="*/ 323416 w 3071812"/>
                <a:gd name="connsiteY1" fmla="*/ 74368 h 1414764"/>
                <a:gd name="connsiteX2" fmla="*/ 1543050 w 3071812"/>
                <a:gd name="connsiteY2" fmla="*/ 100314 h 1414764"/>
                <a:gd name="connsiteX3" fmla="*/ 2171700 w 3071812"/>
                <a:gd name="connsiteY3" fmla="*/ 301 h 1414764"/>
                <a:gd name="connsiteX4" fmla="*/ 2691246 w 3071812"/>
                <a:gd name="connsiteY4" fmla="*/ 74368 h 1414764"/>
                <a:gd name="connsiteX5" fmla="*/ 3071812 w 3071812"/>
                <a:gd name="connsiteY5" fmla="*/ 312059 h 1414764"/>
                <a:gd name="connsiteX6" fmla="*/ 3057524 w 3071812"/>
                <a:gd name="connsiteY6" fmla="*/ 1005623 h 1414764"/>
                <a:gd name="connsiteX7" fmla="*/ 2891271 w 3071812"/>
                <a:gd name="connsiteY7" fmla="*/ 1386189 h 1414764"/>
                <a:gd name="connsiteX8" fmla="*/ 2057400 w 3071812"/>
                <a:gd name="connsiteY8" fmla="*/ 1300464 h 1414764"/>
                <a:gd name="connsiteX9" fmla="*/ 409141 w 3071812"/>
                <a:gd name="connsiteY9" fmla="*/ 1414764 h 1414764"/>
                <a:gd name="connsiteX10" fmla="*/ 114300 w 3071812"/>
                <a:gd name="connsiteY10" fmla="*/ 1119923 h 1414764"/>
                <a:gd name="connsiteX11" fmla="*/ 0 w 3071812"/>
                <a:gd name="connsiteY11" fmla="*/ 686101 h 1414764"/>
                <a:gd name="connsiteX12" fmla="*/ 114300 w 3071812"/>
                <a:gd name="connsiteY12" fmla="*/ 283484 h 1414764"/>
                <a:gd name="connsiteX0" fmla="*/ 114300 w 3071812"/>
                <a:gd name="connsiteY0" fmla="*/ 283484 h 1414764"/>
                <a:gd name="connsiteX1" fmla="*/ 323416 w 3071812"/>
                <a:gd name="connsiteY1" fmla="*/ 74368 h 1414764"/>
                <a:gd name="connsiteX2" fmla="*/ 885825 w 3071812"/>
                <a:gd name="connsiteY2" fmla="*/ 14589 h 1414764"/>
                <a:gd name="connsiteX3" fmla="*/ 1543050 w 3071812"/>
                <a:gd name="connsiteY3" fmla="*/ 100314 h 1414764"/>
                <a:gd name="connsiteX4" fmla="*/ 2171700 w 3071812"/>
                <a:gd name="connsiteY4" fmla="*/ 301 h 1414764"/>
                <a:gd name="connsiteX5" fmla="*/ 2691246 w 3071812"/>
                <a:gd name="connsiteY5" fmla="*/ 74368 h 1414764"/>
                <a:gd name="connsiteX6" fmla="*/ 3071812 w 3071812"/>
                <a:gd name="connsiteY6" fmla="*/ 312059 h 1414764"/>
                <a:gd name="connsiteX7" fmla="*/ 3057524 w 3071812"/>
                <a:gd name="connsiteY7" fmla="*/ 1005623 h 1414764"/>
                <a:gd name="connsiteX8" fmla="*/ 2891271 w 3071812"/>
                <a:gd name="connsiteY8" fmla="*/ 1386189 h 1414764"/>
                <a:gd name="connsiteX9" fmla="*/ 2057400 w 3071812"/>
                <a:gd name="connsiteY9" fmla="*/ 1300464 h 1414764"/>
                <a:gd name="connsiteX10" fmla="*/ 409141 w 3071812"/>
                <a:gd name="connsiteY10" fmla="*/ 1414764 h 1414764"/>
                <a:gd name="connsiteX11" fmla="*/ 114300 w 3071812"/>
                <a:gd name="connsiteY11" fmla="*/ 1119923 h 1414764"/>
                <a:gd name="connsiteX12" fmla="*/ 0 w 3071812"/>
                <a:gd name="connsiteY12" fmla="*/ 686101 h 1414764"/>
                <a:gd name="connsiteX13" fmla="*/ 114300 w 3071812"/>
                <a:gd name="connsiteY13" fmla="*/ 283484 h 141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71812" h="1414764">
                  <a:moveTo>
                    <a:pt x="114300" y="283484"/>
                  </a:moveTo>
                  <a:cubicBezTo>
                    <a:pt x="114300" y="167992"/>
                    <a:pt x="207924" y="74368"/>
                    <a:pt x="323416" y="74368"/>
                  </a:cubicBezTo>
                  <a:cubicBezTo>
                    <a:pt x="452004" y="36696"/>
                    <a:pt x="682553" y="10265"/>
                    <a:pt x="885825" y="14589"/>
                  </a:cubicBezTo>
                  <a:cubicBezTo>
                    <a:pt x="1089097" y="18913"/>
                    <a:pt x="1328738" y="109839"/>
                    <a:pt x="1543050" y="100314"/>
                  </a:cubicBezTo>
                  <a:cubicBezTo>
                    <a:pt x="1851097" y="104638"/>
                    <a:pt x="1980334" y="4625"/>
                    <a:pt x="2171700" y="301"/>
                  </a:cubicBezTo>
                  <a:cubicBezTo>
                    <a:pt x="2363066" y="-4023"/>
                    <a:pt x="2541227" y="39077"/>
                    <a:pt x="2691246" y="74368"/>
                  </a:cubicBezTo>
                  <a:cubicBezTo>
                    <a:pt x="2806738" y="74368"/>
                    <a:pt x="3071812" y="196567"/>
                    <a:pt x="3071812" y="312059"/>
                  </a:cubicBezTo>
                  <a:lnTo>
                    <a:pt x="3057524" y="1005623"/>
                  </a:lnTo>
                  <a:cubicBezTo>
                    <a:pt x="3057524" y="1121115"/>
                    <a:pt x="3006763" y="1386189"/>
                    <a:pt x="2891271" y="1386189"/>
                  </a:cubicBezTo>
                  <a:cubicBezTo>
                    <a:pt x="2584739" y="1400476"/>
                    <a:pt x="2363932" y="1286177"/>
                    <a:pt x="2057400" y="1300464"/>
                  </a:cubicBezTo>
                  <a:lnTo>
                    <a:pt x="409141" y="1414764"/>
                  </a:lnTo>
                  <a:cubicBezTo>
                    <a:pt x="293649" y="1414764"/>
                    <a:pt x="114300" y="1235415"/>
                    <a:pt x="114300" y="1119923"/>
                  </a:cubicBezTo>
                  <a:cubicBezTo>
                    <a:pt x="114300" y="970553"/>
                    <a:pt x="0" y="835471"/>
                    <a:pt x="0" y="686101"/>
                  </a:cubicBezTo>
                  <a:lnTo>
                    <a:pt x="114300" y="283484"/>
                  </a:lnTo>
                  <a:close/>
                </a:path>
              </a:pathLst>
            </a:custGeom>
            <a:ln>
              <a:prstDash val="lgDash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9C27E86-F373-6796-D76A-511ED6460BC2}"/>
                </a:ext>
              </a:extLst>
            </p:cNvPr>
            <p:cNvSpPr/>
            <p:nvPr/>
          </p:nvSpPr>
          <p:spPr>
            <a:xfrm>
              <a:off x="5521336" y="1526050"/>
              <a:ext cx="1757212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NL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kì lạ</a:t>
              </a:r>
              <a:endParaRPr lang="en-GB" sz="6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48C718C-D338-2407-2600-1B8CB910CEE8}"/>
              </a:ext>
            </a:extLst>
          </p:cNvPr>
          <p:cNvGrpSpPr/>
          <p:nvPr/>
        </p:nvGrpSpPr>
        <p:grpSpPr>
          <a:xfrm>
            <a:off x="8144398" y="1885667"/>
            <a:ext cx="3937099" cy="1414764"/>
            <a:chOff x="8144398" y="1389903"/>
            <a:chExt cx="3937099" cy="1414764"/>
          </a:xfrm>
        </p:grpSpPr>
        <p:sp>
          <p:nvSpPr>
            <p:cNvPr id="28" name="Rounded Rectangle 15">
              <a:extLst>
                <a:ext uri="{FF2B5EF4-FFF2-40B4-BE49-F238E27FC236}">
                  <a16:creationId xmlns:a16="http://schemas.microsoft.com/office/drawing/2014/main" id="{7ADBA7CA-AB16-4280-428F-0B708BA9669E}"/>
                </a:ext>
              </a:extLst>
            </p:cNvPr>
            <p:cNvSpPr/>
            <p:nvPr/>
          </p:nvSpPr>
          <p:spPr>
            <a:xfrm>
              <a:off x="8144398" y="1389903"/>
              <a:ext cx="3937099" cy="1414764"/>
            </a:xfrm>
            <a:custGeom>
              <a:avLst/>
              <a:gdLst>
                <a:gd name="connsiteX0" fmla="*/ 0 w 2786062"/>
                <a:gd name="connsiteY0" fmla="*/ 209116 h 1254671"/>
                <a:gd name="connsiteX1" fmla="*/ 209116 w 2786062"/>
                <a:gd name="connsiteY1" fmla="*/ 0 h 1254671"/>
                <a:gd name="connsiteX2" fmla="*/ 2576946 w 2786062"/>
                <a:gd name="connsiteY2" fmla="*/ 0 h 1254671"/>
                <a:gd name="connsiteX3" fmla="*/ 2786062 w 2786062"/>
                <a:gd name="connsiteY3" fmla="*/ 209116 h 1254671"/>
                <a:gd name="connsiteX4" fmla="*/ 2786062 w 2786062"/>
                <a:gd name="connsiteY4" fmla="*/ 1045555 h 1254671"/>
                <a:gd name="connsiteX5" fmla="*/ 2576946 w 2786062"/>
                <a:gd name="connsiteY5" fmla="*/ 1254671 h 1254671"/>
                <a:gd name="connsiteX6" fmla="*/ 209116 w 2786062"/>
                <a:gd name="connsiteY6" fmla="*/ 1254671 h 1254671"/>
                <a:gd name="connsiteX7" fmla="*/ 0 w 2786062"/>
                <a:gd name="connsiteY7" fmla="*/ 1045555 h 1254671"/>
                <a:gd name="connsiteX8" fmla="*/ 0 w 2786062"/>
                <a:gd name="connsiteY8" fmla="*/ 209116 h 1254671"/>
                <a:gd name="connsiteX0" fmla="*/ 0 w 2786062"/>
                <a:gd name="connsiteY0" fmla="*/ 209699 h 1255254"/>
                <a:gd name="connsiteX1" fmla="*/ 209116 w 2786062"/>
                <a:gd name="connsiteY1" fmla="*/ 583 h 1255254"/>
                <a:gd name="connsiteX2" fmla="*/ 1428750 w 2786062"/>
                <a:gd name="connsiteY2" fmla="*/ 26529 h 1255254"/>
                <a:gd name="connsiteX3" fmla="*/ 2576946 w 2786062"/>
                <a:gd name="connsiteY3" fmla="*/ 583 h 1255254"/>
                <a:gd name="connsiteX4" fmla="*/ 2786062 w 2786062"/>
                <a:gd name="connsiteY4" fmla="*/ 209699 h 1255254"/>
                <a:gd name="connsiteX5" fmla="*/ 2786062 w 2786062"/>
                <a:gd name="connsiteY5" fmla="*/ 1046138 h 1255254"/>
                <a:gd name="connsiteX6" fmla="*/ 2576946 w 2786062"/>
                <a:gd name="connsiteY6" fmla="*/ 1255254 h 1255254"/>
                <a:gd name="connsiteX7" fmla="*/ 209116 w 2786062"/>
                <a:gd name="connsiteY7" fmla="*/ 1255254 h 1255254"/>
                <a:gd name="connsiteX8" fmla="*/ 0 w 2786062"/>
                <a:gd name="connsiteY8" fmla="*/ 1046138 h 1255254"/>
                <a:gd name="connsiteX9" fmla="*/ 0 w 2786062"/>
                <a:gd name="connsiteY9" fmla="*/ 209699 h 1255254"/>
                <a:gd name="connsiteX0" fmla="*/ 114300 w 2900362"/>
                <a:gd name="connsiteY0" fmla="*/ 209699 h 1255254"/>
                <a:gd name="connsiteX1" fmla="*/ 323416 w 2900362"/>
                <a:gd name="connsiteY1" fmla="*/ 583 h 1255254"/>
                <a:gd name="connsiteX2" fmla="*/ 1543050 w 2900362"/>
                <a:gd name="connsiteY2" fmla="*/ 26529 h 1255254"/>
                <a:gd name="connsiteX3" fmla="*/ 2691246 w 2900362"/>
                <a:gd name="connsiteY3" fmla="*/ 583 h 1255254"/>
                <a:gd name="connsiteX4" fmla="*/ 2900362 w 2900362"/>
                <a:gd name="connsiteY4" fmla="*/ 209699 h 1255254"/>
                <a:gd name="connsiteX5" fmla="*/ 2900362 w 2900362"/>
                <a:gd name="connsiteY5" fmla="*/ 1046138 h 1255254"/>
                <a:gd name="connsiteX6" fmla="*/ 2691246 w 2900362"/>
                <a:gd name="connsiteY6" fmla="*/ 1255254 h 1255254"/>
                <a:gd name="connsiteX7" fmla="*/ 323416 w 2900362"/>
                <a:gd name="connsiteY7" fmla="*/ 1255254 h 1255254"/>
                <a:gd name="connsiteX8" fmla="*/ 114300 w 2900362"/>
                <a:gd name="connsiteY8" fmla="*/ 1046138 h 1255254"/>
                <a:gd name="connsiteX9" fmla="*/ 0 w 2900362"/>
                <a:gd name="connsiteY9" fmla="*/ 612316 h 1255254"/>
                <a:gd name="connsiteX10" fmla="*/ 114300 w 2900362"/>
                <a:gd name="connsiteY10" fmla="*/ 209699 h 1255254"/>
                <a:gd name="connsiteX0" fmla="*/ 114300 w 2900362"/>
                <a:gd name="connsiteY0" fmla="*/ 209699 h 1340979"/>
                <a:gd name="connsiteX1" fmla="*/ 323416 w 2900362"/>
                <a:gd name="connsiteY1" fmla="*/ 583 h 1340979"/>
                <a:gd name="connsiteX2" fmla="*/ 1543050 w 2900362"/>
                <a:gd name="connsiteY2" fmla="*/ 26529 h 1340979"/>
                <a:gd name="connsiteX3" fmla="*/ 2691246 w 2900362"/>
                <a:gd name="connsiteY3" fmla="*/ 583 h 1340979"/>
                <a:gd name="connsiteX4" fmla="*/ 2900362 w 2900362"/>
                <a:gd name="connsiteY4" fmla="*/ 209699 h 1340979"/>
                <a:gd name="connsiteX5" fmla="*/ 2900362 w 2900362"/>
                <a:gd name="connsiteY5" fmla="*/ 1046138 h 1340979"/>
                <a:gd name="connsiteX6" fmla="*/ 2691246 w 2900362"/>
                <a:gd name="connsiteY6" fmla="*/ 1255254 h 1340979"/>
                <a:gd name="connsiteX7" fmla="*/ 409141 w 2900362"/>
                <a:gd name="connsiteY7" fmla="*/ 1340979 h 1340979"/>
                <a:gd name="connsiteX8" fmla="*/ 114300 w 2900362"/>
                <a:gd name="connsiteY8" fmla="*/ 1046138 h 1340979"/>
                <a:gd name="connsiteX9" fmla="*/ 0 w 2900362"/>
                <a:gd name="connsiteY9" fmla="*/ 612316 h 1340979"/>
                <a:gd name="connsiteX10" fmla="*/ 114300 w 2900362"/>
                <a:gd name="connsiteY10" fmla="*/ 209699 h 1340979"/>
                <a:gd name="connsiteX0" fmla="*/ 114300 w 2900362"/>
                <a:gd name="connsiteY0" fmla="*/ 209699 h 1340979"/>
                <a:gd name="connsiteX1" fmla="*/ 323416 w 2900362"/>
                <a:gd name="connsiteY1" fmla="*/ 583 h 1340979"/>
                <a:gd name="connsiteX2" fmla="*/ 1543050 w 2900362"/>
                <a:gd name="connsiteY2" fmla="*/ 26529 h 1340979"/>
                <a:gd name="connsiteX3" fmla="*/ 2691246 w 2900362"/>
                <a:gd name="connsiteY3" fmla="*/ 583 h 1340979"/>
                <a:gd name="connsiteX4" fmla="*/ 2900362 w 2900362"/>
                <a:gd name="connsiteY4" fmla="*/ 209699 h 1340979"/>
                <a:gd name="connsiteX5" fmla="*/ 2900362 w 2900362"/>
                <a:gd name="connsiteY5" fmla="*/ 1046138 h 1340979"/>
                <a:gd name="connsiteX6" fmla="*/ 2691246 w 2900362"/>
                <a:gd name="connsiteY6" fmla="*/ 1255254 h 1340979"/>
                <a:gd name="connsiteX7" fmla="*/ 2057400 w 2900362"/>
                <a:gd name="connsiteY7" fmla="*/ 1226679 h 1340979"/>
                <a:gd name="connsiteX8" fmla="*/ 409141 w 2900362"/>
                <a:gd name="connsiteY8" fmla="*/ 1340979 h 1340979"/>
                <a:gd name="connsiteX9" fmla="*/ 114300 w 2900362"/>
                <a:gd name="connsiteY9" fmla="*/ 1046138 h 1340979"/>
                <a:gd name="connsiteX10" fmla="*/ 0 w 2900362"/>
                <a:gd name="connsiteY10" fmla="*/ 612316 h 1340979"/>
                <a:gd name="connsiteX11" fmla="*/ 114300 w 2900362"/>
                <a:gd name="connsiteY11" fmla="*/ 209699 h 1340979"/>
                <a:gd name="connsiteX0" fmla="*/ 114300 w 2945068"/>
                <a:gd name="connsiteY0" fmla="*/ 209699 h 1340979"/>
                <a:gd name="connsiteX1" fmla="*/ 323416 w 2945068"/>
                <a:gd name="connsiteY1" fmla="*/ 583 h 1340979"/>
                <a:gd name="connsiteX2" fmla="*/ 1543050 w 2945068"/>
                <a:gd name="connsiteY2" fmla="*/ 26529 h 1340979"/>
                <a:gd name="connsiteX3" fmla="*/ 2691246 w 2945068"/>
                <a:gd name="connsiteY3" fmla="*/ 583 h 1340979"/>
                <a:gd name="connsiteX4" fmla="*/ 2900362 w 2945068"/>
                <a:gd name="connsiteY4" fmla="*/ 209699 h 1340979"/>
                <a:gd name="connsiteX5" fmla="*/ 2900362 w 2945068"/>
                <a:gd name="connsiteY5" fmla="*/ 1046138 h 1340979"/>
                <a:gd name="connsiteX6" fmla="*/ 2891271 w 2945068"/>
                <a:gd name="connsiteY6" fmla="*/ 1312404 h 1340979"/>
                <a:gd name="connsiteX7" fmla="*/ 2057400 w 2945068"/>
                <a:gd name="connsiteY7" fmla="*/ 1226679 h 1340979"/>
                <a:gd name="connsiteX8" fmla="*/ 409141 w 2945068"/>
                <a:gd name="connsiteY8" fmla="*/ 1340979 h 1340979"/>
                <a:gd name="connsiteX9" fmla="*/ 114300 w 2945068"/>
                <a:gd name="connsiteY9" fmla="*/ 1046138 h 1340979"/>
                <a:gd name="connsiteX10" fmla="*/ 0 w 2945068"/>
                <a:gd name="connsiteY10" fmla="*/ 612316 h 1340979"/>
                <a:gd name="connsiteX11" fmla="*/ 114300 w 2945068"/>
                <a:gd name="connsiteY11" fmla="*/ 209699 h 1340979"/>
                <a:gd name="connsiteX0" fmla="*/ 114300 w 3057524"/>
                <a:gd name="connsiteY0" fmla="*/ 209699 h 1340979"/>
                <a:gd name="connsiteX1" fmla="*/ 323416 w 3057524"/>
                <a:gd name="connsiteY1" fmla="*/ 583 h 1340979"/>
                <a:gd name="connsiteX2" fmla="*/ 1543050 w 3057524"/>
                <a:gd name="connsiteY2" fmla="*/ 26529 h 1340979"/>
                <a:gd name="connsiteX3" fmla="*/ 2691246 w 3057524"/>
                <a:gd name="connsiteY3" fmla="*/ 583 h 1340979"/>
                <a:gd name="connsiteX4" fmla="*/ 2900362 w 3057524"/>
                <a:gd name="connsiteY4" fmla="*/ 209699 h 1340979"/>
                <a:gd name="connsiteX5" fmla="*/ 3057524 w 3057524"/>
                <a:gd name="connsiteY5" fmla="*/ 931838 h 1340979"/>
                <a:gd name="connsiteX6" fmla="*/ 2891271 w 3057524"/>
                <a:gd name="connsiteY6" fmla="*/ 1312404 h 1340979"/>
                <a:gd name="connsiteX7" fmla="*/ 2057400 w 3057524"/>
                <a:gd name="connsiteY7" fmla="*/ 1226679 h 1340979"/>
                <a:gd name="connsiteX8" fmla="*/ 409141 w 3057524"/>
                <a:gd name="connsiteY8" fmla="*/ 1340979 h 1340979"/>
                <a:gd name="connsiteX9" fmla="*/ 114300 w 3057524"/>
                <a:gd name="connsiteY9" fmla="*/ 1046138 h 1340979"/>
                <a:gd name="connsiteX10" fmla="*/ 0 w 3057524"/>
                <a:gd name="connsiteY10" fmla="*/ 612316 h 1340979"/>
                <a:gd name="connsiteX11" fmla="*/ 114300 w 3057524"/>
                <a:gd name="connsiteY11" fmla="*/ 209699 h 1340979"/>
                <a:gd name="connsiteX0" fmla="*/ 114300 w 3071812"/>
                <a:gd name="connsiteY0" fmla="*/ 209699 h 1340979"/>
                <a:gd name="connsiteX1" fmla="*/ 323416 w 3071812"/>
                <a:gd name="connsiteY1" fmla="*/ 583 h 1340979"/>
                <a:gd name="connsiteX2" fmla="*/ 1543050 w 3071812"/>
                <a:gd name="connsiteY2" fmla="*/ 26529 h 1340979"/>
                <a:gd name="connsiteX3" fmla="*/ 2691246 w 3071812"/>
                <a:gd name="connsiteY3" fmla="*/ 583 h 1340979"/>
                <a:gd name="connsiteX4" fmla="*/ 3071812 w 3071812"/>
                <a:gd name="connsiteY4" fmla="*/ 238274 h 1340979"/>
                <a:gd name="connsiteX5" fmla="*/ 3057524 w 3071812"/>
                <a:gd name="connsiteY5" fmla="*/ 931838 h 1340979"/>
                <a:gd name="connsiteX6" fmla="*/ 2891271 w 3071812"/>
                <a:gd name="connsiteY6" fmla="*/ 1312404 h 1340979"/>
                <a:gd name="connsiteX7" fmla="*/ 2057400 w 3071812"/>
                <a:gd name="connsiteY7" fmla="*/ 1226679 h 1340979"/>
                <a:gd name="connsiteX8" fmla="*/ 409141 w 3071812"/>
                <a:gd name="connsiteY8" fmla="*/ 1340979 h 1340979"/>
                <a:gd name="connsiteX9" fmla="*/ 114300 w 3071812"/>
                <a:gd name="connsiteY9" fmla="*/ 1046138 h 1340979"/>
                <a:gd name="connsiteX10" fmla="*/ 0 w 3071812"/>
                <a:gd name="connsiteY10" fmla="*/ 612316 h 1340979"/>
                <a:gd name="connsiteX11" fmla="*/ 114300 w 3071812"/>
                <a:gd name="connsiteY11" fmla="*/ 209699 h 1340979"/>
                <a:gd name="connsiteX0" fmla="*/ 114300 w 3071812"/>
                <a:gd name="connsiteY0" fmla="*/ 283484 h 1414764"/>
                <a:gd name="connsiteX1" fmla="*/ 323416 w 3071812"/>
                <a:gd name="connsiteY1" fmla="*/ 74368 h 1414764"/>
                <a:gd name="connsiteX2" fmla="*/ 1543050 w 3071812"/>
                <a:gd name="connsiteY2" fmla="*/ 100314 h 1414764"/>
                <a:gd name="connsiteX3" fmla="*/ 2171700 w 3071812"/>
                <a:gd name="connsiteY3" fmla="*/ 301 h 1414764"/>
                <a:gd name="connsiteX4" fmla="*/ 2691246 w 3071812"/>
                <a:gd name="connsiteY4" fmla="*/ 74368 h 1414764"/>
                <a:gd name="connsiteX5" fmla="*/ 3071812 w 3071812"/>
                <a:gd name="connsiteY5" fmla="*/ 312059 h 1414764"/>
                <a:gd name="connsiteX6" fmla="*/ 3057524 w 3071812"/>
                <a:gd name="connsiteY6" fmla="*/ 1005623 h 1414764"/>
                <a:gd name="connsiteX7" fmla="*/ 2891271 w 3071812"/>
                <a:gd name="connsiteY7" fmla="*/ 1386189 h 1414764"/>
                <a:gd name="connsiteX8" fmla="*/ 2057400 w 3071812"/>
                <a:gd name="connsiteY8" fmla="*/ 1300464 h 1414764"/>
                <a:gd name="connsiteX9" fmla="*/ 409141 w 3071812"/>
                <a:gd name="connsiteY9" fmla="*/ 1414764 h 1414764"/>
                <a:gd name="connsiteX10" fmla="*/ 114300 w 3071812"/>
                <a:gd name="connsiteY10" fmla="*/ 1119923 h 1414764"/>
                <a:gd name="connsiteX11" fmla="*/ 0 w 3071812"/>
                <a:gd name="connsiteY11" fmla="*/ 686101 h 1414764"/>
                <a:gd name="connsiteX12" fmla="*/ 114300 w 3071812"/>
                <a:gd name="connsiteY12" fmla="*/ 283484 h 1414764"/>
                <a:gd name="connsiteX0" fmla="*/ 114300 w 3071812"/>
                <a:gd name="connsiteY0" fmla="*/ 283484 h 1414764"/>
                <a:gd name="connsiteX1" fmla="*/ 323416 w 3071812"/>
                <a:gd name="connsiteY1" fmla="*/ 74368 h 1414764"/>
                <a:gd name="connsiteX2" fmla="*/ 885825 w 3071812"/>
                <a:gd name="connsiteY2" fmla="*/ 14589 h 1414764"/>
                <a:gd name="connsiteX3" fmla="*/ 1543050 w 3071812"/>
                <a:gd name="connsiteY3" fmla="*/ 100314 h 1414764"/>
                <a:gd name="connsiteX4" fmla="*/ 2171700 w 3071812"/>
                <a:gd name="connsiteY4" fmla="*/ 301 h 1414764"/>
                <a:gd name="connsiteX5" fmla="*/ 2691246 w 3071812"/>
                <a:gd name="connsiteY5" fmla="*/ 74368 h 1414764"/>
                <a:gd name="connsiteX6" fmla="*/ 3071812 w 3071812"/>
                <a:gd name="connsiteY6" fmla="*/ 312059 h 1414764"/>
                <a:gd name="connsiteX7" fmla="*/ 3057524 w 3071812"/>
                <a:gd name="connsiteY7" fmla="*/ 1005623 h 1414764"/>
                <a:gd name="connsiteX8" fmla="*/ 2891271 w 3071812"/>
                <a:gd name="connsiteY8" fmla="*/ 1386189 h 1414764"/>
                <a:gd name="connsiteX9" fmla="*/ 2057400 w 3071812"/>
                <a:gd name="connsiteY9" fmla="*/ 1300464 h 1414764"/>
                <a:gd name="connsiteX10" fmla="*/ 409141 w 3071812"/>
                <a:gd name="connsiteY10" fmla="*/ 1414764 h 1414764"/>
                <a:gd name="connsiteX11" fmla="*/ 114300 w 3071812"/>
                <a:gd name="connsiteY11" fmla="*/ 1119923 h 1414764"/>
                <a:gd name="connsiteX12" fmla="*/ 0 w 3071812"/>
                <a:gd name="connsiteY12" fmla="*/ 686101 h 1414764"/>
                <a:gd name="connsiteX13" fmla="*/ 114300 w 3071812"/>
                <a:gd name="connsiteY13" fmla="*/ 283484 h 141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71812" h="1414764">
                  <a:moveTo>
                    <a:pt x="114300" y="283484"/>
                  </a:moveTo>
                  <a:cubicBezTo>
                    <a:pt x="114300" y="167992"/>
                    <a:pt x="207924" y="74368"/>
                    <a:pt x="323416" y="74368"/>
                  </a:cubicBezTo>
                  <a:cubicBezTo>
                    <a:pt x="452004" y="36696"/>
                    <a:pt x="682553" y="10265"/>
                    <a:pt x="885825" y="14589"/>
                  </a:cubicBezTo>
                  <a:cubicBezTo>
                    <a:pt x="1089097" y="18913"/>
                    <a:pt x="1328738" y="109839"/>
                    <a:pt x="1543050" y="100314"/>
                  </a:cubicBezTo>
                  <a:cubicBezTo>
                    <a:pt x="1851097" y="104638"/>
                    <a:pt x="1980334" y="4625"/>
                    <a:pt x="2171700" y="301"/>
                  </a:cubicBezTo>
                  <a:cubicBezTo>
                    <a:pt x="2363066" y="-4023"/>
                    <a:pt x="2541227" y="39077"/>
                    <a:pt x="2691246" y="74368"/>
                  </a:cubicBezTo>
                  <a:cubicBezTo>
                    <a:pt x="2806738" y="74368"/>
                    <a:pt x="3071812" y="196567"/>
                    <a:pt x="3071812" y="312059"/>
                  </a:cubicBezTo>
                  <a:lnTo>
                    <a:pt x="3057524" y="1005623"/>
                  </a:lnTo>
                  <a:cubicBezTo>
                    <a:pt x="3057524" y="1121115"/>
                    <a:pt x="3006763" y="1386189"/>
                    <a:pt x="2891271" y="1386189"/>
                  </a:cubicBezTo>
                  <a:cubicBezTo>
                    <a:pt x="2584739" y="1400476"/>
                    <a:pt x="2363932" y="1286177"/>
                    <a:pt x="2057400" y="1300464"/>
                  </a:cubicBezTo>
                  <a:lnTo>
                    <a:pt x="409141" y="1414764"/>
                  </a:lnTo>
                  <a:cubicBezTo>
                    <a:pt x="293649" y="1414764"/>
                    <a:pt x="114300" y="1235415"/>
                    <a:pt x="114300" y="1119923"/>
                  </a:cubicBezTo>
                  <a:cubicBezTo>
                    <a:pt x="114300" y="970553"/>
                    <a:pt x="0" y="835471"/>
                    <a:pt x="0" y="686101"/>
                  </a:cubicBezTo>
                  <a:lnTo>
                    <a:pt x="114300" y="283484"/>
                  </a:lnTo>
                  <a:close/>
                </a:path>
              </a:pathLst>
            </a:custGeom>
            <a:ln>
              <a:prstDash val="lgDash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5A0C5FC-4CBB-4459-15A0-E3039F8A32F2}"/>
                </a:ext>
              </a:extLst>
            </p:cNvPr>
            <p:cNvSpPr/>
            <p:nvPr/>
          </p:nvSpPr>
          <p:spPr>
            <a:xfrm>
              <a:off x="8376637" y="1515464"/>
              <a:ext cx="3237874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NL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dậy sớm</a:t>
              </a:r>
              <a:endParaRPr lang="en-GB" sz="6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F308F85-F02F-8A86-AAA1-D4D8E66227B7}"/>
              </a:ext>
            </a:extLst>
          </p:cNvPr>
          <p:cNvGrpSpPr/>
          <p:nvPr/>
        </p:nvGrpSpPr>
        <p:grpSpPr>
          <a:xfrm>
            <a:off x="3657571" y="3271899"/>
            <a:ext cx="4634541" cy="1414764"/>
            <a:chOff x="7386638" y="3689954"/>
            <a:chExt cx="4634541" cy="1414764"/>
          </a:xfrm>
        </p:grpSpPr>
        <p:sp>
          <p:nvSpPr>
            <p:cNvPr id="31" name="Rounded Rectangle 15">
              <a:extLst>
                <a:ext uri="{FF2B5EF4-FFF2-40B4-BE49-F238E27FC236}">
                  <a16:creationId xmlns:a16="http://schemas.microsoft.com/office/drawing/2014/main" id="{C1D404D9-3662-95DA-5103-9516B5E5DB49}"/>
                </a:ext>
              </a:extLst>
            </p:cNvPr>
            <p:cNvSpPr/>
            <p:nvPr/>
          </p:nvSpPr>
          <p:spPr>
            <a:xfrm>
              <a:off x="7386638" y="3689954"/>
              <a:ext cx="4634541" cy="1414764"/>
            </a:xfrm>
            <a:custGeom>
              <a:avLst/>
              <a:gdLst>
                <a:gd name="connsiteX0" fmla="*/ 0 w 2786062"/>
                <a:gd name="connsiteY0" fmla="*/ 209116 h 1254671"/>
                <a:gd name="connsiteX1" fmla="*/ 209116 w 2786062"/>
                <a:gd name="connsiteY1" fmla="*/ 0 h 1254671"/>
                <a:gd name="connsiteX2" fmla="*/ 2576946 w 2786062"/>
                <a:gd name="connsiteY2" fmla="*/ 0 h 1254671"/>
                <a:gd name="connsiteX3" fmla="*/ 2786062 w 2786062"/>
                <a:gd name="connsiteY3" fmla="*/ 209116 h 1254671"/>
                <a:gd name="connsiteX4" fmla="*/ 2786062 w 2786062"/>
                <a:gd name="connsiteY4" fmla="*/ 1045555 h 1254671"/>
                <a:gd name="connsiteX5" fmla="*/ 2576946 w 2786062"/>
                <a:gd name="connsiteY5" fmla="*/ 1254671 h 1254671"/>
                <a:gd name="connsiteX6" fmla="*/ 209116 w 2786062"/>
                <a:gd name="connsiteY6" fmla="*/ 1254671 h 1254671"/>
                <a:gd name="connsiteX7" fmla="*/ 0 w 2786062"/>
                <a:gd name="connsiteY7" fmla="*/ 1045555 h 1254671"/>
                <a:gd name="connsiteX8" fmla="*/ 0 w 2786062"/>
                <a:gd name="connsiteY8" fmla="*/ 209116 h 1254671"/>
                <a:gd name="connsiteX0" fmla="*/ 0 w 2786062"/>
                <a:gd name="connsiteY0" fmla="*/ 209699 h 1255254"/>
                <a:gd name="connsiteX1" fmla="*/ 209116 w 2786062"/>
                <a:gd name="connsiteY1" fmla="*/ 583 h 1255254"/>
                <a:gd name="connsiteX2" fmla="*/ 1428750 w 2786062"/>
                <a:gd name="connsiteY2" fmla="*/ 26529 h 1255254"/>
                <a:gd name="connsiteX3" fmla="*/ 2576946 w 2786062"/>
                <a:gd name="connsiteY3" fmla="*/ 583 h 1255254"/>
                <a:gd name="connsiteX4" fmla="*/ 2786062 w 2786062"/>
                <a:gd name="connsiteY4" fmla="*/ 209699 h 1255254"/>
                <a:gd name="connsiteX5" fmla="*/ 2786062 w 2786062"/>
                <a:gd name="connsiteY5" fmla="*/ 1046138 h 1255254"/>
                <a:gd name="connsiteX6" fmla="*/ 2576946 w 2786062"/>
                <a:gd name="connsiteY6" fmla="*/ 1255254 h 1255254"/>
                <a:gd name="connsiteX7" fmla="*/ 209116 w 2786062"/>
                <a:gd name="connsiteY7" fmla="*/ 1255254 h 1255254"/>
                <a:gd name="connsiteX8" fmla="*/ 0 w 2786062"/>
                <a:gd name="connsiteY8" fmla="*/ 1046138 h 1255254"/>
                <a:gd name="connsiteX9" fmla="*/ 0 w 2786062"/>
                <a:gd name="connsiteY9" fmla="*/ 209699 h 1255254"/>
                <a:gd name="connsiteX0" fmla="*/ 114300 w 2900362"/>
                <a:gd name="connsiteY0" fmla="*/ 209699 h 1255254"/>
                <a:gd name="connsiteX1" fmla="*/ 323416 w 2900362"/>
                <a:gd name="connsiteY1" fmla="*/ 583 h 1255254"/>
                <a:gd name="connsiteX2" fmla="*/ 1543050 w 2900362"/>
                <a:gd name="connsiteY2" fmla="*/ 26529 h 1255254"/>
                <a:gd name="connsiteX3" fmla="*/ 2691246 w 2900362"/>
                <a:gd name="connsiteY3" fmla="*/ 583 h 1255254"/>
                <a:gd name="connsiteX4" fmla="*/ 2900362 w 2900362"/>
                <a:gd name="connsiteY4" fmla="*/ 209699 h 1255254"/>
                <a:gd name="connsiteX5" fmla="*/ 2900362 w 2900362"/>
                <a:gd name="connsiteY5" fmla="*/ 1046138 h 1255254"/>
                <a:gd name="connsiteX6" fmla="*/ 2691246 w 2900362"/>
                <a:gd name="connsiteY6" fmla="*/ 1255254 h 1255254"/>
                <a:gd name="connsiteX7" fmla="*/ 323416 w 2900362"/>
                <a:gd name="connsiteY7" fmla="*/ 1255254 h 1255254"/>
                <a:gd name="connsiteX8" fmla="*/ 114300 w 2900362"/>
                <a:gd name="connsiteY8" fmla="*/ 1046138 h 1255254"/>
                <a:gd name="connsiteX9" fmla="*/ 0 w 2900362"/>
                <a:gd name="connsiteY9" fmla="*/ 612316 h 1255254"/>
                <a:gd name="connsiteX10" fmla="*/ 114300 w 2900362"/>
                <a:gd name="connsiteY10" fmla="*/ 209699 h 1255254"/>
                <a:gd name="connsiteX0" fmla="*/ 114300 w 2900362"/>
                <a:gd name="connsiteY0" fmla="*/ 209699 h 1340979"/>
                <a:gd name="connsiteX1" fmla="*/ 323416 w 2900362"/>
                <a:gd name="connsiteY1" fmla="*/ 583 h 1340979"/>
                <a:gd name="connsiteX2" fmla="*/ 1543050 w 2900362"/>
                <a:gd name="connsiteY2" fmla="*/ 26529 h 1340979"/>
                <a:gd name="connsiteX3" fmla="*/ 2691246 w 2900362"/>
                <a:gd name="connsiteY3" fmla="*/ 583 h 1340979"/>
                <a:gd name="connsiteX4" fmla="*/ 2900362 w 2900362"/>
                <a:gd name="connsiteY4" fmla="*/ 209699 h 1340979"/>
                <a:gd name="connsiteX5" fmla="*/ 2900362 w 2900362"/>
                <a:gd name="connsiteY5" fmla="*/ 1046138 h 1340979"/>
                <a:gd name="connsiteX6" fmla="*/ 2691246 w 2900362"/>
                <a:gd name="connsiteY6" fmla="*/ 1255254 h 1340979"/>
                <a:gd name="connsiteX7" fmla="*/ 409141 w 2900362"/>
                <a:gd name="connsiteY7" fmla="*/ 1340979 h 1340979"/>
                <a:gd name="connsiteX8" fmla="*/ 114300 w 2900362"/>
                <a:gd name="connsiteY8" fmla="*/ 1046138 h 1340979"/>
                <a:gd name="connsiteX9" fmla="*/ 0 w 2900362"/>
                <a:gd name="connsiteY9" fmla="*/ 612316 h 1340979"/>
                <a:gd name="connsiteX10" fmla="*/ 114300 w 2900362"/>
                <a:gd name="connsiteY10" fmla="*/ 209699 h 1340979"/>
                <a:gd name="connsiteX0" fmla="*/ 114300 w 2900362"/>
                <a:gd name="connsiteY0" fmla="*/ 209699 h 1340979"/>
                <a:gd name="connsiteX1" fmla="*/ 323416 w 2900362"/>
                <a:gd name="connsiteY1" fmla="*/ 583 h 1340979"/>
                <a:gd name="connsiteX2" fmla="*/ 1543050 w 2900362"/>
                <a:gd name="connsiteY2" fmla="*/ 26529 h 1340979"/>
                <a:gd name="connsiteX3" fmla="*/ 2691246 w 2900362"/>
                <a:gd name="connsiteY3" fmla="*/ 583 h 1340979"/>
                <a:gd name="connsiteX4" fmla="*/ 2900362 w 2900362"/>
                <a:gd name="connsiteY4" fmla="*/ 209699 h 1340979"/>
                <a:gd name="connsiteX5" fmla="*/ 2900362 w 2900362"/>
                <a:gd name="connsiteY5" fmla="*/ 1046138 h 1340979"/>
                <a:gd name="connsiteX6" fmla="*/ 2691246 w 2900362"/>
                <a:gd name="connsiteY6" fmla="*/ 1255254 h 1340979"/>
                <a:gd name="connsiteX7" fmla="*/ 2057400 w 2900362"/>
                <a:gd name="connsiteY7" fmla="*/ 1226679 h 1340979"/>
                <a:gd name="connsiteX8" fmla="*/ 409141 w 2900362"/>
                <a:gd name="connsiteY8" fmla="*/ 1340979 h 1340979"/>
                <a:gd name="connsiteX9" fmla="*/ 114300 w 2900362"/>
                <a:gd name="connsiteY9" fmla="*/ 1046138 h 1340979"/>
                <a:gd name="connsiteX10" fmla="*/ 0 w 2900362"/>
                <a:gd name="connsiteY10" fmla="*/ 612316 h 1340979"/>
                <a:gd name="connsiteX11" fmla="*/ 114300 w 2900362"/>
                <a:gd name="connsiteY11" fmla="*/ 209699 h 1340979"/>
                <a:gd name="connsiteX0" fmla="*/ 114300 w 2945068"/>
                <a:gd name="connsiteY0" fmla="*/ 209699 h 1340979"/>
                <a:gd name="connsiteX1" fmla="*/ 323416 w 2945068"/>
                <a:gd name="connsiteY1" fmla="*/ 583 h 1340979"/>
                <a:gd name="connsiteX2" fmla="*/ 1543050 w 2945068"/>
                <a:gd name="connsiteY2" fmla="*/ 26529 h 1340979"/>
                <a:gd name="connsiteX3" fmla="*/ 2691246 w 2945068"/>
                <a:gd name="connsiteY3" fmla="*/ 583 h 1340979"/>
                <a:gd name="connsiteX4" fmla="*/ 2900362 w 2945068"/>
                <a:gd name="connsiteY4" fmla="*/ 209699 h 1340979"/>
                <a:gd name="connsiteX5" fmla="*/ 2900362 w 2945068"/>
                <a:gd name="connsiteY5" fmla="*/ 1046138 h 1340979"/>
                <a:gd name="connsiteX6" fmla="*/ 2891271 w 2945068"/>
                <a:gd name="connsiteY6" fmla="*/ 1312404 h 1340979"/>
                <a:gd name="connsiteX7" fmla="*/ 2057400 w 2945068"/>
                <a:gd name="connsiteY7" fmla="*/ 1226679 h 1340979"/>
                <a:gd name="connsiteX8" fmla="*/ 409141 w 2945068"/>
                <a:gd name="connsiteY8" fmla="*/ 1340979 h 1340979"/>
                <a:gd name="connsiteX9" fmla="*/ 114300 w 2945068"/>
                <a:gd name="connsiteY9" fmla="*/ 1046138 h 1340979"/>
                <a:gd name="connsiteX10" fmla="*/ 0 w 2945068"/>
                <a:gd name="connsiteY10" fmla="*/ 612316 h 1340979"/>
                <a:gd name="connsiteX11" fmla="*/ 114300 w 2945068"/>
                <a:gd name="connsiteY11" fmla="*/ 209699 h 1340979"/>
                <a:gd name="connsiteX0" fmla="*/ 114300 w 3057524"/>
                <a:gd name="connsiteY0" fmla="*/ 209699 h 1340979"/>
                <a:gd name="connsiteX1" fmla="*/ 323416 w 3057524"/>
                <a:gd name="connsiteY1" fmla="*/ 583 h 1340979"/>
                <a:gd name="connsiteX2" fmla="*/ 1543050 w 3057524"/>
                <a:gd name="connsiteY2" fmla="*/ 26529 h 1340979"/>
                <a:gd name="connsiteX3" fmla="*/ 2691246 w 3057524"/>
                <a:gd name="connsiteY3" fmla="*/ 583 h 1340979"/>
                <a:gd name="connsiteX4" fmla="*/ 2900362 w 3057524"/>
                <a:gd name="connsiteY4" fmla="*/ 209699 h 1340979"/>
                <a:gd name="connsiteX5" fmla="*/ 3057524 w 3057524"/>
                <a:gd name="connsiteY5" fmla="*/ 931838 h 1340979"/>
                <a:gd name="connsiteX6" fmla="*/ 2891271 w 3057524"/>
                <a:gd name="connsiteY6" fmla="*/ 1312404 h 1340979"/>
                <a:gd name="connsiteX7" fmla="*/ 2057400 w 3057524"/>
                <a:gd name="connsiteY7" fmla="*/ 1226679 h 1340979"/>
                <a:gd name="connsiteX8" fmla="*/ 409141 w 3057524"/>
                <a:gd name="connsiteY8" fmla="*/ 1340979 h 1340979"/>
                <a:gd name="connsiteX9" fmla="*/ 114300 w 3057524"/>
                <a:gd name="connsiteY9" fmla="*/ 1046138 h 1340979"/>
                <a:gd name="connsiteX10" fmla="*/ 0 w 3057524"/>
                <a:gd name="connsiteY10" fmla="*/ 612316 h 1340979"/>
                <a:gd name="connsiteX11" fmla="*/ 114300 w 3057524"/>
                <a:gd name="connsiteY11" fmla="*/ 209699 h 1340979"/>
                <a:gd name="connsiteX0" fmla="*/ 114300 w 3071812"/>
                <a:gd name="connsiteY0" fmla="*/ 209699 h 1340979"/>
                <a:gd name="connsiteX1" fmla="*/ 323416 w 3071812"/>
                <a:gd name="connsiteY1" fmla="*/ 583 h 1340979"/>
                <a:gd name="connsiteX2" fmla="*/ 1543050 w 3071812"/>
                <a:gd name="connsiteY2" fmla="*/ 26529 h 1340979"/>
                <a:gd name="connsiteX3" fmla="*/ 2691246 w 3071812"/>
                <a:gd name="connsiteY3" fmla="*/ 583 h 1340979"/>
                <a:gd name="connsiteX4" fmla="*/ 3071812 w 3071812"/>
                <a:gd name="connsiteY4" fmla="*/ 238274 h 1340979"/>
                <a:gd name="connsiteX5" fmla="*/ 3057524 w 3071812"/>
                <a:gd name="connsiteY5" fmla="*/ 931838 h 1340979"/>
                <a:gd name="connsiteX6" fmla="*/ 2891271 w 3071812"/>
                <a:gd name="connsiteY6" fmla="*/ 1312404 h 1340979"/>
                <a:gd name="connsiteX7" fmla="*/ 2057400 w 3071812"/>
                <a:gd name="connsiteY7" fmla="*/ 1226679 h 1340979"/>
                <a:gd name="connsiteX8" fmla="*/ 409141 w 3071812"/>
                <a:gd name="connsiteY8" fmla="*/ 1340979 h 1340979"/>
                <a:gd name="connsiteX9" fmla="*/ 114300 w 3071812"/>
                <a:gd name="connsiteY9" fmla="*/ 1046138 h 1340979"/>
                <a:gd name="connsiteX10" fmla="*/ 0 w 3071812"/>
                <a:gd name="connsiteY10" fmla="*/ 612316 h 1340979"/>
                <a:gd name="connsiteX11" fmla="*/ 114300 w 3071812"/>
                <a:gd name="connsiteY11" fmla="*/ 209699 h 1340979"/>
                <a:gd name="connsiteX0" fmla="*/ 114300 w 3071812"/>
                <a:gd name="connsiteY0" fmla="*/ 283484 h 1414764"/>
                <a:gd name="connsiteX1" fmla="*/ 323416 w 3071812"/>
                <a:gd name="connsiteY1" fmla="*/ 74368 h 1414764"/>
                <a:gd name="connsiteX2" fmla="*/ 1543050 w 3071812"/>
                <a:gd name="connsiteY2" fmla="*/ 100314 h 1414764"/>
                <a:gd name="connsiteX3" fmla="*/ 2171700 w 3071812"/>
                <a:gd name="connsiteY3" fmla="*/ 301 h 1414764"/>
                <a:gd name="connsiteX4" fmla="*/ 2691246 w 3071812"/>
                <a:gd name="connsiteY4" fmla="*/ 74368 h 1414764"/>
                <a:gd name="connsiteX5" fmla="*/ 3071812 w 3071812"/>
                <a:gd name="connsiteY5" fmla="*/ 312059 h 1414764"/>
                <a:gd name="connsiteX6" fmla="*/ 3057524 w 3071812"/>
                <a:gd name="connsiteY6" fmla="*/ 1005623 h 1414764"/>
                <a:gd name="connsiteX7" fmla="*/ 2891271 w 3071812"/>
                <a:gd name="connsiteY7" fmla="*/ 1386189 h 1414764"/>
                <a:gd name="connsiteX8" fmla="*/ 2057400 w 3071812"/>
                <a:gd name="connsiteY8" fmla="*/ 1300464 h 1414764"/>
                <a:gd name="connsiteX9" fmla="*/ 409141 w 3071812"/>
                <a:gd name="connsiteY9" fmla="*/ 1414764 h 1414764"/>
                <a:gd name="connsiteX10" fmla="*/ 114300 w 3071812"/>
                <a:gd name="connsiteY10" fmla="*/ 1119923 h 1414764"/>
                <a:gd name="connsiteX11" fmla="*/ 0 w 3071812"/>
                <a:gd name="connsiteY11" fmla="*/ 686101 h 1414764"/>
                <a:gd name="connsiteX12" fmla="*/ 114300 w 3071812"/>
                <a:gd name="connsiteY12" fmla="*/ 283484 h 1414764"/>
                <a:gd name="connsiteX0" fmla="*/ 114300 w 3071812"/>
                <a:gd name="connsiteY0" fmla="*/ 283484 h 1414764"/>
                <a:gd name="connsiteX1" fmla="*/ 323416 w 3071812"/>
                <a:gd name="connsiteY1" fmla="*/ 74368 h 1414764"/>
                <a:gd name="connsiteX2" fmla="*/ 885825 w 3071812"/>
                <a:gd name="connsiteY2" fmla="*/ 14589 h 1414764"/>
                <a:gd name="connsiteX3" fmla="*/ 1543050 w 3071812"/>
                <a:gd name="connsiteY3" fmla="*/ 100314 h 1414764"/>
                <a:gd name="connsiteX4" fmla="*/ 2171700 w 3071812"/>
                <a:gd name="connsiteY4" fmla="*/ 301 h 1414764"/>
                <a:gd name="connsiteX5" fmla="*/ 2691246 w 3071812"/>
                <a:gd name="connsiteY5" fmla="*/ 74368 h 1414764"/>
                <a:gd name="connsiteX6" fmla="*/ 3071812 w 3071812"/>
                <a:gd name="connsiteY6" fmla="*/ 312059 h 1414764"/>
                <a:gd name="connsiteX7" fmla="*/ 3057524 w 3071812"/>
                <a:gd name="connsiteY7" fmla="*/ 1005623 h 1414764"/>
                <a:gd name="connsiteX8" fmla="*/ 2891271 w 3071812"/>
                <a:gd name="connsiteY8" fmla="*/ 1386189 h 1414764"/>
                <a:gd name="connsiteX9" fmla="*/ 2057400 w 3071812"/>
                <a:gd name="connsiteY9" fmla="*/ 1300464 h 1414764"/>
                <a:gd name="connsiteX10" fmla="*/ 409141 w 3071812"/>
                <a:gd name="connsiteY10" fmla="*/ 1414764 h 1414764"/>
                <a:gd name="connsiteX11" fmla="*/ 114300 w 3071812"/>
                <a:gd name="connsiteY11" fmla="*/ 1119923 h 1414764"/>
                <a:gd name="connsiteX12" fmla="*/ 0 w 3071812"/>
                <a:gd name="connsiteY12" fmla="*/ 686101 h 1414764"/>
                <a:gd name="connsiteX13" fmla="*/ 114300 w 3071812"/>
                <a:gd name="connsiteY13" fmla="*/ 283484 h 141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71812" h="1414764">
                  <a:moveTo>
                    <a:pt x="114300" y="283484"/>
                  </a:moveTo>
                  <a:cubicBezTo>
                    <a:pt x="114300" y="167992"/>
                    <a:pt x="207924" y="74368"/>
                    <a:pt x="323416" y="74368"/>
                  </a:cubicBezTo>
                  <a:cubicBezTo>
                    <a:pt x="452004" y="36696"/>
                    <a:pt x="682553" y="10265"/>
                    <a:pt x="885825" y="14589"/>
                  </a:cubicBezTo>
                  <a:cubicBezTo>
                    <a:pt x="1089097" y="18913"/>
                    <a:pt x="1328738" y="109839"/>
                    <a:pt x="1543050" y="100314"/>
                  </a:cubicBezTo>
                  <a:cubicBezTo>
                    <a:pt x="1851097" y="104638"/>
                    <a:pt x="1980334" y="4625"/>
                    <a:pt x="2171700" y="301"/>
                  </a:cubicBezTo>
                  <a:cubicBezTo>
                    <a:pt x="2363066" y="-4023"/>
                    <a:pt x="2541227" y="39077"/>
                    <a:pt x="2691246" y="74368"/>
                  </a:cubicBezTo>
                  <a:cubicBezTo>
                    <a:pt x="2806738" y="74368"/>
                    <a:pt x="3071812" y="196567"/>
                    <a:pt x="3071812" y="312059"/>
                  </a:cubicBezTo>
                  <a:lnTo>
                    <a:pt x="3057524" y="1005623"/>
                  </a:lnTo>
                  <a:cubicBezTo>
                    <a:pt x="3057524" y="1121115"/>
                    <a:pt x="3006763" y="1386189"/>
                    <a:pt x="2891271" y="1386189"/>
                  </a:cubicBezTo>
                  <a:cubicBezTo>
                    <a:pt x="2584739" y="1400476"/>
                    <a:pt x="2363932" y="1286177"/>
                    <a:pt x="2057400" y="1300464"/>
                  </a:cubicBezTo>
                  <a:lnTo>
                    <a:pt x="409141" y="1414764"/>
                  </a:lnTo>
                  <a:cubicBezTo>
                    <a:pt x="293649" y="1414764"/>
                    <a:pt x="114300" y="1235415"/>
                    <a:pt x="114300" y="1119923"/>
                  </a:cubicBezTo>
                  <a:cubicBezTo>
                    <a:pt x="114300" y="970553"/>
                    <a:pt x="0" y="835471"/>
                    <a:pt x="0" y="686101"/>
                  </a:cubicBezTo>
                  <a:lnTo>
                    <a:pt x="114300" y="283484"/>
                  </a:lnTo>
                  <a:close/>
                </a:path>
              </a:pathLst>
            </a:custGeom>
            <a:ln>
              <a:prstDash val="lgDash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9BDE569-36B3-0408-1323-F6B9FA0DA1AD}"/>
                </a:ext>
              </a:extLst>
            </p:cNvPr>
            <p:cNvSpPr/>
            <p:nvPr/>
          </p:nvSpPr>
          <p:spPr>
            <a:xfrm>
              <a:off x="7608350" y="3784841"/>
              <a:ext cx="3690882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NL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lặn xuống</a:t>
              </a:r>
              <a:endParaRPr lang="en-GB" sz="6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A6DCFF4-C79D-A624-4E70-883EC7894244}"/>
              </a:ext>
            </a:extLst>
          </p:cNvPr>
          <p:cNvGrpSpPr/>
          <p:nvPr/>
        </p:nvGrpSpPr>
        <p:grpSpPr>
          <a:xfrm>
            <a:off x="422517" y="4807422"/>
            <a:ext cx="4351915" cy="1414764"/>
            <a:chOff x="357188" y="3810813"/>
            <a:chExt cx="4351915" cy="1414764"/>
          </a:xfrm>
        </p:grpSpPr>
        <p:sp>
          <p:nvSpPr>
            <p:cNvPr id="34" name="Rounded Rectangle 15">
              <a:extLst>
                <a:ext uri="{FF2B5EF4-FFF2-40B4-BE49-F238E27FC236}">
                  <a16:creationId xmlns:a16="http://schemas.microsoft.com/office/drawing/2014/main" id="{3E9434F8-E3FA-690F-545E-1213CE2A31F3}"/>
                </a:ext>
              </a:extLst>
            </p:cNvPr>
            <p:cNvSpPr/>
            <p:nvPr/>
          </p:nvSpPr>
          <p:spPr>
            <a:xfrm>
              <a:off x="357188" y="3810813"/>
              <a:ext cx="4351915" cy="1414764"/>
            </a:xfrm>
            <a:custGeom>
              <a:avLst/>
              <a:gdLst>
                <a:gd name="connsiteX0" fmla="*/ 0 w 2786062"/>
                <a:gd name="connsiteY0" fmla="*/ 209116 h 1254671"/>
                <a:gd name="connsiteX1" fmla="*/ 209116 w 2786062"/>
                <a:gd name="connsiteY1" fmla="*/ 0 h 1254671"/>
                <a:gd name="connsiteX2" fmla="*/ 2576946 w 2786062"/>
                <a:gd name="connsiteY2" fmla="*/ 0 h 1254671"/>
                <a:gd name="connsiteX3" fmla="*/ 2786062 w 2786062"/>
                <a:gd name="connsiteY3" fmla="*/ 209116 h 1254671"/>
                <a:gd name="connsiteX4" fmla="*/ 2786062 w 2786062"/>
                <a:gd name="connsiteY4" fmla="*/ 1045555 h 1254671"/>
                <a:gd name="connsiteX5" fmla="*/ 2576946 w 2786062"/>
                <a:gd name="connsiteY5" fmla="*/ 1254671 h 1254671"/>
                <a:gd name="connsiteX6" fmla="*/ 209116 w 2786062"/>
                <a:gd name="connsiteY6" fmla="*/ 1254671 h 1254671"/>
                <a:gd name="connsiteX7" fmla="*/ 0 w 2786062"/>
                <a:gd name="connsiteY7" fmla="*/ 1045555 h 1254671"/>
                <a:gd name="connsiteX8" fmla="*/ 0 w 2786062"/>
                <a:gd name="connsiteY8" fmla="*/ 209116 h 1254671"/>
                <a:gd name="connsiteX0" fmla="*/ 0 w 2786062"/>
                <a:gd name="connsiteY0" fmla="*/ 209699 h 1255254"/>
                <a:gd name="connsiteX1" fmla="*/ 209116 w 2786062"/>
                <a:gd name="connsiteY1" fmla="*/ 583 h 1255254"/>
                <a:gd name="connsiteX2" fmla="*/ 1428750 w 2786062"/>
                <a:gd name="connsiteY2" fmla="*/ 26529 h 1255254"/>
                <a:gd name="connsiteX3" fmla="*/ 2576946 w 2786062"/>
                <a:gd name="connsiteY3" fmla="*/ 583 h 1255254"/>
                <a:gd name="connsiteX4" fmla="*/ 2786062 w 2786062"/>
                <a:gd name="connsiteY4" fmla="*/ 209699 h 1255254"/>
                <a:gd name="connsiteX5" fmla="*/ 2786062 w 2786062"/>
                <a:gd name="connsiteY5" fmla="*/ 1046138 h 1255254"/>
                <a:gd name="connsiteX6" fmla="*/ 2576946 w 2786062"/>
                <a:gd name="connsiteY6" fmla="*/ 1255254 h 1255254"/>
                <a:gd name="connsiteX7" fmla="*/ 209116 w 2786062"/>
                <a:gd name="connsiteY7" fmla="*/ 1255254 h 1255254"/>
                <a:gd name="connsiteX8" fmla="*/ 0 w 2786062"/>
                <a:gd name="connsiteY8" fmla="*/ 1046138 h 1255254"/>
                <a:gd name="connsiteX9" fmla="*/ 0 w 2786062"/>
                <a:gd name="connsiteY9" fmla="*/ 209699 h 1255254"/>
                <a:gd name="connsiteX0" fmla="*/ 114300 w 2900362"/>
                <a:gd name="connsiteY0" fmla="*/ 209699 h 1255254"/>
                <a:gd name="connsiteX1" fmla="*/ 323416 w 2900362"/>
                <a:gd name="connsiteY1" fmla="*/ 583 h 1255254"/>
                <a:gd name="connsiteX2" fmla="*/ 1543050 w 2900362"/>
                <a:gd name="connsiteY2" fmla="*/ 26529 h 1255254"/>
                <a:gd name="connsiteX3" fmla="*/ 2691246 w 2900362"/>
                <a:gd name="connsiteY3" fmla="*/ 583 h 1255254"/>
                <a:gd name="connsiteX4" fmla="*/ 2900362 w 2900362"/>
                <a:gd name="connsiteY4" fmla="*/ 209699 h 1255254"/>
                <a:gd name="connsiteX5" fmla="*/ 2900362 w 2900362"/>
                <a:gd name="connsiteY5" fmla="*/ 1046138 h 1255254"/>
                <a:gd name="connsiteX6" fmla="*/ 2691246 w 2900362"/>
                <a:gd name="connsiteY6" fmla="*/ 1255254 h 1255254"/>
                <a:gd name="connsiteX7" fmla="*/ 323416 w 2900362"/>
                <a:gd name="connsiteY7" fmla="*/ 1255254 h 1255254"/>
                <a:gd name="connsiteX8" fmla="*/ 114300 w 2900362"/>
                <a:gd name="connsiteY8" fmla="*/ 1046138 h 1255254"/>
                <a:gd name="connsiteX9" fmla="*/ 0 w 2900362"/>
                <a:gd name="connsiteY9" fmla="*/ 612316 h 1255254"/>
                <a:gd name="connsiteX10" fmla="*/ 114300 w 2900362"/>
                <a:gd name="connsiteY10" fmla="*/ 209699 h 1255254"/>
                <a:gd name="connsiteX0" fmla="*/ 114300 w 2900362"/>
                <a:gd name="connsiteY0" fmla="*/ 209699 h 1340979"/>
                <a:gd name="connsiteX1" fmla="*/ 323416 w 2900362"/>
                <a:gd name="connsiteY1" fmla="*/ 583 h 1340979"/>
                <a:gd name="connsiteX2" fmla="*/ 1543050 w 2900362"/>
                <a:gd name="connsiteY2" fmla="*/ 26529 h 1340979"/>
                <a:gd name="connsiteX3" fmla="*/ 2691246 w 2900362"/>
                <a:gd name="connsiteY3" fmla="*/ 583 h 1340979"/>
                <a:gd name="connsiteX4" fmla="*/ 2900362 w 2900362"/>
                <a:gd name="connsiteY4" fmla="*/ 209699 h 1340979"/>
                <a:gd name="connsiteX5" fmla="*/ 2900362 w 2900362"/>
                <a:gd name="connsiteY5" fmla="*/ 1046138 h 1340979"/>
                <a:gd name="connsiteX6" fmla="*/ 2691246 w 2900362"/>
                <a:gd name="connsiteY6" fmla="*/ 1255254 h 1340979"/>
                <a:gd name="connsiteX7" fmla="*/ 409141 w 2900362"/>
                <a:gd name="connsiteY7" fmla="*/ 1340979 h 1340979"/>
                <a:gd name="connsiteX8" fmla="*/ 114300 w 2900362"/>
                <a:gd name="connsiteY8" fmla="*/ 1046138 h 1340979"/>
                <a:gd name="connsiteX9" fmla="*/ 0 w 2900362"/>
                <a:gd name="connsiteY9" fmla="*/ 612316 h 1340979"/>
                <a:gd name="connsiteX10" fmla="*/ 114300 w 2900362"/>
                <a:gd name="connsiteY10" fmla="*/ 209699 h 1340979"/>
                <a:gd name="connsiteX0" fmla="*/ 114300 w 2900362"/>
                <a:gd name="connsiteY0" fmla="*/ 209699 h 1340979"/>
                <a:gd name="connsiteX1" fmla="*/ 323416 w 2900362"/>
                <a:gd name="connsiteY1" fmla="*/ 583 h 1340979"/>
                <a:gd name="connsiteX2" fmla="*/ 1543050 w 2900362"/>
                <a:gd name="connsiteY2" fmla="*/ 26529 h 1340979"/>
                <a:gd name="connsiteX3" fmla="*/ 2691246 w 2900362"/>
                <a:gd name="connsiteY3" fmla="*/ 583 h 1340979"/>
                <a:gd name="connsiteX4" fmla="*/ 2900362 w 2900362"/>
                <a:gd name="connsiteY4" fmla="*/ 209699 h 1340979"/>
                <a:gd name="connsiteX5" fmla="*/ 2900362 w 2900362"/>
                <a:gd name="connsiteY5" fmla="*/ 1046138 h 1340979"/>
                <a:gd name="connsiteX6" fmla="*/ 2691246 w 2900362"/>
                <a:gd name="connsiteY6" fmla="*/ 1255254 h 1340979"/>
                <a:gd name="connsiteX7" fmla="*/ 2057400 w 2900362"/>
                <a:gd name="connsiteY7" fmla="*/ 1226679 h 1340979"/>
                <a:gd name="connsiteX8" fmla="*/ 409141 w 2900362"/>
                <a:gd name="connsiteY8" fmla="*/ 1340979 h 1340979"/>
                <a:gd name="connsiteX9" fmla="*/ 114300 w 2900362"/>
                <a:gd name="connsiteY9" fmla="*/ 1046138 h 1340979"/>
                <a:gd name="connsiteX10" fmla="*/ 0 w 2900362"/>
                <a:gd name="connsiteY10" fmla="*/ 612316 h 1340979"/>
                <a:gd name="connsiteX11" fmla="*/ 114300 w 2900362"/>
                <a:gd name="connsiteY11" fmla="*/ 209699 h 1340979"/>
                <a:gd name="connsiteX0" fmla="*/ 114300 w 2945068"/>
                <a:gd name="connsiteY0" fmla="*/ 209699 h 1340979"/>
                <a:gd name="connsiteX1" fmla="*/ 323416 w 2945068"/>
                <a:gd name="connsiteY1" fmla="*/ 583 h 1340979"/>
                <a:gd name="connsiteX2" fmla="*/ 1543050 w 2945068"/>
                <a:gd name="connsiteY2" fmla="*/ 26529 h 1340979"/>
                <a:gd name="connsiteX3" fmla="*/ 2691246 w 2945068"/>
                <a:gd name="connsiteY3" fmla="*/ 583 h 1340979"/>
                <a:gd name="connsiteX4" fmla="*/ 2900362 w 2945068"/>
                <a:gd name="connsiteY4" fmla="*/ 209699 h 1340979"/>
                <a:gd name="connsiteX5" fmla="*/ 2900362 w 2945068"/>
                <a:gd name="connsiteY5" fmla="*/ 1046138 h 1340979"/>
                <a:gd name="connsiteX6" fmla="*/ 2891271 w 2945068"/>
                <a:gd name="connsiteY6" fmla="*/ 1312404 h 1340979"/>
                <a:gd name="connsiteX7" fmla="*/ 2057400 w 2945068"/>
                <a:gd name="connsiteY7" fmla="*/ 1226679 h 1340979"/>
                <a:gd name="connsiteX8" fmla="*/ 409141 w 2945068"/>
                <a:gd name="connsiteY8" fmla="*/ 1340979 h 1340979"/>
                <a:gd name="connsiteX9" fmla="*/ 114300 w 2945068"/>
                <a:gd name="connsiteY9" fmla="*/ 1046138 h 1340979"/>
                <a:gd name="connsiteX10" fmla="*/ 0 w 2945068"/>
                <a:gd name="connsiteY10" fmla="*/ 612316 h 1340979"/>
                <a:gd name="connsiteX11" fmla="*/ 114300 w 2945068"/>
                <a:gd name="connsiteY11" fmla="*/ 209699 h 1340979"/>
                <a:gd name="connsiteX0" fmla="*/ 114300 w 3057524"/>
                <a:gd name="connsiteY0" fmla="*/ 209699 h 1340979"/>
                <a:gd name="connsiteX1" fmla="*/ 323416 w 3057524"/>
                <a:gd name="connsiteY1" fmla="*/ 583 h 1340979"/>
                <a:gd name="connsiteX2" fmla="*/ 1543050 w 3057524"/>
                <a:gd name="connsiteY2" fmla="*/ 26529 h 1340979"/>
                <a:gd name="connsiteX3" fmla="*/ 2691246 w 3057524"/>
                <a:gd name="connsiteY3" fmla="*/ 583 h 1340979"/>
                <a:gd name="connsiteX4" fmla="*/ 2900362 w 3057524"/>
                <a:gd name="connsiteY4" fmla="*/ 209699 h 1340979"/>
                <a:gd name="connsiteX5" fmla="*/ 3057524 w 3057524"/>
                <a:gd name="connsiteY5" fmla="*/ 931838 h 1340979"/>
                <a:gd name="connsiteX6" fmla="*/ 2891271 w 3057524"/>
                <a:gd name="connsiteY6" fmla="*/ 1312404 h 1340979"/>
                <a:gd name="connsiteX7" fmla="*/ 2057400 w 3057524"/>
                <a:gd name="connsiteY7" fmla="*/ 1226679 h 1340979"/>
                <a:gd name="connsiteX8" fmla="*/ 409141 w 3057524"/>
                <a:gd name="connsiteY8" fmla="*/ 1340979 h 1340979"/>
                <a:gd name="connsiteX9" fmla="*/ 114300 w 3057524"/>
                <a:gd name="connsiteY9" fmla="*/ 1046138 h 1340979"/>
                <a:gd name="connsiteX10" fmla="*/ 0 w 3057524"/>
                <a:gd name="connsiteY10" fmla="*/ 612316 h 1340979"/>
                <a:gd name="connsiteX11" fmla="*/ 114300 w 3057524"/>
                <a:gd name="connsiteY11" fmla="*/ 209699 h 1340979"/>
                <a:gd name="connsiteX0" fmla="*/ 114300 w 3071812"/>
                <a:gd name="connsiteY0" fmla="*/ 209699 h 1340979"/>
                <a:gd name="connsiteX1" fmla="*/ 323416 w 3071812"/>
                <a:gd name="connsiteY1" fmla="*/ 583 h 1340979"/>
                <a:gd name="connsiteX2" fmla="*/ 1543050 w 3071812"/>
                <a:gd name="connsiteY2" fmla="*/ 26529 h 1340979"/>
                <a:gd name="connsiteX3" fmla="*/ 2691246 w 3071812"/>
                <a:gd name="connsiteY3" fmla="*/ 583 h 1340979"/>
                <a:gd name="connsiteX4" fmla="*/ 3071812 w 3071812"/>
                <a:gd name="connsiteY4" fmla="*/ 238274 h 1340979"/>
                <a:gd name="connsiteX5" fmla="*/ 3057524 w 3071812"/>
                <a:gd name="connsiteY5" fmla="*/ 931838 h 1340979"/>
                <a:gd name="connsiteX6" fmla="*/ 2891271 w 3071812"/>
                <a:gd name="connsiteY6" fmla="*/ 1312404 h 1340979"/>
                <a:gd name="connsiteX7" fmla="*/ 2057400 w 3071812"/>
                <a:gd name="connsiteY7" fmla="*/ 1226679 h 1340979"/>
                <a:gd name="connsiteX8" fmla="*/ 409141 w 3071812"/>
                <a:gd name="connsiteY8" fmla="*/ 1340979 h 1340979"/>
                <a:gd name="connsiteX9" fmla="*/ 114300 w 3071812"/>
                <a:gd name="connsiteY9" fmla="*/ 1046138 h 1340979"/>
                <a:gd name="connsiteX10" fmla="*/ 0 w 3071812"/>
                <a:gd name="connsiteY10" fmla="*/ 612316 h 1340979"/>
                <a:gd name="connsiteX11" fmla="*/ 114300 w 3071812"/>
                <a:gd name="connsiteY11" fmla="*/ 209699 h 1340979"/>
                <a:gd name="connsiteX0" fmla="*/ 114300 w 3071812"/>
                <a:gd name="connsiteY0" fmla="*/ 283484 h 1414764"/>
                <a:gd name="connsiteX1" fmla="*/ 323416 w 3071812"/>
                <a:gd name="connsiteY1" fmla="*/ 74368 h 1414764"/>
                <a:gd name="connsiteX2" fmla="*/ 1543050 w 3071812"/>
                <a:gd name="connsiteY2" fmla="*/ 100314 h 1414764"/>
                <a:gd name="connsiteX3" fmla="*/ 2171700 w 3071812"/>
                <a:gd name="connsiteY3" fmla="*/ 301 h 1414764"/>
                <a:gd name="connsiteX4" fmla="*/ 2691246 w 3071812"/>
                <a:gd name="connsiteY4" fmla="*/ 74368 h 1414764"/>
                <a:gd name="connsiteX5" fmla="*/ 3071812 w 3071812"/>
                <a:gd name="connsiteY5" fmla="*/ 312059 h 1414764"/>
                <a:gd name="connsiteX6" fmla="*/ 3057524 w 3071812"/>
                <a:gd name="connsiteY6" fmla="*/ 1005623 h 1414764"/>
                <a:gd name="connsiteX7" fmla="*/ 2891271 w 3071812"/>
                <a:gd name="connsiteY7" fmla="*/ 1386189 h 1414764"/>
                <a:gd name="connsiteX8" fmla="*/ 2057400 w 3071812"/>
                <a:gd name="connsiteY8" fmla="*/ 1300464 h 1414764"/>
                <a:gd name="connsiteX9" fmla="*/ 409141 w 3071812"/>
                <a:gd name="connsiteY9" fmla="*/ 1414764 h 1414764"/>
                <a:gd name="connsiteX10" fmla="*/ 114300 w 3071812"/>
                <a:gd name="connsiteY10" fmla="*/ 1119923 h 1414764"/>
                <a:gd name="connsiteX11" fmla="*/ 0 w 3071812"/>
                <a:gd name="connsiteY11" fmla="*/ 686101 h 1414764"/>
                <a:gd name="connsiteX12" fmla="*/ 114300 w 3071812"/>
                <a:gd name="connsiteY12" fmla="*/ 283484 h 1414764"/>
                <a:gd name="connsiteX0" fmla="*/ 114300 w 3071812"/>
                <a:gd name="connsiteY0" fmla="*/ 283484 h 1414764"/>
                <a:gd name="connsiteX1" fmla="*/ 323416 w 3071812"/>
                <a:gd name="connsiteY1" fmla="*/ 74368 h 1414764"/>
                <a:gd name="connsiteX2" fmla="*/ 885825 w 3071812"/>
                <a:gd name="connsiteY2" fmla="*/ 14589 h 1414764"/>
                <a:gd name="connsiteX3" fmla="*/ 1543050 w 3071812"/>
                <a:gd name="connsiteY3" fmla="*/ 100314 h 1414764"/>
                <a:gd name="connsiteX4" fmla="*/ 2171700 w 3071812"/>
                <a:gd name="connsiteY4" fmla="*/ 301 h 1414764"/>
                <a:gd name="connsiteX5" fmla="*/ 2691246 w 3071812"/>
                <a:gd name="connsiteY5" fmla="*/ 74368 h 1414764"/>
                <a:gd name="connsiteX6" fmla="*/ 3071812 w 3071812"/>
                <a:gd name="connsiteY6" fmla="*/ 312059 h 1414764"/>
                <a:gd name="connsiteX7" fmla="*/ 3057524 w 3071812"/>
                <a:gd name="connsiteY7" fmla="*/ 1005623 h 1414764"/>
                <a:gd name="connsiteX8" fmla="*/ 2891271 w 3071812"/>
                <a:gd name="connsiteY8" fmla="*/ 1386189 h 1414764"/>
                <a:gd name="connsiteX9" fmla="*/ 2057400 w 3071812"/>
                <a:gd name="connsiteY9" fmla="*/ 1300464 h 1414764"/>
                <a:gd name="connsiteX10" fmla="*/ 409141 w 3071812"/>
                <a:gd name="connsiteY10" fmla="*/ 1414764 h 1414764"/>
                <a:gd name="connsiteX11" fmla="*/ 114300 w 3071812"/>
                <a:gd name="connsiteY11" fmla="*/ 1119923 h 1414764"/>
                <a:gd name="connsiteX12" fmla="*/ 0 w 3071812"/>
                <a:gd name="connsiteY12" fmla="*/ 686101 h 1414764"/>
                <a:gd name="connsiteX13" fmla="*/ 114300 w 3071812"/>
                <a:gd name="connsiteY13" fmla="*/ 283484 h 141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71812" h="1414764">
                  <a:moveTo>
                    <a:pt x="114300" y="283484"/>
                  </a:moveTo>
                  <a:cubicBezTo>
                    <a:pt x="114300" y="167992"/>
                    <a:pt x="207924" y="74368"/>
                    <a:pt x="323416" y="74368"/>
                  </a:cubicBezTo>
                  <a:cubicBezTo>
                    <a:pt x="452004" y="36696"/>
                    <a:pt x="682553" y="10265"/>
                    <a:pt x="885825" y="14589"/>
                  </a:cubicBezTo>
                  <a:cubicBezTo>
                    <a:pt x="1089097" y="18913"/>
                    <a:pt x="1328738" y="109839"/>
                    <a:pt x="1543050" y="100314"/>
                  </a:cubicBezTo>
                  <a:cubicBezTo>
                    <a:pt x="1851097" y="104638"/>
                    <a:pt x="1980334" y="4625"/>
                    <a:pt x="2171700" y="301"/>
                  </a:cubicBezTo>
                  <a:cubicBezTo>
                    <a:pt x="2363066" y="-4023"/>
                    <a:pt x="2541227" y="39077"/>
                    <a:pt x="2691246" y="74368"/>
                  </a:cubicBezTo>
                  <a:cubicBezTo>
                    <a:pt x="2806738" y="74368"/>
                    <a:pt x="3071812" y="196567"/>
                    <a:pt x="3071812" y="312059"/>
                  </a:cubicBezTo>
                  <a:lnTo>
                    <a:pt x="3057524" y="1005623"/>
                  </a:lnTo>
                  <a:cubicBezTo>
                    <a:pt x="3057524" y="1121115"/>
                    <a:pt x="3006763" y="1386189"/>
                    <a:pt x="2891271" y="1386189"/>
                  </a:cubicBezTo>
                  <a:cubicBezTo>
                    <a:pt x="2584739" y="1400476"/>
                    <a:pt x="2363932" y="1286177"/>
                    <a:pt x="2057400" y="1300464"/>
                  </a:cubicBezTo>
                  <a:lnTo>
                    <a:pt x="409141" y="1414764"/>
                  </a:lnTo>
                  <a:cubicBezTo>
                    <a:pt x="293649" y="1414764"/>
                    <a:pt x="114300" y="1235415"/>
                    <a:pt x="114300" y="1119923"/>
                  </a:cubicBezTo>
                  <a:cubicBezTo>
                    <a:pt x="114300" y="970553"/>
                    <a:pt x="0" y="835471"/>
                    <a:pt x="0" y="686101"/>
                  </a:cubicBezTo>
                  <a:lnTo>
                    <a:pt x="114300" y="283484"/>
                  </a:lnTo>
                  <a:close/>
                </a:path>
              </a:pathLst>
            </a:custGeom>
            <a:ln>
              <a:prstDash val="lgDash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25244B2-B27F-8B95-7B14-B23F90CA6C7B}"/>
                </a:ext>
              </a:extLst>
            </p:cNvPr>
            <p:cNvSpPr/>
            <p:nvPr/>
          </p:nvSpPr>
          <p:spPr>
            <a:xfrm>
              <a:off x="585788" y="3925018"/>
              <a:ext cx="3629968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NL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rong chơi</a:t>
              </a:r>
              <a:endParaRPr lang="en-GB" sz="6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216EB0D-9569-6049-23E4-7C57AD1D05BB}"/>
              </a:ext>
            </a:extLst>
          </p:cNvPr>
          <p:cNvGrpSpPr/>
          <p:nvPr/>
        </p:nvGrpSpPr>
        <p:grpSpPr>
          <a:xfrm>
            <a:off x="7967442" y="4796556"/>
            <a:ext cx="3587426" cy="1414764"/>
            <a:chOff x="4899349" y="3756877"/>
            <a:chExt cx="3587426" cy="1414764"/>
          </a:xfrm>
        </p:grpSpPr>
        <p:sp>
          <p:nvSpPr>
            <p:cNvPr id="37" name="Rounded Rectangle 15">
              <a:extLst>
                <a:ext uri="{FF2B5EF4-FFF2-40B4-BE49-F238E27FC236}">
                  <a16:creationId xmlns:a16="http://schemas.microsoft.com/office/drawing/2014/main" id="{BAD3E6F0-BA13-54E3-7006-8CE231D6A185}"/>
                </a:ext>
              </a:extLst>
            </p:cNvPr>
            <p:cNvSpPr/>
            <p:nvPr/>
          </p:nvSpPr>
          <p:spPr>
            <a:xfrm>
              <a:off x="4899349" y="3756877"/>
              <a:ext cx="3587426" cy="1414764"/>
            </a:xfrm>
            <a:custGeom>
              <a:avLst/>
              <a:gdLst>
                <a:gd name="connsiteX0" fmla="*/ 0 w 2786062"/>
                <a:gd name="connsiteY0" fmla="*/ 209116 h 1254671"/>
                <a:gd name="connsiteX1" fmla="*/ 209116 w 2786062"/>
                <a:gd name="connsiteY1" fmla="*/ 0 h 1254671"/>
                <a:gd name="connsiteX2" fmla="*/ 2576946 w 2786062"/>
                <a:gd name="connsiteY2" fmla="*/ 0 h 1254671"/>
                <a:gd name="connsiteX3" fmla="*/ 2786062 w 2786062"/>
                <a:gd name="connsiteY3" fmla="*/ 209116 h 1254671"/>
                <a:gd name="connsiteX4" fmla="*/ 2786062 w 2786062"/>
                <a:gd name="connsiteY4" fmla="*/ 1045555 h 1254671"/>
                <a:gd name="connsiteX5" fmla="*/ 2576946 w 2786062"/>
                <a:gd name="connsiteY5" fmla="*/ 1254671 h 1254671"/>
                <a:gd name="connsiteX6" fmla="*/ 209116 w 2786062"/>
                <a:gd name="connsiteY6" fmla="*/ 1254671 h 1254671"/>
                <a:gd name="connsiteX7" fmla="*/ 0 w 2786062"/>
                <a:gd name="connsiteY7" fmla="*/ 1045555 h 1254671"/>
                <a:gd name="connsiteX8" fmla="*/ 0 w 2786062"/>
                <a:gd name="connsiteY8" fmla="*/ 209116 h 1254671"/>
                <a:gd name="connsiteX0" fmla="*/ 0 w 2786062"/>
                <a:gd name="connsiteY0" fmla="*/ 209699 h 1255254"/>
                <a:gd name="connsiteX1" fmla="*/ 209116 w 2786062"/>
                <a:gd name="connsiteY1" fmla="*/ 583 h 1255254"/>
                <a:gd name="connsiteX2" fmla="*/ 1428750 w 2786062"/>
                <a:gd name="connsiteY2" fmla="*/ 26529 h 1255254"/>
                <a:gd name="connsiteX3" fmla="*/ 2576946 w 2786062"/>
                <a:gd name="connsiteY3" fmla="*/ 583 h 1255254"/>
                <a:gd name="connsiteX4" fmla="*/ 2786062 w 2786062"/>
                <a:gd name="connsiteY4" fmla="*/ 209699 h 1255254"/>
                <a:gd name="connsiteX5" fmla="*/ 2786062 w 2786062"/>
                <a:gd name="connsiteY5" fmla="*/ 1046138 h 1255254"/>
                <a:gd name="connsiteX6" fmla="*/ 2576946 w 2786062"/>
                <a:gd name="connsiteY6" fmla="*/ 1255254 h 1255254"/>
                <a:gd name="connsiteX7" fmla="*/ 209116 w 2786062"/>
                <a:gd name="connsiteY7" fmla="*/ 1255254 h 1255254"/>
                <a:gd name="connsiteX8" fmla="*/ 0 w 2786062"/>
                <a:gd name="connsiteY8" fmla="*/ 1046138 h 1255254"/>
                <a:gd name="connsiteX9" fmla="*/ 0 w 2786062"/>
                <a:gd name="connsiteY9" fmla="*/ 209699 h 1255254"/>
                <a:gd name="connsiteX0" fmla="*/ 114300 w 2900362"/>
                <a:gd name="connsiteY0" fmla="*/ 209699 h 1255254"/>
                <a:gd name="connsiteX1" fmla="*/ 323416 w 2900362"/>
                <a:gd name="connsiteY1" fmla="*/ 583 h 1255254"/>
                <a:gd name="connsiteX2" fmla="*/ 1543050 w 2900362"/>
                <a:gd name="connsiteY2" fmla="*/ 26529 h 1255254"/>
                <a:gd name="connsiteX3" fmla="*/ 2691246 w 2900362"/>
                <a:gd name="connsiteY3" fmla="*/ 583 h 1255254"/>
                <a:gd name="connsiteX4" fmla="*/ 2900362 w 2900362"/>
                <a:gd name="connsiteY4" fmla="*/ 209699 h 1255254"/>
                <a:gd name="connsiteX5" fmla="*/ 2900362 w 2900362"/>
                <a:gd name="connsiteY5" fmla="*/ 1046138 h 1255254"/>
                <a:gd name="connsiteX6" fmla="*/ 2691246 w 2900362"/>
                <a:gd name="connsiteY6" fmla="*/ 1255254 h 1255254"/>
                <a:gd name="connsiteX7" fmla="*/ 323416 w 2900362"/>
                <a:gd name="connsiteY7" fmla="*/ 1255254 h 1255254"/>
                <a:gd name="connsiteX8" fmla="*/ 114300 w 2900362"/>
                <a:gd name="connsiteY8" fmla="*/ 1046138 h 1255254"/>
                <a:gd name="connsiteX9" fmla="*/ 0 w 2900362"/>
                <a:gd name="connsiteY9" fmla="*/ 612316 h 1255254"/>
                <a:gd name="connsiteX10" fmla="*/ 114300 w 2900362"/>
                <a:gd name="connsiteY10" fmla="*/ 209699 h 1255254"/>
                <a:gd name="connsiteX0" fmla="*/ 114300 w 2900362"/>
                <a:gd name="connsiteY0" fmla="*/ 209699 h 1340979"/>
                <a:gd name="connsiteX1" fmla="*/ 323416 w 2900362"/>
                <a:gd name="connsiteY1" fmla="*/ 583 h 1340979"/>
                <a:gd name="connsiteX2" fmla="*/ 1543050 w 2900362"/>
                <a:gd name="connsiteY2" fmla="*/ 26529 h 1340979"/>
                <a:gd name="connsiteX3" fmla="*/ 2691246 w 2900362"/>
                <a:gd name="connsiteY3" fmla="*/ 583 h 1340979"/>
                <a:gd name="connsiteX4" fmla="*/ 2900362 w 2900362"/>
                <a:gd name="connsiteY4" fmla="*/ 209699 h 1340979"/>
                <a:gd name="connsiteX5" fmla="*/ 2900362 w 2900362"/>
                <a:gd name="connsiteY5" fmla="*/ 1046138 h 1340979"/>
                <a:gd name="connsiteX6" fmla="*/ 2691246 w 2900362"/>
                <a:gd name="connsiteY6" fmla="*/ 1255254 h 1340979"/>
                <a:gd name="connsiteX7" fmla="*/ 409141 w 2900362"/>
                <a:gd name="connsiteY7" fmla="*/ 1340979 h 1340979"/>
                <a:gd name="connsiteX8" fmla="*/ 114300 w 2900362"/>
                <a:gd name="connsiteY8" fmla="*/ 1046138 h 1340979"/>
                <a:gd name="connsiteX9" fmla="*/ 0 w 2900362"/>
                <a:gd name="connsiteY9" fmla="*/ 612316 h 1340979"/>
                <a:gd name="connsiteX10" fmla="*/ 114300 w 2900362"/>
                <a:gd name="connsiteY10" fmla="*/ 209699 h 1340979"/>
                <a:gd name="connsiteX0" fmla="*/ 114300 w 2900362"/>
                <a:gd name="connsiteY0" fmla="*/ 209699 h 1340979"/>
                <a:gd name="connsiteX1" fmla="*/ 323416 w 2900362"/>
                <a:gd name="connsiteY1" fmla="*/ 583 h 1340979"/>
                <a:gd name="connsiteX2" fmla="*/ 1543050 w 2900362"/>
                <a:gd name="connsiteY2" fmla="*/ 26529 h 1340979"/>
                <a:gd name="connsiteX3" fmla="*/ 2691246 w 2900362"/>
                <a:gd name="connsiteY3" fmla="*/ 583 h 1340979"/>
                <a:gd name="connsiteX4" fmla="*/ 2900362 w 2900362"/>
                <a:gd name="connsiteY4" fmla="*/ 209699 h 1340979"/>
                <a:gd name="connsiteX5" fmla="*/ 2900362 w 2900362"/>
                <a:gd name="connsiteY5" fmla="*/ 1046138 h 1340979"/>
                <a:gd name="connsiteX6" fmla="*/ 2691246 w 2900362"/>
                <a:gd name="connsiteY6" fmla="*/ 1255254 h 1340979"/>
                <a:gd name="connsiteX7" fmla="*/ 2057400 w 2900362"/>
                <a:gd name="connsiteY7" fmla="*/ 1226679 h 1340979"/>
                <a:gd name="connsiteX8" fmla="*/ 409141 w 2900362"/>
                <a:gd name="connsiteY8" fmla="*/ 1340979 h 1340979"/>
                <a:gd name="connsiteX9" fmla="*/ 114300 w 2900362"/>
                <a:gd name="connsiteY9" fmla="*/ 1046138 h 1340979"/>
                <a:gd name="connsiteX10" fmla="*/ 0 w 2900362"/>
                <a:gd name="connsiteY10" fmla="*/ 612316 h 1340979"/>
                <a:gd name="connsiteX11" fmla="*/ 114300 w 2900362"/>
                <a:gd name="connsiteY11" fmla="*/ 209699 h 1340979"/>
                <a:gd name="connsiteX0" fmla="*/ 114300 w 2945068"/>
                <a:gd name="connsiteY0" fmla="*/ 209699 h 1340979"/>
                <a:gd name="connsiteX1" fmla="*/ 323416 w 2945068"/>
                <a:gd name="connsiteY1" fmla="*/ 583 h 1340979"/>
                <a:gd name="connsiteX2" fmla="*/ 1543050 w 2945068"/>
                <a:gd name="connsiteY2" fmla="*/ 26529 h 1340979"/>
                <a:gd name="connsiteX3" fmla="*/ 2691246 w 2945068"/>
                <a:gd name="connsiteY3" fmla="*/ 583 h 1340979"/>
                <a:gd name="connsiteX4" fmla="*/ 2900362 w 2945068"/>
                <a:gd name="connsiteY4" fmla="*/ 209699 h 1340979"/>
                <a:gd name="connsiteX5" fmla="*/ 2900362 w 2945068"/>
                <a:gd name="connsiteY5" fmla="*/ 1046138 h 1340979"/>
                <a:gd name="connsiteX6" fmla="*/ 2891271 w 2945068"/>
                <a:gd name="connsiteY6" fmla="*/ 1312404 h 1340979"/>
                <a:gd name="connsiteX7" fmla="*/ 2057400 w 2945068"/>
                <a:gd name="connsiteY7" fmla="*/ 1226679 h 1340979"/>
                <a:gd name="connsiteX8" fmla="*/ 409141 w 2945068"/>
                <a:gd name="connsiteY8" fmla="*/ 1340979 h 1340979"/>
                <a:gd name="connsiteX9" fmla="*/ 114300 w 2945068"/>
                <a:gd name="connsiteY9" fmla="*/ 1046138 h 1340979"/>
                <a:gd name="connsiteX10" fmla="*/ 0 w 2945068"/>
                <a:gd name="connsiteY10" fmla="*/ 612316 h 1340979"/>
                <a:gd name="connsiteX11" fmla="*/ 114300 w 2945068"/>
                <a:gd name="connsiteY11" fmla="*/ 209699 h 1340979"/>
                <a:gd name="connsiteX0" fmla="*/ 114300 w 3057524"/>
                <a:gd name="connsiteY0" fmla="*/ 209699 h 1340979"/>
                <a:gd name="connsiteX1" fmla="*/ 323416 w 3057524"/>
                <a:gd name="connsiteY1" fmla="*/ 583 h 1340979"/>
                <a:gd name="connsiteX2" fmla="*/ 1543050 w 3057524"/>
                <a:gd name="connsiteY2" fmla="*/ 26529 h 1340979"/>
                <a:gd name="connsiteX3" fmla="*/ 2691246 w 3057524"/>
                <a:gd name="connsiteY3" fmla="*/ 583 h 1340979"/>
                <a:gd name="connsiteX4" fmla="*/ 2900362 w 3057524"/>
                <a:gd name="connsiteY4" fmla="*/ 209699 h 1340979"/>
                <a:gd name="connsiteX5" fmla="*/ 3057524 w 3057524"/>
                <a:gd name="connsiteY5" fmla="*/ 931838 h 1340979"/>
                <a:gd name="connsiteX6" fmla="*/ 2891271 w 3057524"/>
                <a:gd name="connsiteY6" fmla="*/ 1312404 h 1340979"/>
                <a:gd name="connsiteX7" fmla="*/ 2057400 w 3057524"/>
                <a:gd name="connsiteY7" fmla="*/ 1226679 h 1340979"/>
                <a:gd name="connsiteX8" fmla="*/ 409141 w 3057524"/>
                <a:gd name="connsiteY8" fmla="*/ 1340979 h 1340979"/>
                <a:gd name="connsiteX9" fmla="*/ 114300 w 3057524"/>
                <a:gd name="connsiteY9" fmla="*/ 1046138 h 1340979"/>
                <a:gd name="connsiteX10" fmla="*/ 0 w 3057524"/>
                <a:gd name="connsiteY10" fmla="*/ 612316 h 1340979"/>
                <a:gd name="connsiteX11" fmla="*/ 114300 w 3057524"/>
                <a:gd name="connsiteY11" fmla="*/ 209699 h 1340979"/>
                <a:gd name="connsiteX0" fmla="*/ 114300 w 3071812"/>
                <a:gd name="connsiteY0" fmla="*/ 209699 h 1340979"/>
                <a:gd name="connsiteX1" fmla="*/ 323416 w 3071812"/>
                <a:gd name="connsiteY1" fmla="*/ 583 h 1340979"/>
                <a:gd name="connsiteX2" fmla="*/ 1543050 w 3071812"/>
                <a:gd name="connsiteY2" fmla="*/ 26529 h 1340979"/>
                <a:gd name="connsiteX3" fmla="*/ 2691246 w 3071812"/>
                <a:gd name="connsiteY3" fmla="*/ 583 h 1340979"/>
                <a:gd name="connsiteX4" fmla="*/ 3071812 w 3071812"/>
                <a:gd name="connsiteY4" fmla="*/ 238274 h 1340979"/>
                <a:gd name="connsiteX5" fmla="*/ 3057524 w 3071812"/>
                <a:gd name="connsiteY5" fmla="*/ 931838 h 1340979"/>
                <a:gd name="connsiteX6" fmla="*/ 2891271 w 3071812"/>
                <a:gd name="connsiteY6" fmla="*/ 1312404 h 1340979"/>
                <a:gd name="connsiteX7" fmla="*/ 2057400 w 3071812"/>
                <a:gd name="connsiteY7" fmla="*/ 1226679 h 1340979"/>
                <a:gd name="connsiteX8" fmla="*/ 409141 w 3071812"/>
                <a:gd name="connsiteY8" fmla="*/ 1340979 h 1340979"/>
                <a:gd name="connsiteX9" fmla="*/ 114300 w 3071812"/>
                <a:gd name="connsiteY9" fmla="*/ 1046138 h 1340979"/>
                <a:gd name="connsiteX10" fmla="*/ 0 w 3071812"/>
                <a:gd name="connsiteY10" fmla="*/ 612316 h 1340979"/>
                <a:gd name="connsiteX11" fmla="*/ 114300 w 3071812"/>
                <a:gd name="connsiteY11" fmla="*/ 209699 h 1340979"/>
                <a:gd name="connsiteX0" fmla="*/ 114300 w 3071812"/>
                <a:gd name="connsiteY0" fmla="*/ 283484 h 1414764"/>
                <a:gd name="connsiteX1" fmla="*/ 323416 w 3071812"/>
                <a:gd name="connsiteY1" fmla="*/ 74368 h 1414764"/>
                <a:gd name="connsiteX2" fmla="*/ 1543050 w 3071812"/>
                <a:gd name="connsiteY2" fmla="*/ 100314 h 1414764"/>
                <a:gd name="connsiteX3" fmla="*/ 2171700 w 3071812"/>
                <a:gd name="connsiteY3" fmla="*/ 301 h 1414764"/>
                <a:gd name="connsiteX4" fmla="*/ 2691246 w 3071812"/>
                <a:gd name="connsiteY4" fmla="*/ 74368 h 1414764"/>
                <a:gd name="connsiteX5" fmla="*/ 3071812 w 3071812"/>
                <a:gd name="connsiteY5" fmla="*/ 312059 h 1414764"/>
                <a:gd name="connsiteX6" fmla="*/ 3057524 w 3071812"/>
                <a:gd name="connsiteY6" fmla="*/ 1005623 h 1414764"/>
                <a:gd name="connsiteX7" fmla="*/ 2891271 w 3071812"/>
                <a:gd name="connsiteY7" fmla="*/ 1386189 h 1414764"/>
                <a:gd name="connsiteX8" fmla="*/ 2057400 w 3071812"/>
                <a:gd name="connsiteY8" fmla="*/ 1300464 h 1414764"/>
                <a:gd name="connsiteX9" fmla="*/ 409141 w 3071812"/>
                <a:gd name="connsiteY9" fmla="*/ 1414764 h 1414764"/>
                <a:gd name="connsiteX10" fmla="*/ 114300 w 3071812"/>
                <a:gd name="connsiteY10" fmla="*/ 1119923 h 1414764"/>
                <a:gd name="connsiteX11" fmla="*/ 0 w 3071812"/>
                <a:gd name="connsiteY11" fmla="*/ 686101 h 1414764"/>
                <a:gd name="connsiteX12" fmla="*/ 114300 w 3071812"/>
                <a:gd name="connsiteY12" fmla="*/ 283484 h 1414764"/>
                <a:gd name="connsiteX0" fmla="*/ 114300 w 3071812"/>
                <a:gd name="connsiteY0" fmla="*/ 283484 h 1414764"/>
                <a:gd name="connsiteX1" fmla="*/ 323416 w 3071812"/>
                <a:gd name="connsiteY1" fmla="*/ 74368 h 1414764"/>
                <a:gd name="connsiteX2" fmla="*/ 885825 w 3071812"/>
                <a:gd name="connsiteY2" fmla="*/ 14589 h 1414764"/>
                <a:gd name="connsiteX3" fmla="*/ 1543050 w 3071812"/>
                <a:gd name="connsiteY3" fmla="*/ 100314 h 1414764"/>
                <a:gd name="connsiteX4" fmla="*/ 2171700 w 3071812"/>
                <a:gd name="connsiteY4" fmla="*/ 301 h 1414764"/>
                <a:gd name="connsiteX5" fmla="*/ 2691246 w 3071812"/>
                <a:gd name="connsiteY5" fmla="*/ 74368 h 1414764"/>
                <a:gd name="connsiteX6" fmla="*/ 3071812 w 3071812"/>
                <a:gd name="connsiteY6" fmla="*/ 312059 h 1414764"/>
                <a:gd name="connsiteX7" fmla="*/ 3057524 w 3071812"/>
                <a:gd name="connsiteY7" fmla="*/ 1005623 h 1414764"/>
                <a:gd name="connsiteX8" fmla="*/ 2891271 w 3071812"/>
                <a:gd name="connsiteY8" fmla="*/ 1386189 h 1414764"/>
                <a:gd name="connsiteX9" fmla="*/ 2057400 w 3071812"/>
                <a:gd name="connsiteY9" fmla="*/ 1300464 h 1414764"/>
                <a:gd name="connsiteX10" fmla="*/ 409141 w 3071812"/>
                <a:gd name="connsiteY10" fmla="*/ 1414764 h 1414764"/>
                <a:gd name="connsiteX11" fmla="*/ 114300 w 3071812"/>
                <a:gd name="connsiteY11" fmla="*/ 1119923 h 1414764"/>
                <a:gd name="connsiteX12" fmla="*/ 0 w 3071812"/>
                <a:gd name="connsiteY12" fmla="*/ 686101 h 1414764"/>
                <a:gd name="connsiteX13" fmla="*/ 114300 w 3071812"/>
                <a:gd name="connsiteY13" fmla="*/ 283484 h 141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71812" h="1414764">
                  <a:moveTo>
                    <a:pt x="114300" y="283484"/>
                  </a:moveTo>
                  <a:cubicBezTo>
                    <a:pt x="114300" y="167992"/>
                    <a:pt x="207924" y="74368"/>
                    <a:pt x="323416" y="74368"/>
                  </a:cubicBezTo>
                  <a:cubicBezTo>
                    <a:pt x="452004" y="36696"/>
                    <a:pt x="682553" y="10265"/>
                    <a:pt x="885825" y="14589"/>
                  </a:cubicBezTo>
                  <a:cubicBezTo>
                    <a:pt x="1089097" y="18913"/>
                    <a:pt x="1328738" y="109839"/>
                    <a:pt x="1543050" y="100314"/>
                  </a:cubicBezTo>
                  <a:cubicBezTo>
                    <a:pt x="1851097" y="104638"/>
                    <a:pt x="1980334" y="4625"/>
                    <a:pt x="2171700" y="301"/>
                  </a:cubicBezTo>
                  <a:cubicBezTo>
                    <a:pt x="2363066" y="-4023"/>
                    <a:pt x="2541227" y="39077"/>
                    <a:pt x="2691246" y="74368"/>
                  </a:cubicBezTo>
                  <a:cubicBezTo>
                    <a:pt x="2806738" y="74368"/>
                    <a:pt x="3071812" y="196567"/>
                    <a:pt x="3071812" y="312059"/>
                  </a:cubicBezTo>
                  <a:lnTo>
                    <a:pt x="3057524" y="1005623"/>
                  </a:lnTo>
                  <a:cubicBezTo>
                    <a:pt x="3057524" y="1121115"/>
                    <a:pt x="3006763" y="1386189"/>
                    <a:pt x="2891271" y="1386189"/>
                  </a:cubicBezTo>
                  <a:cubicBezTo>
                    <a:pt x="2584739" y="1400476"/>
                    <a:pt x="2363932" y="1286177"/>
                    <a:pt x="2057400" y="1300464"/>
                  </a:cubicBezTo>
                  <a:lnTo>
                    <a:pt x="409141" y="1414764"/>
                  </a:lnTo>
                  <a:cubicBezTo>
                    <a:pt x="293649" y="1414764"/>
                    <a:pt x="114300" y="1235415"/>
                    <a:pt x="114300" y="1119923"/>
                  </a:cubicBezTo>
                  <a:cubicBezTo>
                    <a:pt x="114300" y="970553"/>
                    <a:pt x="0" y="835471"/>
                    <a:pt x="0" y="686101"/>
                  </a:cubicBezTo>
                  <a:lnTo>
                    <a:pt x="114300" y="283484"/>
                  </a:lnTo>
                  <a:close/>
                </a:path>
              </a:pathLst>
            </a:custGeom>
            <a:ln>
              <a:prstDash val="lgDash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4916B62-006B-2F5C-8E81-D45A15EE3580}"/>
                </a:ext>
              </a:extLst>
            </p:cNvPr>
            <p:cNvSpPr/>
            <p:nvPr/>
          </p:nvSpPr>
          <p:spPr>
            <a:xfrm>
              <a:off x="5149183" y="3910883"/>
              <a:ext cx="2707793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NL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bất tận</a:t>
              </a:r>
              <a:endParaRPr lang="en-GB" sz="6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1153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B344B833-1FB5-4750-81BE-2A090CBBDE02}"/>
              </a:ext>
            </a:extLst>
          </p:cNvPr>
          <p:cNvGrpSpPr/>
          <p:nvPr/>
        </p:nvGrpSpPr>
        <p:grpSpPr>
          <a:xfrm>
            <a:off x="119077" y="1128014"/>
            <a:ext cx="11953847" cy="5621182"/>
            <a:chOff x="0" y="-127203"/>
            <a:chExt cx="8968152" cy="421718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8DA6073-C73A-43AC-BD13-4946869D831A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4D760EDE-FFA1-4303-90EE-7E5276CA5505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24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A699B6E0-7469-41CA-8AF2-E0980D05A77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7D26B434-445E-402D-A757-FA68440C32CC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D1661B42-1482-4C43-8DD4-4CFF3648D809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08D583C3-332C-48A9-B264-E9619203CD6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20" name="图片 11">
              <a:extLst>
                <a:ext uri="{FF2B5EF4-FFF2-40B4-BE49-F238E27FC236}">
                  <a16:creationId xmlns:a16="http://schemas.microsoft.com/office/drawing/2014/main" id="{CC9F38FF-415B-41F9-BE71-7338ED55A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492473" y="269758"/>
            <a:ext cx="9732402" cy="783365"/>
            <a:chOff x="718343" y="288470"/>
            <a:chExt cx="9735405" cy="783607"/>
          </a:xfrm>
        </p:grpSpPr>
        <p:sp>
          <p:nvSpPr>
            <p:cNvPr id="9" name="îṥḷíďê">
              <a:extLst>
                <a:ext uri="{FF2B5EF4-FFF2-40B4-BE49-F238E27FC236}">
                  <a16:creationId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3" name="Google Shape;5317;p41"/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Lưu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ý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trình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bày</a:t>
              </a:r>
              <a:endParaRPr lang="en-US" sz="39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2" name="图片 27">
            <a:extLst>
              <a:ext uri="{FF2B5EF4-FFF2-40B4-BE49-F238E27FC236}">
                <a16:creationId xmlns:a16="http://schemas.microsoft.com/office/drawing/2014/main" id="{1348DD63-2DA1-4C5C-8F51-4E55938A2E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pic>
        <p:nvPicPr>
          <p:cNvPr id="27" name="Picture 4" descr="Mẫu giấy 5 ô ly - Mẫu giấy luyện viết chữ - Download.vn"/>
          <p:cNvPicPr>
            <a:picLocks noChangeAspect="1" noChangeArrowheads="1"/>
          </p:cNvPicPr>
          <p:nvPr/>
        </p:nvPicPr>
        <p:blipFill rotWithShape="1">
          <a:blip r:embed="rId5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4339"/>
          <a:stretch/>
        </p:blipFill>
        <p:spPr bwMode="auto">
          <a:xfrm>
            <a:off x="2340074" y="2586208"/>
            <a:ext cx="8152996" cy="255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Straight Arrow Connector 28"/>
          <p:cNvCxnSpPr>
            <a:cxnSpLocks/>
          </p:cNvCxnSpPr>
          <p:nvPr/>
        </p:nvCxnSpPr>
        <p:spPr>
          <a:xfrm>
            <a:off x="2410320" y="2458040"/>
            <a:ext cx="1236315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0" name="Rectangle 29"/>
          <p:cNvSpPr/>
          <p:nvPr/>
        </p:nvSpPr>
        <p:spPr>
          <a:xfrm>
            <a:off x="2219647" y="1922791"/>
            <a:ext cx="2243321" cy="502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03"/>
            <a:r>
              <a:rPr lang="en-US" sz="2666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Lùi</a:t>
            </a:r>
            <a:r>
              <a:rPr lang="en-US" sz="2666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6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2666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ô </a:t>
            </a:r>
            <a:r>
              <a:rPr lang="en-US" sz="2666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ly</a:t>
            </a:r>
            <a:r>
              <a:rPr lang="en-US" sz="2666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410320" y="2626802"/>
            <a:ext cx="625660" cy="610133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103">
              <a:defRPr/>
            </a:pPr>
            <a:endParaRPr lang="en-US" sz="1799" kern="0">
              <a:solidFill>
                <a:prstClr val="white"/>
              </a:solidFill>
              <a:latin typeface="等线" panose="020F0502020204030204"/>
              <a:cs typeface="Arial" panose="020B0604020202020204" pitchFamily="34" charset="0"/>
            </a:endParaRPr>
          </a:p>
        </p:txBody>
      </p:sp>
      <p:sp>
        <p:nvSpPr>
          <p:cNvPr id="38" name="Google Shape;5317;p41"/>
          <p:cNvSpPr txBox="1">
            <a:spLocks/>
          </p:cNvSpPr>
          <p:nvPr/>
        </p:nvSpPr>
        <p:spPr>
          <a:xfrm>
            <a:off x="3595657" y="5406731"/>
            <a:ext cx="5817763" cy="69885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defTabSz="914103">
              <a:buClr>
                <a:prstClr val="black"/>
              </a:buClr>
              <a:defRPr/>
            </a:pP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Cuối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khổ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endParaRPr lang="vi-VN" sz="3199" kern="0" dirty="0">
              <a:solidFill>
                <a:srgbClr val="FD590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028478" y="2626802"/>
            <a:ext cx="625660" cy="610237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103">
              <a:defRPr/>
            </a:pPr>
            <a:endParaRPr lang="en-US" sz="1799" kern="0">
              <a:solidFill>
                <a:prstClr val="white"/>
              </a:solidFill>
              <a:latin typeface="等线" panose="020F0502020204030204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E79D8E7-49AA-4B06-9FDC-05432AD5D0F2}"/>
              </a:ext>
            </a:extLst>
          </p:cNvPr>
          <p:cNvSpPr txBox="1"/>
          <p:nvPr/>
        </p:nvSpPr>
        <p:spPr>
          <a:xfrm>
            <a:off x="3240046" y="2908986"/>
            <a:ext cx="609463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30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Sĥ</a:t>
            </a:r>
            <a:r>
              <a:rPr lang="en-US" sz="30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way </a:t>
            </a:r>
            <a:r>
              <a:rPr lang="en-US" sz="30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0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κức</a:t>
            </a:r>
            <a:r>
              <a:rPr lang="en-US" sz="30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465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animBg="1"/>
      <p:bldP spid="38" grpId="0" animBg="1"/>
      <p:bldP spid="41" grpId="0" animBg="1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630169D9-3C27-4961-92CA-0AAABB9D3E9F}"/>
              </a:ext>
            </a:extLst>
          </p:cNvPr>
          <p:cNvGrpSpPr/>
          <p:nvPr/>
        </p:nvGrpSpPr>
        <p:grpSpPr>
          <a:xfrm>
            <a:off x="119077" y="1128014"/>
            <a:ext cx="11953847" cy="5621182"/>
            <a:chOff x="0" y="-127203"/>
            <a:chExt cx="8968152" cy="421718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E0AF1F5-94FA-4294-8203-0532FED332B0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F6F5B6DF-163B-448F-B804-6CA8B959403F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1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46244FA3-6BC0-450D-A122-7C2D5F0103A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909F12B8-3244-4AAF-9FF3-94D9718B5B6B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12CB1BBE-B7EA-412D-8AC5-6A907E2F11F6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445B3BE8-7090-4F9E-8437-D02E7134FDDE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15" name="图片 11">
              <a:extLst>
                <a:ext uri="{FF2B5EF4-FFF2-40B4-BE49-F238E27FC236}">
                  <a16:creationId xmlns:a16="http://schemas.microsoft.com/office/drawing/2014/main" id="{6A62770A-A789-406B-B99E-D7137B381F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2980993" y="269758"/>
            <a:ext cx="6230016" cy="783365"/>
            <a:chOff x="1775939" y="288470"/>
            <a:chExt cx="6231939" cy="783607"/>
          </a:xfrm>
        </p:grpSpPr>
        <p:sp>
          <p:nvSpPr>
            <p:cNvPr id="9" name="îṥḷíďê">
              <a:extLst>
                <a:ext uri="{FF2B5EF4-FFF2-40B4-BE49-F238E27FC236}">
                  <a16:creationId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1775939" y="343910"/>
              <a:ext cx="6231939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3" name="Google Shape;5317;p41"/>
            <p:cNvSpPr txBox="1">
              <a:spLocks/>
            </p:cNvSpPr>
            <p:nvPr/>
          </p:nvSpPr>
          <p:spPr>
            <a:xfrm>
              <a:off x="1867464" y="288470"/>
              <a:ext cx="6051341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Lưu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ý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tư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thế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ngồi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endParaRPr lang="en-US" sz="39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2" name="图片 27">
            <a:extLst>
              <a:ext uri="{FF2B5EF4-FFF2-40B4-BE49-F238E27FC236}">
                <a16:creationId xmlns:a16="http://schemas.microsoft.com/office/drawing/2014/main" id="{1348DD63-2DA1-4C5C-8F51-4E55938A2E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540432" y="2300730"/>
            <a:ext cx="9307159" cy="3683843"/>
            <a:chOff x="1335115" y="2009400"/>
            <a:chExt cx="9310032" cy="3684980"/>
          </a:xfrm>
        </p:grpSpPr>
        <p:sp>
          <p:nvSpPr>
            <p:cNvPr id="29" name="TextBox 28"/>
            <p:cNvSpPr txBox="1"/>
            <p:nvPr/>
          </p:nvSpPr>
          <p:spPr>
            <a:xfrm>
              <a:off x="1356338" y="2009400"/>
              <a:ext cx="4682597" cy="1191900"/>
            </a:xfrm>
            <a:prstGeom prst="roundRect">
              <a:avLst/>
            </a:prstGeom>
            <a:solidFill>
              <a:srgbClr val="76D9CA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defTabSz="914103">
                <a:defRPr/>
              </a:pP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1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tay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cầm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viết</a:t>
              </a:r>
              <a:endParaRPr lang="en-US" sz="3199" kern="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defTabSz="914103">
                <a:defRPr/>
              </a:pP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1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tay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giữ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trang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vở</a:t>
              </a:r>
              <a:endParaRPr lang="en-US" sz="3199" kern="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335115" y="3263381"/>
              <a:ext cx="4703820" cy="1191900"/>
            </a:xfrm>
            <a:prstGeom prst="roundRect">
              <a:avLst/>
            </a:prstGeom>
            <a:solidFill>
              <a:srgbClr val="FC8E60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defTabSz="914103">
                <a:defRPr/>
              </a:pPr>
              <a:r>
                <a:rPr lang="vi-VN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Thẳng lưng</a:t>
              </a:r>
            </a:p>
            <a:p>
              <a:pPr defTabSz="914103">
                <a:defRPr/>
              </a:pPr>
              <a:r>
                <a:rPr lang="vi-VN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Chân đặt đúng vị trí</a:t>
              </a: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1335115" y="4517363"/>
              <a:ext cx="4703820" cy="1177017"/>
            </a:xfrm>
            <a:prstGeom prst="roundRect">
              <a:avLst/>
            </a:prstGeom>
            <a:solidFill>
              <a:srgbClr val="FFCF06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defTabSz="914081">
                <a:defRPr/>
              </a:pP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Khoảng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cách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từ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mắt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đến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vở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25 – 30cm</a:t>
              </a:r>
            </a:p>
          </p:txBody>
        </p:sp>
        <p:pic>
          <p:nvPicPr>
            <p:cNvPr id="32" name="Picture 2" descr="https://khotunhua.com/upload/tiny/day-tre-ngoi-dung-tu-the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1178" y="2262489"/>
              <a:ext cx="3623969" cy="343189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 32"/>
            <p:cNvSpPr/>
            <p:nvPr/>
          </p:nvSpPr>
          <p:spPr>
            <a:xfrm>
              <a:off x="6442736" y="3585705"/>
              <a:ext cx="972000" cy="52338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algn="ctr" defTabSz="914103">
                <a:buClr>
                  <a:srgbClr val="000000"/>
                </a:buClr>
                <a:defRPr/>
              </a:pP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Giữ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bằng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tay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trái</a:t>
              </a:r>
              <a:endParaRPr lang="en-US" sz="10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8691514" y="3128316"/>
              <a:ext cx="972000" cy="52338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defTabSz="914103">
                <a:buClr>
                  <a:srgbClr val="000000"/>
                </a:buClr>
                <a:defRPr/>
              </a:pP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bằng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tay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phải</a:t>
              </a:r>
              <a:endParaRPr lang="en-US" sz="10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770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0C8A069-F50D-4A3E-A754-7ED26F65E250}"/>
              </a:ext>
            </a:extLst>
          </p:cNvPr>
          <p:cNvGrpSpPr/>
          <p:nvPr/>
        </p:nvGrpSpPr>
        <p:grpSpPr>
          <a:xfrm>
            <a:off x="119077" y="1128014"/>
            <a:ext cx="11953847" cy="5621182"/>
            <a:chOff x="0" y="-127203"/>
            <a:chExt cx="8968152" cy="421718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E41106-320E-4D38-A7DD-ACB92A152699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9D27D79-6BB6-482F-A0E1-9C46F621FE09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2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F3BD1769-FE14-4E45-A0F7-DBBD0E91E5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F56254F5-FFA4-4F03-89B0-D8E704367416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37B108B-DA33-4690-8657-03D4108AAA43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7DF9A08-5D0D-4129-B86C-F17DC565902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23" name="图片 11">
              <a:extLst>
                <a:ext uri="{FF2B5EF4-FFF2-40B4-BE49-F238E27FC236}">
                  <a16:creationId xmlns:a16="http://schemas.microsoft.com/office/drawing/2014/main" id="{32617216-501F-42C7-BD49-227638A15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625081" y="2625893"/>
            <a:ext cx="5609783" cy="2349579"/>
            <a:chOff x="1147864" y="2761593"/>
            <a:chExt cx="5611514" cy="2350304"/>
          </a:xfrm>
        </p:grpSpPr>
        <p:sp>
          <p:nvSpPr>
            <p:cNvPr id="4" name="Rounded Rectangle 3"/>
            <p:cNvSpPr/>
            <p:nvPr/>
          </p:nvSpPr>
          <p:spPr>
            <a:xfrm>
              <a:off x="1147864" y="2761593"/>
              <a:ext cx="5611514" cy="2350304"/>
            </a:xfrm>
            <a:prstGeom prst="roundRect">
              <a:avLst/>
            </a:prstGeom>
            <a:solidFill>
              <a:srgbClr val="ED7D31">
                <a:lumMod val="20000"/>
                <a:lumOff val="80000"/>
              </a:srgb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 defTabSz="914103">
                <a:lnSpc>
                  <a:spcPct val="120000"/>
                </a:lnSpc>
                <a:defRPr/>
              </a:pPr>
              <a:r>
                <a:rPr lang="en-US" sz="2799" b="1" kern="0" dirty="0" err="1">
                  <a:solidFill>
                    <a:srgbClr val="FF0000"/>
                  </a:solidFill>
                  <a:latin typeface="微软雅黑"/>
                </a:rPr>
                <a:t>Tiêu</a:t>
              </a:r>
              <a:r>
                <a:rPr lang="en-US" sz="2799" b="1" kern="0" dirty="0">
                  <a:solidFill>
                    <a:srgbClr val="FF0000"/>
                  </a:solidFill>
                  <a:latin typeface="微软雅黑"/>
                </a:rPr>
                <a:t> </a:t>
              </a:r>
              <a:r>
                <a:rPr lang="en-US" sz="2799" b="1" kern="0" dirty="0" err="1">
                  <a:solidFill>
                    <a:srgbClr val="FF0000"/>
                  </a:solidFill>
                  <a:latin typeface="微软雅黑"/>
                </a:rPr>
                <a:t>chí</a:t>
              </a:r>
              <a:r>
                <a:rPr lang="en-US" sz="2799" b="1" kern="0" dirty="0">
                  <a:solidFill>
                    <a:srgbClr val="FF0000"/>
                  </a:solidFill>
                  <a:latin typeface="微软雅黑"/>
                </a:rPr>
                <a:t> </a:t>
              </a:r>
              <a:r>
                <a:rPr lang="en-US" sz="2799" b="1" kern="0" dirty="0" err="1">
                  <a:solidFill>
                    <a:srgbClr val="FF0000"/>
                  </a:solidFill>
                  <a:latin typeface="微软雅黑"/>
                </a:rPr>
                <a:t>đánh</a:t>
              </a:r>
              <a:r>
                <a:rPr lang="en-US" sz="2799" b="1" kern="0" dirty="0">
                  <a:solidFill>
                    <a:srgbClr val="FF0000"/>
                  </a:solidFill>
                  <a:latin typeface="微软雅黑"/>
                </a:rPr>
                <a:t> </a:t>
              </a:r>
              <a:r>
                <a:rPr lang="en-US" sz="2799" b="1" kern="0" dirty="0" err="1">
                  <a:solidFill>
                    <a:srgbClr val="FF0000"/>
                  </a:solidFill>
                  <a:latin typeface="微软雅黑"/>
                </a:rPr>
                <a:t>giá</a:t>
              </a:r>
              <a:endParaRPr lang="en-US" sz="2799" b="1" kern="0" dirty="0">
                <a:solidFill>
                  <a:srgbClr val="FF0000"/>
                </a:solidFill>
                <a:latin typeface="微软雅黑"/>
              </a:endParaRPr>
            </a:p>
            <a:p>
              <a:pPr defTabSz="914103">
                <a:lnSpc>
                  <a:spcPct val="120000"/>
                </a:lnSpc>
                <a:buSzPts val="2800"/>
                <a:defRPr/>
              </a:pPr>
              <a:r>
                <a:rPr lang="fi-FI" sz="2799" kern="0" dirty="0">
                  <a:solidFill>
                    <a:srgbClr val="142436"/>
                  </a:solidFill>
                  <a:latin typeface="微软雅黑"/>
                </a:rPr>
                <a:t>1. Sai không quá </a:t>
              </a:r>
              <a:r>
                <a:rPr lang="fi-FI" sz="2799" b="1" kern="0" dirty="0">
                  <a:solidFill>
                    <a:srgbClr val="142436"/>
                  </a:solidFill>
                  <a:latin typeface="微软雅黑"/>
                </a:rPr>
                <a:t>5 lỗi </a:t>
              </a:r>
            </a:p>
            <a:p>
              <a:pPr defTabSz="914103">
                <a:lnSpc>
                  <a:spcPct val="120000"/>
                </a:lnSpc>
                <a:buSzPts val="2800"/>
                <a:defRPr/>
              </a:pP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2.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Chữ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viết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rõ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ràng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,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sạch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đẹp</a:t>
              </a:r>
              <a:endParaRPr lang="en-US" sz="2799" kern="0" dirty="0">
                <a:solidFill>
                  <a:srgbClr val="142436"/>
                </a:solidFill>
                <a:latin typeface="微软雅黑"/>
              </a:endParaRPr>
            </a:p>
            <a:p>
              <a:pPr defTabSz="914103">
                <a:lnSpc>
                  <a:spcPct val="120000"/>
                </a:lnSpc>
                <a:buSzPts val="2800"/>
                <a:defRPr/>
              </a:pP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3.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Trình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bày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đúng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hình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thức</a:t>
              </a:r>
              <a:endParaRPr lang="en-US" sz="2799" kern="0" dirty="0">
                <a:solidFill>
                  <a:srgbClr val="142436"/>
                </a:solidFill>
                <a:latin typeface="微软雅黑"/>
              </a:endParaRPr>
            </a:p>
          </p:txBody>
        </p:sp>
        <p:sp>
          <p:nvSpPr>
            <p:cNvPr id="8" name="5-Point Star 7"/>
            <p:cNvSpPr/>
            <p:nvPr/>
          </p:nvSpPr>
          <p:spPr>
            <a:xfrm>
              <a:off x="6067544" y="4087611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等线" panose="020F0502020204030204"/>
                <a:sym typeface="Arial"/>
              </a:endParaRPr>
            </a:p>
          </p:txBody>
        </p:sp>
        <p:sp>
          <p:nvSpPr>
            <p:cNvPr id="15" name="5-Point Star 14"/>
            <p:cNvSpPr/>
            <p:nvPr/>
          </p:nvSpPr>
          <p:spPr>
            <a:xfrm>
              <a:off x="499027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等线" panose="020F0502020204030204"/>
                <a:sym typeface="Arial"/>
              </a:endParaRPr>
            </a:p>
          </p:txBody>
        </p:sp>
        <p:sp>
          <p:nvSpPr>
            <p:cNvPr id="16" name="5-Point Star 15"/>
            <p:cNvSpPr/>
            <p:nvPr/>
          </p:nvSpPr>
          <p:spPr>
            <a:xfrm>
              <a:off x="5420004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等线" panose="020F0502020204030204"/>
                <a:sym typeface="Arial"/>
              </a:endParaRPr>
            </a:p>
          </p:txBody>
        </p:sp>
        <p:sp>
          <p:nvSpPr>
            <p:cNvPr id="17" name="5-Point Star 16"/>
            <p:cNvSpPr/>
            <p:nvPr/>
          </p:nvSpPr>
          <p:spPr>
            <a:xfrm>
              <a:off x="584972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等线" panose="020F0502020204030204"/>
                <a:sym typeface="Arial"/>
              </a:endParaRPr>
            </a:p>
          </p:txBody>
        </p:sp>
        <p:sp>
          <p:nvSpPr>
            <p:cNvPr id="18" name="5-Point Star 17"/>
            <p:cNvSpPr/>
            <p:nvPr/>
          </p:nvSpPr>
          <p:spPr>
            <a:xfrm>
              <a:off x="5836466" y="4515175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等线" panose="020F0502020204030204"/>
                <a:sym typeface="Arial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175" y="4378934"/>
            <a:ext cx="2254215" cy="225061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978533" y="69664"/>
            <a:ext cx="6179861" cy="783365"/>
            <a:chOff x="572821" y="288470"/>
            <a:chExt cx="9735405" cy="783607"/>
          </a:xfrm>
        </p:grpSpPr>
        <p:sp>
          <p:nvSpPr>
            <p:cNvPr id="12" name="îṥḷíďê">
              <a:extLst>
                <a:ext uri="{FF2B5EF4-FFF2-40B4-BE49-F238E27FC236}">
                  <a16:creationId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2873170" y="343910"/>
              <a:ext cx="5134709" cy="63304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2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13" name="Google Shape;5317;p41"/>
            <p:cNvSpPr txBox="1">
              <a:spLocks/>
            </p:cNvSpPr>
            <p:nvPr/>
          </p:nvSpPr>
          <p:spPr>
            <a:xfrm>
              <a:off x="572821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599" dirty="0" err="1">
                  <a:solidFill>
                    <a:srgbClr val="249EA0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Nghe</a:t>
              </a:r>
              <a:r>
                <a:rPr lang="en-US" sz="3599" dirty="0">
                  <a:solidFill>
                    <a:srgbClr val="249EA0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- </a:t>
              </a:r>
              <a:r>
                <a:rPr lang="en-US" sz="3599" dirty="0" err="1">
                  <a:solidFill>
                    <a:srgbClr val="249EA0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endParaRPr lang="en-US" sz="3599" dirty="0">
                <a:solidFill>
                  <a:srgbClr val="249EA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101706" y="2390601"/>
            <a:ext cx="4411211" cy="2240263"/>
            <a:chOff x="7562960" y="2029855"/>
            <a:chExt cx="2844356" cy="2037887"/>
          </a:xfrm>
        </p:grpSpPr>
        <p:sp>
          <p:nvSpPr>
            <p:cNvPr id="19" name="ïsḻîdé">
              <a:extLst>
                <a:ext uri="{FF2B5EF4-FFF2-40B4-BE49-F238E27FC236}">
                  <a16:creationId xmlns:a16="http://schemas.microsoft.com/office/drawing/2014/main" id="{109DC4CC-6BAD-48BA-9314-6E0942235C6A}"/>
                </a:ext>
              </a:extLst>
            </p:cNvPr>
            <p:cNvSpPr/>
            <p:nvPr/>
          </p:nvSpPr>
          <p:spPr bwMode="auto">
            <a:xfrm>
              <a:off x="7671479" y="2075243"/>
              <a:ext cx="2615461" cy="1947112"/>
            </a:xfrm>
            <a:custGeom>
              <a:avLst/>
              <a:gdLst>
                <a:gd name="T0" fmla="*/ 1263 w 1300"/>
                <a:gd name="T1" fmla="*/ 334 h 892"/>
                <a:gd name="T2" fmla="*/ 1095 w 1300"/>
                <a:gd name="T3" fmla="*/ 267 h 892"/>
                <a:gd name="T4" fmla="*/ 1070 w 1300"/>
                <a:gd name="T5" fmla="*/ 268 h 892"/>
                <a:gd name="T6" fmla="*/ 1000 w 1300"/>
                <a:gd name="T7" fmla="*/ 123 h 892"/>
                <a:gd name="T8" fmla="*/ 880 w 1300"/>
                <a:gd name="T9" fmla="*/ 82 h 892"/>
                <a:gd name="T10" fmla="*/ 782 w 1300"/>
                <a:gd name="T11" fmla="*/ 100 h 892"/>
                <a:gd name="T12" fmla="*/ 573 w 1300"/>
                <a:gd name="T13" fmla="*/ 0 h 892"/>
                <a:gd name="T14" fmla="*/ 561 w 1300"/>
                <a:gd name="T15" fmla="*/ 1 h 892"/>
                <a:gd name="T16" fmla="*/ 346 w 1300"/>
                <a:gd name="T17" fmla="*/ 165 h 892"/>
                <a:gd name="T18" fmla="*/ 307 w 1300"/>
                <a:gd name="T19" fmla="*/ 161 h 892"/>
                <a:gd name="T20" fmla="*/ 183 w 1300"/>
                <a:gd name="T21" fmla="*/ 245 h 892"/>
                <a:gd name="T22" fmla="*/ 168 w 1300"/>
                <a:gd name="T23" fmla="*/ 244 h 892"/>
                <a:gd name="T24" fmla="*/ 38 w 1300"/>
                <a:gd name="T25" fmla="*/ 320 h 892"/>
                <a:gd name="T26" fmla="*/ 33 w 1300"/>
                <a:gd name="T27" fmla="*/ 496 h 892"/>
                <a:gd name="T28" fmla="*/ 214 w 1300"/>
                <a:gd name="T29" fmla="*/ 587 h 892"/>
                <a:gd name="T30" fmla="*/ 283 w 1300"/>
                <a:gd name="T31" fmla="*/ 580 h 892"/>
                <a:gd name="T32" fmla="*/ 405 w 1300"/>
                <a:gd name="T33" fmla="*/ 685 h 892"/>
                <a:gd name="T34" fmla="*/ 437 w 1300"/>
                <a:gd name="T35" fmla="*/ 687 h 892"/>
                <a:gd name="T36" fmla="*/ 576 w 1300"/>
                <a:gd name="T37" fmla="*/ 627 h 892"/>
                <a:gd name="T38" fmla="*/ 792 w 1300"/>
                <a:gd name="T39" fmla="*/ 752 h 892"/>
                <a:gd name="T40" fmla="*/ 702 w 1300"/>
                <a:gd name="T41" fmla="*/ 892 h 892"/>
                <a:gd name="T42" fmla="*/ 983 w 1300"/>
                <a:gd name="T43" fmla="*/ 619 h 892"/>
                <a:gd name="T44" fmla="*/ 985 w 1300"/>
                <a:gd name="T45" fmla="*/ 616 h 892"/>
                <a:gd name="T46" fmla="*/ 1039 w 1300"/>
                <a:gd name="T47" fmla="*/ 623 h 892"/>
                <a:gd name="T48" fmla="*/ 1149 w 1300"/>
                <a:gd name="T49" fmla="*/ 570 h 892"/>
                <a:gd name="T50" fmla="*/ 1270 w 1300"/>
                <a:gd name="T51" fmla="*/ 489 h 892"/>
                <a:gd name="T52" fmla="*/ 1263 w 1300"/>
                <a:gd name="T53" fmla="*/ 334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00" h="892">
                  <a:moveTo>
                    <a:pt x="1263" y="334"/>
                  </a:moveTo>
                  <a:cubicBezTo>
                    <a:pt x="1215" y="275"/>
                    <a:pt x="1137" y="267"/>
                    <a:pt x="1095" y="267"/>
                  </a:cubicBezTo>
                  <a:cubicBezTo>
                    <a:pt x="1085" y="267"/>
                    <a:pt x="1077" y="267"/>
                    <a:pt x="1070" y="268"/>
                  </a:cubicBezTo>
                  <a:cubicBezTo>
                    <a:pt x="1074" y="242"/>
                    <a:pt x="1073" y="183"/>
                    <a:pt x="1000" y="123"/>
                  </a:cubicBezTo>
                  <a:cubicBezTo>
                    <a:pt x="968" y="96"/>
                    <a:pt x="927" y="82"/>
                    <a:pt x="880" y="82"/>
                  </a:cubicBezTo>
                  <a:cubicBezTo>
                    <a:pt x="836" y="82"/>
                    <a:pt x="799" y="94"/>
                    <a:pt x="782" y="100"/>
                  </a:cubicBezTo>
                  <a:cubicBezTo>
                    <a:pt x="768" y="75"/>
                    <a:pt x="714" y="0"/>
                    <a:pt x="573" y="0"/>
                  </a:cubicBezTo>
                  <a:cubicBezTo>
                    <a:pt x="569" y="0"/>
                    <a:pt x="565" y="0"/>
                    <a:pt x="561" y="1"/>
                  </a:cubicBezTo>
                  <a:cubicBezTo>
                    <a:pt x="391" y="6"/>
                    <a:pt x="353" y="129"/>
                    <a:pt x="346" y="165"/>
                  </a:cubicBezTo>
                  <a:cubicBezTo>
                    <a:pt x="332" y="162"/>
                    <a:pt x="319" y="161"/>
                    <a:pt x="307" y="161"/>
                  </a:cubicBezTo>
                  <a:cubicBezTo>
                    <a:pt x="220" y="161"/>
                    <a:pt x="191" y="222"/>
                    <a:pt x="183" y="245"/>
                  </a:cubicBezTo>
                  <a:cubicBezTo>
                    <a:pt x="178" y="244"/>
                    <a:pt x="173" y="244"/>
                    <a:pt x="168" y="244"/>
                  </a:cubicBezTo>
                  <a:cubicBezTo>
                    <a:pt x="118" y="244"/>
                    <a:pt x="68" y="273"/>
                    <a:pt x="38" y="320"/>
                  </a:cubicBezTo>
                  <a:cubicBezTo>
                    <a:pt x="2" y="376"/>
                    <a:pt x="0" y="442"/>
                    <a:pt x="33" y="496"/>
                  </a:cubicBezTo>
                  <a:cubicBezTo>
                    <a:pt x="78" y="571"/>
                    <a:pt x="157" y="587"/>
                    <a:pt x="214" y="587"/>
                  </a:cubicBezTo>
                  <a:cubicBezTo>
                    <a:pt x="245" y="587"/>
                    <a:pt x="270" y="582"/>
                    <a:pt x="283" y="580"/>
                  </a:cubicBezTo>
                  <a:cubicBezTo>
                    <a:pt x="288" y="605"/>
                    <a:pt x="310" y="669"/>
                    <a:pt x="405" y="685"/>
                  </a:cubicBezTo>
                  <a:cubicBezTo>
                    <a:pt x="416" y="686"/>
                    <a:pt x="426" y="687"/>
                    <a:pt x="437" y="687"/>
                  </a:cubicBezTo>
                  <a:cubicBezTo>
                    <a:pt x="508" y="687"/>
                    <a:pt x="555" y="649"/>
                    <a:pt x="576" y="627"/>
                  </a:cubicBezTo>
                  <a:cubicBezTo>
                    <a:pt x="586" y="650"/>
                    <a:pt x="654" y="737"/>
                    <a:pt x="792" y="752"/>
                  </a:cubicBezTo>
                  <a:cubicBezTo>
                    <a:pt x="780" y="798"/>
                    <a:pt x="763" y="849"/>
                    <a:pt x="702" y="892"/>
                  </a:cubicBezTo>
                  <a:cubicBezTo>
                    <a:pt x="702" y="892"/>
                    <a:pt x="864" y="847"/>
                    <a:pt x="983" y="619"/>
                  </a:cubicBezTo>
                  <a:cubicBezTo>
                    <a:pt x="984" y="618"/>
                    <a:pt x="984" y="617"/>
                    <a:pt x="985" y="616"/>
                  </a:cubicBezTo>
                  <a:cubicBezTo>
                    <a:pt x="1004" y="621"/>
                    <a:pt x="1022" y="623"/>
                    <a:pt x="1039" y="623"/>
                  </a:cubicBezTo>
                  <a:cubicBezTo>
                    <a:pt x="1107" y="623"/>
                    <a:pt x="1139" y="584"/>
                    <a:pt x="1149" y="570"/>
                  </a:cubicBezTo>
                  <a:cubicBezTo>
                    <a:pt x="1197" y="569"/>
                    <a:pt x="1243" y="538"/>
                    <a:pt x="1270" y="489"/>
                  </a:cubicBezTo>
                  <a:cubicBezTo>
                    <a:pt x="1300" y="435"/>
                    <a:pt x="1297" y="375"/>
                    <a:pt x="1263" y="334"/>
                  </a:cubicBezTo>
                </a:path>
              </a:pathLst>
            </a:custGeom>
            <a:solidFill>
              <a:srgbClr val="FFF4D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12" tIns="45706" rIns="91412" bIns="45706" anchor="b" anchorCtr="1" compatLnSpc="1">
              <a:prstTxWarp prst="textNoShape">
                <a:avLst/>
              </a:prstTxWarp>
              <a:normAutofit/>
            </a:bodyPr>
            <a:lstStyle/>
            <a:p>
              <a:pPr algn="ctr" defTabSz="1218804"/>
              <a:endParaRPr lang="zh-CN" altLang="en-US" sz="1799" b="1" dirty="0">
                <a:solidFill>
                  <a:srgbClr val="778495"/>
                </a:solidFill>
                <a:latin typeface="微软雅黑"/>
              </a:endParaRPr>
            </a:p>
          </p:txBody>
        </p:sp>
        <p:sp>
          <p:nvSpPr>
            <p:cNvPr id="21" name="iŝ1iḍe">
              <a:extLst>
                <a:ext uri="{FF2B5EF4-FFF2-40B4-BE49-F238E27FC236}">
                  <a16:creationId xmlns:a16="http://schemas.microsoft.com/office/drawing/2014/main" id="{3A3F8FD7-742B-4003-8799-D47998585EE3}"/>
                </a:ext>
              </a:extLst>
            </p:cNvPr>
            <p:cNvSpPr/>
            <p:nvPr/>
          </p:nvSpPr>
          <p:spPr bwMode="auto">
            <a:xfrm>
              <a:off x="7562960" y="2029855"/>
              <a:ext cx="2844356" cy="2037887"/>
            </a:xfrm>
            <a:custGeom>
              <a:avLst/>
              <a:gdLst>
                <a:gd name="T0" fmla="*/ 1413 w 1454"/>
                <a:gd name="T1" fmla="*/ 410 h 1042"/>
                <a:gd name="T2" fmla="*/ 1224 w 1454"/>
                <a:gd name="T3" fmla="*/ 327 h 1042"/>
                <a:gd name="T4" fmla="*/ 1197 w 1454"/>
                <a:gd name="T5" fmla="*/ 328 h 1042"/>
                <a:gd name="T6" fmla="*/ 1119 w 1454"/>
                <a:gd name="T7" fmla="*/ 150 h 1042"/>
                <a:gd name="T8" fmla="*/ 984 w 1454"/>
                <a:gd name="T9" fmla="*/ 101 h 1042"/>
                <a:gd name="T10" fmla="*/ 875 w 1454"/>
                <a:gd name="T11" fmla="*/ 122 h 1042"/>
                <a:gd name="T12" fmla="*/ 641 w 1454"/>
                <a:gd name="T13" fmla="*/ 0 h 1042"/>
                <a:gd name="T14" fmla="*/ 627 w 1454"/>
                <a:gd name="T15" fmla="*/ 0 h 1042"/>
                <a:gd name="T16" fmla="*/ 386 w 1454"/>
                <a:gd name="T17" fmla="*/ 202 h 1042"/>
                <a:gd name="T18" fmla="*/ 343 w 1454"/>
                <a:gd name="T19" fmla="*/ 198 h 1042"/>
                <a:gd name="T20" fmla="*/ 205 w 1454"/>
                <a:gd name="T21" fmla="*/ 300 h 1042"/>
                <a:gd name="T22" fmla="*/ 188 w 1454"/>
                <a:gd name="T23" fmla="*/ 299 h 1042"/>
                <a:gd name="T24" fmla="*/ 42 w 1454"/>
                <a:gd name="T25" fmla="*/ 393 h 1042"/>
                <a:gd name="T26" fmla="*/ 37 w 1454"/>
                <a:gd name="T27" fmla="*/ 610 h 1042"/>
                <a:gd name="T28" fmla="*/ 240 w 1454"/>
                <a:gd name="T29" fmla="*/ 721 h 1042"/>
                <a:gd name="T30" fmla="*/ 317 w 1454"/>
                <a:gd name="T31" fmla="*/ 712 h 1042"/>
                <a:gd name="T32" fmla="*/ 453 w 1454"/>
                <a:gd name="T33" fmla="*/ 841 h 1042"/>
                <a:gd name="T34" fmla="*/ 489 w 1454"/>
                <a:gd name="T35" fmla="*/ 844 h 1042"/>
                <a:gd name="T36" fmla="*/ 644 w 1454"/>
                <a:gd name="T37" fmla="*/ 770 h 1042"/>
                <a:gd name="T38" fmla="*/ 791 w 1454"/>
                <a:gd name="T39" fmla="*/ 873 h 1042"/>
                <a:gd name="T40" fmla="*/ 673 w 1454"/>
                <a:gd name="T41" fmla="*/ 1042 h 1042"/>
                <a:gd name="T42" fmla="*/ 1099 w 1454"/>
                <a:gd name="T43" fmla="*/ 761 h 1042"/>
                <a:gd name="T44" fmla="*/ 1102 w 1454"/>
                <a:gd name="T45" fmla="*/ 757 h 1042"/>
                <a:gd name="T46" fmla="*/ 1162 w 1454"/>
                <a:gd name="T47" fmla="*/ 766 h 1042"/>
                <a:gd name="T48" fmla="*/ 1285 w 1454"/>
                <a:gd name="T49" fmla="*/ 700 h 1042"/>
                <a:gd name="T50" fmla="*/ 1420 w 1454"/>
                <a:gd name="T51" fmla="*/ 601 h 1042"/>
                <a:gd name="T52" fmla="*/ 1413 w 1454"/>
                <a:gd name="T53" fmla="*/ 410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54" h="1042">
                  <a:moveTo>
                    <a:pt x="1413" y="410"/>
                  </a:moveTo>
                  <a:cubicBezTo>
                    <a:pt x="1359" y="338"/>
                    <a:pt x="1272" y="327"/>
                    <a:pt x="1224" y="327"/>
                  </a:cubicBezTo>
                  <a:cubicBezTo>
                    <a:pt x="1214" y="327"/>
                    <a:pt x="1204" y="328"/>
                    <a:pt x="1197" y="328"/>
                  </a:cubicBezTo>
                  <a:cubicBezTo>
                    <a:pt x="1201" y="297"/>
                    <a:pt x="1200" y="224"/>
                    <a:pt x="1119" y="150"/>
                  </a:cubicBezTo>
                  <a:cubicBezTo>
                    <a:pt x="1082" y="117"/>
                    <a:pt x="1037" y="101"/>
                    <a:pt x="984" y="101"/>
                  </a:cubicBezTo>
                  <a:cubicBezTo>
                    <a:pt x="935" y="101"/>
                    <a:pt x="893" y="115"/>
                    <a:pt x="875" y="122"/>
                  </a:cubicBezTo>
                  <a:cubicBezTo>
                    <a:pt x="859" y="91"/>
                    <a:pt x="799" y="0"/>
                    <a:pt x="641" y="0"/>
                  </a:cubicBezTo>
                  <a:cubicBezTo>
                    <a:pt x="637" y="0"/>
                    <a:pt x="632" y="0"/>
                    <a:pt x="627" y="0"/>
                  </a:cubicBezTo>
                  <a:cubicBezTo>
                    <a:pt x="437" y="6"/>
                    <a:pt x="395" y="158"/>
                    <a:pt x="386" y="202"/>
                  </a:cubicBezTo>
                  <a:cubicBezTo>
                    <a:pt x="371" y="199"/>
                    <a:pt x="357" y="198"/>
                    <a:pt x="343" y="198"/>
                  </a:cubicBezTo>
                  <a:cubicBezTo>
                    <a:pt x="246" y="198"/>
                    <a:pt x="214" y="273"/>
                    <a:pt x="205" y="300"/>
                  </a:cubicBezTo>
                  <a:cubicBezTo>
                    <a:pt x="200" y="300"/>
                    <a:pt x="194" y="299"/>
                    <a:pt x="188" y="299"/>
                  </a:cubicBezTo>
                  <a:cubicBezTo>
                    <a:pt x="132" y="299"/>
                    <a:pt x="76" y="335"/>
                    <a:pt x="42" y="393"/>
                  </a:cubicBezTo>
                  <a:cubicBezTo>
                    <a:pt x="2" y="461"/>
                    <a:pt x="0" y="542"/>
                    <a:pt x="37" y="610"/>
                  </a:cubicBezTo>
                  <a:cubicBezTo>
                    <a:pt x="88" y="702"/>
                    <a:pt x="175" y="721"/>
                    <a:pt x="240" y="721"/>
                  </a:cubicBezTo>
                  <a:cubicBezTo>
                    <a:pt x="274" y="721"/>
                    <a:pt x="302" y="716"/>
                    <a:pt x="317" y="712"/>
                  </a:cubicBezTo>
                  <a:cubicBezTo>
                    <a:pt x="322" y="744"/>
                    <a:pt x="347" y="823"/>
                    <a:pt x="453" y="841"/>
                  </a:cubicBezTo>
                  <a:cubicBezTo>
                    <a:pt x="465" y="843"/>
                    <a:pt x="477" y="844"/>
                    <a:pt x="489" y="844"/>
                  </a:cubicBezTo>
                  <a:cubicBezTo>
                    <a:pt x="568" y="844"/>
                    <a:pt x="621" y="797"/>
                    <a:pt x="644" y="770"/>
                  </a:cubicBezTo>
                  <a:cubicBezTo>
                    <a:pt x="655" y="799"/>
                    <a:pt x="689" y="847"/>
                    <a:pt x="791" y="873"/>
                  </a:cubicBezTo>
                  <a:cubicBezTo>
                    <a:pt x="778" y="928"/>
                    <a:pt x="746" y="1003"/>
                    <a:pt x="673" y="1042"/>
                  </a:cubicBezTo>
                  <a:cubicBezTo>
                    <a:pt x="673" y="1042"/>
                    <a:pt x="966" y="1042"/>
                    <a:pt x="1099" y="761"/>
                  </a:cubicBezTo>
                  <a:cubicBezTo>
                    <a:pt x="1100" y="760"/>
                    <a:pt x="1101" y="758"/>
                    <a:pt x="1102" y="757"/>
                  </a:cubicBezTo>
                  <a:cubicBezTo>
                    <a:pt x="1123" y="763"/>
                    <a:pt x="1143" y="766"/>
                    <a:pt x="1162" y="766"/>
                  </a:cubicBezTo>
                  <a:cubicBezTo>
                    <a:pt x="1238" y="766"/>
                    <a:pt x="1274" y="717"/>
                    <a:pt x="1285" y="700"/>
                  </a:cubicBezTo>
                  <a:cubicBezTo>
                    <a:pt x="1339" y="699"/>
                    <a:pt x="1390" y="661"/>
                    <a:pt x="1420" y="601"/>
                  </a:cubicBezTo>
                  <a:cubicBezTo>
                    <a:pt x="1454" y="534"/>
                    <a:pt x="1451" y="461"/>
                    <a:pt x="1413" y="410"/>
                  </a:cubicBezTo>
                </a:path>
              </a:pathLst>
            </a:custGeom>
            <a:noFill/>
            <a:ln w="38100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3"/>
              <a:endParaRPr sz="1799">
                <a:solidFill>
                  <a:srgbClr val="000000"/>
                </a:solidFill>
                <a:latin typeface="微软雅黑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7672080" y="2877605"/>
            <a:ext cx="3252071" cy="1199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103">
              <a:defRPr/>
            </a:pP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微软雅黑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微软雅黑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微软雅黑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微软雅黑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微软雅黑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微软雅黑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微软雅黑"/>
                <a:ea typeface="Cambria" panose="02040503050406030204" pitchFamily="18" charset="0"/>
                <a:cs typeface="Arial" panose="020B0604020202020204" pitchFamily="34" charset="0"/>
              </a:rPr>
              <a:t>đánh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微软雅黑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微软雅黑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微软雅黑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微软雅黑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微软雅黑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微软雅黑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微软雅黑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微软雅黑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微软雅黑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微软雅黑"/>
                <a:ea typeface="Cambria" panose="02040503050406030204" pitchFamily="18" charset="0"/>
                <a:cs typeface="Arial" panose="020B0604020202020204" pitchFamily="34" charset="0"/>
              </a:rPr>
              <a:t>mình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微软雅黑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微软雅黑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微软雅黑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微软雅黑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微软雅黑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微软雅黑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endParaRPr lang="en-US" sz="2399" b="1" kern="0" dirty="0">
              <a:solidFill>
                <a:prstClr val="black">
                  <a:lumMod val="50000"/>
                </a:prstClr>
              </a:solidFill>
              <a:latin typeface="微软雅黑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74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>
            <a:extLst>
              <a:ext uri="{FF2B5EF4-FFF2-40B4-BE49-F238E27FC236}">
                <a16:creationId xmlns:a16="http://schemas.microsoft.com/office/drawing/2014/main" id="{D2A0361B-5DD8-C0EC-76B4-842EA830C840}"/>
              </a:ext>
            </a:extLst>
          </p:cNvPr>
          <p:cNvSpPr/>
          <p:nvPr/>
        </p:nvSpPr>
        <p:spPr>
          <a:xfrm>
            <a:off x="-73819" y="72865"/>
            <a:ext cx="12265819" cy="1268424"/>
          </a:xfrm>
          <a:custGeom>
            <a:avLst/>
            <a:gdLst>
              <a:gd name="connsiteX0" fmla="*/ 0 w 5424488"/>
              <a:gd name="connsiteY0" fmla="*/ 0 h 3046988"/>
              <a:gd name="connsiteX1" fmla="*/ 5424488 w 5424488"/>
              <a:gd name="connsiteY1" fmla="*/ 0 h 3046988"/>
              <a:gd name="connsiteX2" fmla="*/ 5424488 w 5424488"/>
              <a:gd name="connsiteY2" fmla="*/ 3046988 h 3046988"/>
              <a:gd name="connsiteX3" fmla="*/ 0 w 5424488"/>
              <a:gd name="connsiteY3" fmla="*/ 3046988 h 3046988"/>
              <a:gd name="connsiteX4" fmla="*/ 0 w 5424488"/>
              <a:gd name="connsiteY4" fmla="*/ 0 h 3046988"/>
              <a:gd name="connsiteX0" fmla="*/ 0 w 5424533"/>
              <a:gd name="connsiteY0" fmla="*/ 0 h 3046988"/>
              <a:gd name="connsiteX1" fmla="*/ 5424488 w 5424533"/>
              <a:gd name="connsiteY1" fmla="*/ 0 h 3046988"/>
              <a:gd name="connsiteX2" fmla="*/ 5299617 w 5424533"/>
              <a:gd name="connsiteY2" fmla="*/ 926367 h 3046988"/>
              <a:gd name="connsiteX3" fmla="*/ 5424488 w 5424533"/>
              <a:gd name="connsiteY3" fmla="*/ 3046988 h 3046988"/>
              <a:gd name="connsiteX4" fmla="*/ 0 w 5424533"/>
              <a:gd name="connsiteY4" fmla="*/ 3046988 h 3046988"/>
              <a:gd name="connsiteX5" fmla="*/ 0 w 5424533"/>
              <a:gd name="connsiteY5" fmla="*/ 0 h 3046988"/>
              <a:gd name="connsiteX0" fmla="*/ 0 w 5424533"/>
              <a:gd name="connsiteY0" fmla="*/ 0 h 3047403"/>
              <a:gd name="connsiteX1" fmla="*/ 5424488 w 5424533"/>
              <a:gd name="connsiteY1" fmla="*/ 0 h 3047403"/>
              <a:gd name="connsiteX2" fmla="*/ 5299617 w 5424533"/>
              <a:gd name="connsiteY2" fmla="*/ 926367 h 3047403"/>
              <a:gd name="connsiteX3" fmla="*/ 5424488 w 5424533"/>
              <a:gd name="connsiteY3" fmla="*/ 3046988 h 3047403"/>
              <a:gd name="connsiteX4" fmla="*/ 2632617 w 5424533"/>
              <a:gd name="connsiteY4" fmla="*/ 2869467 h 3047403"/>
              <a:gd name="connsiteX5" fmla="*/ 0 w 5424533"/>
              <a:gd name="connsiteY5" fmla="*/ 3046988 h 3047403"/>
              <a:gd name="connsiteX6" fmla="*/ 0 w 5424533"/>
              <a:gd name="connsiteY6" fmla="*/ 0 h 3047403"/>
              <a:gd name="connsiteX0" fmla="*/ 0 w 5424533"/>
              <a:gd name="connsiteY0" fmla="*/ 0 h 3047403"/>
              <a:gd name="connsiteX1" fmla="*/ 5424488 w 5424533"/>
              <a:gd name="connsiteY1" fmla="*/ 0 h 3047403"/>
              <a:gd name="connsiteX2" fmla="*/ 5299617 w 5424533"/>
              <a:gd name="connsiteY2" fmla="*/ 926367 h 3047403"/>
              <a:gd name="connsiteX3" fmla="*/ 5424488 w 5424533"/>
              <a:gd name="connsiteY3" fmla="*/ 3046988 h 3047403"/>
              <a:gd name="connsiteX4" fmla="*/ 2632617 w 5424533"/>
              <a:gd name="connsiteY4" fmla="*/ 2869467 h 3047403"/>
              <a:gd name="connsiteX5" fmla="*/ 76200 w 5424533"/>
              <a:gd name="connsiteY5" fmla="*/ 2856488 h 3047403"/>
              <a:gd name="connsiteX6" fmla="*/ 0 w 5424533"/>
              <a:gd name="connsiteY6" fmla="*/ 0 h 3047403"/>
              <a:gd name="connsiteX0" fmla="*/ 0 w 5424533"/>
              <a:gd name="connsiteY0" fmla="*/ 0 h 3047403"/>
              <a:gd name="connsiteX1" fmla="*/ 5424488 w 5424533"/>
              <a:gd name="connsiteY1" fmla="*/ 0 h 3047403"/>
              <a:gd name="connsiteX2" fmla="*/ 5299617 w 5424533"/>
              <a:gd name="connsiteY2" fmla="*/ 926367 h 3047403"/>
              <a:gd name="connsiteX3" fmla="*/ 5424488 w 5424533"/>
              <a:gd name="connsiteY3" fmla="*/ 3046988 h 3047403"/>
              <a:gd name="connsiteX4" fmla="*/ 2632617 w 5424533"/>
              <a:gd name="connsiteY4" fmla="*/ 2869467 h 3047403"/>
              <a:gd name="connsiteX5" fmla="*/ 76200 w 5424533"/>
              <a:gd name="connsiteY5" fmla="*/ 2856488 h 3047403"/>
              <a:gd name="connsiteX6" fmla="*/ 98967 w 5424533"/>
              <a:gd name="connsiteY6" fmla="*/ 1154967 h 3047403"/>
              <a:gd name="connsiteX7" fmla="*/ 0 w 5424533"/>
              <a:gd name="connsiteY7" fmla="*/ 0 h 3047403"/>
              <a:gd name="connsiteX0" fmla="*/ 176537 w 5353420"/>
              <a:gd name="connsiteY0" fmla="*/ 0 h 3047403"/>
              <a:gd name="connsiteX1" fmla="*/ 5353375 w 5353420"/>
              <a:gd name="connsiteY1" fmla="*/ 0 h 3047403"/>
              <a:gd name="connsiteX2" fmla="*/ 5228504 w 5353420"/>
              <a:gd name="connsiteY2" fmla="*/ 926367 h 3047403"/>
              <a:gd name="connsiteX3" fmla="*/ 5353375 w 5353420"/>
              <a:gd name="connsiteY3" fmla="*/ 3046988 h 3047403"/>
              <a:gd name="connsiteX4" fmla="*/ 2561504 w 5353420"/>
              <a:gd name="connsiteY4" fmla="*/ 2869467 h 3047403"/>
              <a:gd name="connsiteX5" fmla="*/ 5087 w 5353420"/>
              <a:gd name="connsiteY5" fmla="*/ 2856488 h 3047403"/>
              <a:gd name="connsiteX6" fmla="*/ 27854 w 5353420"/>
              <a:gd name="connsiteY6" fmla="*/ 1154967 h 3047403"/>
              <a:gd name="connsiteX7" fmla="*/ 176537 w 5353420"/>
              <a:gd name="connsiteY7" fmla="*/ 0 h 3047403"/>
              <a:gd name="connsiteX0" fmla="*/ 176537 w 5353420"/>
              <a:gd name="connsiteY0" fmla="*/ 189378 h 3236781"/>
              <a:gd name="connsiteX1" fmla="*/ 2762620 w 5353420"/>
              <a:gd name="connsiteY1" fmla="*/ 0 h 3236781"/>
              <a:gd name="connsiteX2" fmla="*/ 5353375 w 5353420"/>
              <a:gd name="connsiteY2" fmla="*/ 189378 h 3236781"/>
              <a:gd name="connsiteX3" fmla="*/ 5228504 w 5353420"/>
              <a:gd name="connsiteY3" fmla="*/ 1115745 h 3236781"/>
              <a:gd name="connsiteX4" fmla="*/ 5353375 w 5353420"/>
              <a:gd name="connsiteY4" fmla="*/ 3236366 h 3236781"/>
              <a:gd name="connsiteX5" fmla="*/ 2561504 w 5353420"/>
              <a:gd name="connsiteY5" fmla="*/ 3058845 h 3236781"/>
              <a:gd name="connsiteX6" fmla="*/ 5087 w 5353420"/>
              <a:gd name="connsiteY6" fmla="*/ 3045866 h 3236781"/>
              <a:gd name="connsiteX7" fmla="*/ 27854 w 5353420"/>
              <a:gd name="connsiteY7" fmla="*/ 1344345 h 3236781"/>
              <a:gd name="connsiteX8" fmla="*/ 176537 w 5353420"/>
              <a:gd name="connsiteY8" fmla="*/ 189378 h 3236781"/>
              <a:gd name="connsiteX0" fmla="*/ 176537 w 5353420"/>
              <a:gd name="connsiteY0" fmla="*/ 189378 h 3236781"/>
              <a:gd name="connsiteX1" fmla="*/ 2762620 w 5353420"/>
              <a:gd name="connsiteY1" fmla="*/ 0 h 3236781"/>
              <a:gd name="connsiteX2" fmla="*/ 5353375 w 5353420"/>
              <a:gd name="connsiteY2" fmla="*/ 189378 h 3236781"/>
              <a:gd name="connsiteX3" fmla="*/ 5228504 w 5353420"/>
              <a:gd name="connsiteY3" fmla="*/ 1115745 h 3236781"/>
              <a:gd name="connsiteX4" fmla="*/ 5201020 w 5353420"/>
              <a:gd name="connsiteY4" fmla="*/ 2286000 h 3236781"/>
              <a:gd name="connsiteX5" fmla="*/ 5353375 w 5353420"/>
              <a:gd name="connsiteY5" fmla="*/ 3236366 h 3236781"/>
              <a:gd name="connsiteX6" fmla="*/ 2561504 w 5353420"/>
              <a:gd name="connsiteY6" fmla="*/ 3058845 h 3236781"/>
              <a:gd name="connsiteX7" fmla="*/ 5087 w 5353420"/>
              <a:gd name="connsiteY7" fmla="*/ 3045866 h 3236781"/>
              <a:gd name="connsiteX8" fmla="*/ 27854 w 5353420"/>
              <a:gd name="connsiteY8" fmla="*/ 1344345 h 3236781"/>
              <a:gd name="connsiteX9" fmla="*/ 176537 w 5353420"/>
              <a:gd name="connsiteY9" fmla="*/ 189378 h 3236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53420" h="3236781">
                <a:moveTo>
                  <a:pt x="176537" y="189378"/>
                </a:moveTo>
                <a:cubicBezTo>
                  <a:pt x="1025865" y="177052"/>
                  <a:pt x="1913292" y="12326"/>
                  <a:pt x="2762620" y="0"/>
                </a:cubicBezTo>
                <a:lnTo>
                  <a:pt x="5353375" y="189378"/>
                </a:lnTo>
                <a:cubicBezTo>
                  <a:pt x="5356201" y="510867"/>
                  <a:pt x="5225678" y="794256"/>
                  <a:pt x="5228504" y="1115745"/>
                </a:cubicBezTo>
                <a:cubicBezTo>
                  <a:pt x="5263793" y="1499480"/>
                  <a:pt x="5165731" y="1902265"/>
                  <a:pt x="5201020" y="2286000"/>
                </a:cubicBezTo>
                <a:lnTo>
                  <a:pt x="5353375" y="3236366"/>
                </a:lnTo>
                <a:cubicBezTo>
                  <a:pt x="4435451" y="3247042"/>
                  <a:pt x="3479428" y="3048169"/>
                  <a:pt x="2561504" y="3058845"/>
                </a:cubicBezTo>
                <a:lnTo>
                  <a:pt x="5087" y="3045866"/>
                </a:lnTo>
                <a:cubicBezTo>
                  <a:pt x="-19074" y="2472342"/>
                  <a:pt x="52015" y="1917869"/>
                  <a:pt x="27854" y="1344345"/>
                </a:cubicBezTo>
                <a:lnTo>
                  <a:pt x="176537" y="189378"/>
                </a:lnTo>
                <a:close/>
              </a:path>
            </a:pathLst>
          </a:custGeom>
          <a:solidFill>
            <a:schemeClr val="accent4">
              <a:alpha val="68000"/>
            </a:schemeClr>
          </a:solidFill>
          <a:ln>
            <a:noFill/>
          </a:ln>
        </p:spPr>
        <p:txBody>
          <a:bodyPr wrap="square" lIns="0" tIns="0" rIns="360000" bIns="0">
            <a:spAutoFit/>
          </a:bodyPr>
          <a:lstStyle/>
          <a:p>
            <a:pPr indent="228600" algn="ctr">
              <a:lnSpc>
                <a:spcPct val="120000"/>
              </a:lnSpc>
              <a:spcAft>
                <a:spcPts val="0"/>
              </a:spcAft>
            </a:pP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Ghép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indent="228600" algn="ctr">
              <a:lnSpc>
                <a:spcPct val="120000"/>
              </a:lnSpc>
              <a:spcAft>
                <a:spcPts val="0"/>
              </a:spcAft>
            </a:pP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36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 descr="Screen Clipping">
            <a:extLst>
              <a:ext uri="{FF2B5EF4-FFF2-40B4-BE49-F238E27FC236}">
                <a16:creationId xmlns:a16="http://schemas.microsoft.com/office/drawing/2014/main" id="{1C4421AB-D6F4-4B2D-5C46-9B0FA11DFF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0" b="99200" l="0" r="963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899" y="1559663"/>
            <a:ext cx="4510252" cy="456503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A3E5AB8-16E9-0D79-824B-27FD489689E2}"/>
              </a:ext>
            </a:extLst>
          </p:cNvPr>
          <p:cNvGrpSpPr/>
          <p:nvPr/>
        </p:nvGrpSpPr>
        <p:grpSpPr>
          <a:xfrm>
            <a:off x="1547771" y="1449333"/>
            <a:ext cx="1696155" cy="1527176"/>
            <a:chOff x="1547771" y="1449333"/>
            <a:chExt cx="1696155" cy="152717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45A1E3A-C1E3-D560-40D6-1530485EFBF1}"/>
                </a:ext>
              </a:extLst>
            </p:cNvPr>
            <p:cNvGrpSpPr/>
            <p:nvPr/>
          </p:nvGrpSpPr>
          <p:grpSpPr>
            <a:xfrm>
              <a:off x="1547771" y="1449333"/>
              <a:ext cx="1696155" cy="1527176"/>
              <a:chOff x="8762295" y="1316037"/>
              <a:chExt cx="1853318" cy="1673778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1B261724-566C-D70F-D5D3-3C10B010D0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62295" y="1316037"/>
                <a:ext cx="1853318" cy="1673778"/>
              </a:xfrm>
              <a:prstGeom prst="rect">
                <a:avLst/>
              </a:prstGeom>
            </p:spPr>
          </p:pic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FE51E1CC-4119-E604-0CBB-5A015F36FAA6}"/>
                  </a:ext>
                </a:extLst>
              </p:cNvPr>
              <p:cNvSpPr/>
              <p:nvPr/>
            </p:nvSpPr>
            <p:spPr>
              <a:xfrm>
                <a:off x="9024585" y="1525438"/>
                <a:ext cx="1328738" cy="1254975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712CED6-0166-FC04-4D4F-D3571156939A}"/>
                </a:ext>
              </a:extLst>
            </p:cNvPr>
            <p:cNvSpPr txBox="1"/>
            <p:nvPr/>
          </p:nvSpPr>
          <p:spPr>
            <a:xfrm>
              <a:off x="1724004" y="1920532"/>
              <a:ext cx="13436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endParaRPr lang="en-GB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1F04324-8031-0B42-38A0-29FF63DA067C}"/>
              </a:ext>
            </a:extLst>
          </p:cNvPr>
          <p:cNvGrpSpPr/>
          <p:nvPr/>
        </p:nvGrpSpPr>
        <p:grpSpPr>
          <a:xfrm>
            <a:off x="793631" y="3642011"/>
            <a:ext cx="1696155" cy="1527176"/>
            <a:chOff x="793631" y="3642011"/>
            <a:chExt cx="1696155" cy="152717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EE9985E-1CF6-7369-4EF2-4AEEB94D5F88}"/>
                </a:ext>
              </a:extLst>
            </p:cNvPr>
            <p:cNvGrpSpPr/>
            <p:nvPr/>
          </p:nvGrpSpPr>
          <p:grpSpPr>
            <a:xfrm>
              <a:off x="793631" y="3642011"/>
              <a:ext cx="1696155" cy="1527176"/>
              <a:chOff x="8762295" y="1316037"/>
              <a:chExt cx="1853318" cy="1673778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4582D50-5712-B44C-3E3C-01F0131959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62295" y="1316037"/>
                <a:ext cx="1853318" cy="1673778"/>
              </a:xfrm>
              <a:prstGeom prst="rect">
                <a:avLst/>
              </a:prstGeom>
            </p:spPr>
          </p:pic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F77EECEF-CA75-F330-F43F-20006597CB4A}"/>
                  </a:ext>
                </a:extLst>
              </p:cNvPr>
              <p:cNvSpPr/>
              <p:nvPr/>
            </p:nvSpPr>
            <p:spPr>
              <a:xfrm>
                <a:off x="9024585" y="1525438"/>
                <a:ext cx="1328738" cy="1254975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A402F4F-664D-12EA-3E8E-43C831F81FF0}"/>
                </a:ext>
              </a:extLst>
            </p:cNvPr>
            <p:cNvSpPr txBox="1"/>
            <p:nvPr/>
          </p:nvSpPr>
          <p:spPr>
            <a:xfrm>
              <a:off x="1139478" y="4113210"/>
              <a:ext cx="1080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thủy</a:t>
              </a:r>
              <a:endParaRPr lang="en-GB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59D6C20-FD57-A00D-4B57-B63BA4EE9C1E}"/>
              </a:ext>
            </a:extLst>
          </p:cNvPr>
          <p:cNvGrpSpPr/>
          <p:nvPr/>
        </p:nvGrpSpPr>
        <p:grpSpPr>
          <a:xfrm>
            <a:off x="8492186" y="1468951"/>
            <a:ext cx="1696155" cy="1527176"/>
            <a:chOff x="8492186" y="1468951"/>
            <a:chExt cx="1696155" cy="152717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7AB4E84-AFB3-D5EB-0C9C-3D05706FF9BF}"/>
                </a:ext>
              </a:extLst>
            </p:cNvPr>
            <p:cNvGrpSpPr/>
            <p:nvPr/>
          </p:nvGrpSpPr>
          <p:grpSpPr>
            <a:xfrm>
              <a:off x="8492186" y="1468951"/>
              <a:ext cx="1696155" cy="1527176"/>
              <a:chOff x="8762295" y="1316037"/>
              <a:chExt cx="1853318" cy="1673778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67815C82-7772-5BC0-8902-A0EBF81550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62295" y="1316037"/>
                <a:ext cx="1853318" cy="1673778"/>
              </a:xfrm>
              <a:prstGeom prst="rect">
                <a:avLst/>
              </a:prstGeom>
            </p:spPr>
          </p:pic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BF73C23A-C36F-3261-827B-8867632FF1D8}"/>
                  </a:ext>
                </a:extLst>
              </p:cNvPr>
              <p:cNvSpPr/>
              <p:nvPr/>
            </p:nvSpPr>
            <p:spPr>
              <a:xfrm>
                <a:off x="9024585" y="1525438"/>
                <a:ext cx="1328738" cy="1254975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559428F-1EA5-FE6F-F1FD-5F53C6027EFB}"/>
                </a:ext>
              </a:extLst>
            </p:cNvPr>
            <p:cNvSpPr txBox="1"/>
            <p:nvPr/>
          </p:nvSpPr>
          <p:spPr>
            <a:xfrm>
              <a:off x="8946137" y="1868914"/>
              <a:ext cx="7801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cư</a:t>
              </a:r>
              <a:endParaRPr lang="en-GB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D3CA4F4-9CD1-0186-5FEB-E99BD2996205}"/>
              </a:ext>
            </a:extLst>
          </p:cNvPr>
          <p:cNvGrpSpPr/>
          <p:nvPr/>
        </p:nvGrpSpPr>
        <p:grpSpPr>
          <a:xfrm>
            <a:off x="9434201" y="3444875"/>
            <a:ext cx="1696155" cy="1527176"/>
            <a:chOff x="9434201" y="3444875"/>
            <a:chExt cx="1696155" cy="152717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F6658CB-2AC3-BCB8-CC8F-7BB8ACBE010D}"/>
                </a:ext>
              </a:extLst>
            </p:cNvPr>
            <p:cNvGrpSpPr/>
            <p:nvPr/>
          </p:nvGrpSpPr>
          <p:grpSpPr>
            <a:xfrm>
              <a:off x="9434201" y="3444875"/>
              <a:ext cx="1696155" cy="1527176"/>
              <a:chOff x="8762295" y="1316037"/>
              <a:chExt cx="1853318" cy="1673778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F974B370-59F9-EB37-490B-F3F487D375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62295" y="1316037"/>
                <a:ext cx="1853318" cy="1673778"/>
              </a:xfrm>
              <a:prstGeom prst="rect">
                <a:avLst/>
              </a:prstGeom>
            </p:spPr>
          </p:pic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41FA6456-E8AE-D746-640D-F6E2202FCB14}"/>
                  </a:ext>
                </a:extLst>
              </p:cNvPr>
              <p:cNvSpPr/>
              <p:nvPr/>
            </p:nvSpPr>
            <p:spPr>
              <a:xfrm>
                <a:off x="9024585" y="1525438"/>
                <a:ext cx="1328738" cy="1254975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630EE95-F728-14F4-C759-FFE8C7055F41}"/>
                </a:ext>
              </a:extLst>
            </p:cNvPr>
            <p:cNvSpPr txBox="1"/>
            <p:nvPr/>
          </p:nvSpPr>
          <p:spPr>
            <a:xfrm>
              <a:off x="9770634" y="3848713"/>
              <a:ext cx="10232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tâm</a:t>
              </a:r>
              <a:endParaRPr lang="en-GB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000B2C4-EA8A-7CD3-7C7F-70D4742278D0}"/>
              </a:ext>
            </a:extLst>
          </p:cNvPr>
          <p:cNvGrpSpPr/>
          <p:nvPr/>
        </p:nvGrpSpPr>
        <p:grpSpPr>
          <a:xfrm>
            <a:off x="7914217" y="5025233"/>
            <a:ext cx="1696155" cy="1527176"/>
            <a:chOff x="7914217" y="5025233"/>
            <a:chExt cx="1696155" cy="1527176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E69E83F7-48F0-DBC4-4C0F-3D397B190C0F}"/>
                </a:ext>
              </a:extLst>
            </p:cNvPr>
            <p:cNvGrpSpPr/>
            <p:nvPr/>
          </p:nvGrpSpPr>
          <p:grpSpPr>
            <a:xfrm>
              <a:off x="7914217" y="5025233"/>
              <a:ext cx="1696155" cy="1527176"/>
              <a:chOff x="8762295" y="1316037"/>
              <a:chExt cx="1853318" cy="1673778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37A77BB9-A12C-65C9-F2B5-E6D00CA285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62295" y="1316037"/>
                <a:ext cx="1853318" cy="1673778"/>
              </a:xfrm>
              <a:prstGeom prst="rect">
                <a:avLst/>
              </a:prstGeom>
            </p:spPr>
          </p:pic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7C1D26CB-B47B-8F16-8E0C-9D340DBA1B7F}"/>
                  </a:ext>
                </a:extLst>
              </p:cNvPr>
              <p:cNvSpPr/>
              <p:nvPr/>
            </p:nvSpPr>
            <p:spPr>
              <a:xfrm>
                <a:off x="9024585" y="1525438"/>
                <a:ext cx="1328738" cy="1254975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72E56DD-119D-CB80-5876-C0E129985A6A}"/>
                </a:ext>
              </a:extLst>
            </p:cNvPr>
            <p:cNvSpPr txBox="1"/>
            <p:nvPr/>
          </p:nvSpPr>
          <p:spPr>
            <a:xfrm>
              <a:off x="8284543" y="5496431"/>
              <a:ext cx="114965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endParaRPr lang="en-GB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79F1FDF-6C24-FAB4-D719-9292533CD82F}"/>
              </a:ext>
            </a:extLst>
          </p:cNvPr>
          <p:cNvGrpSpPr/>
          <p:nvPr/>
        </p:nvGrpSpPr>
        <p:grpSpPr>
          <a:xfrm>
            <a:off x="2841883" y="5025232"/>
            <a:ext cx="1696155" cy="1527176"/>
            <a:chOff x="2841883" y="5025232"/>
            <a:chExt cx="1696155" cy="152717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3A2DD70-905F-4819-2EDF-A71B82801A29}"/>
                </a:ext>
              </a:extLst>
            </p:cNvPr>
            <p:cNvGrpSpPr/>
            <p:nvPr/>
          </p:nvGrpSpPr>
          <p:grpSpPr>
            <a:xfrm>
              <a:off x="2841883" y="5025232"/>
              <a:ext cx="1696155" cy="1527176"/>
              <a:chOff x="8762295" y="1316037"/>
              <a:chExt cx="1853318" cy="1673778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6E3DB98F-873A-2B9B-E442-937F38FA16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62295" y="1316037"/>
                <a:ext cx="1853318" cy="1673778"/>
              </a:xfrm>
              <a:prstGeom prst="rect">
                <a:avLst/>
              </a:prstGeom>
            </p:spPr>
          </p:pic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4F1BD002-0B61-FE3D-04BE-A0791001EEDD}"/>
                  </a:ext>
                </a:extLst>
              </p:cNvPr>
              <p:cNvSpPr/>
              <p:nvPr/>
            </p:nvSpPr>
            <p:spPr>
              <a:xfrm>
                <a:off x="9024585" y="1525438"/>
                <a:ext cx="1328738" cy="1254975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267D24A-826A-9546-C24C-AF5E6ECE7B5C}"/>
                </a:ext>
              </a:extLst>
            </p:cNvPr>
            <p:cNvSpPr txBox="1"/>
            <p:nvPr/>
          </p:nvSpPr>
          <p:spPr>
            <a:xfrm>
              <a:off x="3205529" y="5461389"/>
              <a:ext cx="114965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endParaRPr lang="en-GB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5" name="Cloud 34">
            <a:extLst>
              <a:ext uri="{FF2B5EF4-FFF2-40B4-BE49-F238E27FC236}">
                <a16:creationId xmlns:a16="http://schemas.microsoft.com/office/drawing/2014/main" id="{9B3FEE42-7858-4D5E-020F-E6C558427AEB}"/>
              </a:ext>
            </a:extLst>
          </p:cNvPr>
          <p:cNvSpPr/>
          <p:nvPr/>
        </p:nvSpPr>
        <p:spPr>
          <a:xfrm>
            <a:off x="4661636" y="4568640"/>
            <a:ext cx="3039055" cy="1983768"/>
          </a:xfrm>
          <a:prstGeom prst="cloud">
            <a:avLst/>
          </a:prstGeom>
          <a:solidFill>
            <a:srgbClr val="00B0F0"/>
          </a:solidFill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đôi</a:t>
            </a:r>
            <a:endParaRPr lang="en-GB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299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Ổ">
            <a:extLst>
              <a:ext uri="{FF2B5EF4-FFF2-40B4-BE49-F238E27FC236}">
                <a16:creationId xmlns:a16="http://schemas.microsoft.com/office/drawing/2014/main" id="{BE94ABF1-FDC2-CDDB-947C-5B8717D45F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91" b="46362" l="3521" r="32381">
                        <a14:foregroundMark x1="32409" y1="26880" x2="32409" y2="26880"/>
                        <a14:foregroundMark x1="22734" y1="46362" x2="22734" y2="46362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665" b="50306"/>
          <a:stretch/>
        </p:blipFill>
        <p:spPr>
          <a:xfrm>
            <a:off x="256026" y="2157413"/>
            <a:ext cx="5533079" cy="3457575"/>
          </a:xfrm>
          <a:prstGeom prst="rect">
            <a:avLst/>
          </a:prstGeom>
        </p:spPr>
      </p:pic>
      <p:pic>
        <p:nvPicPr>
          <p:cNvPr id="3" name="RỔ">
            <a:extLst>
              <a:ext uri="{FF2B5EF4-FFF2-40B4-BE49-F238E27FC236}">
                <a16:creationId xmlns:a16="http://schemas.microsoft.com/office/drawing/2014/main" id="{0A96B822-B448-F006-AD02-F9752A613B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91" b="46362" l="3521" r="32381">
                        <a14:foregroundMark x1="32409" y1="26880" x2="32409" y2="26880"/>
                        <a14:foregroundMark x1="22734" y1="46362" x2="22734" y2="46362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665" b="50306"/>
          <a:stretch/>
        </p:blipFill>
        <p:spPr>
          <a:xfrm>
            <a:off x="6242488" y="2157412"/>
            <a:ext cx="5533079" cy="345757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C1F5A59-3154-6723-50F9-CD93CA60C052}"/>
              </a:ext>
            </a:extLst>
          </p:cNvPr>
          <p:cNvGrpSpPr/>
          <p:nvPr/>
        </p:nvGrpSpPr>
        <p:grpSpPr>
          <a:xfrm>
            <a:off x="1629532" y="4282679"/>
            <a:ext cx="3071814" cy="928687"/>
            <a:chOff x="1643819" y="5382816"/>
            <a:chExt cx="3071814" cy="92868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55ABECA-9823-3657-BEDC-5AF42F424AF0}"/>
                </a:ext>
              </a:extLst>
            </p:cNvPr>
            <p:cNvSpPr/>
            <p:nvPr/>
          </p:nvSpPr>
          <p:spPr>
            <a:xfrm>
              <a:off x="1643820" y="5382816"/>
              <a:ext cx="3071813" cy="9286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400" dirty="0" err="1">
                  <a:ln w="25400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chung</a:t>
              </a:r>
              <a:endParaRPr lang="en-GB" sz="4400" dirty="0">
                <a:ln w="254000">
                  <a:solidFill>
                    <a:schemeClr val="bg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9A6F838-FD02-F73A-FA87-31449DF972AE}"/>
                </a:ext>
              </a:extLst>
            </p:cNvPr>
            <p:cNvSpPr/>
            <p:nvPr/>
          </p:nvSpPr>
          <p:spPr>
            <a:xfrm>
              <a:off x="1643819" y="5382816"/>
              <a:ext cx="3071813" cy="9286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400" b="1" dirty="0" err="1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chung</a:t>
              </a:r>
              <a:endParaRPr lang="en-GB" sz="44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4E3D001-838D-DDE5-2500-33A560AC5089}"/>
              </a:ext>
            </a:extLst>
          </p:cNvPr>
          <p:cNvGrpSpPr/>
          <p:nvPr/>
        </p:nvGrpSpPr>
        <p:grpSpPr>
          <a:xfrm>
            <a:off x="7716008" y="4336258"/>
            <a:ext cx="3071813" cy="950119"/>
            <a:chOff x="1643820" y="5382816"/>
            <a:chExt cx="3071813" cy="95011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1CDE8CA-FD20-11CC-B500-E4A3D269D4BC}"/>
                </a:ext>
              </a:extLst>
            </p:cNvPr>
            <p:cNvSpPr/>
            <p:nvPr/>
          </p:nvSpPr>
          <p:spPr>
            <a:xfrm>
              <a:off x="1643820" y="5382816"/>
              <a:ext cx="3071813" cy="9286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400" dirty="0" err="1">
                  <a:ln w="25400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trung</a:t>
              </a:r>
              <a:endParaRPr lang="en-GB" sz="4400" dirty="0">
                <a:ln w="254000">
                  <a:solidFill>
                    <a:schemeClr val="bg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9DC3A06-FF38-FC7C-7ECC-F8D1B6E868AC}"/>
                </a:ext>
              </a:extLst>
            </p:cNvPr>
            <p:cNvSpPr/>
            <p:nvPr/>
          </p:nvSpPr>
          <p:spPr>
            <a:xfrm>
              <a:off x="1643820" y="5404248"/>
              <a:ext cx="3071813" cy="9286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400" b="1" dirty="0" err="1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trung</a:t>
              </a:r>
              <a:endParaRPr lang="en-GB" sz="44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5CD0E35-DAA4-5182-AE5A-20FC9E5AEE8D}"/>
              </a:ext>
            </a:extLst>
          </p:cNvPr>
          <p:cNvGrpSpPr/>
          <p:nvPr/>
        </p:nvGrpSpPr>
        <p:grpSpPr>
          <a:xfrm>
            <a:off x="235543" y="825185"/>
            <a:ext cx="1696155" cy="1527176"/>
            <a:chOff x="1547771" y="1449333"/>
            <a:chExt cx="1696155" cy="152717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442BFB7-9E98-C963-490D-F68CE22E76E2}"/>
                </a:ext>
              </a:extLst>
            </p:cNvPr>
            <p:cNvGrpSpPr/>
            <p:nvPr/>
          </p:nvGrpSpPr>
          <p:grpSpPr>
            <a:xfrm>
              <a:off x="1547771" y="1449333"/>
              <a:ext cx="1696155" cy="1527176"/>
              <a:chOff x="8762295" y="1316037"/>
              <a:chExt cx="1853318" cy="1673778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3A087593-4235-B830-58F1-6EF73649C5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62295" y="1316037"/>
                <a:ext cx="1853318" cy="1673778"/>
              </a:xfrm>
              <a:prstGeom prst="rect">
                <a:avLst/>
              </a:prstGeom>
            </p:spPr>
          </p:pic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808E254B-6926-3889-DCCA-1863F08A1EC6}"/>
                  </a:ext>
                </a:extLst>
              </p:cNvPr>
              <p:cNvSpPr/>
              <p:nvPr/>
            </p:nvSpPr>
            <p:spPr>
              <a:xfrm>
                <a:off x="9024585" y="1525438"/>
                <a:ext cx="1328738" cy="1254975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5192508-D327-3D52-11FF-AB88C237BDC7}"/>
                </a:ext>
              </a:extLst>
            </p:cNvPr>
            <p:cNvSpPr txBox="1"/>
            <p:nvPr/>
          </p:nvSpPr>
          <p:spPr>
            <a:xfrm>
              <a:off x="1724004" y="1920532"/>
              <a:ext cx="13436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endParaRPr lang="en-GB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993E182-2E72-F0EB-403A-51DE272F62A2}"/>
              </a:ext>
            </a:extLst>
          </p:cNvPr>
          <p:cNvGrpSpPr/>
          <p:nvPr/>
        </p:nvGrpSpPr>
        <p:grpSpPr>
          <a:xfrm>
            <a:off x="2201243" y="815299"/>
            <a:ext cx="1696155" cy="1527176"/>
            <a:chOff x="793631" y="3642011"/>
            <a:chExt cx="1696155" cy="152717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D231140-837B-50C3-17B4-07E1B7C430B1}"/>
                </a:ext>
              </a:extLst>
            </p:cNvPr>
            <p:cNvGrpSpPr/>
            <p:nvPr/>
          </p:nvGrpSpPr>
          <p:grpSpPr>
            <a:xfrm>
              <a:off x="793631" y="3642011"/>
              <a:ext cx="1696155" cy="1527176"/>
              <a:chOff x="8762295" y="1316037"/>
              <a:chExt cx="1853318" cy="1673778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860D21AE-74C4-AE82-1EC5-BE51315574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62295" y="1316037"/>
                <a:ext cx="1853318" cy="1673778"/>
              </a:xfrm>
              <a:prstGeom prst="rect">
                <a:avLst/>
              </a:prstGeom>
            </p:spPr>
          </p:pic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A3E6A795-B22F-9F96-D311-5C279E038226}"/>
                  </a:ext>
                </a:extLst>
              </p:cNvPr>
              <p:cNvSpPr/>
              <p:nvPr/>
            </p:nvSpPr>
            <p:spPr>
              <a:xfrm>
                <a:off x="9024585" y="1525438"/>
                <a:ext cx="1328738" cy="1254975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80C3ED6-26B2-C8A3-148A-DBE1948AF980}"/>
                </a:ext>
              </a:extLst>
            </p:cNvPr>
            <p:cNvSpPr txBox="1"/>
            <p:nvPr/>
          </p:nvSpPr>
          <p:spPr>
            <a:xfrm>
              <a:off x="1139478" y="4113210"/>
              <a:ext cx="1080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thủy</a:t>
              </a:r>
              <a:endParaRPr lang="en-GB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33118BE-A1E6-00D1-16FC-B045610B194F}"/>
              </a:ext>
            </a:extLst>
          </p:cNvPr>
          <p:cNvGrpSpPr/>
          <p:nvPr/>
        </p:nvGrpSpPr>
        <p:grpSpPr>
          <a:xfrm>
            <a:off x="4209127" y="825181"/>
            <a:ext cx="1696155" cy="1527176"/>
            <a:chOff x="8492186" y="1468951"/>
            <a:chExt cx="1696155" cy="152717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DA95C87-0BE4-993E-AED9-5C9F798B2135}"/>
                </a:ext>
              </a:extLst>
            </p:cNvPr>
            <p:cNvGrpSpPr/>
            <p:nvPr/>
          </p:nvGrpSpPr>
          <p:grpSpPr>
            <a:xfrm>
              <a:off x="8492186" y="1468951"/>
              <a:ext cx="1696155" cy="1527176"/>
              <a:chOff x="8762295" y="1316037"/>
              <a:chExt cx="1853318" cy="1673778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3411C6B6-BF2F-9385-38D8-B150E3DA92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62295" y="1316037"/>
                <a:ext cx="1853318" cy="1673778"/>
              </a:xfrm>
              <a:prstGeom prst="rect">
                <a:avLst/>
              </a:prstGeom>
            </p:spPr>
          </p:pic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BC148969-AC3A-9636-BC5C-B16C5AABDF47}"/>
                  </a:ext>
                </a:extLst>
              </p:cNvPr>
              <p:cNvSpPr/>
              <p:nvPr/>
            </p:nvSpPr>
            <p:spPr>
              <a:xfrm>
                <a:off x="9024585" y="1525438"/>
                <a:ext cx="1328738" cy="1254975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A9CD19B-6444-B962-4D8C-C4BAFD07E709}"/>
                </a:ext>
              </a:extLst>
            </p:cNvPr>
            <p:cNvSpPr txBox="1"/>
            <p:nvPr/>
          </p:nvSpPr>
          <p:spPr>
            <a:xfrm>
              <a:off x="8946137" y="1868914"/>
              <a:ext cx="7801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cư</a:t>
              </a:r>
              <a:endParaRPr lang="en-GB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95188F6-537B-AF4E-C636-850900BA986F}"/>
              </a:ext>
            </a:extLst>
          </p:cNvPr>
          <p:cNvGrpSpPr/>
          <p:nvPr/>
        </p:nvGrpSpPr>
        <p:grpSpPr>
          <a:xfrm>
            <a:off x="8059115" y="825181"/>
            <a:ext cx="1696155" cy="1527176"/>
            <a:chOff x="9434201" y="3444875"/>
            <a:chExt cx="1696155" cy="1527176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1CA4381-6E88-77D5-00D4-F3B6EFF3D40E}"/>
                </a:ext>
              </a:extLst>
            </p:cNvPr>
            <p:cNvGrpSpPr/>
            <p:nvPr/>
          </p:nvGrpSpPr>
          <p:grpSpPr>
            <a:xfrm>
              <a:off x="9434201" y="3444875"/>
              <a:ext cx="1696155" cy="1527176"/>
              <a:chOff x="8762295" y="1316037"/>
              <a:chExt cx="1853318" cy="1673778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606971A2-EBC7-939A-3A05-04732A9CD6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62295" y="1316037"/>
                <a:ext cx="1853318" cy="1673778"/>
              </a:xfrm>
              <a:prstGeom prst="rect">
                <a:avLst/>
              </a:prstGeom>
            </p:spPr>
          </p:pic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9892075C-EB64-A938-CD7D-7E059F624C37}"/>
                  </a:ext>
                </a:extLst>
              </p:cNvPr>
              <p:cNvSpPr/>
              <p:nvPr/>
            </p:nvSpPr>
            <p:spPr>
              <a:xfrm>
                <a:off x="9024585" y="1525438"/>
                <a:ext cx="1328738" cy="1254975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F7ADCDD-3535-3493-CBC4-380E90DA1C83}"/>
                </a:ext>
              </a:extLst>
            </p:cNvPr>
            <p:cNvSpPr txBox="1"/>
            <p:nvPr/>
          </p:nvSpPr>
          <p:spPr>
            <a:xfrm>
              <a:off x="9770634" y="3848713"/>
              <a:ext cx="10232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tâm</a:t>
              </a:r>
              <a:endParaRPr lang="en-GB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4136E7F-D44E-EE3E-C6D1-5FA5DF525901}"/>
              </a:ext>
            </a:extLst>
          </p:cNvPr>
          <p:cNvGrpSpPr/>
          <p:nvPr/>
        </p:nvGrpSpPr>
        <p:grpSpPr>
          <a:xfrm>
            <a:off x="10036713" y="850343"/>
            <a:ext cx="1696155" cy="1527176"/>
            <a:chOff x="7914218" y="5025233"/>
            <a:chExt cx="1696155" cy="152717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3A638360-CD7F-5EA0-EF43-B30A2BC734AA}"/>
                </a:ext>
              </a:extLst>
            </p:cNvPr>
            <p:cNvGrpSpPr/>
            <p:nvPr/>
          </p:nvGrpSpPr>
          <p:grpSpPr>
            <a:xfrm>
              <a:off x="7914218" y="5025233"/>
              <a:ext cx="1696155" cy="1527176"/>
              <a:chOff x="8762296" y="1316037"/>
              <a:chExt cx="1853318" cy="1673778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EB9C201A-E381-0FB6-057A-5E24EBAAF9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62296" y="1316037"/>
                <a:ext cx="1853318" cy="1673778"/>
              </a:xfrm>
              <a:prstGeom prst="rect">
                <a:avLst/>
              </a:prstGeom>
            </p:spPr>
          </p:pic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DC5826EA-3501-12CF-52EE-A7D73FC89DD8}"/>
                  </a:ext>
                </a:extLst>
              </p:cNvPr>
              <p:cNvSpPr/>
              <p:nvPr/>
            </p:nvSpPr>
            <p:spPr>
              <a:xfrm>
                <a:off x="9024585" y="1525438"/>
                <a:ext cx="1328738" cy="1254975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EBFE7F0-7447-1D90-C36C-8C61E4E352BB}"/>
                </a:ext>
              </a:extLst>
            </p:cNvPr>
            <p:cNvSpPr txBox="1"/>
            <p:nvPr/>
          </p:nvSpPr>
          <p:spPr>
            <a:xfrm>
              <a:off x="8284543" y="5496431"/>
              <a:ext cx="114965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endParaRPr lang="en-GB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E27FC47-D98B-51DE-0C2A-43D0413AC283}"/>
              </a:ext>
            </a:extLst>
          </p:cNvPr>
          <p:cNvGrpSpPr/>
          <p:nvPr/>
        </p:nvGrpSpPr>
        <p:grpSpPr>
          <a:xfrm>
            <a:off x="6092626" y="850343"/>
            <a:ext cx="1696155" cy="1527176"/>
            <a:chOff x="2841883" y="5025232"/>
            <a:chExt cx="1696155" cy="1527176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BED7EB5D-A73C-0F15-01F5-8B5C943ED38D}"/>
                </a:ext>
              </a:extLst>
            </p:cNvPr>
            <p:cNvGrpSpPr/>
            <p:nvPr/>
          </p:nvGrpSpPr>
          <p:grpSpPr>
            <a:xfrm>
              <a:off x="2841883" y="5025232"/>
              <a:ext cx="1696155" cy="1527176"/>
              <a:chOff x="8762295" y="1316037"/>
              <a:chExt cx="1853318" cy="1673778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DB3C1786-6BB2-9D6B-B341-60C05DAFEB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62295" y="1316037"/>
                <a:ext cx="1853318" cy="1673778"/>
              </a:xfrm>
              <a:prstGeom prst="rect">
                <a:avLst/>
              </a:prstGeom>
            </p:spPr>
          </p:pic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F4916C54-B6FA-D42C-9C78-429E4781A049}"/>
                  </a:ext>
                </a:extLst>
              </p:cNvPr>
              <p:cNvSpPr/>
              <p:nvPr/>
            </p:nvSpPr>
            <p:spPr>
              <a:xfrm>
                <a:off x="9024585" y="1525438"/>
                <a:ext cx="1328738" cy="1254975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5407F43-5492-01AE-BA9E-CE5273B5F3ED}"/>
                </a:ext>
              </a:extLst>
            </p:cNvPr>
            <p:cNvSpPr txBox="1"/>
            <p:nvPr/>
          </p:nvSpPr>
          <p:spPr>
            <a:xfrm>
              <a:off x="3205529" y="5461389"/>
              <a:ext cx="114965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endParaRPr lang="en-GB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863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07407E-6 L -0.01107 0.325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" y="1627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96296E-6 L 0.58672 0.358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36" y="1794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96296E-6 L -0.09505 0.3664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53" y="1831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33333E-6 L 0.2987 0.3652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35" y="1826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96296E-6 L -0.00872 0.2233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3" y="1115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L -0.12018 0.3601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16" y="1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4B4B48CA-1D89-A3D8-57D2-F37C4FEA4E5A}"/>
              </a:ext>
            </a:extLst>
          </p:cNvPr>
          <p:cNvSpPr/>
          <p:nvPr/>
        </p:nvSpPr>
        <p:spPr>
          <a:xfrm>
            <a:off x="0" y="710818"/>
            <a:ext cx="12265819" cy="603627"/>
          </a:xfrm>
          <a:custGeom>
            <a:avLst/>
            <a:gdLst>
              <a:gd name="connsiteX0" fmla="*/ 0 w 5424488"/>
              <a:gd name="connsiteY0" fmla="*/ 0 h 3046988"/>
              <a:gd name="connsiteX1" fmla="*/ 5424488 w 5424488"/>
              <a:gd name="connsiteY1" fmla="*/ 0 h 3046988"/>
              <a:gd name="connsiteX2" fmla="*/ 5424488 w 5424488"/>
              <a:gd name="connsiteY2" fmla="*/ 3046988 h 3046988"/>
              <a:gd name="connsiteX3" fmla="*/ 0 w 5424488"/>
              <a:gd name="connsiteY3" fmla="*/ 3046988 h 3046988"/>
              <a:gd name="connsiteX4" fmla="*/ 0 w 5424488"/>
              <a:gd name="connsiteY4" fmla="*/ 0 h 3046988"/>
              <a:gd name="connsiteX0" fmla="*/ 0 w 5424533"/>
              <a:gd name="connsiteY0" fmla="*/ 0 h 3046988"/>
              <a:gd name="connsiteX1" fmla="*/ 5424488 w 5424533"/>
              <a:gd name="connsiteY1" fmla="*/ 0 h 3046988"/>
              <a:gd name="connsiteX2" fmla="*/ 5299617 w 5424533"/>
              <a:gd name="connsiteY2" fmla="*/ 926367 h 3046988"/>
              <a:gd name="connsiteX3" fmla="*/ 5424488 w 5424533"/>
              <a:gd name="connsiteY3" fmla="*/ 3046988 h 3046988"/>
              <a:gd name="connsiteX4" fmla="*/ 0 w 5424533"/>
              <a:gd name="connsiteY4" fmla="*/ 3046988 h 3046988"/>
              <a:gd name="connsiteX5" fmla="*/ 0 w 5424533"/>
              <a:gd name="connsiteY5" fmla="*/ 0 h 3046988"/>
              <a:gd name="connsiteX0" fmla="*/ 0 w 5424533"/>
              <a:gd name="connsiteY0" fmla="*/ 0 h 3047403"/>
              <a:gd name="connsiteX1" fmla="*/ 5424488 w 5424533"/>
              <a:gd name="connsiteY1" fmla="*/ 0 h 3047403"/>
              <a:gd name="connsiteX2" fmla="*/ 5299617 w 5424533"/>
              <a:gd name="connsiteY2" fmla="*/ 926367 h 3047403"/>
              <a:gd name="connsiteX3" fmla="*/ 5424488 w 5424533"/>
              <a:gd name="connsiteY3" fmla="*/ 3046988 h 3047403"/>
              <a:gd name="connsiteX4" fmla="*/ 2632617 w 5424533"/>
              <a:gd name="connsiteY4" fmla="*/ 2869467 h 3047403"/>
              <a:gd name="connsiteX5" fmla="*/ 0 w 5424533"/>
              <a:gd name="connsiteY5" fmla="*/ 3046988 h 3047403"/>
              <a:gd name="connsiteX6" fmla="*/ 0 w 5424533"/>
              <a:gd name="connsiteY6" fmla="*/ 0 h 3047403"/>
              <a:gd name="connsiteX0" fmla="*/ 0 w 5424533"/>
              <a:gd name="connsiteY0" fmla="*/ 0 h 3047403"/>
              <a:gd name="connsiteX1" fmla="*/ 5424488 w 5424533"/>
              <a:gd name="connsiteY1" fmla="*/ 0 h 3047403"/>
              <a:gd name="connsiteX2" fmla="*/ 5299617 w 5424533"/>
              <a:gd name="connsiteY2" fmla="*/ 926367 h 3047403"/>
              <a:gd name="connsiteX3" fmla="*/ 5424488 w 5424533"/>
              <a:gd name="connsiteY3" fmla="*/ 3046988 h 3047403"/>
              <a:gd name="connsiteX4" fmla="*/ 2632617 w 5424533"/>
              <a:gd name="connsiteY4" fmla="*/ 2869467 h 3047403"/>
              <a:gd name="connsiteX5" fmla="*/ 76200 w 5424533"/>
              <a:gd name="connsiteY5" fmla="*/ 2856488 h 3047403"/>
              <a:gd name="connsiteX6" fmla="*/ 0 w 5424533"/>
              <a:gd name="connsiteY6" fmla="*/ 0 h 3047403"/>
              <a:gd name="connsiteX0" fmla="*/ 0 w 5424533"/>
              <a:gd name="connsiteY0" fmla="*/ 0 h 3047403"/>
              <a:gd name="connsiteX1" fmla="*/ 5424488 w 5424533"/>
              <a:gd name="connsiteY1" fmla="*/ 0 h 3047403"/>
              <a:gd name="connsiteX2" fmla="*/ 5299617 w 5424533"/>
              <a:gd name="connsiteY2" fmla="*/ 926367 h 3047403"/>
              <a:gd name="connsiteX3" fmla="*/ 5424488 w 5424533"/>
              <a:gd name="connsiteY3" fmla="*/ 3046988 h 3047403"/>
              <a:gd name="connsiteX4" fmla="*/ 2632617 w 5424533"/>
              <a:gd name="connsiteY4" fmla="*/ 2869467 h 3047403"/>
              <a:gd name="connsiteX5" fmla="*/ 76200 w 5424533"/>
              <a:gd name="connsiteY5" fmla="*/ 2856488 h 3047403"/>
              <a:gd name="connsiteX6" fmla="*/ 98967 w 5424533"/>
              <a:gd name="connsiteY6" fmla="*/ 1154967 h 3047403"/>
              <a:gd name="connsiteX7" fmla="*/ 0 w 5424533"/>
              <a:gd name="connsiteY7" fmla="*/ 0 h 3047403"/>
              <a:gd name="connsiteX0" fmla="*/ 176537 w 5353420"/>
              <a:gd name="connsiteY0" fmla="*/ 0 h 3047403"/>
              <a:gd name="connsiteX1" fmla="*/ 5353375 w 5353420"/>
              <a:gd name="connsiteY1" fmla="*/ 0 h 3047403"/>
              <a:gd name="connsiteX2" fmla="*/ 5228504 w 5353420"/>
              <a:gd name="connsiteY2" fmla="*/ 926367 h 3047403"/>
              <a:gd name="connsiteX3" fmla="*/ 5353375 w 5353420"/>
              <a:gd name="connsiteY3" fmla="*/ 3046988 h 3047403"/>
              <a:gd name="connsiteX4" fmla="*/ 2561504 w 5353420"/>
              <a:gd name="connsiteY4" fmla="*/ 2869467 h 3047403"/>
              <a:gd name="connsiteX5" fmla="*/ 5087 w 5353420"/>
              <a:gd name="connsiteY5" fmla="*/ 2856488 h 3047403"/>
              <a:gd name="connsiteX6" fmla="*/ 27854 w 5353420"/>
              <a:gd name="connsiteY6" fmla="*/ 1154967 h 3047403"/>
              <a:gd name="connsiteX7" fmla="*/ 176537 w 5353420"/>
              <a:gd name="connsiteY7" fmla="*/ 0 h 3047403"/>
              <a:gd name="connsiteX0" fmla="*/ 176537 w 5353420"/>
              <a:gd name="connsiteY0" fmla="*/ 189378 h 3236781"/>
              <a:gd name="connsiteX1" fmla="*/ 2762620 w 5353420"/>
              <a:gd name="connsiteY1" fmla="*/ 0 h 3236781"/>
              <a:gd name="connsiteX2" fmla="*/ 5353375 w 5353420"/>
              <a:gd name="connsiteY2" fmla="*/ 189378 h 3236781"/>
              <a:gd name="connsiteX3" fmla="*/ 5228504 w 5353420"/>
              <a:gd name="connsiteY3" fmla="*/ 1115745 h 3236781"/>
              <a:gd name="connsiteX4" fmla="*/ 5353375 w 5353420"/>
              <a:gd name="connsiteY4" fmla="*/ 3236366 h 3236781"/>
              <a:gd name="connsiteX5" fmla="*/ 2561504 w 5353420"/>
              <a:gd name="connsiteY5" fmla="*/ 3058845 h 3236781"/>
              <a:gd name="connsiteX6" fmla="*/ 5087 w 5353420"/>
              <a:gd name="connsiteY6" fmla="*/ 3045866 h 3236781"/>
              <a:gd name="connsiteX7" fmla="*/ 27854 w 5353420"/>
              <a:gd name="connsiteY7" fmla="*/ 1344345 h 3236781"/>
              <a:gd name="connsiteX8" fmla="*/ 176537 w 5353420"/>
              <a:gd name="connsiteY8" fmla="*/ 189378 h 3236781"/>
              <a:gd name="connsiteX0" fmla="*/ 176537 w 5353420"/>
              <a:gd name="connsiteY0" fmla="*/ 189378 h 3236781"/>
              <a:gd name="connsiteX1" fmla="*/ 2762620 w 5353420"/>
              <a:gd name="connsiteY1" fmla="*/ 0 h 3236781"/>
              <a:gd name="connsiteX2" fmla="*/ 5353375 w 5353420"/>
              <a:gd name="connsiteY2" fmla="*/ 189378 h 3236781"/>
              <a:gd name="connsiteX3" fmla="*/ 5228504 w 5353420"/>
              <a:gd name="connsiteY3" fmla="*/ 1115745 h 3236781"/>
              <a:gd name="connsiteX4" fmla="*/ 5201020 w 5353420"/>
              <a:gd name="connsiteY4" fmla="*/ 2286000 h 3236781"/>
              <a:gd name="connsiteX5" fmla="*/ 5353375 w 5353420"/>
              <a:gd name="connsiteY5" fmla="*/ 3236366 h 3236781"/>
              <a:gd name="connsiteX6" fmla="*/ 2561504 w 5353420"/>
              <a:gd name="connsiteY6" fmla="*/ 3058845 h 3236781"/>
              <a:gd name="connsiteX7" fmla="*/ 5087 w 5353420"/>
              <a:gd name="connsiteY7" fmla="*/ 3045866 h 3236781"/>
              <a:gd name="connsiteX8" fmla="*/ 27854 w 5353420"/>
              <a:gd name="connsiteY8" fmla="*/ 1344345 h 3236781"/>
              <a:gd name="connsiteX9" fmla="*/ 176537 w 5353420"/>
              <a:gd name="connsiteY9" fmla="*/ 189378 h 3236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53420" h="3236781">
                <a:moveTo>
                  <a:pt x="176537" y="189378"/>
                </a:moveTo>
                <a:cubicBezTo>
                  <a:pt x="1025865" y="177052"/>
                  <a:pt x="1913292" y="12326"/>
                  <a:pt x="2762620" y="0"/>
                </a:cubicBezTo>
                <a:lnTo>
                  <a:pt x="5353375" y="189378"/>
                </a:lnTo>
                <a:cubicBezTo>
                  <a:pt x="5356201" y="510867"/>
                  <a:pt x="5225678" y="794256"/>
                  <a:pt x="5228504" y="1115745"/>
                </a:cubicBezTo>
                <a:cubicBezTo>
                  <a:pt x="5263793" y="1499480"/>
                  <a:pt x="5165731" y="1902265"/>
                  <a:pt x="5201020" y="2286000"/>
                </a:cubicBezTo>
                <a:lnTo>
                  <a:pt x="5353375" y="3236366"/>
                </a:lnTo>
                <a:cubicBezTo>
                  <a:pt x="4435451" y="3247042"/>
                  <a:pt x="3479428" y="3048169"/>
                  <a:pt x="2561504" y="3058845"/>
                </a:cubicBezTo>
                <a:lnTo>
                  <a:pt x="5087" y="3045866"/>
                </a:lnTo>
                <a:cubicBezTo>
                  <a:pt x="-19074" y="2472342"/>
                  <a:pt x="52015" y="1917869"/>
                  <a:pt x="27854" y="1344345"/>
                </a:cubicBezTo>
                <a:lnTo>
                  <a:pt x="176537" y="189378"/>
                </a:lnTo>
                <a:close/>
              </a:path>
            </a:pathLst>
          </a:custGeom>
          <a:solidFill>
            <a:schemeClr val="accent4">
              <a:alpha val="68000"/>
            </a:schemeClr>
          </a:solidFill>
          <a:ln>
            <a:noFill/>
          </a:ln>
        </p:spPr>
        <p:txBody>
          <a:bodyPr wrap="square" lIns="0" tIns="0" rIns="360000" bIns="0">
            <a:spAutoFit/>
          </a:bodyPr>
          <a:lstStyle/>
          <a:p>
            <a:pPr indent="228600" algn="ctr">
              <a:lnSpc>
                <a:spcPct val="120000"/>
              </a:lnSpc>
              <a:spcAft>
                <a:spcPts val="0"/>
              </a:spcAft>
            </a:pP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ch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tr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endParaRPr lang="en-GB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CC3D8FE0-3460-F460-9B67-10E6E1E1FFE8}"/>
              </a:ext>
            </a:extLst>
          </p:cNvPr>
          <p:cNvSpPr/>
          <p:nvPr/>
        </p:nvSpPr>
        <p:spPr>
          <a:xfrm>
            <a:off x="195298" y="1875544"/>
            <a:ext cx="5581650" cy="2727240"/>
          </a:xfrm>
          <a:custGeom>
            <a:avLst/>
            <a:gdLst>
              <a:gd name="connsiteX0" fmla="*/ 0 w 5424488"/>
              <a:gd name="connsiteY0" fmla="*/ 0 h 2456057"/>
              <a:gd name="connsiteX1" fmla="*/ 5424488 w 5424488"/>
              <a:gd name="connsiteY1" fmla="*/ 0 h 2456057"/>
              <a:gd name="connsiteX2" fmla="*/ 5424488 w 5424488"/>
              <a:gd name="connsiteY2" fmla="*/ 2456057 h 2456057"/>
              <a:gd name="connsiteX3" fmla="*/ 0 w 5424488"/>
              <a:gd name="connsiteY3" fmla="*/ 2456057 h 2456057"/>
              <a:gd name="connsiteX4" fmla="*/ 0 w 5424488"/>
              <a:gd name="connsiteY4" fmla="*/ 0 h 2456057"/>
              <a:gd name="connsiteX0" fmla="*/ 0 w 5424488"/>
              <a:gd name="connsiteY0" fmla="*/ 169866 h 2625923"/>
              <a:gd name="connsiteX1" fmla="*/ 3252788 w 5424488"/>
              <a:gd name="connsiteY1" fmla="*/ 0 h 2625923"/>
              <a:gd name="connsiteX2" fmla="*/ 5424488 w 5424488"/>
              <a:gd name="connsiteY2" fmla="*/ 169866 h 2625923"/>
              <a:gd name="connsiteX3" fmla="*/ 5424488 w 5424488"/>
              <a:gd name="connsiteY3" fmla="*/ 2625923 h 2625923"/>
              <a:gd name="connsiteX4" fmla="*/ 0 w 5424488"/>
              <a:gd name="connsiteY4" fmla="*/ 2625923 h 2625923"/>
              <a:gd name="connsiteX5" fmla="*/ 0 w 5424488"/>
              <a:gd name="connsiteY5" fmla="*/ 169866 h 2625923"/>
              <a:gd name="connsiteX0" fmla="*/ 157162 w 5581650"/>
              <a:gd name="connsiteY0" fmla="*/ 169866 h 2625923"/>
              <a:gd name="connsiteX1" fmla="*/ 3409950 w 5581650"/>
              <a:gd name="connsiteY1" fmla="*/ 0 h 2625923"/>
              <a:gd name="connsiteX2" fmla="*/ 5581650 w 5581650"/>
              <a:gd name="connsiteY2" fmla="*/ 169866 h 2625923"/>
              <a:gd name="connsiteX3" fmla="*/ 5581650 w 5581650"/>
              <a:gd name="connsiteY3" fmla="*/ 2625923 h 2625923"/>
              <a:gd name="connsiteX4" fmla="*/ 157162 w 5581650"/>
              <a:gd name="connsiteY4" fmla="*/ 2625923 h 2625923"/>
              <a:gd name="connsiteX5" fmla="*/ 0 w 5581650"/>
              <a:gd name="connsiteY5" fmla="*/ 1181100 h 2625923"/>
              <a:gd name="connsiteX6" fmla="*/ 157162 w 5581650"/>
              <a:gd name="connsiteY6" fmla="*/ 169866 h 2625923"/>
              <a:gd name="connsiteX0" fmla="*/ 157162 w 5581650"/>
              <a:gd name="connsiteY0" fmla="*/ 169866 h 2781300"/>
              <a:gd name="connsiteX1" fmla="*/ 3409950 w 5581650"/>
              <a:gd name="connsiteY1" fmla="*/ 0 h 2781300"/>
              <a:gd name="connsiteX2" fmla="*/ 5581650 w 5581650"/>
              <a:gd name="connsiteY2" fmla="*/ 169866 h 2781300"/>
              <a:gd name="connsiteX3" fmla="*/ 5581650 w 5581650"/>
              <a:gd name="connsiteY3" fmla="*/ 2625923 h 2781300"/>
              <a:gd name="connsiteX4" fmla="*/ 2514600 w 5581650"/>
              <a:gd name="connsiteY4" fmla="*/ 2781300 h 2781300"/>
              <a:gd name="connsiteX5" fmla="*/ 157162 w 5581650"/>
              <a:gd name="connsiteY5" fmla="*/ 2625923 h 2781300"/>
              <a:gd name="connsiteX6" fmla="*/ 0 w 5581650"/>
              <a:gd name="connsiteY6" fmla="*/ 1181100 h 2781300"/>
              <a:gd name="connsiteX7" fmla="*/ 157162 w 5581650"/>
              <a:gd name="connsiteY7" fmla="*/ 169866 h 2781300"/>
              <a:gd name="connsiteX0" fmla="*/ 157162 w 5581650"/>
              <a:gd name="connsiteY0" fmla="*/ 169866 h 2781300"/>
              <a:gd name="connsiteX1" fmla="*/ 3409950 w 5581650"/>
              <a:gd name="connsiteY1" fmla="*/ 0 h 2781300"/>
              <a:gd name="connsiteX2" fmla="*/ 5581650 w 5581650"/>
              <a:gd name="connsiteY2" fmla="*/ 169866 h 2781300"/>
              <a:gd name="connsiteX3" fmla="*/ 5200650 w 5581650"/>
              <a:gd name="connsiteY3" fmla="*/ 1200149 h 2781300"/>
              <a:gd name="connsiteX4" fmla="*/ 5581650 w 5581650"/>
              <a:gd name="connsiteY4" fmla="*/ 2625923 h 2781300"/>
              <a:gd name="connsiteX5" fmla="*/ 2514600 w 5581650"/>
              <a:gd name="connsiteY5" fmla="*/ 2781300 h 2781300"/>
              <a:gd name="connsiteX6" fmla="*/ 157162 w 5581650"/>
              <a:gd name="connsiteY6" fmla="*/ 2625923 h 2781300"/>
              <a:gd name="connsiteX7" fmla="*/ 0 w 5581650"/>
              <a:gd name="connsiteY7" fmla="*/ 1181100 h 2781300"/>
              <a:gd name="connsiteX8" fmla="*/ 157162 w 5581650"/>
              <a:gd name="connsiteY8" fmla="*/ 169866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81650" h="2781300">
                <a:moveTo>
                  <a:pt x="157162" y="169866"/>
                </a:moveTo>
                <a:cubicBezTo>
                  <a:pt x="1279525" y="151344"/>
                  <a:pt x="2287587" y="18522"/>
                  <a:pt x="3409950" y="0"/>
                </a:cubicBezTo>
                <a:lnTo>
                  <a:pt x="5581650" y="169866"/>
                </a:lnTo>
                <a:cubicBezTo>
                  <a:pt x="5575300" y="500594"/>
                  <a:pt x="5207000" y="869421"/>
                  <a:pt x="5200650" y="1200149"/>
                </a:cubicBezTo>
                <a:lnTo>
                  <a:pt x="5581650" y="2625923"/>
                </a:lnTo>
                <a:cubicBezTo>
                  <a:pt x="4559300" y="2626915"/>
                  <a:pt x="3536950" y="2780308"/>
                  <a:pt x="2514600" y="2781300"/>
                </a:cubicBezTo>
                <a:lnTo>
                  <a:pt x="157162" y="2625923"/>
                </a:lnTo>
                <a:cubicBezTo>
                  <a:pt x="149225" y="2144315"/>
                  <a:pt x="7937" y="1662708"/>
                  <a:pt x="0" y="1181100"/>
                </a:cubicBezTo>
                <a:lnTo>
                  <a:pt x="157162" y="169866"/>
                </a:lnTo>
                <a:close/>
              </a:path>
            </a:pathLst>
          </a:custGeom>
          <a:solidFill>
            <a:srgbClr val="FFC000">
              <a:alpha val="80000"/>
            </a:srgbClr>
          </a:solidFill>
        </p:spPr>
        <p:txBody>
          <a:bodyPr wrap="square" lIns="360000" tIns="180000" rIns="360000" bIns="180000">
            <a:spAutoFit/>
          </a:bodyPr>
          <a:lstStyle/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Chị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mây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kéo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endParaRPr lang="en-GB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en-GB" sz="3200" b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</a:t>
            </a:r>
            <a:r>
              <a:rPr lang="en-GB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ăng</a:t>
            </a:r>
            <a:r>
              <a:rPr lang="en-GB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GB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</a:t>
            </a:r>
            <a:r>
              <a:rPr lang="en-GB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ốn</a:t>
            </a:r>
            <a:r>
              <a:rPr lang="en-GB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GB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endParaRPr lang="en-GB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nóng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long </a:t>
            </a:r>
            <a:r>
              <a:rPr lang="en-GB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ờ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đợi</a:t>
            </a:r>
            <a:endParaRPr lang="en-GB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en-GB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GB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GB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GB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ơi</a:t>
            </a:r>
            <a:r>
              <a:rPr lang="en-GB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E6B15E7F-C9DF-92AC-553F-E5A636CD915C}"/>
              </a:ext>
            </a:extLst>
          </p:cNvPr>
          <p:cNvSpPr/>
          <p:nvPr/>
        </p:nvSpPr>
        <p:spPr>
          <a:xfrm>
            <a:off x="5945982" y="1798684"/>
            <a:ext cx="6016597" cy="2945349"/>
          </a:xfrm>
          <a:custGeom>
            <a:avLst/>
            <a:gdLst>
              <a:gd name="connsiteX0" fmla="*/ 0 w 5424488"/>
              <a:gd name="connsiteY0" fmla="*/ 0 h 3046988"/>
              <a:gd name="connsiteX1" fmla="*/ 5424488 w 5424488"/>
              <a:gd name="connsiteY1" fmla="*/ 0 h 3046988"/>
              <a:gd name="connsiteX2" fmla="*/ 5424488 w 5424488"/>
              <a:gd name="connsiteY2" fmla="*/ 3046988 h 3046988"/>
              <a:gd name="connsiteX3" fmla="*/ 0 w 5424488"/>
              <a:gd name="connsiteY3" fmla="*/ 3046988 h 3046988"/>
              <a:gd name="connsiteX4" fmla="*/ 0 w 5424488"/>
              <a:gd name="connsiteY4" fmla="*/ 0 h 3046988"/>
              <a:gd name="connsiteX0" fmla="*/ 0 w 5424533"/>
              <a:gd name="connsiteY0" fmla="*/ 0 h 3046988"/>
              <a:gd name="connsiteX1" fmla="*/ 5424488 w 5424533"/>
              <a:gd name="connsiteY1" fmla="*/ 0 h 3046988"/>
              <a:gd name="connsiteX2" fmla="*/ 5299617 w 5424533"/>
              <a:gd name="connsiteY2" fmla="*/ 926367 h 3046988"/>
              <a:gd name="connsiteX3" fmla="*/ 5424488 w 5424533"/>
              <a:gd name="connsiteY3" fmla="*/ 3046988 h 3046988"/>
              <a:gd name="connsiteX4" fmla="*/ 0 w 5424533"/>
              <a:gd name="connsiteY4" fmla="*/ 3046988 h 3046988"/>
              <a:gd name="connsiteX5" fmla="*/ 0 w 5424533"/>
              <a:gd name="connsiteY5" fmla="*/ 0 h 3046988"/>
              <a:gd name="connsiteX0" fmla="*/ 0 w 5424533"/>
              <a:gd name="connsiteY0" fmla="*/ 0 h 3047403"/>
              <a:gd name="connsiteX1" fmla="*/ 5424488 w 5424533"/>
              <a:gd name="connsiteY1" fmla="*/ 0 h 3047403"/>
              <a:gd name="connsiteX2" fmla="*/ 5299617 w 5424533"/>
              <a:gd name="connsiteY2" fmla="*/ 926367 h 3047403"/>
              <a:gd name="connsiteX3" fmla="*/ 5424488 w 5424533"/>
              <a:gd name="connsiteY3" fmla="*/ 3046988 h 3047403"/>
              <a:gd name="connsiteX4" fmla="*/ 2632617 w 5424533"/>
              <a:gd name="connsiteY4" fmla="*/ 2869467 h 3047403"/>
              <a:gd name="connsiteX5" fmla="*/ 0 w 5424533"/>
              <a:gd name="connsiteY5" fmla="*/ 3046988 h 3047403"/>
              <a:gd name="connsiteX6" fmla="*/ 0 w 5424533"/>
              <a:gd name="connsiteY6" fmla="*/ 0 h 3047403"/>
              <a:gd name="connsiteX0" fmla="*/ 0 w 5424533"/>
              <a:gd name="connsiteY0" fmla="*/ 0 h 3047403"/>
              <a:gd name="connsiteX1" fmla="*/ 5424488 w 5424533"/>
              <a:gd name="connsiteY1" fmla="*/ 0 h 3047403"/>
              <a:gd name="connsiteX2" fmla="*/ 5299617 w 5424533"/>
              <a:gd name="connsiteY2" fmla="*/ 926367 h 3047403"/>
              <a:gd name="connsiteX3" fmla="*/ 5424488 w 5424533"/>
              <a:gd name="connsiteY3" fmla="*/ 3046988 h 3047403"/>
              <a:gd name="connsiteX4" fmla="*/ 2632617 w 5424533"/>
              <a:gd name="connsiteY4" fmla="*/ 2869467 h 3047403"/>
              <a:gd name="connsiteX5" fmla="*/ 76200 w 5424533"/>
              <a:gd name="connsiteY5" fmla="*/ 2856488 h 3047403"/>
              <a:gd name="connsiteX6" fmla="*/ 0 w 5424533"/>
              <a:gd name="connsiteY6" fmla="*/ 0 h 3047403"/>
              <a:gd name="connsiteX0" fmla="*/ 0 w 5424533"/>
              <a:gd name="connsiteY0" fmla="*/ 0 h 3047403"/>
              <a:gd name="connsiteX1" fmla="*/ 5424488 w 5424533"/>
              <a:gd name="connsiteY1" fmla="*/ 0 h 3047403"/>
              <a:gd name="connsiteX2" fmla="*/ 5299617 w 5424533"/>
              <a:gd name="connsiteY2" fmla="*/ 926367 h 3047403"/>
              <a:gd name="connsiteX3" fmla="*/ 5424488 w 5424533"/>
              <a:gd name="connsiteY3" fmla="*/ 3046988 h 3047403"/>
              <a:gd name="connsiteX4" fmla="*/ 2632617 w 5424533"/>
              <a:gd name="connsiteY4" fmla="*/ 2869467 h 3047403"/>
              <a:gd name="connsiteX5" fmla="*/ 76200 w 5424533"/>
              <a:gd name="connsiteY5" fmla="*/ 2856488 h 3047403"/>
              <a:gd name="connsiteX6" fmla="*/ 98967 w 5424533"/>
              <a:gd name="connsiteY6" fmla="*/ 1154967 h 3047403"/>
              <a:gd name="connsiteX7" fmla="*/ 0 w 5424533"/>
              <a:gd name="connsiteY7" fmla="*/ 0 h 3047403"/>
              <a:gd name="connsiteX0" fmla="*/ 176537 w 5353420"/>
              <a:gd name="connsiteY0" fmla="*/ 0 h 3047403"/>
              <a:gd name="connsiteX1" fmla="*/ 5353375 w 5353420"/>
              <a:gd name="connsiteY1" fmla="*/ 0 h 3047403"/>
              <a:gd name="connsiteX2" fmla="*/ 5228504 w 5353420"/>
              <a:gd name="connsiteY2" fmla="*/ 926367 h 3047403"/>
              <a:gd name="connsiteX3" fmla="*/ 5353375 w 5353420"/>
              <a:gd name="connsiteY3" fmla="*/ 3046988 h 3047403"/>
              <a:gd name="connsiteX4" fmla="*/ 2561504 w 5353420"/>
              <a:gd name="connsiteY4" fmla="*/ 2869467 h 3047403"/>
              <a:gd name="connsiteX5" fmla="*/ 5087 w 5353420"/>
              <a:gd name="connsiteY5" fmla="*/ 2856488 h 3047403"/>
              <a:gd name="connsiteX6" fmla="*/ 27854 w 5353420"/>
              <a:gd name="connsiteY6" fmla="*/ 1154967 h 3047403"/>
              <a:gd name="connsiteX7" fmla="*/ 176537 w 5353420"/>
              <a:gd name="connsiteY7" fmla="*/ 0 h 3047403"/>
              <a:gd name="connsiteX0" fmla="*/ 176537 w 5353420"/>
              <a:gd name="connsiteY0" fmla="*/ 189378 h 3236781"/>
              <a:gd name="connsiteX1" fmla="*/ 2762620 w 5353420"/>
              <a:gd name="connsiteY1" fmla="*/ 0 h 3236781"/>
              <a:gd name="connsiteX2" fmla="*/ 5353375 w 5353420"/>
              <a:gd name="connsiteY2" fmla="*/ 189378 h 3236781"/>
              <a:gd name="connsiteX3" fmla="*/ 5228504 w 5353420"/>
              <a:gd name="connsiteY3" fmla="*/ 1115745 h 3236781"/>
              <a:gd name="connsiteX4" fmla="*/ 5353375 w 5353420"/>
              <a:gd name="connsiteY4" fmla="*/ 3236366 h 3236781"/>
              <a:gd name="connsiteX5" fmla="*/ 2561504 w 5353420"/>
              <a:gd name="connsiteY5" fmla="*/ 3058845 h 3236781"/>
              <a:gd name="connsiteX6" fmla="*/ 5087 w 5353420"/>
              <a:gd name="connsiteY6" fmla="*/ 3045866 h 3236781"/>
              <a:gd name="connsiteX7" fmla="*/ 27854 w 5353420"/>
              <a:gd name="connsiteY7" fmla="*/ 1344345 h 3236781"/>
              <a:gd name="connsiteX8" fmla="*/ 176537 w 5353420"/>
              <a:gd name="connsiteY8" fmla="*/ 189378 h 3236781"/>
              <a:gd name="connsiteX0" fmla="*/ 176537 w 5353420"/>
              <a:gd name="connsiteY0" fmla="*/ 189378 h 3236781"/>
              <a:gd name="connsiteX1" fmla="*/ 2762620 w 5353420"/>
              <a:gd name="connsiteY1" fmla="*/ 0 h 3236781"/>
              <a:gd name="connsiteX2" fmla="*/ 5353375 w 5353420"/>
              <a:gd name="connsiteY2" fmla="*/ 189378 h 3236781"/>
              <a:gd name="connsiteX3" fmla="*/ 5228504 w 5353420"/>
              <a:gd name="connsiteY3" fmla="*/ 1115745 h 3236781"/>
              <a:gd name="connsiteX4" fmla="*/ 5201020 w 5353420"/>
              <a:gd name="connsiteY4" fmla="*/ 2286000 h 3236781"/>
              <a:gd name="connsiteX5" fmla="*/ 5353375 w 5353420"/>
              <a:gd name="connsiteY5" fmla="*/ 3236366 h 3236781"/>
              <a:gd name="connsiteX6" fmla="*/ 2561504 w 5353420"/>
              <a:gd name="connsiteY6" fmla="*/ 3058845 h 3236781"/>
              <a:gd name="connsiteX7" fmla="*/ 5087 w 5353420"/>
              <a:gd name="connsiteY7" fmla="*/ 3045866 h 3236781"/>
              <a:gd name="connsiteX8" fmla="*/ 27854 w 5353420"/>
              <a:gd name="connsiteY8" fmla="*/ 1344345 h 3236781"/>
              <a:gd name="connsiteX9" fmla="*/ 176537 w 5353420"/>
              <a:gd name="connsiteY9" fmla="*/ 189378 h 3236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53420" h="3236781">
                <a:moveTo>
                  <a:pt x="176537" y="189378"/>
                </a:moveTo>
                <a:cubicBezTo>
                  <a:pt x="1025865" y="177052"/>
                  <a:pt x="1913292" y="12326"/>
                  <a:pt x="2762620" y="0"/>
                </a:cubicBezTo>
                <a:lnTo>
                  <a:pt x="5353375" y="189378"/>
                </a:lnTo>
                <a:cubicBezTo>
                  <a:pt x="5356201" y="510867"/>
                  <a:pt x="5225678" y="794256"/>
                  <a:pt x="5228504" y="1115745"/>
                </a:cubicBezTo>
                <a:cubicBezTo>
                  <a:pt x="5263793" y="1499480"/>
                  <a:pt x="5165731" y="1902265"/>
                  <a:pt x="5201020" y="2286000"/>
                </a:cubicBezTo>
                <a:lnTo>
                  <a:pt x="5353375" y="3236366"/>
                </a:lnTo>
                <a:cubicBezTo>
                  <a:pt x="4435451" y="3247042"/>
                  <a:pt x="3479428" y="3048169"/>
                  <a:pt x="2561504" y="3058845"/>
                </a:cubicBezTo>
                <a:lnTo>
                  <a:pt x="5087" y="3045866"/>
                </a:lnTo>
                <a:cubicBezTo>
                  <a:pt x="-19074" y="2472342"/>
                  <a:pt x="52015" y="1917869"/>
                  <a:pt x="27854" y="1344345"/>
                </a:cubicBezTo>
                <a:lnTo>
                  <a:pt x="176537" y="189378"/>
                </a:lnTo>
                <a:close/>
              </a:path>
            </a:pathLst>
          </a:custGeom>
          <a:solidFill>
            <a:schemeClr val="accent2">
              <a:alpha val="88000"/>
            </a:schemeClr>
          </a:solidFill>
        </p:spPr>
        <p:txBody>
          <a:bodyPr wrap="square" lIns="288000" tIns="252000" rIns="288000" bIns="324000">
            <a:spAutoFit/>
          </a:bodyPr>
          <a:lstStyle/>
          <a:p>
            <a:pPr indent="228600">
              <a:lnSpc>
                <a:spcPct val="120000"/>
              </a:lnSpc>
              <a:spcAft>
                <a:spcPts val="0"/>
              </a:spcAft>
            </a:pP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Chớp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bỗng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lòe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ói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endParaRPr lang="en-GB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>
              <a:lnSpc>
                <a:spcPct val="120000"/>
              </a:lnSpc>
              <a:spcAft>
                <a:spcPts val="0"/>
              </a:spcAft>
            </a:pP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Soi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sang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khắp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ruộng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endParaRPr lang="en-GB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>
              <a:lnSpc>
                <a:spcPct val="120000"/>
              </a:lnSpc>
              <a:spcAft>
                <a:spcPts val="0"/>
              </a:spcAft>
            </a:pP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Ơ!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ời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bật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lửa</a:t>
            </a:r>
            <a:endParaRPr lang="en-GB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>
              <a:lnSpc>
                <a:spcPct val="120000"/>
              </a:lnSpc>
              <a:spcAft>
                <a:spcPts val="0"/>
              </a:spcAft>
            </a:pPr>
            <a:r>
              <a:rPr lang="en-GB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GB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r>
              <a:rPr lang="en-GB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GB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</a:t>
            </a:r>
            <a:r>
              <a:rPr lang="en-GB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ổ</a:t>
            </a:r>
            <a:r>
              <a:rPr lang="en-GB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GB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DD0144C-59CF-3DE6-5EAF-5B5333FB9C88}"/>
              </a:ext>
            </a:extLst>
          </p:cNvPr>
          <p:cNvSpPr/>
          <p:nvPr/>
        </p:nvSpPr>
        <p:spPr>
          <a:xfrm>
            <a:off x="7864483" y="4945684"/>
            <a:ext cx="4225124" cy="765870"/>
          </a:xfrm>
          <a:custGeom>
            <a:avLst/>
            <a:gdLst>
              <a:gd name="connsiteX0" fmla="*/ 0 w 5424488"/>
              <a:gd name="connsiteY0" fmla="*/ 0 h 2456057"/>
              <a:gd name="connsiteX1" fmla="*/ 5424488 w 5424488"/>
              <a:gd name="connsiteY1" fmla="*/ 0 h 2456057"/>
              <a:gd name="connsiteX2" fmla="*/ 5424488 w 5424488"/>
              <a:gd name="connsiteY2" fmla="*/ 2456057 h 2456057"/>
              <a:gd name="connsiteX3" fmla="*/ 0 w 5424488"/>
              <a:gd name="connsiteY3" fmla="*/ 2456057 h 2456057"/>
              <a:gd name="connsiteX4" fmla="*/ 0 w 5424488"/>
              <a:gd name="connsiteY4" fmla="*/ 0 h 2456057"/>
              <a:gd name="connsiteX0" fmla="*/ 0 w 5424488"/>
              <a:gd name="connsiteY0" fmla="*/ 169866 h 2625923"/>
              <a:gd name="connsiteX1" fmla="*/ 3252788 w 5424488"/>
              <a:gd name="connsiteY1" fmla="*/ 0 h 2625923"/>
              <a:gd name="connsiteX2" fmla="*/ 5424488 w 5424488"/>
              <a:gd name="connsiteY2" fmla="*/ 169866 h 2625923"/>
              <a:gd name="connsiteX3" fmla="*/ 5424488 w 5424488"/>
              <a:gd name="connsiteY3" fmla="*/ 2625923 h 2625923"/>
              <a:gd name="connsiteX4" fmla="*/ 0 w 5424488"/>
              <a:gd name="connsiteY4" fmla="*/ 2625923 h 2625923"/>
              <a:gd name="connsiteX5" fmla="*/ 0 w 5424488"/>
              <a:gd name="connsiteY5" fmla="*/ 169866 h 2625923"/>
              <a:gd name="connsiteX0" fmla="*/ 157162 w 5581650"/>
              <a:gd name="connsiteY0" fmla="*/ 169866 h 2625923"/>
              <a:gd name="connsiteX1" fmla="*/ 3409950 w 5581650"/>
              <a:gd name="connsiteY1" fmla="*/ 0 h 2625923"/>
              <a:gd name="connsiteX2" fmla="*/ 5581650 w 5581650"/>
              <a:gd name="connsiteY2" fmla="*/ 169866 h 2625923"/>
              <a:gd name="connsiteX3" fmla="*/ 5581650 w 5581650"/>
              <a:gd name="connsiteY3" fmla="*/ 2625923 h 2625923"/>
              <a:gd name="connsiteX4" fmla="*/ 157162 w 5581650"/>
              <a:gd name="connsiteY4" fmla="*/ 2625923 h 2625923"/>
              <a:gd name="connsiteX5" fmla="*/ 0 w 5581650"/>
              <a:gd name="connsiteY5" fmla="*/ 1181100 h 2625923"/>
              <a:gd name="connsiteX6" fmla="*/ 157162 w 5581650"/>
              <a:gd name="connsiteY6" fmla="*/ 169866 h 2625923"/>
              <a:gd name="connsiteX0" fmla="*/ 157162 w 5581650"/>
              <a:gd name="connsiteY0" fmla="*/ 169866 h 2781300"/>
              <a:gd name="connsiteX1" fmla="*/ 3409950 w 5581650"/>
              <a:gd name="connsiteY1" fmla="*/ 0 h 2781300"/>
              <a:gd name="connsiteX2" fmla="*/ 5581650 w 5581650"/>
              <a:gd name="connsiteY2" fmla="*/ 169866 h 2781300"/>
              <a:gd name="connsiteX3" fmla="*/ 5581650 w 5581650"/>
              <a:gd name="connsiteY3" fmla="*/ 2625923 h 2781300"/>
              <a:gd name="connsiteX4" fmla="*/ 2514600 w 5581650"/>
              <a:gd name="connsiteY4" fmla="*/ 2781300 h 2781300"/>
              <a:gd name="connsiteX5" fmla="*/ 157162 w 5581650"/>
              <a:gd name="connsiteY5" fmla="*/ 2625923 h 2781300"/>
              <a:gd name="connsiteX6" fmla="*/ 0 w 5581650"/>
              <a:gd name="connsiteY6" fmla="*/ 1181100 h 2781300"/>
              <a:gd name="connsiteX7" fmla="*/ 157162 w 5581650"/>
              <a:gd name="connsiteY7" fmla="*/ 169866 h 2781300"/>
              <a:gd name="connsiteX0" fmla="*/ 157162 w 5581650"/>
              <a:gd name="connsiteY0" fmla="*/ 169866 h 2781300"/>
              <a:gd name="connsiteX1" fmla="*/ 3409950 w 5581650"/>
              <a:gd name="connsiteY1" fmla="*/ 0 h 2781300"/>
              <a:gd name="connsiteX2" fmla="*/ 5581650 w 5581650"/>
              <a:gd name="connsiteY2" fmla="*/ 169866 h 2781300"/>
              <a:gd name="connsiteX3" fmla="*/ 5200650 w 5581650"/>
              <a:gd name="connsiteY3" fmla="*/ 1200149 h 2781300"/>
              <a:gd name="connsiteX4" fmla="*/ 5581650 w 5581650"/>
              <a:gd name="connsiteY4" fmla="*/ 2625923 h 2781300"/>
              <a:gd name="connsiteX5" fmla="*/ 2514600 w 5581650"/>
              <a:gd name="connsiteY5" fmla="*/ 2781300 h 2781300"/>
              <a:gd name="connsiteX6" fmla="*/ 157162 w 5581650"/>
              <a:gd name="connsiteY6" fmla="*/ 2625923 h 2781300"/>
              <a:gd name="connsiteX7" fmla="*/ 0 w 5581650"/>
              <a:gd name="connsiteY7" fmla="*/ 1181100 h 2781300"/>
              <a:gd name="connsiteX8" fmla="*/ 157162 w 5581650"/>
              <a:gd name="connsiteY8" fmla="*/ 169866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81650" h="2781300">
                <a:moveTo>
                  <a:pt x="157162" y="169866"/>
                </a:moveTo>
                <a:cubicBezTo>
                  <a:pt x="1279525" y="151344"/>
                  <a:pt x="2287587" y="18522"/>
                  <a:pt x="3409950" y="0"/>
                </a:cubicBezTo>
                <a:lnTo>
                  <a:pt x="5581650" y="169866"/>
                </a:lnTo>
                <a:cubicBezTo>
                  <a:pt x="5575300" y="500594"/>
                  <a:pt x="5207000" y="869421"/>
                  <a:pt x="5200650" y="1200149"/>
                </a:cubicBezTo>
                <a:lnTo>
                  <a:pt x="5581650" y="2625923"/>
                </a:lnTo>
                <a:cubicBezTo>
                  <a:pt x="4559300" y="2626915"/>
                  <a:pt x="3536950" y="2780308"/>
                  <a:pt x="2514600" y="2781300"/>
                </a:cubicBezTo>
                <a:lnTo>
                  <a:pt x="157162" y="2625923"/>
                </a:lnTo>
                <a:cubicBezTo>
                  <a:pt x="149225" y="2144315"/>
                  <a:pt x="7937" y="1662708"/>
                  <a:pt x="0" y="1181100"/>
                </a:cubicBezTo>
                <a:lnTo>
                  <a:pt x="157162" y="169866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83000"/>
            </a:schemeClr>
          </a:solidFill>
        </p:spPr>
        <p:txBody>
          <a:bodyPr wrap="square" lIns="360000" tIns="180000" rIns="360000" bIns="180000">
            <a:spAutoFit/>
          </a:bodyPr>
          <a:lstStyle/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en-GB" sz="2400" i="1" dirty="0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Đỗ</a:t>
            </a:r>
            <a:r>
              <a:rPr lang="en-GB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r>
              <a:rPr lang="en-GB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endParaRPr lang="en-GB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C4C321-7189-1F4E-814E-0B8BCE40E638}"/>
              </a:ext>
            </a:extLst>
          </p:cNvPr>
          <p:cNvSpPr/>
          <p:nvPr/>
        </p:nvSpPr>
        <p:spPr>
          <a:xfrm>
            <a:off x="766597" y="2727244"/>
            <a:ext cx="413617" cy="45720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B1F509-DDB4-2F38-3922-76200CB98B1D}"/>
              </a:ext>
            </a:extLst>
          </p:cNvPr>
          <p:cNvSpPr/>
          <p:nvPr/>
        </p:nvSpPr>
        <p:spPr>
          <a:xfrm>
            <a:off x="2604035" y="2699787"/>
            <a:ext cx="371475" cy="45720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B93E52-11A8-6D3D-2DF0-D718BFEC2E56}"/>
              </a:ext>
            </a:extLst>
          </p:cNvPr>
          <p:cNvSpPr/>
          <p:nvPr/>
        </p:nvSpPr>
        <p:spPr>
          <a:xfrm>
            <a:off x="3224709" y="3285639"/>
            <a:ext cx="500065" cy="45720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07AC13-BD07-FBEB-435B-FE6CDF1A3AA6}"/>
              </a:ext>
            </a:extLst>
          </p:cNvPr>
          <p:cNvSpPr/>
          <p:nvPr/>
        </p:nvSpPr>
        <p:spPr>
          <a:xfrm>
            <a:off x="8976258" y="2082167"/>
            <a:ext cx="500065" cy="457200"/>
          </a:xfrm>
          <a:prstGeom prst="rect">
            <a:avLst/>
          </a:prstGeom>
          <a:solidFill>
            <a:srgbClr val="E2B7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6873A7-F9A7-2848-67E6-C28BC41F17E1}"/>
              </a:ext>
            </a:extLst>
          </p:cNvPr>
          <p:cNvSpPr/>
          <p:nvPr/>
        </p:nvSpPr>
        <p:spPr>
          <a:xfrm>
            <a:off x="7726789" y="3264373"/>
            <a:ext cx="346877" cy="457200"/>
          </a:xfrm>
          <a:prstGeom prst="rect">
            <a:avLst/>
          </a:prstGeom>
          <a:solidFill>
            <a:srgbClr val="E2B7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2BEF9C-F4E7-8158-9FED-BA8724028F21}"/>
              </a:ext>
            </a:extLst>
          </p:cNvPr>
          <p:cNvSpPr/>
          <p:nvPr/>
        </p:nvSpPr>
        <p:spPr>
          <a:xfrm>
            <a:off x="8667201" y="3843184"/>
            <a:ext cx="346877" cy="457200"/>
          </a:xfrm>
          <a:prstGeom prst="rect">
            <a:avLst/>
          </a:prstGeom>
          <a:solidFill>
            <a:srgbClr val="E2B7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697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B9D79E26-5963-7E65-8CB9-ADED7DAC46C6}"/>
              </a:ext>
            </a:extLst>
          </p:cNvPr>
          <p:cNvSpPr/>
          <p:nvPr/>
        </p:nvSpPr>
        <p:spPr>
          <a:xfrm>
            <a:off x="-73820" y="420113"/>
            <a:ext cx="12265819" cy="603627"/>
          </a:xfrm>
          <a:custGeom>
            <a:avLst/>
            <a:gdLst>
              <a:gd name="connsiteX0" fmla="*/ 0 w 5424488"/>
              <a:gd name="connsiteY0" fmla="*/ 0 h 3046988"/>
              <a:gd name="connsiteX1" fmla="*/ 5424488 w 5424488"/>
              <a:gd name="connsiteY1" fmla="*/ 0 h 3046988"/>
              <a:gd name="connsiteX2" fmla="*/ 5424488 w 5424488"/>
              <a:gd name="connsiteY2" fmla="*/ 3046988 h 3046988"/>
              <a:gd name="connsiteX3" fmla="*/ 0 w 5424488"/>
              <a:gd name="connsiteY3" fmla="*/ 3046988 h 3046988"/>
              <a:gd name="connsiteX4" fmla="*/ 0 w 5424488"/>
              <a:gd name="connsiteY4" fmla="*/ 0 h 3046988"/>
              <a:gd name="connsiteX0" fmla="*/ 0 w 5424533"/>
              <a:gd name="connsiteY0" fmla="*/ 0 h 3046988"/>
              <a:gd name="connsiteX1" fmla="*/ 5424488 w 5424533"/>
              <a:gd name="connsiteY1" fmla="*/ 0 h 3046988"/>
              <a:gd name="connsiteX2" fmla="*/ 5299617 w 5424533"/>
              <a:gd name="connsiteY2" fmla="*/ 926367 h 3046988"/>
              <a:gd name="connsiteX3" fmla="*/ 5424488 w 5424533"/>
              <a:gd name="connsiteY3" fmla="*/ 3046988 h 3046988"/>
              <a:gd name="connsiteX4" fmla="*/ 0 w 5424533"/>
              <a:gd name="connsiteY4" fmla="*/ 3046988 h 3046988"/>
              <a:gd name="connsiteX5" fmla="*/ 0 w 5424533"/>
              <a:gd name="connsiteY5" fmla="*/ 0 h 3046988"/>
              <a:gd name="connsiteX0" fmla="*/ 0 w 5424533"/>
              <a:gd name="connsiteY0" fmla="*/ 0 h 3047403"/>
              <a:gd name="connsiteX1" fmla="*/ 5424488 w 5424533"/>
              <a:gd name="connsiteY1" fmla="*/ 0 h 3047403"/>
              <a:gd name="connsiteX2" fmla="*/ 5299617 w 5424533"/>
              <a:gd name="connsiteY2" fmla="*/ 926367 h 3047403"/>
              <a:gd name="connsiteX3" fmla="*/ 5424488 w 5424533"/>
              <a:gd name="connsiteY3" fmla="*/ 3046988 h 3047403"/>
              <a:gd name="connsiteX4" fmla="*/ 2632617 w 5424533"/>
              <a:gd name="connsiteY4" fmla="*/ 2869467 h 3047403"/>
              <a:gd name="connsiteX5" fmla="*/ 0 w 5424533"/>
              <a:gd name="connsiteY5" fmla="*/ 3046988 h 3047403"/>
              <a:gd name="connsiteX6" fmla="*/ 0 w 5424533"/>
              <a:gd name="connsiteY6" fmla="*/ 0 h 3047403"/>
              <a:gd name="connsiteX0" fmla="*/ 0 w 5424533"/>
              <a:gd name="connsiteY0" fmla="*/ 0 h 3047403"/>
              <a:gd name="connsiteX1" fmla="*/ 5424488 w 5424533"/>
              <a:gd name="connsiteY1" fmla="*/ 0 h 3047403"/>
              <a:gd name="connsiteX2" fmla="*/ 5299617 w 5424533"/>
              <a:gd name="connsiteY2" fmla="*/ 926367 h 3047403"/>
              <a:gd name="connsiteX3" fmla="*/ 5424488 w 5424533"/>
              <a:gd name="connsiteY3" fmla="*/ 3046988 h 3047403"/>
              <a:gd name="connsiteX4" fmla="*/ 2632617 w 5424533"/>
              <a:gd name="connsiteY4" fmla="*/ 2869467 h 3047403"/>
              <a:gd name="connsiteX5" fmla="*/ 76200 w 5424533"/>
              <a:gd name="connsiteY5" fmla="*/ 2856488 h 3047403"/>
              <a:gd name="connsiteX6" fmla="*/ 0 w 5424533"/>
              <a:gd name="connsiteY6" fmla="*/ 0 h 3047403"/>
              <a:gd name="connsiteX0" fmla="*/ 0 w 5424533"/>
              <a:gd name="connsiteY0" fmla="*/ 0 h 3047403"/>
              <a:gd name="connsiteX1" fmla="*/ 5424488 w 5424533"/>
              <a:gd name="connsiteY1" fmla="*/ 0 h 3047403"/>
              <a:gd name="connsiteX2" fmla="*/ 5299617 w 5424533"/>
              <a:gd name="connsiteY2" fmla="*/ 926367 h 3047403"/>
              <a:gd name="connsiteX3" fmla="*/ 5424488 w 5424533"/>
              <a:gd name="connsiteY3" fmla="*/ 3046988 h 3047403"/>
              <a:gd name="connsiteX4" fmla="*/ 2632617 w 5424533"/>
              <a:gd name="connsiteY4" fmla="*/ 2869467 h 3047403"/>
              <a:gd name="connsiteX5" fmla="*/ 76200 w 5424533"/>
              <a:gd name="connsiteY5" fmla="*/ 2856488 h 3047403"/>
              <a:gd name="connsiteX6" fmla="*/ 98967 w 5424533"/>
              <a:gd name="connsiteY6" fmla="*/ 1154967 h 3047403"/>
              <a:gd name="connsiteX7" fmla="*/ 0 w 5424533"/>
              <a:gd name="connsiteY7" fmla="*/ 0 h 3047403"/>
              <a:gd name="connsiteX0" fmla="*/ 176537 w 5353420"/>
              <a:gd name="connsiteY0" fmla="*/ 0 h 3047403"/>
              <a:gd name="connsiteX1" fmla="*/ 5353375 w 5353420"/>
              <a:gd name="connsiteY1" fmla="*/ 0 h 3047403"/>
              <a:gd name="connsiteX2" fmla="*/ 5228504 w 5353420"/>
              <a:gd name="connsiteY2" fmla="*/ 926367 h 3047403"/>
              <a:gd name="connsiteX3" fmla="*/ 5353375 w 5353420"/>
              <a:gd name="connsiteY3" fmla="*/ 3046988 h 3047403"/>
              <a:gd name="connsiteX4" fmla="*/ 2561504 w 5353420"/>
              <a:gd name="connsiteY4" fmla="*/ 2869467 h 3047403"/>
              <a:gd name="connsiteX5" fmla="*/ 5087 w 5353420"/>
              <a:gd name="connsiteY5" fmla="*/ 2856488 h 3047403"/>
              <a:gd name="connsiteX6" fmla="*/ 27854 w 5353420"/>
              <a:gd name="connsiteY6" fmla="*/ 1154967 h 3047403"/>
              <a:gd name="connsiteX7" fmla="*/ 176537 w 5353420"/>
              <a:gd name="connsiteY7" fmla="*/ 0 h 3047403"/>
              <a:gd name="connsiteX0" fmla="*/ 176537 w 5353420"/>
              <a:gd name="connsiteY0" fmla="*/ 189378 h 3236781"/>
              <a:gd name="connsiteX1" fmla="*/ 2762620 w 5353420"/>
              <a:gd name="connsiteY1" fmla="*/ 0 h 3236781"/>
              <a:gd name="connsiteX2" fmla="*/ 5353375 w 5353420"/>
              <a:gd name="connsiteY2" fmla="*/ 189378 h 3236781"/>
              <a:gd name="connsiteX3" fmla="*/ 5228504 w 5353420"/>
              <a:gd name="connsiteY3" fmla="*/ 1115745 h 3236781"/>
              <a:gd name="connsiteX4" fmla="*/ 5353375 w 5353420"/>
              <a:gd name="connsiteY4" fmla="*/ 3236366 h 3236781"/>
              <a:gd name="connsiteX5" fmla="*/ 2561504 w 5353420"/>
              <a:gd name="connsiteY5" fmla="*/ 3058845 h 3236781"/>
              <a:gd name="connsiteX6" fmla="*/ 5087 w 5353420"/>
              <a:gd name="connsiteY6" fmla="*/ 3045866 h 3236781"/>
              <a:gd name="connsiteX7" fmla="*/ 27854 w 5353420"/>
              <a:gd name="connsiteY7" fmla="*/ 1344345 h 3236781"/>
              <a:gd name="connsiteX8" fmla="*/ 176537 w 5353420"/>
              <a:gd name="connsiteY8" fmla="*/ 189378 h 3236781"/>
              <a:gd name="connsiteX0" fmla="*/ 176537 w 5353420"/>
              <a:gd name="connsiteY0" fmla="*/ 189378 h 3236781"/>
              <a:gd name="connsiteX1" fmla="*/ 2762620 w 5353420"/>
              <a:gd name="connsiteY1" fmla="*/ 0 h 3236781"/>
              <a:gd name="connsiteX2" fmla="*/ 5353375 w 5353420"/>
              <a:gd name="connsiteY2" fmla="*/ 189378 h 3236781"/>
              <a:gd name="connsiteX3" fmla="*/ 5228504 w 5353420"/>
              <a:gd name="connsiteY3" fmla="*/ 1115745 h 3236781"/>
              <a:gd name="connsiteX4" fmla="*/ 5201020 w 5353420"/>
              <a:gd name="connsiteY4" fmla="*/ 2286000 h 3236781"/>
              <a:gd name="connsiteX5" fmla="*/ 5353375 w 5353420"/>
              <a:gd name="connsiteY5" fmla="*/ 3236366 h 3236781"/>
              <a:gd name="connsiteX6" fmla="*/ 2561504 w 5353420"/>
              <a:gd name="connsiteY6" fmla="*/ 3058845 h 3236781"/>
              <a:gd name="connsiteX7" fmla="*/ 5087 w 5353420"/>
              <a:gd name="connsiteY7" fmla="*/ 3045866 h 3236781"/>
              <a:gd name="connsiteX8" fmla="*/ 27854 w 5353420"/>
              <a:gd name="connsiteY8" fmla="*/ 1344345 h 3236781"/>
              <a:gd name="connsiteX9" fmla="*/ 176537 w 5353420"/>
              <a:gd name="connsiteY9" fmla="*/ 189378 h 3236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53420" h="3236781">
                <a:moveTo>
                  <a:pt x="176537" y="189378"/>
                </a:moveTo>
                <a:cubicBezTo>
                  <a:pt x="1025865" y="177052"/>
                  <a:pt x="1913292" y="12326"/>
                  <a:pt x="2762620" y="0"/>
                </a:cubicBezTo>
                <a:lnTo>
                  <a:pt x="5353375" y="189378"/>
                </a:lnTo>
                <a:cubicBezTo>
                  <a:pt x="5356201" y="510867"/>
                  <a:pt x="5225678" y="794256"/>
                  <a:pt x="5228504" y="1115745"/>
                </a:cubicBezTo>
                <a:cubicBezTo>
                  <a:pt x="5263793" y="1499480"/>
                  <a:pt x="5165731" y="1902265"/>
                  <a:pt x="5201020" y="2286000"/>
                </a:cubicBezTo>
                <a:lnTo>
                  <a:pt x="5353375" y="3236366"/>
                </a:lnTo>
                <a:cubicBezTo>
                  <a:pt x="4435451" y="3247042"/>
                  <a:pt x="3479428" y="3048169"/>
                  <a:pt x="2561504" y="3058845"/>
                </a:cubicBezTo>
                <a:lnTo>
                  <a:pt x="5087" y="3045866"/>
                </a:lnTo>
                <a:cubicBezTo>
                  <a:pt x="-19074" y="2472342"/>
                  <a:pt x="52015" y="1917869"/>
                  <a:pt x="27854" y="1344345"/>
                </a:cubicBezTo>
                <a:lnTo>
                  <a:pt x="176537" y="189378"/>
                </a:lnTo>
                <a:close/>
              </a:path>
            </a:pathLst>
          </a:custGeom>
          <a:solidFill>
            <a:schemeClr val="accent2">
              <a:alpha val="93000"/>
            </a:schemeClr>
          </a:solidFill>
          <a:ln>
            <a:noFill/>
          </a:ln>
        </p:spPr>
        <p:txBody>
          <a:bodyPr wrap="square" lIns="0" tIns="0" rIns="360000" bIns="0">
            <a:spAutoFit/>
          </a:bodyPr>
          <a:lstStyle/>
          <a:p>
            <a:pPr indent="228600" algn="ctr">
              <a:lnSpc>
                <a:spcPct val="120000"/>
              </a:lnSpc>
              <a:spcAft>
                <a:spcPts val="0"/>
              </a:spcAft>
            </a:pP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i="1" dirty="0"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i="1" dirty="0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endParaRPr lang="en-GB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236C5748-B36B-F052-439B-EC6095A193CF}"/>
              </a:ext>
            </a:extLst>
          </p:cNvPr>
          <p:cNvSpPr/>
          <p:nvPr/>
        </p:nvSpPr>
        <p:spPr>
          <a:xfrm>
            <a:off x="836229" y="1340432"/>
            <a:ext cx="10445722" cy="3179644"/>
          </a:xfrm>
          <a:custGeom>
            <a:avLst/>
            <a:gdLst>
              <a:gd name="connsiteX0" fmla="*/ 0 w 5424488"/>
              <a:gd name="connsiteY0" fmla="*/ 0 h 3046988"/>
              <a:gd name="connsiteX1" fmla="*/ 5424488 w 5424488"/>
              <a:gd name="connsiteY1" fmla="*/ 0 h 3046988"/>
              <a:gd name="connsiteX2" fmla="*/ 5424488 w 5424488"/>
              <a:gd name="connsiteY2" fmla="*/ 3046988 h 3046988"/>
              <a:gd name="connsiteX3" fmla="*/ 0 w 5424488"/>
              <a:gd name="connsiteY3" fmla="*/ 3046988 h 3046988"/>
              <a:gd name="connsiteX4" fmla="*/ 0 w 5424488"/>
              <a:gd name="connsiteY4" fmla="*/ 0 h 3046988"/>
              <a:gd name="connsiteX0" fmla="*/ 0 w 5424533"/>
              <a:gd name="connsiteY0" fmla="*/ 0 h 3046988"/>
              <a:gd name="connsiteX1" fmla="*/ 5424488 w 5424533"/>
              <a:gd name="connsiteY1" fmla="*/ 0 h 3046988"/>
              <a:gd name="connsiteX2" fmla="*/ 5299617 w 5424533"/>
              <a:gd name="connsiteY2" fmla="*/ 926367 h 3046988"/>
              <a:gd name="connsiteX3" fmla="*/ 5424488 w 5424533"/>
              <a:gd name="connsiteY3" fmla="*/ 3046988 h 3046988"/>
              <a:gd name="connsiteX4" fmla="*/ 0 w 5424533"/>
              <a:gd name="connsiteY4" fmla="*/ 3046988 h 3046988"/>
              <a:gd name="connsiteX5" fmla="*/ 0 w 5424533"/>
              <a:gd name="connsiteY5" fmla="*/ 0 h 3046988"/>
              <a:gd name="connsiteX0" fmla="*/ 0 w 5424533"/>
              <a:gd name="connsiteY0" fmla="*/ 0 h 3047403"/>
              <a:gd name="connsiteX1" fmla="*/ 5424488 w 5424533"/>
              <a:gd name="connsiteY1" fmla="*/ 0 h 3047403"/>
              <a:gd name="connsiteX2" fmla="*/ 5299617 w 5424533"/>
              <a:gd name="connsiteY2" fmla="*/ 926367 h 3047403"/>
              <a:gd name="connsiteX3" fmla="*/ 5424488 w 5424533"/>
              <a:gd name="connsiteY3" fmla="*/ 3046988 h 3047403"/>
              <a:gd name="connsiteX4" fmla="*/ 2632617 w 5424533"/>
              <a:gd name="connsiteY4" fmla="*/ 2869467 h 3047403"/>
              <a:gd name="connsiteX5" fmla="*/ 0 w 5424533"/>
              <a:gd name="connsiteY5" fmla="*/ 3046988 h 3047403"/>
              <a:gd name="connsiteX6" fmla="*/ 0 w 5424533"/>
              <a:gd name="connsiteY6" fmla="*/ 0 h 3047403"/>
              <a:gd name="connsiteX0" fmla="*/ 0 w 5424533"/>
              <a:gd name="connsiteY0" fmla="*/ 0 h 3047403"/>
              <a:gd name="connsiteX1" fmla="*/ 5424488 w 5424533"/>
              <a:gd name="connsiteY1" fmla="*/ 0 h 3047403"/>
              <a:gd name="connsiteX2" fmla="*/ 5299617 w 5424533"/>
              <a:gd name="connsiteY2" fmla="*/ 926367 h 3047403"/>
              <a:gd name="connsiteX3" fmla="*/ 5424488 w 5424533"/>
              <a:gd name="connsiteY3" fmla="*/ 3046988 h 3047403"/>
              <a:gd name="connsiteX4" fmla="*/ 2632617 w 5424533"/>
              <a:gd name="connsiteY4" fmla="*/ 2869467 h 3047403"/>
              <a:gd name="connsiteX5" fmla="*/ 76200 w 5424533"/>
              <a:gd name="connsiteY5" fmla="*/ 2856488 h 3047403"/>
              <a:gd name="connsiteX6" fmla="*/ 0 w 5424533"/>
              <a:gd name="connsiteY6" fmla="*/ 0 h 3047403"/>
              <a:gd name="connsiteX0" fmla="*/ 0 w 5424533"/>
              <a:gd name="connsiteY0" fmla="*/ 0 h 3047403"/>
              <a:gd name="connsiteX1" fmla="*/ 5424488 w 5424533"/>
              <a:gd name="connsiteY1" fmla="*/ 0 h 3047403"/>
              <a:gd name="connsiteX2" fmla="*/ 5299617 w 5424533"/>
              <a:gd name="connsiteY2" fmla="*/ 926367 h 3047403"/>
              <a:gd name="connsiteX3" fmla="*/ 5424488 w 5424533"/>
              <a:gd name="connsiteY3" fmla="*/ 3046988 h 3047403"/>
              <a:gd name="connsiteX4" fmla="*/ 2632617 w 5424533"/>
              <a:gd name="connsiteY4" fmla="*/ 2869467 h 3047403"/>
              <a:gd name="connsiteX5" fmla="*/ 76200 w 5424533"/>
              <a:gd name="connsiteY5" fmla="*/ 2856488 h 3047403"/>
              <a:gd name="connsiteX6" fmla="*/ 98967 w 5424533"/>
              <a:gd name="connsiteY6" fmla="*/ 1154967 h 3047403"/>
              <a:gd name="connsiteX7" fmla="*/ 0 w 5424533"/>
              <a:gd name="connsiteY7" fmla="*/ 0 h 3047403"/>
              <a:gd name="connsiteX0" fmla="*/ 176537 w 5353420"/>
              <a:gd name="connsiteY0" fmla="*/ 0 h 3047403"/>
              <a:gd name="connsiteX1" fmla="*/ 5353375 w 5353420"/>
              <a:gd name="connsiteY1" fmla="*/ 0 h 3047403"/>
              <a:gd name="connsiteX2" fmla="*/ 5228504 w 5353420"/>
              <a:gd name="connsiteY2" fmla="*/ 926367 h 3047403"/>
              <a:gd name="connsiteX3" fmla="*/ 5353375 w 5353420"/>
              <a:gd name="connsiteY3" fmla="*/ 3046988 h 3047403"/>
              <a:gd name="connsiteX4" fmla="*/ 2561504 w 5353420"/>
              <a:gd name="connsiteY4" fmla="*/ 2869467 h 3047403"/>
              <a:gd name="connsiteX5" fmla="*/ 5087 w 5353420"/>
              <a:gd name="connsiteY5" fmla="*/ 2856488 h 3047403"/>
              <a:gd name="connsiteX6" fmla="*/ 27854 w 5353420"/>
              <a:gd name="connsiteY6" fmla="*/ 1154967 h 3047403"/>
              <a:gd name="connsiteX7" fmla="*/ 176537 w 5353420"/>
              <a:gd name="connsiteY7" fmla="*/ 0 h 3047403"/>
              <a:gd name="connsiteX0" fmla="*/ 176537 w 5353420"/>
              <a:gd name="connsiteY0" fmla="*/ 189378 h 3236781"/>
              <a:gd name="connsiteX1" fmla="*/ 2762620 w 5353420"/>
              <a:gd name="connsiteY1" fmla="*/ 0 h 3236781"/>
              <a:gd name="connsiteX2" fmla="*/ 5353375 w 5353420"/>
              <a:gd name="connsiteY2" fmla="*/ 189378 h 3236781"/>
              <a:gd name="connsiteX3" fmla="*/ 5228504 w 5353420"/>
              <a:gd name="connsiteY3" fmla="*/ 1115745 h 3236781"/>
              <a:gd name="connsiteX4" fmla="*/ 5353375 w 5353420"/>
              <a:gd name="connsiteY4" fmla="*/ 3236366 h 3236781"/>
              <a:gd name="connsiteX5" fmla="*/ 2561504 w 5353420"/>
              <a:gd name="connsiteY5" fmla="*/ 3058845 h 3236781"/>
              <a:gd name="connsiteX6" fmla="*/ 5087 w 5353420"/>
              <a:gd name="connsiteY6" fmla="*/ 3045866 h 3236781"/>
              <a:gd name="connsiteX7" fmla="*/ 27854 w 5353420"/>
              <a:gd name="connsiteY7" fmla="*/ 1344345 h 3236781"/>
              <a:gd name="connsiteX8" fmla="*/ 176537 w 5353420"/>
              <a:gd name="connsiteY8" fmla="*/ 189378 h 3236781"/>
              <a:gd name="connsiteX0" fmla="*/ 176537 w 5353420"/>
              <a:gd name="connsiteY0" fmla="*/ 189378 h 3236781"/>
              <a:gd name="connsiteX1" fmla="*/ 2762620 w 5353420"/>
              <a:gd name="connsiteY1" fmla="*/ 0 h 3236781"/>
              <a:gd name="connsiteX2" fmla="*/ 5353375 w 5353420"/>
              <a:gd name="connsiteY2" fmla="*/ 189378 h 3236781"/>
              <a:gd name="connsiteX3" fmla="*/ 5228504 w 5353420"/>
              <a:gd name="connsiteY3" fmla="*/ 1115745 h 3236781"/>
              <a:gd name="connsiteX4" fmla="*/ 5201020 w 5353420"/>
              <a:gd name="connsiteY4" fmla="*/ 2286000 h 3236781"/>
              <a:gd name="connsiteX5" fmla="*/ 5353375 w 5353420"/>
              <a:gd name="connsiteY5" fmla="*/ 3236366 h 3236781"/>
              <a:gd name="connsiteX6" fmla="*/ 2561504 w 5353420"/>
              <a:gd name="connsiteY6" fmla="*/ 3058845 h 3236781"/>
              <a:gd name="connsiteX7" fmla="*/ 5087 w 5353420"/>
              <a:gd name="connsiteY7" fmla="*/ 3045866 h 3236781"/>
              <a:gd name="connsiteX8" fmla="*/ 27854 w 5353420"/>
              <a:gd name="connsiteY8" fmla="*/ 1344345 h 3236781"/>
              <a:gd name="connsiteX9" fmla="*/ 176537 w 5353420"/>
              <a:gd name="connsiteY9" fmla="*/ 189378 h 3236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53420" h="3236781">
                <a:moveTo>
                  <a:pt x="176537" y="189378"/>
                </a:moveTo>
                <a:cubicBezTo>
                  <a:pt x="1025865" y="177052"/>
                  <a:pt x="1913292" y="12326"/>
                  <a:pt x="2762620" y="0"/>
                </a:cubicBezTo>
                <a:lnTo>
                  <a:pt x="5353375" y="189378"/>
                </a:lnTo>
                <a:cubicBezTo>
                  <a:pt x="5356201" y="510867"/>
                  <a:pt x="5225678" y="794256"/>
                  <a:pt x="5228504" y="1115745"/>
                </a:cubicBezTo>
                <a:cubicBezTo>
                  <a:pt x="5263793" y="1499480"/>
                  <a:pt x="5165731" y="1902265"/>
                  <a:pt x="5201020" y="2286000"/>
                </a:cubicBezTo>
                <a:lnTo>
                  <a:pt x="5353375" y="3236366"/>
                </a:lnTo>
                <a:cubicBezTo>
                  <a:pt x="4435451" y="3247042"/>
                  <a:pt x="3479428" y="3048169"/>
                  <a:pt x="2561504" y="3058845"/>
                </a:cubicBezTo>
                <a:lnTo>
                  <a:pt x="5087" y="3045866"/>
                </a:lnTo>
                <a:cubicBezTo>
                  <a:pt x="-19074" y="2472342"/>
                  <a:pt x="52015" y="1917869"/>
                  <a:pt x="27854" y="1344345"/>
                </a:cubicBezTo>
                <a:lnTo>
                  <a:pt x="176537" y="189378"/>
                </a:lnTo>
                <a:close/>
              </a:path>
            </a:pathLst>
          </a:custGeom>
          <a:solidFill>
            <a:schemeClr val="accent4">
              <a:alpha val="63000"/>
            </a:schemeClr>
          </a:solidFill>
        </p:spPr>
        <p:txBody>
          <a:bodyPr wrap="square" lIns="288000" tIns="252000" rIns="288000" bIns="324000">
            <a:spAutoFit/>
          </a:bodyPr>
          <a:lstStyle/>
          <a:p>
            <a:pPr indent="228600">
              <a:lnSpc>
                <a:spcPct val="120000"/>
              </a:lnSpc>
              <a:spcAft>
                <a:spcPts val="0"/>
              </a:spcAft>
            </a:pP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tàu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ào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ga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ừa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tu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tu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hồi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ài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ga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bỗng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chốc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nhộn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nhịp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à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náo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hẳn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Phía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ga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giơ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ẫy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AFFF904-CE84-C916-476A-9C24D98F82B4}"/>
              </a:ext>
            </a:extLst>
          </p:cNvPr>
          <p:cNvSpPr/>
          <p:nvPr/>
        </p:nvSpPr>
        <p:spPr>
          <a:xfrm>
            <a:off x="7550741" y="3882424"/>
            <a:ext cx="3958037" cy="765870"/>
          </a:xfrm>
          <a:custGeom>
            <a:avLst/>
            <a:gdLst>
              <a:gd name="connsiteX0" fmla="*/ 0 w 5424488"/>
              <a:gd name="connsiteY0" fmla="*/ 0 h 2456057"/>
              <a:gd name="connsiteX1" fmla="*/ 5424488 w 5424488"/>
              <a:gd name="connsiteY1" fmla="*/ 0 h 2456057"/>
              <a:gd name="connsiteX2" fmla="*/ 5424488 w 5424488"/>
              <a:gd name="connsiteY2" fmla="*/ 2456057 h 2456057"/>
              <a:gd name="connsiteX3" fmla="*/ 0 w 5424488"/>
              <a:gd name="connsiteY3" fmla="*/ 2456057 h 2456057"/>
              <a:gd name="connsiteX4" fmla="*/ 0 w 5424488"/>
              <a:gd name="connsiteY4" fmla="*/ 0 h 2456057"/>
              <a:gd name="connsiteX0" fmla="*/ 0 w 5424488"/>
              <a:gd name="connsiteY0" fmla="*/ 169866 h 2625923"/>
              <a:gd name="connsiteX1" fmla="*/ 3252788 w 5424488"/>
              <a:gd name="connsiteY1" fmla="*/ 0 h 2625923"/>
              <a:gd name="connsiteX2" fmla="*/ 5424488 w 5424488"/>
              <a:gd name="connsiteY2" fmla="*/ 169866 h 2625923"/>
              <a:gd name="connsiteX3" fmla="*/ 5424488 w 5424488"/>
              <a:gd name="connsiteY3" fmla="*/ 2625923 h 2625923"/>
              <a:gd name="connsiteX4" fmla="*/ 0 w 5424488"/>
              <a:gd name="connsiteY4" fmla="*/ 2625923 h 2625923"/>
              <a:gd name="connsiteX5" fmla="*/ 0 w 5424488"/>
              <a:gd name="connsiteY5" fmla="*/ 169866 h 2625923"/>
              <a:gd name="connsiteX0" fmla="*/ 157162 w 5581650"/>
              <a:gd name="connsiteY0" fmla="*/ 169866 h 2625923"/>
              <a:gd name="connsiteX1" fmla="*/ 3409950 w 5581650"/>
              <a:gd name="connsiteY1" fmla="*/ 0 h 2625923"/>
              <a:gd name="connsiteX2" fmla="*/ 5581650 w 5581650"/>
              <a:gd name="connsiteY2" fmla="*/ 169866 h 2625923"/>
              <a:gd name="connsiteX3" fmla="*/ 5581650 w 5581650"/>
              <a:gd name="connsiteY3" fmla="*/ 2625923 h 2625923"/>
              <a:gd name="connsiteX4" fmla="*/ 157162 w 5581650"/>
              <a:gd name="connsiteY4" fmla="*/ 2625923 h 2625923"/>
              <a:gd name="connsiteX5" fmla="*/ 0 w 5581650"/>
              <a:gd name="connsiteY5" fmla="*/ 1181100 h 2625923"/>
              <a:gd name="connsiteX6" fmla="*/ 157162 w 5581650"/>
              <a:gd name="connsiteY6" fmla="*/ 169866 h 2625923"/>
              <a:gd name="connsiteX0" fmla="*/ 157162 w 5581650"/>
              <a:gd name="connsiteY0" fmla="*/ 169866 h 2781300"/>
              <a:gd name="connsiteX1" fmla="*/ 3409950 w 5581650"/>
              <a:gd name="connsiteY1" fmla="*/ 0 h 2781300"/>
              <a:gd name="connsiteX2" fmla="*/ 5581650 w 5581650"/>
              <a:gd name="connsiteY2" fmla="*/ 169866 h 2781300"/>
              <a:gd name="connsiteX3" fmla="*/ 5581650 w 5581650"/>
              <a:gd name="connsiteY3" fmla="*/ 2625923 h 2781300"/>
              <a:gd name="connsiteX4" fmla="*/ 2514600 w 5581650"/>
              <a:gd name="connsiteY4" fmla="*/ 2781300 h 2781300"/>
              <a:gd name="connsiteX5" fmla="*/ 157162 w 5581650"/>
              <a:gd name="connsiteY5" fmla="*/ 2625923 h 2781300"/>
              <a:gd name="connsiteX6" fmla="*/ 0 w 5581650"/>
              <a:gd name="connsiteY6" fmla="*/ 1181100 h 2781300"/>
              <a:gd name="connsiteX7" fmla="*/ 157162 w 5581650"/>
              <a:gd name="connsiteY7" fmla="*/ 169866 h 2781300"/>
              <a:gd name="connsiteX0" fmla="*/ 157162 w 5581650"/>
              <a:gd name="connsiteY0" fmla="*/ 169866 h 2781300"/>
              <a:gd name="connsiteX1" fmla="*/ 3409950 w 5581650"/>
              <a:gd name="connsiteY1" fmla="*/ 0 h 2781300"/>
              <a:gd name="connsiteX2" fmla="*/ 5581650 w 5581650"/>
              <a:gd name="connsiteY2" fmla="*/ 169866 h 2781300"/>
              <a:gd name="connsiteX3" fmla="*/ 5200650 w 5581650"/>
              <a:gd name="connsiteY3" fmla="*/ 1200149 h 2781300"/>
              <a:gd name="connsiteX4" fmla="*/ 5581650 w 5581650"/>
              <a:gd name="connsiteY4" fmla="*/ 2625923 h 2781300"/>
              <a:gd name="connsiteX5" fmla="*/ 2514600 w 5581650"/>
              <a:gd name="connsiteY5" fmla="*/ 2781300 h 2781300"/>
              <a:gd name="connsiteX6" fmla="*/ 157162 w 5581650"/>
              <a:gd name="connsiteY6" fmla="*/ 2625923 h 2781300"/>
              <a:gd name="connsiteX7" fmla="*/ 0 w 5581650"/>
              <a:gd name="connsiteY7" fmla="*/ 1181100 h 2781300"/>
              <a:gd name="connsiteX8" fmla="*/ 157162 w 5581650"/>
              <a:gd name="connsiteY8" fmla="*/ 169866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81650" h="2781300">
                <a:moveTo>
                  <a:pt x="157162" y="169866"/>
                </a:moveTo>
                <a:cubicBezTo>
                  <a:pt x="1279525" y="151344"/>
                  <a:pt x="2287587" y="18522"/>
                  <a:pt x="3409950" y="0"/>
                </a:cubicBezTo>
                <a:lnTo>
                  <a:pt x="5581650" y="169866"/>
                </a:lnTo>
                <a:cubicBezTo>
                  <a:pt x="5575300" y="500594"/>
                  <a:pt x="5207000" y="869421"/>
                  <a:pt x="5200650" y="1200149"/>
                </a:cubicBezTo>
                <a:lnTo>
                  <a:pt x="5581650" y="2625923"/>
                </a:lnTo>
                <a:cubicBezTo>
                  <a:pt x="4559300" y="2626915"/>
                  <a:pt x="3536950" y="2780308"/>
                  <a:pt x="2514600" y="2781300"/>
                </a:cubicBezTo>
                <a:lnTo>
                  <a:pt x="157162" y="2625923"/>
                </a:lnTo>
                <a:cubicBezTo>
                  <a:pt x="149225" y="2144315"/>
                  <a:pt x="7937" y="1662708"/>
                  <a:pt x="0" y="1181100"/>
                </a:cubicBezTo>
                <a:lnTo>
                  <a:pt x="157162" y="169866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83000"/>
            </a:schemeClr>
          </a:solidFill>
        </p:spPr>
        <p:txBody>
          <a:bodyPr wrap="square" lIns="360000" tIns="180000" rIns="360000" bIns="180000">
            <a:spAutoFit/>
          </a:bodyPr>
          <a:lstStyle/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en-GB" sz="2400" i="1" dirty="0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GB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endParaRPr lang="en-GB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16ED43-D35E-D13C-789A-B6271CB3A297}"/>
              </a:ext>
            </a:extLst>
          </p:cNvPr>
          <p:cNvSpPr/>
          <p:nvPr/>
        </p:nvSpPr>
        <p:spPr>
          <a:xfrm>
            <a:off x="2865807" y="1684062"/>
            <a:ext cx="328613" cy="45720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19CAB9-A82A-75BE-C6C6-039093F122FC}"/>
              </a:ext>
            </a:extLst>
          </p:cNvPr>
          <p:cNvSpPr/>
          <p:nvPr/>
        </p:nvSpPr>
        <p:spPr>
          <a:xfrm>
            <a:off x="6625082" y="2368361"/>
            <a:ext cx="264972" cy="45720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387CE0-1AC9-0556-0DFE-06C2D34F5E68}"/>
              </a:ext>
            </a:extLst>
          </p:cNvPr>
          <p:cNvSpPr/>
          <p:nvPr/>
        </p:nvSpPr>
        <p:spPr>
          <a:xfrm>
            <a:off x="7885986" y="3056281"/>
            <a:ext cx="264972" cy="45720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6E8819-C83A-C05E-A9EA-F02CA0ED03D0}"/>
              </a:ext>
            </a:extLst>
          </p:cNvPr>
          <p:cNvSpPr/>
          <p:nvPr/>
        </p:nvSpPr>
        <p:spPr>
          <a:xfrm>
            <a:off x="6151268" y="1715959"/>
            <a:ext cx="328613" cy="45720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1ECDDEB-7A03-4D67-E8EF-222642507302}"/>
              </a:ext>
            </a:extLst>
          </p:cNvPr>
          <p:cNvSpPr/>
          <p:nvPr/>
        </p:nvSpPr>
        <p:spPr>
          <a:xfrm>
            <a:off x="9996267" y="1709151"/>
            <a:ext cx="285750" cy="45720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188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5E37D1A-896C-4DD5-9E65-988A5E2E26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oogle Shape;85;p1">
            <a:hlinkClick r:id="rId3" action="ppaction://hlinksldjump"/>
            <a:extLst>
              <a:ext uri="{FF2B5EF4-FFF2-40B4-BE49-F238E27FC236}">
                <a16:creationId xmlns:a16="http://schemas.microsoft.com/office/drawing/2014/main" id="{603D5EBF-972D-4BE1-AB53-3538730364A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43329" t="19446"/>
          <a:stretch/>
        </p:blipFill>
        <p:spPr>
          <a:xfrm>
            <a:off x="9318761" y="2718149"/>
            <a:ext cx="2873239" cy="381372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308F890-CF01-43C3-A96C-76433AE73F45}"/>
              </a:ext>
            </a:extLst>
          </p:cNvPr>
          <p:cNvSpPr/>
          <p:nvPr/>
        </p:nvSpPr>
        <p:spPr>
          <a:xfrm>
            <a:off x="4152899" y="5854699"/>
            <a:ext cx="3826179" cy="6771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Google Shape;304;p20">
            <a:extLst>
              <a:ext uri="{FF2B5EF4-FFF2-40B4-BE49-F238E27FC236}">
                <a16:creationId xmlns:a16="http://schemas.microsoft.com/office/drawing/2014/main" id="{B2CE6B02-F0C6-47AF-8B8B-4A1E9DA4F107}"/>
              </a:ext>
            </a:extLst>
          </p:cNvPr>
          <p:cNvSpPr txBox="1">
            <a:spLocks/>
          </p:cNvSpPr>
          <p:nvPr/>
        </p:nvSpPr>
        <p:spPr>
          <a:xfrm>
            <a:off x="2835745" y="6168247"/>
            <a:ext cx="6520509" cy="637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483" tIns="162483" rIns="162483" bIns="162483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Calibri" panose="020F0502020204030204" pitchFamily="34" charset="0"/>
                <a:sym typeface="Odibee Sans"/>
              </a:rPr>
              <a:t>T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Calibri" panose="020F0502020204030204" pitchFamily="34" charset="0"/>
                <a:sym typeface="Odibee Sans"/>
              </a:rPr>
              <a:t>Ư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Calibri" panose="020F0502020204030204" pitchFamily="34" charset="0"/>
                <a:sym typeface="Odibee Sans"/>
              </a:rPr>
              <a:t>ỚI HOA</a:t>
            </a:r>
          </a:p>
        </p:txBody>
      </p:sp>
    </p:spTree>
    <p:extLst>
      <p:ext uri="{BB962C8B-B14F-4D97-AF65-F5344CB8AC3E}">
        <p14:creationId xmlns:p14="http://schemas.microsoft.com/office/powerpoint/2010/main" val="9942894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2165" y="-852237"/>
            <a:ext cx="6244182" cy="8703940"/>
          </a:xfrm>
          <a:custGeom>
            <a:avLst/>
            <a:gdLst/>
            <a:ahLst/>
            <a:cxnLst/>
            <a:rect l="l" t="t" r="r" b="b"/>
            <a:pathLst>
              <a:path w="9366273" h="13055910">
                <a:moveTo>
                  <a:pt x="0" y="0"/>
                </a:moveTo>
                <a:lnTo>
                  <a:pt x="9366273" y="0"/>
                </a:lnTo>
                <a:lnTo>
                  <a:pt x="9366273" y="13055910"/>
                </a:lnTo>
                <a:lnTo>
                  <a:pt x="0" y="13055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39815" b="-302"/>
            </a:stretch>
          </a:blipFill>
        </p:spPr>
        <p:txBody>
          <a:bodyPr/>
          <a:lstStyle/>
          <a:p>
            <a:pPr indent="228600" algn="ctr">
              <a:lnSpc>
                <a:spcPct val="120000"/>
              </a:lnSpc>
              <a:spcAft>
                <a:spcPts val="0"/>
              </a:spcAft>
            </a:pPr>
            <a:r>
              <a:rPr lang="en-GB" sz="1200">
                <a:solidFill>
                  <a:schemeClr val="bg1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Kể lại câu chuyện </a:t>
            </a:r>
            <a:r>
              <a:rPr lang="en-GB" sz="1200" i="1">
                <a:solidFill>
                  <a:schemeClr val="bg1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Chó đóm con và mặt trời </a:t>
            </a:r>
            <a:r>
              <a:rPr lang="en-GB" sz="1200">
                <a:solidFill>
                  <a:schemeClr val="bg1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và chia sẻ về hiện tượng mặt trời mọc và lặn </a:t>
            </a:r>
            <a:endParaRPr lang="en-GB" sz="1200" dirty="0">
              <a:solidFill>
                <a:schemeClr val="bg1"/>
              </a:solidFill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5982017" y="-852237"/>
            <a:ext cx="6358165" cy="8730313"/>
          </a:xfrm>
          <a:custGeom>
            <a:avLst/>
            <a:gdLst/>
            <a:ahLst/>
            <a:cxnLst/>
            <a:rect l="l" t="t" r="r" b="b"/>
            <a:pathLst>
              <a:path w="9537248" h="13095469">
                <a:moveTo>
                  <a:pt x="0" y="0"/>
                </a:moveTo>
                <a:lnTo>
                  <a:pt x="9537248" y="0"/>
                </a:lnTo>
                <a:lnTo>
                  <a:pt x="9537248" y="13095469"/>
                </a:lnTo>
                <a:lnTo>
                  <a:pt x="0" y="130954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3730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685800" y="490131"/>
            <a:ext cx="1301346" cy="248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075"/>
              </a:lnSpc>
            </a:pPr>
            <a:r>
              <a:rPr lang="en-US" sz="1482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Borcelle</a:t>
            </a:r>
          </a:p>
        </p:txBody>
      </p:sp>
      <p:grpSp>
        <p:nvGrpSpPr>
          <p:cNvPr id="5" name="Group 5"/>
          <p:cNvGrpSpPr/>
          <p:nvPr/>
        </p:nvGrpSpPr>
        <p:grpSpPr>
          <a:xfrm rot="1079697">
            <a:off x="-1803740" y="23734"/>
            <a:ext cx="7018287" cy="5888413"/>
            <a:chOff x="0" y="0"/>
            <a:chExt cx="14036573" cy="11776827"/>
          </a:xfrm>
        </p:grpSpPr>
        <p:sp>
          <p:nvSpPr>
            <p:cNvPr id="6" name="Freeform 6"/>
            <p:cNvSpPr/>
            <p:nvPr/>
          </p:nvSpPr>
          <p:spPr>
            <a:xfrm flipH="1">
              <a:off x="0" y="0"/>
              <a:ext cx="14036573" cy="11458948"/>
            </a:xfrm>
            <a:custGeom>
              <a:avLst/>
              <a:gdLst/>
              <a:ahLst/>
              <a:cxnLst/>
              <a:rect l="l" t="t" r="r" b="b"/>
              <a:pathLst>
                <a:path w="14036573" h="11458948">
                  <a:moveTo>
                    <a:pt x="14036573" y="0"/>
                  </a:moveTo>
                  <a:lnTo>
                    <a:pt x="0" y="0"/>
                  </a:lnTo>
                  <a:lnTo>
                    <a:pt x="0" y="11458948"/>
                  </a:lnTo>
                  <a:lnTo>
                    <a:pt x="14036573" y="11458948"/>
                  </a:lnTo>
                  <a:lnTo>
                    <a:pt x="14036573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 flipH="1">
              <a:off x="0" y="317880"/>
              <a:ext cx="14036573" cy="11458948"/>
            </a:xfrm>
            <a:custGeom>
              <a:avLst/>
              <a:gdLst/>
              <a:ahLst/>
              <a:cxnLst/>
              <a:rect l="l" t="t" r="r" b="b"/>
              <a:pathLst>
                <a:path w="14036573" h="11458948">
                  <a:moveTo>
                    <a:pt x="14036573" y="0"/>
                  </a:moveTo>
                  <a:lnTo>
                    <a:pt x="0" y="0"/>
                  </a:lnTo>
                  <a:lnTo>
                    <a:pt x="0" y="11458947"/>
                  </a:lnTo>
                  <a:lnTo>
                    <a:pt x="14036573" y="11458947"/>
                  </a:lnTo>
                  <a:lnTo>
                    <a:pt x="14036573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 rot="-4940126">
            <a:off x="6134759" y="1400321"/>
            <a:ext cx="7018287" cy="5888413"/>
            <a:chOff x="0" y="0"/>
            <a:chExt cx="14036573" cy="11776827"/>
          </a:xfrm>
        </p:grpSpPr>
        <p:sp>
          <p:nvSpPr>
            <p:cNvPr id="9" name="Freeform 9"/>
            <p:cNvSpPr/>
            <p:nvPr/>
          </p:nvSpPr>
          <p:spPr>
            <a:xfrm flipH="1">
              <a:off x="0" y="0"/>
              <a:ext cx="14036573" cy="11458948"/>
            </a:xfrm>
            <a:custGeom>
              <a:avLst/>
              <a:gdLst/>
              <a:ahLst/>
              <a:cxnLst/>
              <a:rect l="l" t="t" r="r" b="b"/>
              <a:pathLst>
                <a:path w="14036573" h="11458948">
                  <a:moveTo>
                    <a:pt x="14036573" y="0"/>
                  </a:moveTo>
                  <a:lnTo>
                    <a:pt x="0" y="0"/>
                  </a:lnTo>
                  <a:lnTo>
                    <a:pt x="0" y="11458948"/>
                  </a:lnTo>
                  <a:lnTo>
                    <a:pt x="14036573" y="11458948"/>
                  </a:lnTo>
                  <a:lnTo>
                    <a:pt x="14036573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 flipH="1">
              <a:off x="0" y="317880"/>
              <a:ext cx="14036573" cy="11458948"/>
            </a:xfrm>
            <a:custGeom>
              <a:avLst/>
              <a:gdLst/>
              <a:ahLst/>
              <a:cxnLst/>
              <a:rect l="l" t="t" r="r" b="b"/>
              <a:pathLst>
                <a:path w="14036573" h="11458948">
                  <a:moveTo>
                    <a:pt x="14036573" y="0"/>
                  </a:moveTo>
                  <a:lnTo>
                    <a:pt x="0" y="0"/>
                  </a:lnTo>
                  <a:lnTo>
                    <a:pt x="0" y="11458947"/>
                  </a:lnTo>
                  <a:lnTo>
                    <a:pt x="14036573" y="11458947"/>
                  </a:lnTo>
                  <a:lnTo>
                    <a:pt x="14036573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-74090" y="4799462"/>
            <a:ext cx="12340182" cy="2745477"/>
          </a:xfrm>
          <a:custGeom>
            <a:avLst/>
            <a:gdLst/>
            <a:ahLst/>
            <a:cxnLst/>
            <a:rect l="l" t="t" r="r" b="b"/>
            <a:pathLst>
              <a:path w="18510273" h="4118215">
                <a:moveTo>
                  <a:pt x="0" y="0"/>
                </a:moveTo>
                <a:lnTo>
                  <a:pt x="18510272" y="0"/>
                </a:lnTo>
                <a:lnTo>
                  <a:pt x="18510272" y="4118216"/>
                </a:lnTo>
                <a:lnTo>
                  <a:pt x="0" y="411821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23979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-269153" y="3649330"/>
            <a:ext cx="2587274" cy="2573161"/>
          </a:xfrm>
          <a:custGeom>
            <a:avLst/>
            <a:gdLst/>
            <a:ahLst/>
            <a:cxnLst/>
            <a:rect l="l" t="t" r="r" b="b"/>
            <a:pathLst>
              <a:path w="3880911" h="3859742">
                <a:moveTo>
                  <a:pt x="0" y="0"/>
                </a:moveTo>
                <a:lnTo>
                  <a:pt x="3880911" y="0"/>
                </a:lnTo>
                <a:lnTo>
                  <a:pt x="3880911" y="3859742"/>
                </a:lnTo>
                <a:lnTo>
                  <a:pt x="0" y="38597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9523931" y="3993798"/>
            <a:ext cx="1815372" cy="2228693"/>
          </a:xfrm>
          <a:custGeom>
            <a:avLst/>
            <a:gdLst/>
            <a:ahLst/>
            <a:cxnLst/>
            <a:rect l="l" t="t" r="r" b="b"/>
            <a:pathLst>
              <a:path w="2723058" h="3343040">
                <a:moveTo>
                  <a:pt x="0" y="0"/>
                </a:moveTo>
                <a:lnTo>
                  <a:pt x="2723057" y="0"/>
                </a:lnTo>
                <a:lnTo>
                  <a:pt x="2723057" y="3343040"/>
                </a:lnTo>
                <a:lnTo>
                  <a:pt x="0" y="33430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 rot="210822">
            <a:off x="2885335" y="4661177"/>
            <a:ext cx="2110148" cy="893935"/>
          </a:xfrm>
          <a:custGeom>
            <a:avLst/>
            <a:gdLst/>
            <a:ahLst/>
            <a:cxnLst/>
            <a:rect l="l" t="t" r="r" b="b"/>
            <a:pathLst>
              <a:path w="3165222" h="1340903">
                <a:moveTo>
                  <a:pt x="0" y="0"/>
                </a:moveTo>
                <a:lnTo>
                  <a:pt x="3165222" y="0"/>
                </a:lnTo>
                <a:lnTo>
                  <a:pt x="3165222" y="1340903"/>
                </a:lnTo>
                <a:lnTo>
                  <a:pt x="0" y="134090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6342810" y="4771274"/>
            <a:ext cx="1466621" cy="1085299"/>
          </a:xfrm>
          <a:custGeom>
            <a:avLst/>
            <a:gdLst/>
            <a:ahLst/>
            <a:cxnLst/>
            <a:rect l="l" t="t" r="r" b="b"/>
            <a:pathLst>
              <a:path w="2199932" h="1627949">
                <a:moveTo>
                  <a:pt x="0" y="0"/>
                </a:moveTo>
                <a:lnTo>
                  <a:pt x="2199932" y="0"/>
                </a:lnTo>
                <a:lnTo>
                  <a:pt x="2199932" y="1627950"/>
                </a:lnTo>
                <a:lnTo>
                  <a:pt x="0" y="16279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 rot="523656">
            <a:off x="11227171" y="1821"/>
            <a:ext cx="1040121" cy="1040121"/>
          </a:xfrm>
          <a:custGeom>
            <a:avLst/>
            <a:gdLst/>
            <a:ahLst/>
            <a:cxnLst/>
            <a:rect l="l" t="t" r="r" b="b"/>
            <a:pathLst>
              <a:path w="1560181" h="1560181">
                <a:moveTo>
                  <a:pt x="0" y="0"/>
                </a:moveTo>
                <a:lnTo>
                  <a:pt x="1560181" y="0"/>
                </a:lnTo>
                <a:lnTo>
                  <a:pt x="1560181" y="1560181"/>
                </a:lnTo>
                <a:lnTo>
                  <a:pt x="0" y="156018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10044575" y="905646"/>
            <a:ext cx="611498" cy="611498"/>
          </a:xfrm>
          <a:custGeom>
            <a:avLst/>
            <a:gdLst/>
            <a:ahLst/>
            <a:cxnLst/>
            <a:rect l="l" t="t" r="r" b="b"/>
            <a:pathLst>
              <a:path w="917247" h="917247">
                <a:moveTo>
                  <a:pt x="0" y="0"/>
                </a:moveTo>
                <a:lnTo>
                  <a:pt x="917248" y="0"/>
                </a:lnTo>
                <a:lnTo>
                  <a:pt x="917248" y="917248"/>
                </a:lnTo>
                <a:lnTo>
                  <a:pt x="0" y="91724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 rot="7956115">
            <a:off x="1524689" y="2199766"/>
            <a:ext cx="388617" cy="1142991"/>
          </a:xfrm>
          <a:custGeom>
            <a:avLst/>
            <a:gdLst/>
            <a:ahLst/>
            <a:cxnLst/>
            <a:rect l="l" t="t" r="r" b="b"/>
            <a:pathLst>
              <a:path w="582926" h="1714487">
                <a:moveTo>
                  <a:pt x="0" y="0"/>
                </a:moveTo>
                <a:lnTo>
                  <a:pt x="582925" y="0"/>
                </a:lnTo>
                <a:lnTo>
                  <a:pt x="582925" y="1714487"/>
                </a:lnTo>
                <a:lnTo>
                  <a:pt x="0" y="1714487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8E04C9-97C2-03B3-5F94-1C1EC4653685}"/>
              </a:ext>
            </a:extLst>
          </p:cNvPr>
          <p:cNvSpPr txBox="1"/>
          <p:nvPr/>
        </p:nvSpPr>
        <p:spPr>
          <a:xfrm>
            <a:off x="1980314" y="1548990"/>
            <a:ext cx="8875528" cy="22402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ctr">
              <a:lnSpc>
                <a:spcPct val="120000"/>
              </a:lnSpc>
              <a:spcAft>
                <a:spcPts val="0"/>
              </a:spcAft>
            </a:pPr>
            <a:r>
              <a:rPr lang="en-GB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GB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GB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Chó</a:t>
            </a:r>
            <a:r>
              <a:rPr lang="en-GB" sz="4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đóm</a:t>
            </a:r>
            <a:r>
              <a:rPr lang="en-GB" sz="4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GB" sz="40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4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GB" sz="4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GB" sz="4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4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GB" sz="4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GB" sz="4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4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GB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GB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GB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GB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GB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GB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mọc</a:t>
            </a:r>
            <a:r>
              <a:rPr lang="en-GB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lặn</a:t>
            </a:r>
            <a:r>
              <a:rPr lang="en-GB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GB" sz="40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2165" y="-852237"/>
            <a:ext cx="6244182" cy="8703940"/>
          </a:xfrm>
          <a:custGeom>
            <a:avLst/>
            <a:gdLst/>
            <a:ahLst/>
            <a:cxnLst/>
            <a:rect l="l" t="t" r="r" b="b"/>
            <a:pathLst>
              <a:path w="9366273" h="13055910">
                <a:moveTo>
                  <a:pt x="0" y="0"/>
                </a:moveTo>
                <a:lnTo>
                  <a:pt x="9366273" y="0"/>
                </a:lnTo>
                <a:lnTo>
                  <a:pt x="9366273" y="13055910"/>
                </a:lnTo>
                <a:lnTo>
                  <a:pt x="0" y="13055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39815" b="-302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5982017" y="-852237"/>
            <a:ext cx="6358165" cy="8730313"/>
          </a:xfrm>
          <a:custGeom>
            <a:avLst/>
            <a:gdLst/>
            <a:ahLst/>
            <a:cxnLst/>
            <a:rect l="l" t="t" r="r" b="b"/>
            <a:pathLst>
              <a:path w="9537248" h="13095469">
                <a:moveTo>
                  <a:pt x="0" y="0"/>
                </a:moveTo>
                <a:lnTo>
                  <a:pt x="9537248" y="0"/>
                </a:lnTo>
                <a:lnTo>
                  <a:pt x="9537248" y="13095469"/>
                </a:lnTo>
                <a:lnTo>
                  <a:pt x="0" y="130954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3730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820546" y="4155562"/>
            <a:ext cx="13605125" cy="2226293"/>
          </a:xfrm>
          <a:custGeom>
            <a:avLst/>
            <a:gdLst/>
            <a:ahLst/>
            <a:cxnLst/>
            <a:rect l="l" t="t" r="r" b="b"/>
            <a:pathLst>
              <a:path w="20407688" h="3339440">
                <a:moveTo>
                  <a:pt x="0" y="0"/>
                </a:moveTo>
                <a:lnTo>
                  <a:pt x="20407688" y="0"/>
                </a:lnTo>
                <a:lnTo>
                  <a:pt x="20407688" y="3339440"/>
                </a:lnTo>
                <a:lnTo>
                  <a:pt x="0" y="33394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188074" y="4799462"/>
            <a:ext cx="12340182" cy="2745477"/>
          </a:xfrm>
          <a:custGeom>
            <a:avLst/>
            <a:gdLst/>
            <a:ahLst/>
            <a:cxnLst/>
            <a:rect l="l" t="t" r="r" b="b"/>
            <a:pathLst>
              <a:path w="18510273" h="4118215">
                <a:moveTo>
                  <a:pt x="0" y="0"/>
                </a:moveTo>
                <a:lnTo>
                  <a:pt x="18510273" y="0"/>
                </a:lnTo>
                <a:lnTo>
                  <a:pt x="18510273" y="4118216"/>
                </a:lnTo>
                <a:lnTo>
                  <a:pt x="0" y="41182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23979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6387506" y="4321494"/>
            <a:ext cx="1260205" cy="1547126"/>
          </a:xfrm>
          <a:custGeom>
            <a:avLst/>
            <a:gdLst/>
            <a:ahLst/>
            <a:cxnLst/>
            <a:rect l="l" t="t" r="r" b="b"/>
            <a:pathLst>
              <a:path w="1890307" h="2320689">
                <a:moveTo>
                  <a:pt x="0" y="0"/>
                </a:moveTo>
                <a:lnTo>
                  <a:pt x="1890307" y="0"/>
                </a:lnTo>
                <a:lnTo>
                  <a:pt x="1890307" y="2320689"/>
                </a:lnTo>
                <a:lnTo>
                  <a:pt x="0" y="23206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0536393" y="4321494"/>
            <a:ext cx="1939614" cy="1763285"/>
          </a:xfrm>
          <a:custGeom>
            <a:avLst/>
            <a:gdLst/>
            <a:ahLst/>
            <a:cxnLst/>
            <a:rect l="l" t="t" r="r" b="b"/>
            <a:pathLst>
              <a:path w="2909421" h="2644928">
                <a:moveTo>
                  <a:pt x="0" y="0"/>
                </a:moveTo>
                <a:lnTo>
                  <a:pt x="2909422" y="0"/>
                </a:lnTo>
                <a:lnTo>
                  <a:pt x="2909422" y="2644928"/>
                </a:lnTo>
                <a:lnTo>
                  <a:pt x="0" y="264492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3909228" y="5594347"/>
            <a:ext cx="1587006" cy="1263653"/>
          </a:xfrm>
          <a:custGeom>
            <a:avLst/>
            <a:gdLst/>
            <a:ahLst/>
            <a:cxnLst/>
            <a:rect l="l" t="t" r="r" b="b"/>
            <a:pathLst>
              <a:path w="2380509" h="1895480">
                <a:moveTo>
                  <a:pt x="0" y="0"/>
                </a:moveTo>
                <a:lnTo>
                  <a:pt x="2380508" y="0"/>
                </a:lnTo>
                <a:lnTo>
                  <a:pt x="2380508" y="1895480"/>
                </a:lnTo>
                <a:lnTo>
                  <a:pt x="0" y="189548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1365883">
            <a:off x="7647710" y="5886591"/>
            <a:ext cx="1075909" cy="679167"/>
          </a:xfrm>
          <a:custGeom>
            <a:avLst/>
            <a:gdLst/>
            <a:ahLst/>
            <a:cxnLst/>
            <a:rect l="l" t="t" r="r" b="b"/>
            <a:pathLst>
              <a:path w="1613863" h="1018751">
                <a:moveTo>
                  <a:pt x="0" y="0"/>
                </a:moveTo>
                <a:lnTo>
                  <a:pt x="1613862" y="0"/>
                </a:lnTo>
                <a:lnTo>
                  <a:pt x="1613862" y="1018750"/>
                </a:lnTo>
                <a:lnTo>
                  <a:pt x="0" y="101875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962504">
            <a:off x="382355" y="5734926"/>
            <a:ext cx="1199761" cy="1293859"/>
          </a:xfrm>
          <a:custGeom>
            <a:avLst/>
            <a:gdLst/>
            <a:ahLst/>
            <a:cxnLst/>
            <a:rect l="l" t="t" r="r" b="b"/>
            <a:pathLst>
              <a:path w="1799641" h="1940789">
                <a:moveTo>
                  <a:pt x="0" y="0"/>
                </a:moveTo>
                <a:lnTo>
                  <a:pt x="1799641" y="0"/>
                </a:lnTo>
                <a:lnTo>
                  <a:pt x="1799641" y="1940789"/>
                </a:lnTo>
                <a:lnTo>
                  <a:pt x="0" y="194078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85800" y="490131"/>
            <a:ext cx="1301346" cy="248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075"/>
              </a:lnSpc>
            </a:pPr>
            <a:r>
              <a:rPr lang="en-US" sz="1482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Borcelle</a:t>
            </a:r>
          </a:p>
        </p:txBody>
      </p:sp>
      <p:sp>
        <p:nvSpPr>
          <p:cNvPr id="12" name="Freeform 12"/>
          <p:cNvSpPr/>
          <p:nvPr/>
        </p:nvSpPr>
        <p:spPr>
          <a:xfrm rot="577855" flipH="1">
            <a:off x="9628162" y="-731615"/>
            <a:ext cx="4673067" cy="5977179"/>
          </a:xfrm>
          <a:custGeom>
            <a:avLst/>
            <a:gdLst/>
            <a:ahLst/>
            <a:cxnLst/>
            <a:rect l="l" t="t" r="r" b="b"/>
            <a:pathLst>
              <a:path w="7009601" h="8965769">
                <a:moveTo>
                  <a:pt x="7009601" y="0"/>
                </a:moveTo>
                <a:lnTo>
                  <a:pt x="0" y="0"/>
                </a:lnTo>
                <a:lnTo>
                  <a:pt x="0" y="8965769"/>
                </a:lnTo>
                <a:lnTo>
                  <a:pt x="7009601" y="8965769"/>
                </a:lnTo>
                <a:lnTo>
                  <a:pt x="7009601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 rot="-487606">
            <a:off x="-2109590" y="524331"/>
            <a:ext cx="4673067" cy="5977179"/>
          </a:xfrm>
          <a:custGeom>
            <a:avLst/>
            <a:gdLst/>
            <a:ahLst/>
            <a:cxnLst/>
            <a:rect l="l" t="t" r="r" b="b"/>
            <a:pathLst>
              <a:path w="7009601" h="8965769">
                <a:moveTo>
                  <a:pt x="0" y="0"/>
                </a:moveTo>
                <a:lnTo>
                  <a:pt x="7009601" y="0"/>
                </a:lnTo>
                <a:lnTo>
                  <a:pt x="7009601" y="8965769"/>
                </a:lnTo>
                <a:lnTo>
                  <a:pt x="0" y="896576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2478413" y="941241"/>
            <a:ext cx="576759" cy="576759"/>
          </a:xfrm>
          <a:custGeom>
            <a:avLst/>
            <a:gdLst/>
            <a:ahLst/>
            <a:cxnLst/>
            <a:rect l="l" t="t" r="r" b="b"/>
            <a:pathLst>
              <a:path w="865138" h="865138">
                <a:moveTo>
                  <a:pt x="0" y="0"/>
                </a:moveTo>
                <a:lnTo>
                  <a:pt x="865137" y="0"/>
                </a:lnTo>
                <a:lnTo>
                  <a:pt x="865137" y="865138"/>
                </a:lnTo>
                <a:lnTo>
                  <a:pt x="0" y="86513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 rot="3958897">
            <a:off x="9338638" y="3117486"/>
            <a:ext cx="388617" cy="1142991"/>
          </a:xfrm>
          <a:custGeom>
            <a:avLst/>
            <a:gdLst/>
            <a:ahLst/>
            <a:cxnLst/>
            <a:rect l="l" t="t" r="r" b="b"/>
            <a:pathLst>
              <a:path w="582926" h="1714487">
                <a:moveTo>
                  <a:pt x="0" y="0"/>
                </a:moveTo>
                <a:lnTo>
                  <a:pt x="582926" y="0"/>
                </a:lnTo>
                <a:lnTo>
                  <a:pt x="582926" y="1714487"/>
                </a:lnTo>
                <a:lnTo>
                  <a:pt x="0" y="171448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987146" y="4660487"/>
            <a:ext cx="1466621" cy="1085299"/>
          </a:xfrm>
          <a:custGeom>
            <a:avLst/>
            <a:gdLst/>
            <a:ahLst/>
            <a:cxnLst/>
            <a:rect l="l" t="t" r="r" b="b"/>
            <a:pathLst>
              <a:path w="2199932" h="1627949">
                <a:moveTo>
                  <a:pt x="0" y="0"/>
                </a:moveTo>
                <a:lnTo>
                  <a:pt x="2199932" y="0"/>
                </a:lnTo>
                <a:lnTo>
                  <a:pt x="2199932" y="1627950"/>
                </a:lnTo>
                <a:lnTo>
                  <a:pt x="0" y="16279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9" name="Picture 18" descr="A blue and orange text&#10;&#10;AI-generated content may be incorrect.">
            <a:extLst>
              <a:ext uri="{FF2B5EF4-FFF2-40B4-BE49-F238E27FC236}">
                <a16:creationId xmlns:a16="http://schemas.microsoft.com/office/drawing/2014/main" id="{5BEFA57F-AEFE-D9F2-BE7A-829EC5A6AF2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921" y="1517670"/>
            <a:ext cx="8254699" cy="2853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20749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02316" y="4292465"/>
            <a:ext cx="1000125" cy="2157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188081" y="4316855"/>
            <a:ext cx="1030287" cy="2182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464370" y="3904137"/>
            <a:ext cx="1700213" cy="235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318616" y="4292465"/>
            <a:ext cx="1000125" cy="2084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">
            <a:hlinkClick r:id="rId10" action="ppaction://hlinksldjump"/>
          </p:cNvPr>
          <p:cNvPicPr preferRelativeResize="0"/>
          <p:nvPr/>
        </p:nvPicPr>
        <p:blipFill rotWithShape="1">
          <a:blip r:embed="rId11">
            <a:alphaModFix/>
          </a:blip>
          <a:srcRect l="43329" t="19446"/>
          <a:stretch/>
        </p:blipFill>
        <p:spPr>
          <a:xfrm>
            <a:off x="8675791" y="2132856"/>
            <a:ext cx="2357024" cy="335035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02" name="Google Shape;102;p2">
            <a:hlinkClick r:id="rId12" action="ppaction://hlinksldjump"/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93401" y="4278423"/>
            <a:ext cx="1000125" cy="2157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>
            <a:hlinkClick r:id="rId14" action="ppaction://hlinksldjump"/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188082" y="4316856"/>
            <a:ext cx="1030287" cy="2182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">
            <a:hlinkClick r:id="rId16" action="ppaction://hlinksldjump"/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5464371" y="3904138"/>
            <a:ext cx="1700213" cy="235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">
            <a:hlinkClick r:id="rId18" action="ppaction://hlinksldjump"/>
          </p:cNvPr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8318616" y="4278423"/>
            <a:ext cx="1000125" cy="2084387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"/>
          <p:cNvSpPr/>
          <p:nvPr/>
        </p:nvSpPr>
        <p:spPr>
          <a:xfrm>
            <a:off x="5423564" y="42778"/>
            <a:ext cx="5164422" cy="2090078"/>
          </a:xfrm>
          <a:prstGeom prst="cloudCallout">
            <a:avLst>
              <a:gd name="adj1" fmla="val 20213"/>
              <a:gd name="adj2" fmla="val 90850"/>
            </a:avLst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Mình tưới chậu hoa nào đây? </a:t>
            </a:r>
            <a:endParaRPr kumimoji="0" sz="4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Arrow: Right 1">
            <a:hlinkClick r:id="rId20" action="ppaction://hlinksldjump"/>
            <a:extLst>
              <a:ext uri="{FF2B5EF4-FFF2-40B4-BE49-F238E27FC236}">
                <a16:creationId xmlns:a16="http://schemas.microsoft.com/office/drawing/2014/main" id="{1F883479-FD76-4EFC-8965-65C5401401F4}"/>
              </a:ext>
            </a:extLst>
          </p:cNvPr>
          <p:cNvSpPr/>
          <p:nvPr/>
        </p:nvSpPr>
        <p:spPr>
          <a:xfrm>
            <a:off x="11277600" y="6299200"/>
            <a:ext cx="725714" cy="538051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B420756-3920-4D01-93A1-8E0341C505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2148114" y="-609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5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07407E-6 L -0.61302 0.0944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51" y="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5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1302 0.09445 L -0.42356 0.1335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5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2356 0.13357 L -0.19544 0.0965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06" y="-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5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544 0.09653 L 0.0168 0.1155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12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0749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ounded Rectangle 8">
            <a:extLst>
              <a:ext uri="{FF2B5EF4-FFF2-40B4-BE49-F238E27FC236}">
                <a16:creationId xmlns:a16="http://schemas.microsoft.com/office/drawing/2014/main" id="{55A78FB7-D93D-4DFE-AF75-ACF2AE36472D}"/>
              </a:ext>
            </a:extLst>
          </p:cNvPr>
          <p:cNvSpPr/>
          <p:nvPr/>
        </p:nvSpPr>
        <p:spPr>
          <a:xfrm>
            <a:off x="930305" y="658930"/>
            <a:ext cx="10768210" cy="520881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Google Shape;102;p2">
            <a:hlinkClick r:id="rId4" action="ppaction://hlinksldjump"/>
            <a:extLst>
              <a:ext uri="{FF2B5EF4-FFF2-40B4-BE49-F238E27FC236}">
                <a16:creationId xmlns:a16="http://schemas.microsoft.com/office/drawing/2014/main" id="{316A3DE9-81F2-4670-9943-8D8FAFD70F8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7485" y="4789037"/>
            <a:ext cx="1000125" cy="215741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08;p2">
            <a:extLst>
              <a:ext uri="{FF2B5EF4-FFF2-40B4-BE49-F238E27FC236}">
                <a16:creationId xmlns:a16="http://schemas.microsoft.com/office/drawing/2014/main" id="{8FA75121-05AC-4AA0-9CE0-417D8D112850}"/>
              </a:ext>
            </a:extLst>
          </p:cNvPr>
          <p:cNvSpPr/>
          <p:nvPr/>
        </p:nvSpPr>
        <p:spPr>
          <a:xfrm>
            <a:off x="1317610" y="1508721"/>
            <a:ext cx="7782753" cy="2090078"/>
          </a:xfrm>
          <a:prstGeom prst="cloudCallout">
            <a:avLst>
              <a:gd name="adj1" fmla="val 38379"/>
              <a:gd name="adj2" fmla="val 61684"/>
            </a:avLst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đọc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lại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đoạn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1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bài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đọc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“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Mùa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hè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lấp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lánh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”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Google Shape;101;p2">
            <a:hlinkClick r:id="rId6" action="ppaction://hlinksldjump"/>
            <a:extLst>
              <a:ext uri="{FF2B5EF4-FFF2-40B4-BE49-F238E27FC236}">
                <a16:creationId xmlns:a16="http://schemas.microsoft.com/office/drawing/2014/main" id="{FC3D2717-FA86-4551-9489-38834099780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43329" t="19446"/>
          <a:stretch/>
        </p:blipFill>
        <p:spPr>
          <a:xfrm>
            <a:off x="7746442" y="2358727"/>
            <a:ext cx="2357024" cy="335035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3152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0749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ounded Rectangle 8">
            <a:extLst>
              <a:ext uri="{FF2B5EF4-FFF2-40B4-BE49-F238E27FC236}">
                <a16:creationId xmlns:a16="http://schemas.microsoft.com/office/drawing/2014/main" id="{55A78FB7-D93D-4DFE-AF75-ACF2AE36472D}"/>
              </a:ext>
            </a:extLst>
          </p:cNvPr>
          <p:cNvSpPr/>
          <p:nvPr/>
        </p:nvSpPr>
        <p:spPr>
          <a:xfrm>
            <a:off x="930305" y="658930"/>
            <a:ext cx="10768210" cy="520881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Google Shape;108;p2">
            <a:extLst>
              <a:ext uri="{FF2B5EF4-FFF2-40B4-BE49-F238E27FC236}">
                <a16:creationId xmlns:a16="http://schemas.microsoft.com/office/drawing/2014/main" id="{8FA75121-05AC-4AA0-9CE0-417D8D112850}"/>
              </a:ext>
            </a:extLst>
          </p:cNvPr>
          <p:cNvSpPr/>
          <p:nvPr/>
        </p:nvSpPr>
        <p:spPr>
          <a:xfrm>
            <a:off x="2309009" y="1508721"/>
            <a:ext cx="6791354" cy="2090078"/>
          </a:xfrm>
          <a:prstGeom prst="cloudCallout">
            <a:avLst>
              <a:gd name="adj1" fmla="val 38379"/>
              <a:gd name="adj2" fmla="val 61684"/>
            </a:avLst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HP001" panose="020B0603050302020204" pitchFamily="34" charset="0"/>
                <a:cs typeface="Calibri"/>
                <a:sym typeface="Calibri"/>
              </a:rPr>
              <a:t>Em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HP001" panose="020B0603050302020204" pitchFamily="34" charset="0"/>
                <a:cs typeface="Calibri"/>
                <a:sym typeface="Calibri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HP001" panose="020B0603050302020204" pitchFamily="34" charset="0"/>
                <a:cs typeface="Calibri"/>
                <a:sym typeface="Calibri"/>
              </a:rPr>
              <a:t>đọc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HP001" panose="020B0603050302020204" pitchFamily="34" charset="0"/>
                <a:cs typeface="Calibri"/>
                <a:sym typeface="Calibri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HP001" panose="020B0603050302020204" pitchFamily="34" charset="0"/>
                <a:cs typeface="Calibri"/>
                <a:sym typeface="Calibri"/>
              </a:rPr>
              <a:t>lại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HP001" panose="020B0603050302020204" pitchFamily="34" charset="0"/>
                <a:cs typeface="Calibri"/>
                <a:sym typeface="Calibri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HP001" panose="020B0603050302020204" pitchFamily="34" charset="0"/>
                <a:cs typeface="Calibri"/>
                <a:sym typeface="Calibri"/>
              </a:rPr>
              <a:t>đoạn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HP001" panose="020B0603050302020204" pitchFamily="34" charset="0"/>
                <a:cs typeface="Calibri"/>
                <a:sym typeface="Calibri"/>
              </a:rPr>
              <a:t> 2,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HP001" panose="020B0603050302020204" pitchFamily="34" charset="0"/>
                <a:cs typeface="Calibri"/>
                <a:sym typeface="Calibri"/>
              </a:rPr>
              <a:t>đoạn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HP001" panose="020B0603050302020204" pitchFamily="34" charset="0"/>
                <a:cs typeface="Calibri"/>
                <a:sym typeface="Calibri"/>
              </a:rPr>
              <a:t> 3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HP001" panose="020B0603050302020204" pitchFamily="34" charset="0"/>
                <a:cs typeface="Calibri"/>
                <a:sym typeface="Calibri"/>
              </a:rPr>
              <a:t>bài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HP001" panose="020B0603050302020204" pitchFamily="34" charset="0"/>
                <a:cs typeface="Calibri"/>
                <a:sym typeface="Calibri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HP001" panose="020B0603050302020204" pitchFamily="34" charset="0"/>
                <a:cs typeface="Calibri"/>
                <a:sym typeface="Calibri"/>
              </a:rPr>
              <a:t>đọc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HP001" panose="020B0603050302020204" pitchFamily="34" charset="0"/>
                <a:cs typeface="Calibri"/>
                <a:sym typeface="Calibri"/>
              </a:rPr>
              <a:t> “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Mùa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hè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lấp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lánh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HP001" panose="020B0603050302020204" pitchFamily="34" charset="0"/>
                <a:cs typeface="Calibri"/>
                <a:sym typeface="Calibri"/>
              </a:rPr>
              <a:t>”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HP001" panose="020B0603050302020204" pitchFamily="34" charset="0"/>
              <a:cs typeface="Calibri"/>
              <a:sym typeface="Calibri"/>
            </a:endParaRPr>
          </a:p>
        </p:txBody>
      </p:sp>
      <p:pic>
        <p:nvPicPr>
          <p:cNvPr id="16" name="Google Shape;101;p2">
            <a:hlinkClick r:id="rId4" action="ppaction://hlinksldjump"/>
            <a:extLst>
              <a:ext uri="{FF2B5EF4-FFF2-40B4-BE49-F238E27FC236}">
                <a16:creationId xmlns:a16="http://schemas.microsoft.com/office/drawing/2014/main" id="{FC3D2717-FA86-4551-9489-38834099780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43329" t="19446"/>
          <a:stretch/>
        </p:blipFill>
        <p:spPr>
          <a:xfrm>
            <a:off x="7746442" y="2358727"/>
            <a:ext cx="2357024" cy="335035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7" name="Google Shape;103;p2">
            <a:hlinkClick r:id="rId6" action="ppaction://hlinksldjump"/>
            <a:extLst>
              <a:ext uri="{FF2B5EF4-FFF2-40B4-BE49-F238E27FC236}">
                <a16:creationId xmlns:a16="http://schemas.microsoft.com/office/drawing/2014/main" id="{AE474292-A4F5-4F63-90AE-48932D97A2A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9771" y="4557486"/>
            <a:ext cx="1341068" cy="23212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74392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0749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ounded Rectangle 8">
            <a:extLst>
              <a:ext uri="{FF2B5EF4-FFF2-40B4-BE49-F238E27FC236}">
                <a16:creationId xmlns:a16="http://schemas.microsoft.com/office/drawing/2014/main" id="{55A78FB7-D93D-4DFE-AF75-ACF2AE36472D}"/>
              </a:ext>
            </a:extLst>
          </p:cNvPr>
          <p:cNvSpPr/>
          <p:nvPr/>
        </p:nvSpPr>
        <p:spPr>
          <a:xfrm>
            <a:off x="930305" y="658930"/>
            <a:ext cx="10768210" cy="520881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Google Shape;108;p2">
            <a:extLst>
              <a:ext uri="{FF2B5EF4-FFF2-40B4-BE49-F238E27FC236}">
                <a16:creationId xmlns:a16="http://schemas.microsoft.com/office/drawing/2014/main" id="{8FA75121-05AC-4AA0-9CE0-417D8D112850}"/>
              </a:ext>
            </a:extLst>
          </p:cNvPr>
          <p:cNvSpPr/>
          <p:nvPr/>
        </p:nvSpPr>
        <p:spPr>
          <a:xfrm>
            <a:off x="1461053" y="1148923"/>
            <a:ext cx="8273474" cy="2090078"/>
          </a:xfrm>
          <a:prstGeom prst="cloudCallout">
            <a:avLst>
              <a:gd name="adj1" fmla="val 38379"/>
              <a:gd name="adj2" fmla="val 61684"/>
            </a:avLst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hãy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nêu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nội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dung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bài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đọc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“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Mùa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hè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lấp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lánh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”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Google Shape;101;p2">
            <a:hlinkClick r:id="rId4" action="ppaction://hlinksldjump"/>
            <a:extLst>
              <a:ext uri="{FF2B5EF4-FFF2-40B4-BE49-F238E27FC236}">
                <a16:creationId xmlns:a16="http://schemas.microsoft.com/office/drawing/2014/main" id="{FC3D2717-FA86-4551-9489-38834099780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43329" t="19446"/>
          <a:stretch/>
        </p:blipFill>
        <p:spPr>
          <a:xfrm>
            <a:off x="7746442" y="2358727"/>
            <a:ext cx="2357024" cy="335035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7" name="Google Shape;104;p2">
            <a:hlinkClick r:id="rId6" action="ppaction://hlinksldjump"/>
            <a:extLst>
              <a:ext uri="{FF2B5EF4-FFF2-40B4-BE49-F238E27FC236}">
                <a16:creationId xmlns:a16="http://schemas.microsoft.com/office/drawing/2014/main" id="{0EF200E7-218A-4798-87B6-268BF30C4A9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39856" y="4484576"/>
            <a:ext cx="1700213" cy="2352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75855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0749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ounded Rectangle 8">
            <a:extLst>
              <a:ext uri="{FF2B5EF4-FFF2-40B4-BE49-F238E27FC236}">
                <a16:creationId xmlns:a16="http://schemas.microsoft.com/office/drawing/2014/main" id="{55A78FB7-D93D-4DFE-AF75-ACF2AE36472D}"/>
              </a:ext>
            </a:extLst>
          </p:cNvPr>
          <p:cNvSpPr/>
          <p:nvPr/>
        </p:nvSpPr>
        <p:spPr>
          <a:xfrm>
            <a:off x="930305" y="658930"/>
            <a:ext cx="10768210" cy="520881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Google Shape;108;p2">
            <a:extLst>
              <a:ext uri="{FF2B5EF4-FFF2-40B4-BE49-F238E27FC236}">
                <a16:creationId xmlns:a16="http://schemas.microsoft.com/office/drawing/2014/main" id="{8FA75121-05AC-4AA0-9CE0-417D8D112850}"/>
              </a:ext>
            </a:extLst>
          </p:cNvPr>
          <p:cNvSpPr/>
          <p:nvPr/>
        </p:nvSpPr>
        <p:spPr>
          <a:xfrm>
            <a:off x="2309009" y="1508721"/>
            <a:ext cx="6791354" cy="2090078"/>
          </a:xfrm>
          <a:prstGeom prst="cloudCallout">
            <a:avLst>
              <a:gd name="adj1" fmla="val 38379"/>
              <a:gd name="adj2" fmla="val 61684"/>
            </a:avLst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HP001" panose="020B0603050302020204" pitchFamily="34" charset="0"/>
                <a:cs typeface="Calibri"/>
                <a:sym typeface="Calibri"/>
              </a:rPr>
              <a:t>Em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HP001" panose="020B0603050302020204" pitchFamily="34" charset="0"/>
                <a:cs typeface="Calibri"/>
                <a:sym typeface="Calibri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HP001" panose="020B0603050302020204" pitchFamily="34" charset="0"/>
                <a:cs typeface="Calibri"/>
                <a:sym typeface="Calibri"/>
              </a:rPr>
              <a:t>thích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HP001" panose="020B0603050302020204" pitchFamily="34" charset="0"/>
                <a:cs typeface="Calibri"/>
                <a:sym typeface="Calibri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HP001" panose="020B0603050302020204" pitchFamily="34" charset="0"/>
                <a:cs typeface="Calibri"/>
                <a:sym typeface="Calibri"/>
              </a:rPr>
              <a:t>nhất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HP001" panose="020B0603050302020204" pitchFamily="34" charset="0"/>
                <a:cs typeface="Calibri"/>
                <a:sym typeface="Calibri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HP001" panose="020B0603050302020204" pitchFamily="34" charset="0"/>
                <a:cs typeface="Calibri"/>
                <a:sym typeface="Calibri"/>
              </a:rPr>
              <a:t>mùa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HP001" panose="020B0603050302020204" pitchFamily="34" charset="0"/>
                <a:cs typeface="Calibri"/>
                <a:sym typeface="Calibri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HP001" panose="020B0603050302020204" pitchFamily="34" charset="0"/>
                <a:cs typeface="Calibri"/>
                <a:sym typeface="Calibri"/>
              </a:rPr>
              <a:t>nào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HP001" panose="020B0603050302020204" pitchFamily="34" charset="0"/>
                <a:cs typeface="Calibri"/>
                <a:sym typeface="Calibri"/>
              </a:rPr>
              <a:t>?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HP001" panose="020B0603050302020204" pitchFamily="34" charset="0"/>
                <a:cs typeface="Calibri"/>
                <a:sym typeface="Calibri"/>
              </a:rPr>
              <a:t>Vì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HP001" panose="020B0603050302020204" pitchFamily="34" charset="0"/>
                <a:cs typeface="Calibri"/>
                <a:sym typeface="Calibri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HP001" panose="020B0603050302020204" pitchFamily="34" charset="0"/>
                <a:cs typeface="Calibri"/>
                <a:sym typeface="Calibri"/>
              </a:rPr>
              <a:t>sao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HP001" panose="020B0603050302020204" pitchFamily="34" charset="0"/>
                <a:cs typeface="Calibri"/>
                <a:sym typeface="Calibri"/>
              </a:rPr>
              <a:t>?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HP001" panose="020B0603050302020204" pitchFamily="34" charset="0"/>
              <a:cs typeface="Calibri"/>
              <a:sym typeface="Calibri"/>
            </a:endParaRPr>
          </a:p>
        </p:txBody>
      </p:sp>
      <p:pic>
        <p:nvPicPr>
          <p:cNvPr id="16" name="Google Shape;101;p2">
            <a:hlinkClick r:id="rId4" action="ppaction://hlinksldjump"/>
            <a:extLst>
              <a:ext uri="{FF2B5EF4-FFF2-40B4-BE49-F238E27FC236}">
                <a16:creationId xmlns:a16="http://schemas.microsoft.com/office/drawing/2014/main" id="{FC3D2717-FA86-4551-9489-38834099780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43329" t="19446"/>
          <a:stretch/>
        </p:blipFill>
        <p:spPr>
          <a:xfrm>
            <a:off x="7746442" y="2358727"/>
            <a:ext cx="2357024" cy="335035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8" name="Google Shape;105;p2">
            <a:hlinkClick r:id="rId6" action="ppaction://hlinksldjump"/>
            <a:extLst>
              <a:ext uri="{FF2B5EF4-FFF2-40B4-BE49-F238E27FC236}">
                <a16:creationId xmlns:a16="http://schemas.microsoft.com/office/drawing/2014/main" id="{3F88AF93-92A0-45EE-B51B-A488DD1517B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3485" y="4666883"/>
            <a:ext cx="1000125" cy="20843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7815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2165" y="-852237"/>
            <a:ext cx="6244182" cy="8703940"/>
          </a:xfrm>
          <a:custGeom>
            <a:avLst/>
            <a:gdLst/>
            <a:ahLst/>
            <a:cxnLst/>
            <a:rect l="l" t="t" r="r" b="b"/>
            <a:pathLst>
              <a:path w="9366273" h="13055910">
                <a:moveTo>
                  <a:pt x="0" y="0"/>
                </a:moveTo>
                <a:lnTo>
                  <a:pt x="9366273" y="0"/>
                </a:lnTo>
                <a:lnTo>
                  <a:pt x="9366273" y="13055910"/>
                </a:lnTo>
                <a:lnTo>
                  <a:pt x="0" y="13055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39815" b="-302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5982017" y="-852237"/>
            <a:ext cx="6358165" cy="8730313"/>
          </a:xfrm>
          <a:custGeom>
            <a:avLst/>
            <a:gdLst/>
            <a:ahLst/>
            <a:cxnLst/>
            <a:rect l="l" t="t" r="r" b="b"/>
            <a:pathLst>
              <a:path w="9537248" h="13095469">
                <a:moveTo>
                  <a:pt x="0" y="0"/>
                </a:moveTo>
                <a:lnTo>
                  <a:pt x="9537248" y="0"/>
                </a:lnTo>
                <a:lnTo>
                  <a:pt x="9537248" y="13095469"/>
                </a:lnTo>
                <a:lnTo>
                  <a:pt x="0" y="130954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3730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820546" y="4155562"/>
            <a:ext cx="13605125" cy="2226293"/>
          </a:xfrm>
          <a:custGeom>
            <a:avLst/>
            <a:gdLst/>
            <a:ahLst/>
            <a:cxnLst/>
            <a:rect l="l" t="t" r="r" b="b"/>
            <a:pathLst>
              <a:path w="20407688" h="3339440">
                <a:moveTo>
                  <a:pt x="0" y="0"/>
                </a:moveTo>
                <a:lnTo>
                  <a:pt x="20407688" y="0"/>
                </a:lnTo>
                <a:lnTo>
                  <a:pt x="20407688" y="3339440"/>
                </a:lnTo>
                <a:lnTo>
                  <a:pt x="0" y="33394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flipH="1">
            <a:off x="7647710" y="-1177717"/>
            <a:ext cx="5688380" cy="7275835"/>
          </a:xfrm>
          <a:custGeom>
            <a:avLst/>
            <a:gdLst/>
            <a:ahLst/>
            <a:cxnLst/>
            <a:rect l="l" t="t" r="r" b="b"/>
            <a:pathLst>
              <a:path w="8532570" h="10913753">
                <a:moveTo>
                  <a:pt x="8532570" y="0"/>
                </a:moveTo>
                <a:lnTo>
                  <a:pt x="0" y="0"/>
                </a:lnTo>
                <a:lnTo>
                  <a:pt x="0" y="10913752"/>
                </a:lnTo>
                <a:lnTo>
                  <a:pt x="8532570" y="10913752"/>
                </a:lnTo>
                <a:lnTo>
                  <a:pt x="853257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 rot="91253">
            <a:off x="7129056" y="1289842"/>
            <a:ext cx="4311569" cy="4522357"/>
            <a:chOff x="0" y="0"/>
            <a:chExt cx="13716000" cy="14386560"/>
          </a:xfrm>
        </p:grpSpPr>
        <p:sp>
          <p:nvSpPr>
            <p:cNvPr id="7" name="Freeform 7"/>
            <p:cNvSpPr/>
            <p:nvPr/>
          </p:nvSpPr>
          <p:spPr>
            <a:xfrm>
              <a:off x="1430020" y="726440"/>
              <a:ext cx="11457940" cy="10681970"/>
            </a:xfrm>
            <a:custGeom>
              <a:avLst/>
              <a:gdLst/>
              <a:ahLst/>
              <a:cxnLst/>
              <a:rect l="l" t="t" r="r" b="b"/>
              <a:pathLst>
                <a:path w="11457940" h="10681970">
                  <a:moveTo>
                    <a:pt x="11457940" y="10681970"/>
                  </a:moveTo>
                  <a:lnTo>
                    <a:pt x="0" y="10681970"/>
                  </a:lnTo>
                  <a:lnTo>
                    <a:pt x="0" y="0"/>
                  </a:lnTo>
                  <a:lnTo>
                    <a:pt x="11456669" y="0"/>
                  </a:lnTo>
                  <a:lnTo>
                    <a:pt x="11456669" y="10681970"/>
                  </a:lnTo>
                  <a:lnTo>
                    <a:pt x="11457940" y="10681970"/>
                  </a:lnTo>
                  <a:close/>
                </a:path>
              </a:pathLst>
            </a:custGeom>
            <a:blipFill>
              <a:blip r:embed="rId8"/>
              <a:stretch>
                <a:fillRect l="-19833" r="-19833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13716000" cy="14386561"/>
            </a:xfrm>
            <a:custGeom>
              <a:avLst/>
              <a:gdLst/>
              <a:ahLst/>
              <a:cxnLst/>
              <a:rect l="l" t="t" r="r" b="b"/>
              <a:pathLst>
                <a:path w="13716000" h="14386561">
                  <a:moveTo>
                    <a:pt x="13716000" y="14386561"/>
                  </a:moveTo>
                  <a:lnTo>
                    <a:pt x="0" y="14386561"/>
                  </a:lnTo>
                  <a:lnTo>
                    <a:pt x="0" y="0"/>
                  </a:lnTo>
                  <a:lnTo>
                    <a:pt x="13716000" y="0"/>
                  </a:lnTo>
                  <a:lnTo>
                    <a:pt x="13716000" y="14386561"/>
                  </a:lnTo>
                  <a:close/>
                </a:path>
              </a:pathLst>
            </a:custGeom>
            <a:blipFill>
              <a:blip r:embed="rId9"/>
              <a:stretch>
                <a:fillRect l="-412" r="-412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-188074" y="4799462"/>
            <a:ext cx="12340182" cy="2745477"/>
          </a:xfrm>
          <a:custGeom>
            <a:avLst/>
            <a:gdLst/>
            <a:ahLst/>
            <a:cxnLst/>
            <a:rect l="l" t="t" r="r" b="b"/>
            <a:pathLst>
              <a:path w="18510273" h="4118215">
                <a:moveTo>
                  <a:pt x="0" y="0"/>
                </a:moveTo>
                <a:lnTo>
                  <a:pt x="18510273" y="0"/>
                </a:lnTo>
                <a:lnTo>
                  <a:pt x="18510273" y="4118216"/>
                </a:lnTo>
                <a:lnTo>
                  <a:pt x="0" y="411821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23979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6387506" y="4321494"/>
            <a:ext cx="1260205" cy="1547126"/>
          </a:xfrm>
          <a:custGeom>
            <a:avLst/>
            <a:gdLst/>
            <a:ahLst/>
            <a:cxnLst/>
            <a:rect l="l" t="t" r="r" b="b"/>
            <a:pathLst>
              <a:path w="1890307" h="2320689">
                <a:moveTo>
                  <a:pt x="0" y="0"/>
                </a:moveTo>
                <a:lnTo>
                  <a:pt x="1890307" y="0"/>
                </a:lnTo>
                <a:lnTo>
                  <a:pt x="1890307" y="2320689"/>
                </a:lnTo>
                <a:lnTo>
                  <a:pt x="0" y="232068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0536393" y="4321494"/>
            <a:ext cx="1939614" cy="1763285"/>
          </a:xfrm>
          <a:custGeom>
            <a:avLst/>
            <a:gdLst/>
            <a:ahLst/>
            <a:cxnLst/>
            <a:rect l="l" t="t" r="r" b="b"/>
            <a:pathLst>
              <a:path w="2909421" h="2644928">
                <a:moveTo>
                  <a:pt x="0" y="0"/>
                </a:moveTo>
                <a:lnTo>
                  <a:pt x="2909422" y="0"/>
                </a:lnTo>
                <a:lnTo>
                  <a:pt x="2909422" y="2644928"/>
                </a:lnTo>
                <a:lnTo>
                  <a:pt x="0" y="264492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909228" y="5594347"/>
            <a:ext cx="1587006" cy="1263653"/>
          </a:xfrm>
          <a:custGeom>
            <a:avLst/>
            <a:gdLst/>
            <a:ahLst/>
            <a:cxnLst/>
            <a:rect l="l" t="t" r="r" b="b"/>
            <a:pathLst>
              <a:path w="2380509" h="1895480">
                <a:moveTo>
                  <a:pt x="0" y="0"/>
                </a:moveTo>
                <a:lnTo>
                  <a:pt x="2380508" y="0"/>
                </a:lnTo>
                <a:lnTo>
                  <a:pt x="2380508" y="1895480"/>
                </a:lnTo>
                <a:lnTo>
                  <a:pt x="0" y="189548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 rot="1365883">
            <a:off x="7647710" y="5886591"/>
            <a:ext cx="1075909" cy="679167"/>
          </a:xfrm>
          <a:custGeom>
            <a:avLst/>
            <a:gdLst/>
            <a:ahLst/>
            <a:cxnLst/>
            <a:rect l="l" t="t" r="r" b="b"/>
            <a:pathLst>
              <a:path w="1613863" h="1018751">
                <a:moveTo>
                  <a:pt x="0" y="0"/>
                </a:moveTo>
                <a:lnTo>
                  <a:pt x="1613862" y="0"/>
                </a:lnTo>
                <a:lnTo>
                  <a:pt x="1613862" y="1018750"/>
                </a:lnTo>
                <a:lnTo>
                  <a:pt x="0" y="101875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 rot="962504">
            <a:off x="382355" y="5734926"/>
            <a:ext cx="1199761" cy="1293859"/>
          </a:xfrm>
          <a:custGeom>
            <a:avLst/>
            <a:gdLst/>
            <a:ahLst/>
            <a:cxnLst/>
            <a:rect l="l" t="t" r="r" b="b"/>
            <a:pathLst>
              <a:path w="1799641" h="1940789">
                <a:moveTo>
                  <a:pt x="0" y="0"/>
                </a:moveTo>
                <a:lnTo>
                  <a:pt x="1799641" y="0"/>
                </a:lnTo>
                <a:lnTo>
                  <a:pt x="1799641" y="1940789"/>
                </a:lnTo>
                <a:lnTo>
                  <a:pt x="0" y="194078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6908800" y="533400"/>
            <a:ext cx="1494696" cy="1494696"/>
          </a:xfrm>
          <a:custGeom>
            <a:avLst/>
            <a:gdLst/>
            <a:ahLst/>
            <a:cxnLst/>
            <a:rect l="l" t="t" r="r" b="b"/>
            <a:pathLst>
              <a:path w="2242044" h="2242044">
                <a:moveTo>
                  <a:pt x="0" y="0"/>
                </a:moveTo>
                <a:lnTo>
                  <a:pt x="2242044" y="0"/>
                </a:lnTo>
                <a:lnTo>
                  <a:pt x="2242044" y="2242043"/>
                </a:lnTo>
                <a:lnTo>
                  <a:pt x="0" y="224204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85800" y="490131"/>
            <a:ext cx="1301346" cy="248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075"/>
              </a:lnSpc>
            </a:pPr>
            <a:r>
              <a:rPr lang="en-US" sz="1482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Borcelle</a:t>
            </a:r>
          </a:p>
        </p:txBody>
      </p:sp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B99E9D75-4459-AAA2-789C-0B8B42E4D5FF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200" y="76200"/>
            <a:ext cx="3394916" cy="13262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D8F9054-6FC5-17CC-E9D9-EDFB76F4862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-457200" y="228600"/>
            <a:ext cx="4454530" cy="246706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D350E9E-0940-9EE1-2512-3B5DF8D6C37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742365" y="1756012"/>
            <a:ext cx="5560034" cy="3048264"/>
          </a:xfrm>
          <a:prstGeom prst="rect">
            <a:avLst/>
          </a:prstGeom>
        </p:spPr>
      </p:pic>
      <p:pic>
        <p:nvPicPr>
          <p:cNvPr id="22" name="Picture 2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CFCEC8F-05A8-A082-9CEF-A6411D954C1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7573" y="102117"/>
            <a:ext cx="1466552" cy="14665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7354882-3B76-459B-A44B-9329202438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3441" y="743737"/>
            <a:ext cx="5188146" cy="107298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8649BD6-13ED-498A-AD05-880F5D6F72AF}"/>
              </a:ext>
            </a:extLst>
          </p:cNvPr>
          <p:cNvSpPr txBox="1"/>
          <p:nvPr/>
        </p:nvSpPr>
        <p:spPr>
          <a:xfrm>
            <a:off x="1706393" y="1737494"/>
            <a:ext cx="475112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3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 nay em thức dậy</a:t>
            </a:r>
          </a:p>
          <a:p>
            <a:pPr algn="l"/>
            <a:r>
              <a:rPr lang="vi-VN" sz="3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sáng tự bao giờ</a:t>
            </a:r>
          </a:p>
          <a:p>
            <a:pPr algn="l"/>
            <a:r>
              <a:rPr lang="vi-VN" sz="3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 hè kì lạ chưa</a:t>
            </a:r>
          </a:p>
          <a:p>
            <a:pPr algn="l"/>
            <a:r>
              <a:rPr lang="vi-VN" sz="3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 trời ưa dậy sớm.</a:t>
            </a:r>
          </a:p>
          <a:p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FE894F-4B66-4156-B2E3-B39E066DA3CA}"/>
              </a:ext>
            </a:extLst>
          </p:cNvPr>
          <p:cNvSpPr txBox="1"/>
          <p:nvPr/>
        </p:nvSpPr>
        <p:spPr>
          <a:xfrm>
            <a:off x="1706393" y="4069112"/>
            <a:ext cx="475112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3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 cho cây chóng lớn</a:t>
            </a:r>
          </a:p>
          <a:p>
            <a:pPr algn="l"/>
            <a:r>
              <a:rPr lang="vi-VN" sz="3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hoa lá thêm màu</a:t>
            </a:r>
          </a:p>
          <a:p>
            <a:pPr algn="l"/>
            <a:r>
              <a:rPr lang="vi-VN" sz="3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mình chơi thật lâu</a:t>
            </a:r>
          </a:p>
          <a:p>
            <a:pPr algn="l"/>
            <a:r>
              <a:rPr lang="vi-VN" sz="3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hè dài bất tận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2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9359A6-52FE-439B-B073-E3B7B68614E7}"/>
              </a:ext>
            </a:extLst>
          </p:cNvPr>
          <p:cNvSpPr txBox="1"/>
          <p:nvPr/>
        </p:nvSpPr>
        <p:spPr>
          <a:xfrm>
            <a:off x="6674357" y="2868689"/>
            <a:ext cx="475112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3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chiều trôi thật chậm</a:t>
            </a:r>
          </a:p>
          <a:p>
            <a:pPr algn="l"/>
            <a:r>
              <a:rPr lang="vi-VN" sz="3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 trời mải rong chơi</a:t>
            </a:r>
          </a:p>
          <a:p>
            <a:pPr algn="l"/>
            <a:r>
              <a:rPr lang="vi-VN" sz="3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Đủng đỉnh mãi chân trời</a:t>
            </a:r>
          </a:p>
          <a:p>
            <a:pPr algn="l"/>
            <a:r>
              <a:rPr lang="vi-VN" sz="3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 vẫn chưa lặn xuống.</a:t>
            </a:r>
          </a:p>
        </p:txBody>
      </p:sp>
    </p:spTree>
    <p:extLst>
      <p:ext uri="{BB962C8B-B14F-4D97-AF65-F5344CB8AC3E}">
        <p14:creationId xmlns:p14="http://schemas.microsoft.com/office/powerpoint/2010/main" val="359575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  <p:bldP spid="20" grpId="0"/>
    </p:bldLst>
  </p:timing>
</p:sld>
</file>

<file path=ppt/theme/theme1.xml><?xml version="1.0" encoding="utf-8"?>
<a:theme xmlns:a="http://schemas.openxmlformats.org/drawingml/2006/main" name="第一PPT，www.1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555</Words>
  <Application>Microsoft Office PowerPoint</Application>
  <PresentationFormat>Widescreen</PresentationFormat>
  <Paragraphs>98</Paragraphs>
  <Slides>21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38" baseType="lpstr">
      <vt:lpstr>等线</vt:lpstr>
      <vt:lpstr>微软雅黑</vt:lpstr>
      <vt:lpstr>Odibee Sans</vt:lpstr>
      <vt:lpstr>字魂70号-灵悦黑体</vt:lpstr>
      <vt:lpstr>Arial</vt:lpstr>
      <vt:lpstr>Arial-Rounded</vt:lpstr>
      <vt:lpstr>Calibri</vt:lpstr>
      <vt:lpstr>Cambria</vt:lpstr>
      <vt:lpstr>Coiny</vt:lpstr>
      <vt:lpstr>HP001 4 hàng</vt:lpstr>
      <vt:lpstr>Montserrat Bold</vt:lpstr>
      <vt:lpstr>UTM Avo</vt:lpstr>
      <vt:lpstr>第一PPT，www.1ppt.com</vt:lpstr>
      <vt:lpstr>千图网海量PPT模板www.58pic.com​​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28</cp:revision>
  <dcterms:created xsi:type="dcterms:W3CDTF">2022-06-15T08:05:13Z</dcterms:created>
  <dcterms:modified xsi:type="dcterms:W3CDTF">2025-06-26T02:02:16Z</dcterms:modified>
</cp:coreProperties>
</file>