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5" r:id="rId6"/>
    <p:sldId id="267" r:id="rId7"/>
    <p:sldId id="258" r:id="rId8"/>
    <p:sldId id="260" r:id="rId9"/>
    <p:sldId id="262" r:id="rId10"/>
    <p:sldId id="263" r:id="rId11"/>
  </p:sldIdLst>
  <p:sldSz cx="18288000" cy="10287000"/>
  <p:notesSz cx="6858000" cy="9144000"/>
  <p:embeddedFontLst>
    <p:embeddedFont>
      <p:font typeface="Sniglet" panose="04070505030100020000" charset="0"/>
      <p:regular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D36"/>
    <a:srgbClr val="0000FF"/>
    <a:srgbClr val="FCF4E8"/>
    <a:srgbClr val="E7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A8E3-8ADA-4CD4-90E0-E46B1CD2EEDB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9700-927F-42ED-AFD0-8D15240C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9700-927F-42ED-AFD0-8D15240C2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9700-927F-42ED-AFD0-8D15240C27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10" Type="http://schemas.openxmlformats.org/officeDocument/2006/relationships/image" Target="../media/image5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5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22608" y="694201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722608" y="829315"/>
            <a:ext cx="16723419" cy="28732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3" name="Freeform 93"/>
          <p:cNvSpPr/>
          <p:nvPr/>
        </p:nvSpPr>
        <p:spPr>
          <a:xfrm>
            <a:off x="1375467" y="1079830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-244622">
            <a:off x="15853693" y="7454864"/>
            <a:ext cx="1346747" cy="2053795"/>
          </a:xfrm>
          <a:custGeom>
            <a:avLst/>
            <a:gdLst/>
            <a:ahLst/>
            <a:cxnLst/>
            <a:rect l="l" t="t" r="r" b="b"/>
            <a:pathLst>
              <a:path w="1677610" h="2313945">
                <a:moveTo>
                  <a:pt x="0" y="0"/>
                </a:moveTo>
                <a:lnTo>
                  <a:pt x="1677610" y="0"/>
                </a:lnTo>
                <a:lnTo>
                  <a:pt x="1677610" y="2313945"/>
                </a:lnTo>
                <a:lnTo>
                  <a:pt x="0" y="23139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 rot="254373">
            <a:off x="14738660" y="7865573"/>
            <a:ext cx="1069074" cy="1630343"/>
          </a:xfrm>
          <a:custGeom>
            <a:avLst/>
            <a:gdLst/>
            <a:ahLst/>
            <a:cxnLst/>
            <a:rect l="l" t="t" r="r" b="b"/>
            <a:pathLst>
              <a:path w="1331720" h="1836855">
                <a:moveTo>
                  <a:pt x="0" y="0"/>
                </a:moveTo>
                <a:lnTo>
                  <a:pt x="1331720" y="0"/>
                </a:lnTo>
                <a:lnTo>
                  <a:pt x="1331720" y="1836856"/>
                </a:lnTo>
                <a:lnTo>
                  <a:pt x="0" y="18368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7" name="TextBox 97"/>
          <p:cNvSpPr txBox="1"/>
          <p:nvPr/>
        </p:nvSpPr>
        <p:spPr>
          <a:xfrm>
            <a:off x="1299978" y="2242620"/>
            <a:ext cx="15489407" cy="587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6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</a:t>
            </a:r>
          </a:p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GIÚP EM TÌM KIẾM, TRAO ĐỔI THÔNG TIN, HỢP TÁC VỚI BẠN BÈ VÀ TẠO RA SẢN </a:t>
            </a: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 SỐ</a:t>
            </a:r>
          </a:p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(trang 11)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Freeform 110"/>
          <p:cNvSpPr/>
          <p:nvPr/>
        </p:nvSpPr>
        <p:spPr>
          <a:xfrm>
            <a:off x="15107086" y="3336938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111" name="Freeform 111"/>
          <p:cNvSpPr/>
          <p:nvPr/>
        </p:nvSpPr>
        <p:spPr>
          <a:xfrm rot="1255237">
            <a:off x="1682089" y="8070608"/>
            <a:ext cx="1246754" cy="858538"/>
          </a:xfrm>
          <a:custGeom>
            <a:avLst/>
            <a:gdLst/>
            <a:ahLst/>
            <a:cxnLst/>
            <a:rect l="l" t="t" r="r" b="b"/>
            <a:pathLst>
              <a:path w="1246754" h="858538">
                <a:moveTo>
                  <a:pt x="0" y="0"/>
                </a:moveTo>
                <a:lnTo>
                  <a:pt x="1246754" y="0"/>
                </a:lnTo>
                <a:lnTo>
                  <a:pt x="1246754" y="858538"/>
                </a:lnTo>
                <a:lnTo>
                  <a:pt x="0" y="8585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sp>
        <p:nvSpPr>
          <p:cNvPr id="112" name="Freeform 112"/>
          <p:cNvSpPr/>
          <p:nvPr/>
        </p:nvSpPr>
        <p:spPr>
          <a:xfrm rot="-1453828" flipH="1">
            <a:off x="2698390" y="8507903"/>
            <a:ext cx="769994" cy="530232"/>
          </a:xfrm>
          <a:custGeom>
            <a:avLst/>
            <a:gdLst/>
            <a:ahLst/>
            <a:cxnLst/>
            <a:rect l="l" t="t" r="r" b="b"/>
            <a:pathLst>
              <a:path w="769994" h="530232">
                <a:moveTo>
                  <a:pt x="769994" y="0"/>
                </a:moveTo>
                <a:lnTo>
                  <a:pt x="0" y="0"/>
                </a:lnTo>
                <a:lnTo>
                  <a:pt x="0" y="530232"/>
                </a:lnTo>
                <a:lnTo>
                  <a:pt x="769994" y="530232"/>
                </a:lnTo>
                <a:lnTo>
                  <a:pt x="769994" y="0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sp>
        <p:nvSpPr>
          <p:cNvPr id="113" name="Freeform 113"/>
          <p:cNvSpPr/>
          <p:nvPr/>
        </p:nvSpPr>
        <p:spPr>
          <a:xfrm rot="-6902382" flipH="1">
            <a:off x="15374218" y="512924"/>
            <a:ext cx="1068994" cy="736130"/>
          </a:xfrm>
          <a:custGeom>
            <a:avLst/>
            <a:gdLst/>
            <a:ahLst/>
            <a:cxnLst/>
            <a:rect l="l" t="t" r="r" b="b"/>
            <a:pathLst>
              <a:path w="1068994" h="736130">
                <a:moveTo>
                  <a:pt x="1068994" y="0"/>
                </a:moveTo>
                <a:lnTo>
                  <a:pt x="0" y="0"/>
                </a:lnTo>
                <a:lnTo>
                  <a:pt x="0" y="736130"/>
                </a:lnTo>
                <a:lnTo>
                  <a:pt x="1068994" y="736130"/>
                </a:lnTo>
                <a:lnTo>
                  <a:pt x="1068994" y="0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sp>
        <p:nvSpPr>
          <p:cNvPr id="114" name="Freeform 114"/>
          <p:cNvSpPr/>
          <p:nvPr/>
        </p:nvSpPr>
        <p:spPr>
          <a:xfrm>
            <a:off x="8022528" y="8218173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13630826" y="220042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2900234" y="2687947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13790137" y="7073122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TextBox 105"/>
          <p:cNvSpPr txBox="1"/>
          <p:nvPr/>
        </p:nvSpPr>
        <p:spPr>
          <a:xfrm>
            <a:off x="3539565" y="3068983"/>
            <a:ext cx="1080558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50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9673683" y="214998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6042537" y="8083331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4186783" y="256635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2951332" y="6255516"/>
            <a:ext cx="1236269" cy="12624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3671595" y="6571533"/>
            <a:ext cx="965941" cy="986359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1621" t="-33490" b="-64134"/>
            </a:stretch>
          </a:blipFill>
        </p:spPr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6" name="Group 64">
            <a:extLst>
              <a:ext uri="{FF2B5EF4-FFF2-40B4-BE49-F238E27FC236}">
                <a16:creationId xmlns:a16="http://schemas.microsoft.com/office/drawing/2014/main" id="{AF68B3F2-35BE-3C48-1700-F7C1B53A5A5F}"/>
              </a:ext>
            </a:extLst>
          </p:cNvPr>
          <p:cNvGrpSpPr/>
          <p:nvPr/>
        </p:nvGrpSpPr>
        <p:grpSpPr>
          <a:xfrm>
            <a:off x="911046" y="2923891"/>
            <a:ext cx="16644149" cy="5239866"/>
            <a:chOff x="0" y="0"/>
            <a:chExt cx="17288751" cy="5881194"/>
          </a:xfrm>
        </p:grpSpPr>
        <p:grpSp>
          <p:nvGrpSpPr>
            <p:cNvPr id="107" name="Group 65">
              <a:extLst>
                <a:ext uri="{FF2B5EF4-FFF2-40B4-BE49-F238E27FC236}">
                  <a16:creationId xmlns:a16="http://schemas.microsoft.com/office/drawing/2014/main" id="{9C289CA9-DEB0-27E7-804B-B6AF51331E9D}"/>
                </a:ext>
              </a:extLst>
            </p:cNvPr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109" name="Freeform 66">
                <a:extLst>
                  <a:ext uri="{FF2B5EF4-FFF2-40B4-BE49-F238E27FC236}">
                    <a16:creationId xmlns:a16="http://schemas.microsoft.com/office/drawing/2014/main" id="{DF8BB4AD-5C28-316C-1686-BE584DC06EE3}"/>
                  </a:ext>
                </a:extLst>
              </p:cNvPr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67">
                <a:extLst>
                  <a:ext uri="{FF2B5EF4-FFF2-40B4-BE49-F238E27FC236}">
                    <a16:creationId xmlns:a16="http://schemas.microsoft.com/office/drawing/2014/main" id="{3D08E6E2-98F6-4151-072C-BE6EBC31373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 sz="2800"/>
              </a:p>
            </p:txBody>
          </p:sp>
        </p:grpSp>
        <p:sp>
          <p:nvSpPr>
            <p:cNvPr id="108" name="TextBox 68">
              <a:extLst>
                <a:ext uri="{FF2B5EF4-FFF2-40B4-BE49-F238E27FC236}">
                  <a16:creationId xmlns:a16="http://schemas.microsoft.com/office/drawing/2014/main" id="{927C2D0B-7166-D562-7E06-00BCB36781AF}"/>
                </a:ext>
              </a:extLst>
            </p:cNvPr>
            <p:cNvSpPr txBox="1"/>
            <p:nvPr/>
          </p:nvSpPr>
          <p:spPr>
            <a:xfrm>
              <a:off x="471927" y="470531"/>
              <a:ext cx="16445462" cy="50310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5833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0000FF"/>
                  </a:solidFill>
                </a:rPr>
                <a:t>N</a:t>
              </a:r>
              <a:r>
                <a:rPr lang="vi-VN" sz="6000">
                  <a:solidFill>
                    <a:srgbClr val="0000FF"/>
                  </a:solidFill>
                </a:rPr>
                <a:t>hiệm </a:t>
              </a:r>
              <a:r>
                <a:rPr lang="vi-VN" sz="6000" dirty="0">
                  <a:solidFill>
                    <a:srgbClr val="0000FF"/>
                  </a:solidFill>
                </a:rPr>
                <a:t>vụ cho </a:t>
              </a:r>
              <a:r>
                <a:rPr lang="vi-VN" sz="6000">
                  <a:solidFill>
                    <a:srgbClr val="0000FF"/>
                  </a:solidFill>
                </a:rPr>
                <a:t>các nhóm</a:t>
              </a:r>
              <a:r>
                <a:rPr lang="en-US" sz="6000">
                  <a:solidFill>
                    <a:srgbClr val="0000FF"/>
                  </a:solidFill>
                </a:rPr>
                <a:t>:</a:t>
              </a:r>
              <a:r>
                <a:rPr lang="vi-VN" sz="6000">
                  <a:solidFill>
                    <a:srgbClr val="0000FF"/>
                  </a:solidFill>
                </a:rPr>
                <a:t> </a:t>
              </a:r>
              <a:endParaRPr lang="en-US" sz="6000">
                <a:solidFill>
                  <a:srgbClr val="0000FF"/>
                </a:solidFill>
              </a:endParaRPr>
            </a:p>
            <a:p>
              <a:pPr marL="0" lvl="0" indent="0">
                <a:lnSpc>
                  <a:spcPts val="5833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0000FF"/>
                  </a:solidFill>
                </a:rPr>
                <a:t>T</a:t>
              </a:r>
              <a:r>
                <a:rPr lang="vi-VN" sz="6000">
                  <a:solidFill>
                    <a:srgbClr val="0000FF"/>
                  </a:solidFill>
                </a:rPr>
                <a:t>ạo </a:t>
              </a:r>
              <a:r>
                <a:rPr lang="vi-VN" sz="6000" dirty="0">
                  <a:solidFill>
                    <a:srgbClr val="0000FF"/>
                  </a:solidFill>
                </a:rPr>
                <a:t>tệp trình chiếu giới thiệu </a:t>
              </a:r>
              <a:r>
                <a:rPr lang="vi-VN" sz="6000">
                  <a:solidFill>
                    <a:srgbClr val="0000FF"/>
                  </a:solidFill>
                </a:rPr>
                <a:t>về quê</a:t>
              </a:r>
              <a:r>
                <a:rPr lang="en-US" sz="6000">
                  <a:solidFill>
                    <a:srgbClr val="0000FF"/>
                  </a:solidFill>
                </a:rPr>
                <a:t> </a:t>
              </a:r>
              <a:r>
                <a:rPr lang="vi-VN" sz="6000">
                  <a:solidFill>
                    <a:srgbClr val="0000FF"/>
                  </a:solidFill>
                </a:rPr>
                <a:t>hương</a:t>
              </a:r>
              <a:r>
                <a:rPr lang="vi-VN" sz="6000" dirty="0">
                  <a:solidFill>
                    <a:srgbClr val="0000FF"/>
                  </a:solidFill>
                </a:rPr>
                <a:t>, đất nước</a:t>
              </a:r>
              <a:r>
                <a:rPr lang="vi-VN" sz="6000">
                  <a:solidFill>
                    <a:srgbClr val="0000FF"/>
                  </a:solidFill>
                </a:rPr>
                <a:t>. </a:t>
              </a:r>
              <a:endParaRPr lang="en-US" sz="6000">
                <a:solidFill>
                  <a:srgbClr val="0000FF"/>
                </a:solidFill>
              </a:endParaRPr>
            </a:p>
            <a:p>
              <a:pPr marL="0" lvl="0" indent="0" algn="just">
                <a:lnSpc>
                  <a:spcPts val="5833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0000FF"/>
                  </a:solidFill>
                </a:rPr>
                <a:t>Các</a:t>
              </a:r>
              <a:r>
                <a:rPr lang="vi-VN" sz="6000">
                  <a:solidFill>
                    <a:srgbClr val="0000FF"/>
                  </a:solidFill>
                </a:rPr>
                <a:t> </a:t>
              </a:r>
              <a:r>
                <a:rPr lang="vi-VN" sz="6000" dirty="0">
                  <a:solidFill>
                    <a:srgbClr val="0000FF"/>
                  </a:solidFill>
                </a:rPr>
                <a:t>nhóm hãy thảo luận, phân công nhiệm vụ để có tư liệu </a:t>
              </a:r>
              <a:r>
                <a:rPr lang="vi-VN" sz="6000">
                  <a:solidFill>
                    <a:srgbClr val="0000FF"/>
                  </a:solidFill>
                </a:rPr>
                <a:t>cùng </a:t>
              </a:r>
              <a:r>
                <a:rPr lang="en-US" sz="6000">
                  <a:solidFill>
                    <a:srgbClr val="0000FF"/>
                  </a:solidFill>
                </a:rPr>
                <a:t>làm</a:t>
              </a:r>
              <a:r>
                <a:rPr lang="vi-VN" sz="6000">
                  <a:solidFill>
                    <a:srgbClr val="0000FF"/>
                  </a:solidFill>
                </a:rPr>
                <a:t> </a:t>
              </a:r>
              <a:r>
                <a:rPr lang="vi-VN" sz="6000" dirty="0">
                  <a:solidFill>
                    <a:srgbClr val="0000FF"/>
                  </a:solidFill>
                </a:rPr>
                <a:t>bài trình chiếu và thuyết trình trước lớp</a:t>
              </a:r>
              <a:endParaRPr lang="en-US" sz="6000" dirty="0">
                <a:solidFill>
                  <a:srgbClr val="0000FF"/>
                </a:solidFill>
                <a:latin typeface="Sniglet"/>
              </a:endParaRPr>
            </a:p>
          </p:txBody>
        </p:sp>
      </p:grpSp>
      <p:grpSp>
        <p:nvGrpSpPr>
          <p:cNvPr id="111" name="Group 96">
            <a:extLst>
              <a:ext uri="{FF2B5EF4-FFF2-40B4-BE49-F238E27FC236}">
                <a16:creationId xmlns:a16="http://schemas.microsoft.com/office/drawing/2014/main" id="{A40DB8B3-8DC8-F395-F734-9E203078378D}"/>
              </a:ext>
            </a:extLst>
          </p:cNvPr>
          <p:cNvGrpSpPr/>
          <p:nvPr/>
        </p:nvGrpSpPr>
        <p:grpSpPr>
          <a:xfrm>
            <a:off x="5200600" y="1013085"/>
            <a:ext cx="7708557" cy="1351905"/>
            <a:chOff x="0" y="0"/>
            <a:chExt cx="10278076" cy="1802541"/>
          </a:xfrm>
        </p:grpSpPr>
        <p:grpSp>
          <p:nvGrpSpPr>
            <p:cNvPr id="112" name="Group 97">
              <a:extLst>
                <a:ext uri="{FF2B5EF4-FFF2-40B4-BE49-F238E27FC236}">
                  <a16:creationId xmlns:a16="http://schemas.microsoft.com/office/drawing/2014/main" id="{B2C85352-7250-EA70-63B2-E59211F7DC01}"/>
                </a:ext>
              </a:extLst>
            </p:cNvPr>
            <p:cNvGrpSpPr/>
            <p:nvPr/>
          </p:nvGrpSpPr>
          <p:grpSpPr>
            <a:xfrm>
              <a:off x="0" y="0"/>
              <a:ext cx="10278076" cy="1802541"/>
              <a:chOff x="0" y="0"/>
              <a:chExt cx="2317607" cy="406456"/>
            </a:xfrm>
          </p:grpSpPr>
          <p:sp>
            <p:nvSpPr>
              <p:cNvPr id="114" name="Freeform 98">
                <a:extLst>
                  <a:ext uri="{FF2B5EF4-FFF2-40B4-BE49-F238E27FC236}">
                    <a16:creationId xmlns:a16="http://schemas.microsoft.com/office/drawing/2014/main" id="{F103F69A-FFC5-07A5-F420-06BC0804B0B9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5" name="TextBox 99">
                <a:extLst>
                  <a:ext uri="{FF2B5EF4-FFF2-40B4-BE49-F238E27FC236}">
                    <a16:creationId xmlns:a16="http://schemas.microsoft.com/office/drawing/2014/main" id="{2E920C6C-DA48-3680-F7F8-A1C56DFEE60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44501" tIns="44501" rIns="44501" bIns="445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3" name="TextBox 100">
              <a:extLst>
                <a:ext uri="{FF2B5EF4-FFF2-40B4-BE49-F238E27FC236}">
                  <a16:creationId xmlns:a16="http://schemas.microsoft.com/office/drawing/2014/main" id="{E7A9A656-2E83-1988-6303-619F9076374A}"/>
                </a:ext>
              </a:extLst>
            </p:cNvPr>
            <p:cNvSpPr txBox="1"/>
            <p:nvPr/>
          </p:nvSpPr>
          <p:spPr>
            <a:xfrm>
              <a:off x="1107251" y="359380"/>
              <a:ext cx="8111329" cy="112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5800" b="1" dirty="0">
                  <a:latin typeface="Arial" panose="020B0604020202020204" pitchFamily="34" charset="0"/>
                  <a:cs typeface="Arial" panose="020B0604020202020204" pitchFamily="34" charset="0"/>
                </a:rPr>
                <a:t>TÌNH HUỐNG</a:t>
              </a:r>
            </a:p>
          </p:txBody>
        </p:sp>
      </p:grpSp>
      <p:sp>
        <p:nvSpPr>
          <p:cNvPr id="116" name="Freeform 104">
            <a:extLst>
              <a:ext uri="{FF2B5EF4-FFF2-40B4-BE49-F238E27FC236}">
                <a16:creationId xmlns:a16="http://schemas.microsoft.com/office/drawing/2014/main" id="{EB17B690-D9BB-1EA2-8FE0-8C4D24C145C2}"/>
              </a:ext>
            </a:extLst>
          </p:cNvPr>
          <p:cNvSpPr/>
          <p:nvPr/>
        </p:nvSpPr>
        <p:spPr>
          <a:xfrm>
            <a:off x="13579440" y="7976220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17" name="Freeform 105">
            <a:extLst>
              <a:ext uri="{FF2B5EF4-FFF2-40B4-BE49-F238E27FC236}">
                <a16:creationId xmlns:a16="http://schemas.microsoft.com/office/drawing/2014/main" id="{567FA69F-2FB2-0CAF-ECD1-5C724A3B5D5A}"/>
              </a:ext>
            </a:extLst>
          </p:cNvPr>
          <p:cNvSpPr/>
          <p:nvPr/>
        </p:nvSpPr>
        <p:spPr>
          <a:xfrm rot="-9330707" flipH="1" flipV="1">
            <a:off x="2242140" y="7559515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EE091A6-66D2-1BCF-D116-5C3E5AC38F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975" l="2959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1578" y="6720903"/>
            <a:ext cx="2739676" cy="32016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86227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372569" y="190500"/>
            <a:ext cx="17258438" cy="9906000"/>
            <a:chOff x="-21386" y="-28575"/>
            <a:chExt cx="4302217" cy="2398199"/>
          </a:xfrm>
        </p:grpSpPr>
        <p:sp>
          <p:nvSpPr>
            <p:cNvPr id="58" name="Freeform 58"/>
            <p:cNvSpPr/>
            <p:nvPr/>
          </p:nvSpPr>
          <p:spPr>
            <a:xfrm>
              <a:off x="-21386" y="4574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 rot="-1433927" flipH="1">
            <a:off x="16534484" y="539243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AE9CB1B-9628-41B3-B179-2129E8794C81}"/>
              </a:ext>
            </a:extLst>
          </p:cNvPr>
          <p:cNvGrpSpPr/>
          <p:nvPr/>
        </p:nvGrpSpPr>
        <p:grpSpPr>
          <a:xfrm>
            <a:off x="6304326" y="404217"/>
            <a:ext cx="5475162" cy="1323290"/>
            <a:chOff x="6183304" y="861413"/>
            <a:chExt cx="5475162" cy="1323290"/>
          </a:xfrm>
        </p:grpSpPr>
        <p:grpSp>
          <p:nvGrpSpPr>
            <p:cNvPr id="102" name="Group 102"/>
            <p:cNvGrpSpPr/>
            <p:nvPr/>
          </p:nvGrpSpPr>
          <p:grpSpPr>
            <a:xfrm>
              <a:off x="6324600" y="861413"/>
              <a:ext cx="5192570" cy="1323290"/>
              <a:chOff x="0" y="-28575"/>
              <a:chExt cx="2686494" cy="43497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686494" cy="307776"/>
              </a:xfrm>
              <a:custGeom>
                <a:avLst/>
                <a:gdLst/>
                <a:ahLst/>
                <a:cxnLst/>
                <a:rect l="l" t="t" r="r" b="b"/>
                <a:pathLst>
                  <a:path w="2686494" h="406400">
                    <a:moveTo>
                      <a:pt x="75899" y="0"/>
                    </a:moveTo>
                    <a:lnTo>
                      <a:pt x="2610595" y="0"/>
                    </a:lnTo>
                    <a:cubicBezTo>
                      <a:pt x="2652513" y="0"/>
                      <a:pt x="2686494" y="33981"/>
                      <a:pt x="2686494" y="75899"/>
                    </a:cubicBezTo>
                    <a:lnTo>
                      <a:pt x="2686494" y="330501"/>
                    </a:lnTo>
                    <a:cubicBezTo>
                      <a:pt x="2686494" y="372419"/>
                      <a:pt x="2652513" y="406400"/>
                      <a:pt x="2610595" y="406400"/>
                    </a:cubicBezTo>
                    <a:lnTo>
                      <a:pt x="75899" y="406400"/>
                    </a:lnTo>
                    <a:cubicBezTo>
                      <a:pt x="33981" y="406400"/>
                      <a:pt x="0" y="372419"/>
                      <a:pt x="0" y="330501"/>
                    </a:cubicBezTo>
                    <a:lnTo>
                      <a:pt x="0" y="75899"/>
                    </a:lnTo>
                    <a:cubicBezTo>
                      <a:pt x="0" y="33981"/>
                      <a:pt x="33981" y="0"/>
                      <a:pt x="75899" y="0"/>
                    </a:cubicBezTo>
                    <a:close/>
                  </a:path>
                </a:pathLst>
              </a:custGeom>
              <a:noFill/>
              <a:ln w="47625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28575"/>
                <a:ext cx="2686494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6" name="TextBox 100">
              <a:extLst>
                <a:ext uri="{FF2B5EF4-FFF2-40B4-BE49-F238E27FC236}">
                  <a16:creationId xmlns:a16="http://schemas.microsoft.com/office/drawing/2014/main" id="{71A94855-4F56-B625-D818-1F41E1280DAE}"/>
                </a:ext>
              </a:extLst>
            </p:cNvPr>
            <p:cNvSpPr txBox="1"/>
            <p:nvPr/>
          </p:nvSpPr>
          <p:spPr>
            <a:xfrm>
              <a:off x="6183304" y="928671"/>
              <a:ext cx="5475162" cy="8016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BẠN AN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11D9E47-AB93-9301-1BB9-D23AB6C590CA}"/>
              </a:ext>
            </a:extLst>
          </p:cNvPr>
          <p:cNvGrpSpPr/>
          <p:nvPr/>
        </p:nvGrpSpPr>
        <p:grpSpPr>
          <a:xfrm>
            <a:off x="8963591" y="1883167"/>
            <a:ext cx="8233793" cy="2118415"/>
            <a:chOff x="9286808" y="2515578"/>
            <a:chExt cx="8233793" cy="2118415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6E9F92EA-FF38-1EC1-9888-C4429C00A437}"/>
                </a:ext>
              </a:extLst>
            </p:cNvPr>
            <p:cNvGrpSpPr/>
            <p:nvPr/>
          </p:nvGrpSpPr>
          <p:grpSpPr>
            <a:xfrm>
              <a:off x="9286808" y="2515578"/>
              <a:ext cx="8233793" cy="2118415"/>
              <a:chOff x="9286808" y="2515578"/>
              <a:chExt cx="8233793" cy="2118415"/>
            </a:xfrm>
          </p:grpSpPr>
          <p:grpSp>
            <p:nvGrpSpPr>
              <p:cNvPr id="177" name="Group 89">
                <a:extLst>
                  <a:ext uri="{FF2B5EF4-FFF2-40B4-BE49-F238E27FC236}">
                    <a16:creationId xmlns:a16="http://schemas.microsoft.com/office/drawing/2014/main" id="{3DBC78B5-D19F-4751-7643-3AB6B374F2B2}"/>
                  </a:ext>
                </a:extLst>
              </p:cNvPr>
              <p:cNvGrpSpPr/>
              <p:nvPr/>
            </p:nvGrpSpPr>
            <p:grpSpPr>
              <a:xfrm>
                <a:off x="11407665" y="2515578"/>
                <a:ext cx="6112936" cy="1722820"/>
                <a:chOff x="0" y="-28575"/>
                <a:chExt cx="851284" cy="398786"/>
              </a:xfrm>
            </p:grpSpPr>
            <p:sp>
              <p:nvSpPr>
                <p:cNvPr id="178" name="Freeform 90">
                  <a:extLst>
                    <a:ext uri="{FF2B5EF4-FFF2-40B4-BE49-F238E27FC236}">
                      <a16:creationId xmlns:a16="http://schemas.microsoft.com/office/drawing/2014/main" id="{B4F7DCF8-49AB-65DD-A3EA-38B3309B51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51284" cy="370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180072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180072"/>
                      </a:lnTo>
                      <a:lnTo>
                        <a:pt x="0" y="180072"/>
                      </a:lnTo>
                      <a:close/>
                    </a:path>
                  </a:pathLst>
                </a:custGeom>
                <a:noFill/>
                <a:ln w="28575" cap="sq">
                  <a:solidFill>
                    <a:srgbClr val="E76262"/>
                  </a:solidFill>
                  <a:prstDash val="lgDash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TextBox 91">
                  <a:extLst>
                    <a:ext uri="{FF2B5EF4-FFF2-40B4-BE49-F238E27FC236}">
                      <a16:creationId xmlns:a16="http://schemas.microsoft.com/office/drawing/2014/main" id="{C2310DD9-3303-D1CB-7EFD-D9ACD5F6496C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20864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203" name="TextBox 121">
                <a:extLst>
                  <a:ext uri="{FF2B5EF4-FFF2-40B4-BE49-F238E27FC236}">
                    <a16:creationId xmlns:a16="http://schemas.microsoft.com/office/drawing/2014/main" id="{AC198456-4DAA-E0ED-5428-07CD0E609A24}"/>
                  </a:ext>
                </a:extLst>
              </p:cNvPr>
              <p:cNvSpPr txBox="1"/>
              <p:nvPr/>
            </p:nvSpPr>
            <p:spPr>
              <a:xfrm>
                <a:off x="9286808" y="4081534"/>
                <a:ext cx="2427099" cy="5524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619"/>
                  </a:lnSpc>
                  <a:spcBef>
                    <a:spcPct val="0"/>
                  </a:spcBef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AD22113-982A-8F5B-78E2-90B9166190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683386" y="2521074"/>
                <a:ext cx="1549565" cy="1549565"/>
                <a:chOff x="0" y="0"/>
                <a:chExt cx="13884456" cy="13884456"/>
              </a:xfrm>
            </p:grpSpPr>
            <p:sp>
              <p:nvSpPr>
                <p:cNvPr id="218" name="Freeform 102">
                  <a:extLst>
                    <a:ext uri="{FF2B5EF4-FFF2-40B4-BE49-F238E27FC236}">
                      <a16:creationId xmlns:a16="http://schemas.microsoft.com/office/drawing/2014/main" id="{D2E8D96D-2F2B-6EC8-3537-120BD1EA18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884456" cy="1388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4456" h="13884456">
                      <a:moveTo>
                        <a:pt x="0" y="13800227"/>
                      </a:moveTo>
                      <a:cubicBezTo>
                        <a:pt x="0" y="13846746"/>
                        <a:pt x="37710" y="13884456"/>
                        <a:pt x="84228" y="13884456"/>
                      </a:cubicBezTo>
                      <a:lnTo>
                        <a:pt x="13800227" y="13884456"/>
                      </a:lnTo>
                      <a:cubicBezTo>
                        <a:pt x="13846746" y="13884456"/>
                        <a:pt x="13884456" y="13846746"/>
                        <a:pt x="13884456" y="13800227"/>
                      </a:cubicBezTo>
                      <a:lnTo>
                        <a:pt x="13884456" y="6942221"/>
                      </a:lnTo>
                      <a:cubicBezTo>
                        <a:pt x="13884456" y="5025203"/>
                        <a:pt x="13107329" y="3289532"/>
                        <a:pt x="11851124" y="2033330"/>
                      </a:cubicBezTo>
                      <a:cubicBezTo>
                        <a:pt x="10594919" y="777127"/>
                        <a:pt x="8859246" y="0"/>
                        <a:pt x="6942223" y="0"/>
                      </a:cubicBezTo>
                      <a:cubicBezTo>
                        <a:pt x="5025205" y="0"/>
                        <a:pt x="3289534" y="777127"/>
                        <a:pt x="2033330" y="2033330"/>
                      </a:cubicBezTo>
                      <a:cubicBezTo>
                        <a:pt x="777126" y="3289533"/>
                        <a:pt x="0" y="5025203"/>
                        <a:pt x="0" y="6942221"/>
                      </a:cubicBezTo>
                      <a:lnTo>
                        <a:pt x="0" y="13800227"/>
                      </a:lnTo>
                      <a:close/>
                    </a:path>
                  </a:pathLst>
                </a:custGeom>
                <a:solidFill>
                  <a:srgbClr val="E7626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03">
                  <a:extLst>
                    <a:ext uri="{FF2B5EF4-FFF2-40B4-BE49-F238E27FC236}">
                      <a16:creationId xmlns:a16="http://schemas.microsoft.com/office/drawing/2014/main" id="{D016420E-18FC-A87D-DA31-11B6D4030D3C}"/>
                    </a:ext>
                  </a:extLst>
                </p:cNvPr>
                <p:cNvSpPr/>
                <p:nvPr/>
              </p:nvSpPr>
              <p:spPr>
                <a:xfrm>
                  <a:off x="84226" y="84226"/>
                  <a:ext cx="13715995" cy="1371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5999" h="13716000">
                      <a:moveTo>
                        <a:pt x="6858006" y="0"/>
                      </a:moveTo>
                      <a:cubicBezTo>
                        <a:pt x="3070442" y="0"/>
                        <a:pt x="0" y="3070428"/>
                        <a:pt x="0" y="6857993"/>
                      </a:cubicBezTo>
                      <a:lnTo>
                        <a:pt x="0" y="13715999"/>
                      </a:lnTo>
                      <a:lnTo>
                        <a:pt x="13715999" y="13715999"/>
                      </a:lnTo>
                      <a:lnTo>
                        <a:pt x="13715999" y="6857993"/>
                      </a:lnTo>
                      <a:cubicBezTo>
                        <a:pt x="13715999" y="3070428"/>
                        <a:pt x="10645571" y="0"/>
                        <a:pt x="6858006" y="0"/>
                      </a:cubicBezTo>
                      <a:close/>
                    </a:path>
                  </a:pathLst>
                </a:custGeom>
                <a:blipFill>
                  <a:blip r:embed="rId8"/>
                  <a:stretch>
                    <a:fillRect t="-2581" b="-136939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6E28AC71-289A-A245-313E-BA6124D3A4B2}"/>
                </a:ext>
              </a:extLst>
            </p:cNvPr>
            <p:cNvSpPr txBox="1"/>
            <p:nvPr/>
          </p:nvSpPr>
          <p:spPr>
            <a:xfrm>
              <a:off x="11493281" y="2951281"/>
              <a:ext cx="59256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USB.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93557D0-C70B-6D6B-7DD7-26FE277E48A0}"/>
              </a:ext>
            </a:extLst>
          </p:cNvPr>
          <p:cNvGrpSpPr/>
          <p:nvPr/>
        </p:nvGrpSpPr>
        <p:grpSpPr>
          <a:xfrm>
            <a:off x="9097395" y="3922102"/>
            <a:ext cx="8099989" cy="2466391"/>
            <a:chOff x="9393282" y="4628417"/>
            <a:chExt cx="8099989" cy="2466391"/>
          </a:xfrm>
        </p:grpSpPr>
        <p:grpSp>
          <p:nvGrpSpPr>
            <p:cNvPr id="183" name="Group 95">
              <a:extLst>
                <a:ext uri="{FF2B5EF4-FFF2-40B4-BE49-F238E27FC236}">
                  <a16:creationId xmlns:a16="http://schemas.microsoft.com/office/drawing/2014/main" id="{35379D17-EEC4-0F97-8981-2E25C5D011A7}"/>
                </a:ext>
              </a:extLst>
            </p:cNvPr>
            <p:cNvGrpSpPr/>
            <p:nvPr/>
          </p:nvGrpSpPr>
          <p:grpSpPr>
            <a:xfrm>
              <a:off x="11435188" y="4628417"/>
              <a:ext cx="6058083" cy="2319655"/>
              <a:chOff x="0" y="-28575"/>
              <a:chExt cx="846208" cy="208647"/>
            </a:xfrm>
          </p:grpSpPr>
          <p:sp>
            <p:nvSpPr>
              <p:cNvPr id="184" name="Freeform 96">
                <a:extLst>
                  <a:ext uri="{FF2B5EF4-FFF2-40B4-BE49-F238E27FC236}">
                    <a16:creationId xmlns:a16="http://schemas.microsoft.com/office/drawing/2014/main" id="{2B4AD0E4-D87E-433E-9B29-49C1F1DAA57E}"/>
                  </a:ext>
                </a:extLst>
              </p:cNvPr>
              <p:cNvSpPr/>
              <p:nvPr/>
            </p:nvSpPr>
            <p:spPr>
              <a:xfrm>
                <a:off x="0" y="0"/>
                <a:ext cx="846208" cy="1800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TextBox 97">
                <a:extLst>
                  <a:ext uri="{FF2B5EF4-FFF2-40B4-BE49-F238E27FC236}">
                    <a16:creationId xmlns:a16="http://schemas.microsoft.com/office/drawing/2014/main" id="{BC14A021-70C0-DE59-EAF0-83025D2EDAE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20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4" name="TextBox 122">
              <a:extLst>
                <a:ext uri="{FF2B5EF4-FFF2-40B4-BE49-F238E27FC236}">
                  <a16:creationId xmlns:a16="http://schemas.microsoft.com/office/drawing/2014/main" id="{AC0C0D18-3A32-EA27-4808-D26C87685B89}"/>
                </a:ext>
              </a:extLst>
            </p:cNvPr>
            <p:cNvSpPr txBox="1"/>
            <p:nvPr/>
          </p:nvSpPr>
          <p:spPr>
            <a:xfrm>
              <a:off x="9393282" y="6542349"/>
              <a:ext cx="2259831" cy="55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B344515-3A0C-D33D-4512-5C510D325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97014" y="4935201"/>
              <a:ext cx="1549565" cy="1549565"/>
              <a:chOff x="0" y="0"/>
              <a:chExt cx="13884456" cy="13884456"/>
            </a:xfrm>
          </p:grpSpPr>
          <p:sp>
            <p:nvSpPr>
              <p:cNvPr id="216" name="Freeform 105">
                <a:extLst>
                  <a:ext uri="{FF2B5EF4-FFF2-40B4-BE49-F238E27FC236}">
                    <a16:creationId xmlns:a16="http://schemas.microsoft.com/office/drawing/2014/main" id="{A0AB6419-C414-316D-F5F5-63650FB43DCA}"/>
                  </a:ext>
                </a:extLst>
              </p:cNvPr>
              <p:cNvSpPr/>
              <p:nvPr/>
            </p:nvSpPr>
            <p:spPr>
              <a:xfrm>
                <a:off x="0" y="0"/>
                <a:ext cx="13884456" cy="13884456"/>
              </a:xfrm>
              <a:custGeom>
                <a:avLst/>
                <a:gdLst/>
                <a:ahLst/>
                <a:cxnLst/>
                <a:rect l="l" t="t" r="r" b="b"/>
                <a:pathLst>
                  <a:path w="13884456" h="13884456">
                    <a:moveTo>
                      <a:pt x="0" y="13800227"/>
                    </a:moveTo>
                    <a:cubicBezTo>
                      <a:pt x="0" y="13846746"/>
                      <a:pt x="37710" y="13884456"/>
                      <a:pt x="84228" y="13884456"/>
                    </a:cubicBezTo>
                    <a:lnTo>
                      <a:pt x="13800227" y="13884456"/>
                    </a:lnTo>
                    <a:cubicBezTo>
                      <a:pt x="13846746" y="13884456"/>
                      <a:pt x="13884456" y="13846746"/>
                      <a:pt x="13884456" y="13800227"/>
                    </a:cubicBezTo>
                    <a:lnTo>
                      <a:pt x="13884456" y="6942221"/>
                    </a:lnTo>
                    <a:cubicBezTo>
                      <a:pt x="13884456" y="5025203"/>
                      <a:pt x="13107329" y="3289532"/>
                      <a:pt x="11851124" y="2033330"/>
                    </a:cubicBezTo>
                    <a:cubicBezTo>
                      <a:pt x="10594919" y="777127"/>
                      <a:pt x="8859246" y="0"/>
                      <a:pt x="6942223" y="0"/>
                    </a:cubicBezTo>
                    <a:cubicBezTo>
                      <a:pt x="5025205" y="0"/>
                      <a:pt x="3289534" y="777127"/>
                      <a:pt x="2033330" y="2033330"/>
                    </a:cubicBezTo>
                    <a:cubicBezTo>
                      <a:pt x="777126" y="3289533"/>
                      <a:pt x="0" y="5025203"/>
                      <a:pt x="0" y="6942221"/>
                    </a:cubicBezTo>
                    <a:lnTo>
                      <a:pt x="0" y="13800227"/>
                    </a:ln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06">
                <a:extLst>
                  <a:ext uri="{FF2B5EF4-FFF2-40B4-BE49-F238E27FC236}">
                    <a16:creationId xmlns:a16="http://schemas.microsoft.com/office/drawing/2014/main" id="{5F64D5B0-BB2F-DC81-1D8C-A9CF24D04A8E}"/>
                  </a:ext>
                </a:extLst>
              </p:cNvPr>
              <p:cNvSpPr/>
              <p:nvPr/>
            </p:nvSpPr>
            <p:spPr>
              <a:xfrm>
                <a:off x="84226" y="84226"/>
                <a:ext cx="13715995" cy="13716004"/>
              </a:xfrm>
              <a:custGeom>
                <a:avLst/>
                <a:gdLst/>
                <a:ahLst/>
                <a:cxnLst/>
                <a:rect l="l" t="t" r="r" b="b"/>
                <a:pathLst>
                  <a:path w="13715999" h="13716000">
                    <a:moveTo>
                      <a:pt x="6858006" y="0"/>
                    </a:moveTo>
                    <a:cubicBezTo>
                      <a:pt x="3070442" y="0"/>
                      <a:pt x="0" y="3070428"/>
                      <a:pt x="0" y="6857993"/>
                    </a:cubicBezTo>
                    <a:lnTo>
                      <a:pt x="0" y="13715999"/>
                    </a:lnTo>
                    <a:lnTo>
                      <a:pt x="13715999" y="13715999"/>
                    </a:lnTo>
                    <a:lnTo>
                      <a:pt x="13715999" y="6857993"/>
                    </a:lnTo>
                    <a:cubicBezTo>
                      <a:pt x="13715999" y="3070428"/>
                      <a:pt x="10645571" y="0"/>
                      <a:pt x="6858006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b="-4652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9E198E5-B04D-E54C-8E7D-8CEF116FEBD3}"/>
                </a:ext>
              </a:extLst>
            </p:cNvPr>
            <p:cNvSpPr txBox="1"/>
            <p:nvPr/>
          </p:nvSpPr>
          <p:spPr>
            <a:xfrm>
              <a:off x="11517170" y="5004018"/>
              <a:ext cx="587447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m kiếm và biên tập ngắn gọn thông tin về các địa danh, soạn thảo thành bài giới thiệu (tệp Word) và lưu vào USB.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1711A23-2A59-7192-7D3A-880F4DE273AA}"/>
              </a:ext>
            </a:extLst>
          </p:cNvPr>
          <p:cNvGrpSpPr/>
          <p:nvPr/>
        </p:nvGrpSpPr>
        <p:grpSpPr>
          <a:xfrm>
            <a:off x="8763000" y="6454577"/>
            <a:ext cx="8434386" cy="2358082"/>
            <a:chOff x="8988956" y="7099164"/>
            <a:chExt cx="8434386" cy="2358082"/>
          </a:xfrm>
        </p:grpSpPr>
        <p:grpSp>
          <p:nvGrpSpPr>
            <p:cNvPr id="180" name="Group 92">
              <a:extLst>
                <a:ext uri="{FF2B5EF4-FFF2-40B4-BE49-F238E27FC236}">
                  <a16:creationId xmlns:a16="http://schemas.microsoft.com/office/drawing/2014/main" id="{986E3571-A338-7902-65D2-74C7DC1C9A37}"/>
                </a:ext>
              </a:extLst>
            </p:cNvPr>
            <p:cNvGrpSpPr/>
            <p:nvPr/>
          </p:nvGrpSpPr>
          <p:grpSpPr>
            <a:xfrm>
              <a:off x="11434363" y="7099164"/>
              <a:ext cx="5988979" cy="2267552"/>
              <a:chOff x="0" y="-28575"/>
              <a:chExt cx="846798" cy="208647"/>
            </a:xfrm>
          </p:grpSpPr>
          <p:sp>
            <p:nvSpPr>
              <p:cNvPr id="181" name="Freeform 93">
                <a:extLst>
                  <a:ext uri="{FF2B5EF4-FFF2-40B4-BE49-F238E27FC236}">
                    <a16:creationId xmlns:a16="http://schemas.microsoft.com/office/drawing/2014/main" id="{CDDDCFF0-653E-C966-4914-C29CA9D2F8AA}"/>
                  </a:ext>
                </a:extLst>
              </p:cNvPr>
              <p:cNvSpPr/>
              <p:nvPr/>
            </p:nvSpPr>
            <p:spPr>
              <a:xfrm>
                <a:off x="0" y="1821"/>
                <a:ext cx="846798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E76262"/>
                </a:solidFill>
                <a:prstDash val="lgDash"/>
                <a:miter/>
              </a:ln>
            </p:spPr>
          </p:sp>
          <p:sp>
            <p:nvSpPr>
              <p:cNvPr id="182" name="TextBox 94">
                <a:extLst>
                  <a:ext uri="{FF2B5EF4-FFF2-40B4-BE49-F238E27FC236}">
                    <a16:creationId xmlns:a16="http://schemas.microsoft.com/office/drawing/2014/main" id="{5E20B53E-4036-2446-3E41-07E5A420F0C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20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5" name="TextBox 123">
              <a:extLst>
                <a:ext uri="{FF2B5EF4-FFF2-40B4-BE49-F238E27FC236}">
                  <a16:creationId xmlns:a16="http://schemas.microsoft.com/office/drawing/2014/main" id="{88763E42-FD9A-871B-4C3E-01B0D86FF4DC}"/>
                </a:ext>
              </a:extLst>
            </p:cNvPr>
            <p:cNvSpPr txBox="1"/>
            <p:nvPr/>
          </p:nvSpPr>
          <p:spPr>
            <a:xfrm>
              <a:off x="8988956" y="8904787"/>
              <a:ext cx="3126844" cy="55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Hùng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DF1640CA-BC74-62E1-D63A-B0298AC1BB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77400" y="7319363"/>
              <a:ext cx="1549565" cy="1549565"/>
              <a:chOff x="0" y="0"/>
              <a:chExt cx="13884456" cy="13884456"/>
            </a:xfrm>
          </p:grpSpPr>
          <p:sp>
            <p:nvSpPr>
              <p:cNvPr id="214" name="Freeform 111">
                <a:extLst>
                  <a:ext uri="{FF2B5EF4-FFF2-40B4-BE49-F238E27FC236}">
                    <a16:creationId xmlns:a16="http://schemas.microsoft.com/office/drawing/2014/main" id="{D0BD9C59-1E1C-7471-6B37-B270E6D3BA37}"/>
                  </a:ext>
                </a:extLst>
              </p:cNvPr>
              <p:cNvSpPr/>
              <p:nvPr/>
            </p:nvSpPr>
            <p:spPr>
              <a:xfrm>
                <a:off x="0" y="0"/>
                <a:ext cx="13884456" cy="13884456"/>
              </a:xfrm>
              <a:custGeom>
                <a:avLst/>
                <a:gdLst/>
                <a:ahLst/>
                <a:cxnLst/>
                <a:rect l="l" t="t" r="r" b="b"/>
                <a:pathLst>
                  <a:path w="13884456" h="13884456">
                    <a:moveTo>
                      <a:pt x="0" y="13800227"/>
                    </a:moveTo>
                    <a:cubicBezTo>
                      <a:pt x="0" y="13846746"/>
                      <a:pt x="37710" y="13884456"/>
                      <a:pt x="84228" y="13884456"/>
                    </a:cubicBezTo>
                    <a:lnTo>
                      <a:pt x="13800227" y="13884456"/>
                    </a:lnTo>
                    <a:cubicBezTo>
                      <a:pt x="13846746" y="13884456"/>
                      <a:pt x="13884456" y="13846746"/>
                      <a:pt x="13884456" y="13800227"/>
                    </a:cubicBezTo>
                    <a:lnTo>
                      <a:pt x="13884456" y="6942221"/>
                    </a:lnTo>
                    <a:cubicBezTo>
                      <a:pt x="13884456" y="5025203"/>
                      <a:pt x="13107329" y="3289532"/>
                      <a:pt x="11851124" y="2033330"/>
                    </a:cubicBezTo>
                    <a:cubicBezTo>
                      <a:pt x="10594919" y="777127"/>
                      <a:pt x="8859246" y="0"/>
                      <a:pt x="6942223" y="0"/>
                    </a:cubicBezTo>
                    <a:cubicBezTo>
                      <a:pt x="5025205" y="0"/>
                      <a:pt x="3289534" y="777127"/>
                      <a:pt x="2033330" y="2033330"/>
                    </a:cubicBezTo>
                    <a:cubicBezTo>
                      <a:pt x="777126" y="3289533"/>
                      <a:pt x="0" y="5025203"/>
                      <a:pt x="0" y="6942221"/>
                    </a:cubicBezTo>
                    <a:lnTo>
                      <a:pt x="0" y="13800227"/>
                    </a:ln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12">
                <a:extLst>
                  <a:ext uri="{FF2B5EF4-FFF2-40B4-BE49-F238E27FC236}">
                    <a16:creationId xmlns:a16="http://schemas.microsoft.com/office/drawing/2014/main" id="{0D4FE883-C2F7-54CE-CCC3-D3BB5C983FB7}"/>
                  </a:ext>
                </a:extLst>
              </p:cNvPr>
              <p:cNvSpPr/>
              <p:nvPr/>
            </p:nvSpPr>
            <p:spPr>
              <a:xfrm>
                <a:off x="84228" y="84228"/>
                <a:ext cx="13715999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5999" h="13716000">
                    <a:moveTo>
                      <a:pt x="6858006" y="0"/>
                    </a:moveTo>
                    <a:cubicBezTo>
                      <a:pt x="3070442" y="0"/>
                      <a:pt x="0" y="3070428"/>
                      <a:pt x="0" y="6857993"/>
                    </a:cubicBezTo>
                    <a:lnTo>
                      <a:pt x="0" y="13715999"/>
                    </a:lnTo>
                    <a:lnTo>
                      <a:pt x="13715999" y="13715999"/>
                    </a:lnTo>
                    <a:lnTo>
                      <a:pt x="13715999" y="6857993"/>
                    </a:lnTo>
                    <a:cubicBezTo>
                      <a:pt x="13715999" y="3070428"/>
                      <a:pt x="10645571" y="0"/>
                      <a:pt x="6858006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b="-3162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0E66390-0811-F443-1183-61F8D02C82CF}"/>
                </a:ext>
              </a:extLst>
            </p:cNvPr>
            <p:cNvSpPr txBox="1"/>
            <p:nvPr/>
          </p:nvSpPr>
          <p:spPr>
            <a:xfrm>
              <a:off x="11486141" y="7668889"/>
              <a:ext cx="590414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216A5C7-6D4E-183E-C3E7-FB7EB2FC5215}"/>
              </a:ext>
            </a:extLst>
          </p:cNvPr>
          <p:cNvGrpSpPr/>
          <p:nvPr/>
        </p:nvGrpSpPr>
        <p:grpSpPr>
          <a:xfrm>
            <a:off x="549365" y="2083466"/>
            <a:ext cx="8898448" cy="6750602"/>
            <a:chOff x="1226198" y="2510586"/>
            <a:chExt cx="7915006" cy="6750602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200009F9-A243-B1C3-C2B5-9D23890AB3F0}"/>
                </a:ext>
              </a:extLst>
            </p:cNvPr>
            <p:cNvGrpSpPr/>
            <p:nvPr/>
          </p:nvGrpSpPr>
          <p:grpSpPr>
            <a:xfrm>
              <a:off x="1398922" y="2938401"/>
              <a:ext cx="7742282" cy="6322787"/>
              <a:chOff x="0" y="-28575"/>
              <a:chExt cx="1504948" cy="1248203"/>
            </a:xfrm>
          </p:grpSpPr>
          <p:sp>
            <p:nvSpPr>
              <p:cNvPr id="233" name="Freeform 92">
                <a:extLst>
                  <a:ext uri="{FF2B5EF4-FFF2-40B4-BE49-F238E27FC236}">
                    <a16:creationId xmlns:a16="http://schemas.microsoft.com/office/drawing/2014/main" id="{5C3620C3-50C5-AB5B-B6DF-804D9001FC17}"/>
                  </a:ext>
                </a:extLst>
              </p:cNvPr>
              <p:cNvSpPr/>
              <p:nvPr/>
            </p:nvSpPr>
            <p:spPr>
              <a:xfrm>
                <a:off x="0" y="0"/>
                <a:ext cx="1504948" cy="1110058"/>
              </a:xfrm>
              <a:custGeom>
                <a:avLst/>
                <a:gdLst/>
                <a:ahLst/>
                <a:cxnLst/>
                <a:rect l="l" t="t" r="r" b="b"/>
                <a:pathLst>
                  <a:path w="1504948" h="1219628">
                    <a:moveTo>
                      <a:pt x="81293" y="0"/>
                    </a:moveTo>
                    <a:lnTo>
                      <a:pt x="1423655" y="0"/>
                    </a:lnTo>
                    <a:cubicBezTo>
                      <a:pt x="1445215" y="0"/>
                      <a:pt x="1465892" y="8565"/>
                      <a:pt x="1481138" y="23810"/>
                    </a:cubicBezTo>
                    <a:cubicBezTo>
                      <a:pt x="1496383" y="39055"/>
                      <a:pt x="1504948" y="59733"/>
                      <a:pt x="1504948" y="81293"/>
                    </a:cubicBezTo>
                    <a:lnTo>
                      <a:pt x="1504948" y="1138335"/>
                    </a:lnTo>
                    <a:cubicBezTo>
                      <a:pt x="1504948" y="1183232"/>
                      <a:pt x="1468552" y="1219628"/>
                      <a:pt x="1423655" y="1219628"/>
                    </a:cubicBezTo>
                    <a:lnTo>
                      <a:pt x="81293" y="1219628"/>
                    </a:lnTo>
                    <a:cubicBezTo>
                      <a:pt x="36396" y="1219628"/>
                      <a:pt x="0" y="1183232"/>
                      <a:pt x="0" y="1138335"/>
                    </a:cubicBezTo>
                    <a:lnTo>
                      <a:pt x="0" y="81293"/>
                    </a:lnTo>
                    <a:cubicBezTo>
                      <a:pt x="0" y="36396"/>
                      <a:pt x="36396" y="0"/>
                      <a:pt x="8129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  <p:sp>
            <p:nvSpPr>
              <p:cNvPr id="234" name="TextBox 93">
                <a:extLst>
                  <a:ext uri="{FF2B5EF4-FFF2-40B4-BE49-F238E27FC236}">
                    <a16:creationId xmlns:a16="http://schemas.microsoft.com/office/drawing/2014/main" id="{E132F7C2-BA1A-158C-C4D8-30801455C87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504948" cy="12482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7514322-C2C2-124A-926E-0AAA915B0F3B}"/>
                </a:ext>
              </a:extLst>
            </p:cNvPr>
            <p:cNvGrpSpPr/>
            <p:nvPr/>
          </p:nvGrpSpPr>
          <p:grpSpPr>
            <a:xfrm>
              <a:off x="3325680" y="2510586"/>
              <a:ext cx="4105761" cy="972954"/>
              <a:chOff x="0" y="-66675"/>
              <a:chExt cx="1222028" cy="289588"/>
            </a:xfrm>
          </p:grpSpPr>
          <p:sp>
            <p:nvSpPr>
              <p:cNvPr id="231" name="Freeform 96">
                <a:extLst>
                  <a:ext uri="{FF2B5EF4-FFF2-40B4-BE49-F238E27FC236}">
                    <a16:creationId xmlns:a16="http://schemas.microsoft.com/office/drawing/2014/main" id="{324E7D86-2239-C236-DEC6-5EA8D57F2108}"/>
                  </a:ext>
                </a:extLst>
              </p:cNvPr>
              <p:cNvSpPr/>
              <p:nvPr/>
            </p:nvSpPr>
            <p:spPr>
              <a:xfrm>
                <a:off x="0" y="0"/>
                <a:ext cx="1222028" cy="222913"/>
              </a:xfrm>
              <a:custGeom>
                <a:avLst/>
                <a:gdLst/>
                <a:ahLst/>
                <a:cxnLst/>
                <a:rect l="l" t="t" r="r" b="b"/>
                <a:pathLst>
                  <a:path w="1222028" h="222913">
                    <a:moveTo>
                      <a:pt x="111456" y="0"/>
                    </a:moveTo>
                    <a:lnTo>
                      <a:pt x="1110572" y="0"/>
                    </a:lnTo>
                    <a:cubicBezTo>
                      <a:pt x="1140132" y="0"/>
                      <a:pt x="1168481" y="11743"/>
                      <a:pt x="1189384" y="32645"/>
                    </a:cubicBezTo>
                    <a:cubicBezTo>
                      <a:pt x="1210286" y="53547"/>
                      <a:pt x="1222028" y="81896"/>
                      <a:pt x="1222028" y="111456"/>
                    </a:cubicBezTo>
                    <a:lnTo>
                      <a:pt x="1222028" y="111456"/>
                    </a:lnTo>
                    <a:cubicBezTo>
                      <a:pt x="1222028" y="141016"/>
                      <a:pt x="1210286" y="169366"/>
                      <a:pt x="1189384" y="190268"/>
                    </a:cubicBezTo>
                    <a:cubicBezTo>
                      <a:pt x="1168481" y="211170"/>
                      <a:pt x="1140132" y="222913"/>
                      <a:pt x="1110572" y="222913"/>
                    </a:cubicBezTo>
                    <a:lnTo>
                      <a:pt x="111456" y="222913"/>
                    </a:lnTo>
                    <a:cubicBezTo>
                      <a:pt x="81896" y="222913"/>
                      <a:pt x="53547" y="211170"/>
                      <a:pt x="32645" y="190268"/>
                    </a:cubicBezTo>
                    <a:cubicBezTo>
                      <a:pt x="11743" y="169366"/>
                      <a:pt x="0" y="141016"/>
                      <a:pt x="0" y="111456"/>
                    </a:cubicBezTo>
                    <a:lnTo>
                      <a:pt x="0" y="111456"/>
                    </a:lnTo>
                    <a:cubicBezTo>
                      <a:pt x="0" y="81896"/>
                      <a:pt x="11743" y="53547"/>
                      <a:pt x="32645" y="32645"/>
                    </a:cubicBezTo>
                    <a:cubicBezTo>
                      <a:pt x="53547" y="11743"/>
                      <a:pt x="81896" y="0"/>
                      <a:pt x="111456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  <p:sp>
            <p:nvSpPr>
              <p:cNvPr id="232" name="TextBox 97">
                <a:extLst>
                  <a:ext uri="{FF2B5EF4-FFF2-40B4-BE49-F238E27FC236}">
                    <a16:creationId xmlns:a16="http://schemas.microsoft.com/office/drawing/2014/main" id="{90FBACB6-7B02-EE91-DAC2-E77931A645D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222028" cy="289588"/>
              </a:xfrm>
              <a:prstGeom prst="rect">
                <a:avLst/>
              </a:prstGeom>
            </p:spPr>
            <p:txBody>
              <a:bodyPr lIns="44952" tIns="44952" rIns="44952" bIns="4495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300" b="1">
                    <a:latin typeface="Arial" panose="020B0604020202020204" pitchFamily="34" charset="0"/>
                    <a:cs typeface="Arial" panose="020B0604020202020204" pitchFamily="34" charset="0"/>
                  </a:rPr>
                  <a:t>Nội dung </a:t>
                </a:r>
                <a:endParaRPr lang="en-US" sz="3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9" name="Freeform 120">
              <a:extLst>
                <a:ext uri="{FF2B5EF4-FFF2-40B4-BE49-F238E27FC236}">
                  <a16:creationId xmlns:a16="http://schemas.microsoft.com/office/drawing/2014/main" id="{6C728D87-F642-DBCC-45EA-D60856C03975}"/>
                </a:ext>
              </a:extLst>
            </p:cNvPr>
            <p:cNvSpPr/>
            <p:nvPr/>
          </p:nvSpPr>
          <p:spPr>
            <a:xfrm flipH="1">
              <a:off x="8397987" y="7722238"/>
              <a:ext cx="743217" cy="979485"/>
            </a:xfrm>
            <a:custGeom>
              <a:avLst/>
              <a:gdLst/>
              <a:ahLst/>
              <a:cxnLst/>
              <a:rect l="l" t="t" r="r" b="b"/>
              <a:pathLst>
                <a:path w="1024608" h="1889671">
                  <a:moveTo>
                    <a:pt x="1024609" y="0"/>
                  </a:moveTo>
                  <a:lnTo>
                    <a:pt x="0" y="0"/>
                  </a:lnTo>
                  <a:lnTo>
                    <a:pt x="0" y="1889671"/>
                  </a:lnTo>
                  <a:lnTo>
                    <a:pt x="1024609" y="1889671"/>
                  </a:lnTo>
                  <a:lnTo>
                    <a:pt x="1024609" y="0"/>
                  </a:lnTo>
                  <a:close/>
                </a:path>
              </a:pathLst>
            </a:custGeom>
            <a:blipFill>
              <a:blip r:embed="rId11"/>
              <a:stretch>
                <a:fillRect r="-78434"/>
              </a:stretch>
            </a:blipFill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en-US"/>
            </a:p>
          </p:txBody>
        </p:sp>
        <p:sp>
          <p:nvSpPr>
            <p:cNvPr id="230" name="Freeform 124">
              <a:extLst>
                <a:ext uri="{FF2B5EF4-FFF2-40B4-BE49-F238E27FC236}">
                  <a16:creationId xmlns:a16="http://schemas.microsoft.com/office/drawing/2014/main" id="{ECDFE670-1C2E-DAB5-E38C-54CF001CD329}"/>
                </a:ext>
              </a:extLst>
            </p:cNvPr>
            <p:cNvSpPr/>
            <p:nvPr/>
          </p:nvSpPr>
          <p:spPr>
            <a:xfrm rot="210802" flipV="1">
              <a:off x="1226198" y="2940099"/>
              <a:ext cx="1091648" cy="683328"/>
            </a:xfrm>
            <a:custGeom>
              <a:avLst/>
              <a:gdLst/>
              <a:ahLst/>
              <a:cxnLst/>
              <a:rect l="l" t="t" r="r" b="b"/>
              <a:pathLst>
                <a:path w="1149928" h="791862">
                  <a:moveTo>
                    <a:pt x="0" y="791862"/>
                  </a:moveTo>
                  <a:lnTo>
                    <a:pt x="1149928" y="791862"/>
                  </a:lnTo>
                  <a:lnTo>
                    <a:pt x="1149928" y="0"/>
                  </a:lnTo>
                  <a:lnTo>
                    <a:pt x="0" y="0"/>
                  </a:lnTo>
                  <a:lnTo>
                    <a:pt x="0" y="791862"/>
                  </a:lnTo>
                  <a:close/>
                </a:path>
              </a:pathLst>
            </a:custGeom>
            <a:blipFill>
              <a:blip r:embed="rId7"/>
              <a:stretch>
                <a:fillRect l="-243756" t="-443434" r="-99762"/>
              </a:stretch>
            </a:blipFill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en-US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46A39A-2FF6-AD56-9355-FFA0351FD3F8}"/>
                </a:ext>
              </a:extLst>
            </p:cNvPr>
            <p:cNvSpPr txBox="1"/>
            <p:nvPr/>
          </p:nvSpPr>
          <p:spPr>
            <a:xfrm>
              <a:off x="1616350" y="3635375"/>
              <a:ext cx="7339943" cy="4894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iới thiệu cảnh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 của ba miền Bắc, Trung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Nam: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Bắc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Thác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 Giốc và Hồ Gươm;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vịnh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Lăng Cô và cố đô Huế;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Dinh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Độc Lập và Toà Thánh Tây Ninh.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EB4BE2B-0F6A-1735-1C49-04ACA4D22CE5}"/>
              </a:ext>
            </a:extLst>
          </p:cNvPr>
          <p:cNvGrpSpPr/>
          <p:nvPr/>
        </p:nvGrpSpPr>
        <p:grpSpPr>
          <a:xfrm>
            <a:off x="878168" y="8905951"/>
            <a:ext cx="16531664" cy="976832"/>
            <a:chOff x="895750" y="8946007"/>
            <a:chExt cx="16531664" cy="976832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B7FF742F-D16B-E65A-F489-A26A5E96F8CA}"/>
                </a:ext>
              </a:extLst>
            </p:cNvPr>
            <p:cNvSpPr/>
            <p:nvPr/>
          </p:nvSpPr>
          <p:spPr>
            <a:xfrm>
              <a:off x="895750" y="8946007"/>
              <a:ext cx="16496500" cy="976832"/>
            </a:xfrm>
            <a:prstGeom prst="roundRect">
              <a:avLst/>
            </a:prstGeom>
            <a:solidFill>
              <a:srgbClr val="E762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D23DF5F-A447-7853-BD5A-501B580470EA}"/>
                </a:ext>
              </a:extLst>
            </p:cNvPr>
            <p:cNvSpPr txBox="1"/>
            <p:nvPr/>
          </p:nvSpPr>
          <p:spPr>
            <a:xfrm>
              <a:off x="930914" y="9133634"/>
              <a:ext cx="164965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31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45724" y="749047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4311694" y="757548"/>
            <a:ext cx="9349264" cy="1352185"/>
            <a:chOff x="0" y="-220122"/>
            <a:chExt cx="13562369" cy="1813987"/>
          </a:xfrm>
        </p:grpSpPr>
        <p:grpSp>
          <p:nvGrpSpPr>
            <p:cNvPr id="101" name="Group 101"/>
            <p:cNvGrpSpPr/>
            <p:nvPr/>
          </p:nvGrpSpPr>
          <p:grpSpPr>
            <a:xfrm>
              <a:off x="0" y="-220122"/>
              <a:ext cx="13562369" cy="1813987"/>
              <a:chOff x="0" y="-47625"/>
              <a:chExt cx="2934323" cy="39247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2934323" cy="301957"/>
              </a:xfrm>
              <a:custGeom>
                <a:avLst/>
                <a:gdLst/>
                <a:ahLst/>
                <a:cxnLst/>
                <a:rect l="l" t="t" r="r" b="b"/>
                <a:pathLst>
                  <a:path w="2934323" h="344845">
                    <a:moveTo>
                      <a:pt x="88503" y="0"/>
                    </a:moveTo>
                    <a:lnTo>
                      <a:pt x="2845820" y="0"/>
                    </a:lnTo>
                    <a:cubicBezTo>
                      <a:pt x="2869292" y="0"/>
                      <a:pt x="2891803" y="9324"/>
                      <a:pt x="2908401" y="25922"/>
                    </a:cubicBezTo>
                    <a:cubicBezTo>
                      <a:pt x="2924998" y="42520"/>
                      <a:pt x="2934323" y="65031"/>
                      <a:pt x="2934323" y="88503"/>
                    </a:cubicBezTo>
                    <a:lnTo>
                      <a:pt x="2934323" y="256342"/>
                    </a:lnTo>
                    <a:cubicBezTo>
                      <a:pt x="2934323" y="279814"/>
                      <a:pt x="2924998" y="302325"/>
                      <a:pt x="2908401" y="318923"/>
                    </a:cubicBezTo>
                    <a:cubicBezTo>
                      <a:pt x="2891803" y="335521"/>
                      <a:pt x="2869292" y="344845"/>
                      <a:pt x="2845820" y="344845"/>
                    </a:cubicBezTo>
                    <a:lnTo>
                      <a:pt x="88503" y="344845"/>
                    </a:lnTo>
                    <a:cubicBezTo>
                      <a:pt x="65031" y="344845"/>
                      <a:pt x="42520" y="335521"/>
                      <a:pt x="25922" y="318923"/>
                    </a:cubicBezTo>
                    <a:cubicBezTo>
                      <a:pt x="9324" y="302325"/>
                      <a:pt x="0" y="279814"/>
                      <a:pt x="0" y="256342"/>
                    </a:cubicBezTo>
                    <a:lnTo>
                      <a:pt x="0" y="88503"/>
                    </a:lnTo>
                    <a:cubicBezTo>
                      <a:pt x="0" y="65031"/>
                      <a:pt x="9324" y="42520"/>
                      <a:pt x="25922" y="25922"/>
                    </a:cubicBezTo>
                    <a:cubicBezTo>
                      <a:pt x="42520" y="9324"/>
                      <a:pt x="65031" y="0"/>
                      <a:pt x="88503" y="0"/>
                    </a:cubicBezTo>
                    <a:close/>
                  </a:path>
                </a:pathLst>
              </a:custGeom>
              <a:solidFill>
                <a:srgbClr val="FFC000">
                  <a:alpha val="0"/>
                </a:srgbClr>
              </a:solidFill>
              <a:ln w="47625" cap="rnd">
                <a:solidFill>
                  <a:srgbClr val="FF0000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0" y="-47625"/>
                <a:ext cx="2934323" cy="392470"/>
              </a:xfrm>
              <a:prstGeom prst="rect">
                <a:avLst/>
              </a:prstGeom>
            </p:spPr>
            <p:txBody>
              <a:bodyPr lIns="39886" tIns="39886" rIns="39886" bIns="398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04" name="TextBox 104"/>
            <p:cNvSpPr txBox="1"/>
            <p:nvPr/>
          </p:nvSpPr>
          <p:spPr>
            <a:xfrm>
              <a:off x="597245" y="161646"/>
              <a:ext cx="12500675" cy="956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6"/>
                </a:lnSpc>
                <a:spcBef>
                  <a:spcPct val="0"/>
                </a:spcBef>
              </a:pP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16444102" y="8378470"/>
            <a:ext cx="815198" cy="1124412"/>
          </a:xfrm>
          <a:custGeom>
            <a:avLst/>
            <a:gdLst/>
            <a:ahLst/>
            <a:cxnLst/>
            <a:rect l="l" t="t" r="r" b="b"/>
            <a:pathLst>
              <a:path w="815198" h="1124412">
                <a:moveTo>
                  <a:pt x="0" y="0"/>
                </a:moveTo>
                <a:lnTo>
                  <a:pt x="815198" y="0"/>
                </a:lnTo>
                <a:lnTo>
                  <a:pt x="815198" y="1124412"/>
                </a:lnTo>
                <a:lnTo>
                  <a:pt x="0" y="11244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7" name="Freeform 128">
            <a:extLst>
              <a:ext uri="{FF2B5EF4-FFF2-40B4-BE49-F238E27FC236}">
                <a16:creationId xmlns:a16="http://schemas.microsoft.com/office/drawing/2014/main" id="{BE353DE4-5CCB-0140-2DE4-FB0C4908E898}"/>
              </a:ext>
            </a:extLst>
          </p:cNvPr>
          <p:cNvSpPr/>
          <p:nvPr/>
        </p:nvSpPr>
        <p:spPr>
          <a:xfrm>
            <a:off x="2394837" y="1431021"/>
            <a:ext cx="1395047" cy="304713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7" y="0"/>
                </a:lnTo>
                <a:lnTo>
                  <a:pt x="1395047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33E225-F368-5862-D592-AFB5DF0163B0}"/>
              </a:ext>
            </a:extLst>
          </p:cNvPr>
          <p:cNvGrpSpPr/>
          <p:nvPr/>
        </p:nvGrpSpPr>
        <p:grpSpPr>
          <a:xfrm>
            <a:off x="1592156" y="2326691"/>
            <a:ext cx="14506137" cy="1664914"/>
            <a:chOff x="2158741" y="3783386"/>
            <a:chExt cx="14506137" cy="166491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EBF7F5A-8919-C0D1-F9FE-C028947E70B2}"/>
                </a:ext>
              </a:extLst>
            </p:cNvPr>
            <p:cNvGrpSpPr/>
            <p:nvPr/>
          </p:nvGrpSpPr>
          <p:grpSpPr>
            <a:xfrm>
              <a:off x="2616094" y="3783386"/>
              <a:ext cx="13752769" cy="1664914"/>
              <a:chOff x="-23862" y="-76200"/>
              <a:chExt cx="3272063" cy="664305"/>
            </a:xfrm>
          </p:grpSpPr>
          <p:sp>
            <p:nvSpPr>
              <p:cNvPr id="132" name="Freeform 97">
                <a:extLst>
                  <a:ext uri="{FF2B5EF4-FFF2-40B4-BE49-F238E27FC236}">
                    <a16:creationId xmlns:a16="http://schemas.microsoft.com/office/drawing/2014/main" id="{24B1634B-A848-F03F-2142-9B05CCEF0D54}"/>
                  </a:ext>
                </a:extLst>
              </p:cNvPr>
              <p:cNvSpPr/>
              <p:nvPr/>
            </p:nvSpPr>
            <p:spPr>
              <a:xfrm>
                <a:off x="-23862" y="-4157"/>
                <a:ext cx="3272063" cy="39990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TextBox 98">
                <a:extLst>
                  <a:ext uri="{FF2B5EF4-FFF2-40B4-BE49-F238E27FC236}">
                    <a16:creationId xmlns:a16="http://schemas.microsoft.com/office/drawing/2014/main" id="{FA9371EB-D36D-3FA8-7067-723401F228B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B1CDE94-5133-4AFC-39AB-49FD38D811FC}"/>
                </a:ext>
              </a:extLst>
            </p:cNvPr>
            <p:cNvGrpSpPr/>
            <p:nvPr/>
          </p:nvGrpSpPr>
          <p:grpSpPr>
            <a:xfrm>
              <a:off x="2158741" y="4017128"/>
              <a:ext cx="790070" cy="801948"/>
              <a:chOff x="-84943" y="211804"/>
              <a:chExt cx="723125" cy="812800"/>
            </a:xfrm>
          </p:grpSpPr>
          <p:sp>
            <p:nvSpPr>
              <p:cNvPr id="130" name="Freeform 100">
                <a:extLst>
                  <a:ext uri="{FF2B5EF4-FFF2-40B4-BE49-F238E27FC236}">
                    <a16:creationId xmlns:a16="http://schemas.microsoft.com/office/drawing/2014/main" id="{FB640F18-C8BB-2CD5-3F63-25B5B23C540E}"/>
                  </a:ext>
                </a:extLst>
              </p:cNvPr>
              <p:cNvSpPr/>
              <p:nvPr/>
            </p:nvSpPr>
            <p:spPr>
              <a:xfrm>
                <a:off x="-84943" y="211804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TextBox 101">
                <a:extLst>
                  <a:ext uri="{FF2B5EF4-FFF2-40B4-BE49-F238E27FC236}">
                    <a16:creationId xmlns:a16="http://schemas.microsoft.com/office/drawing/2014/main" id="{4529D801-C719-DA86-5712-2852A18EB598}"/>
                  </a:ext>
                </a:extLst>
              </p:cNvPr>
              <p:cNvSpPr txBox="1"/>
              <p:nvPr/>
            </p:nvSpPr>
            <p:spPr>
              <a:xfrm>
                <a:off x="-22218" y="244377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67A2615-21A6-B046-D531-2DB1735FD199}"/>
                </a:ext>
              </a:extLst>
            </p:cNvPr>
            <p:cNvSpPr txBox="1"/>
            <p:nvPr/>
          </p:nvSpPr>
          <p:spPr>
            <a:xfrm>
              <a:off x="3133807" y="4101918"/>
              <a:ext cx="13531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Nhóm bạn An lựa chọn phương án nào để giải quyết nhiệm vụ?</a:t>
              </a:r>
              <a:endParaRPr lang="en-US" sz="3600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248F76-8138-CB2A-5EC6-007E828428FB}"/>
              </a:ext>
            </a:extLst>
          </p:cNvPr>
          <p:cNvGrpSpPr/>
          <p:nvPr/>
        </p:nvGrpSpPr>
        <p:grpSpPr>
          <a:xfrm>
            <a:off x="1639584" y="3771900"/>
            <a:ext cx="14244316" cy="1664914"/>
            <a:chOff x="2251548" y="3783386"/>
            <a:chExt cx="14244316" cy="166491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C17283D-636E-6842-078B-F3F7ED129A14}"/>
                </a:ext>
              </a:extLst>
            </p:cNvPr>
            <p:cNvGrpSpPr/>
            <p:nvPr/>
          </p:nvGrpSpPr>
          <p:grpSpPr>
            <a:xfrm>
              <a:off x="2716388" y="3783386"/>
              <a:ext cx="13779476" cy="1664914"/>
              <a:chOff x="0" y="-76200"/>
              <a:chExt cx="3278417" cy="664305"/>
            </a:xfrm>
          </p:grpSpPr>
          <p:sp>
            <p:nvSpPr>
              <p:cNvPr id="147" name="Freeform 97">
                <a:extLst>
                  <a:ext uri="{FF2B5EF4-FFF2-40B4-BE49-F238E27FC236}">
                    <a16:creationId xmlns:a16="http://schemas.microsoft.com/office/drawing/2014/main" id="{FEFDE8A0-9149-AEB3-3FB1-00F5D5A02C25}"/>
                  </a:ext>
                </a:extLst>
              </p:cNvPr>
              <p:cNvSpPr/>
              <p:nvPr/>
            </p:nvSpPr>
            <p:spPr>
              <a:xfrm>
                <a:off x="0" y="0"/>
                <a:ext cx="3278417" cy="39990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TextBox 98">
                <a:extLst>
                  <a:ext uri="{FF2B5EF4-FFF2-40B4-BE49-F238E27FC236}">
                    <a16:creationId xmlns:a16="http://schemas.microsoft.com/office/drawing/2014/main" id="{9B416C25-01AB-5D39-E383-461AD510951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48DC9B2-030D-91C8-692C-8563E5100CCD}"/>
                </a:ext>
              </a:extLst>
            </p:cNvPr>
            <p:cNvGrpSpPr/>
            <p:nvPr/>
          </p:nvGrpSpPr>
          <p:grpSpPr>
            <a:xfrm>
              <a:off x="2251548" y="4061263"/>
              <a:ext cx="790069" cy="801948"/>
              <a:chOff x="0" y="256536"/>
              <a:chExt cx="723124" cy="812800"/>
            </a:xfrm>
          </p:grpSpPr>
          <p:sp>
            <p:nvSpPr>
              <p:cNvPr id="145" name="Freeform 100">
                <a:extLst>
                  <a:ext uri="{FF2B5EF4-FFF2-40B4-BE49-F238E27FC236}">
                    <a16:creationId xmlns:a16="http://schemas.microsoft.com/office/drawing/2014/main" id="{5197F027-23E5-586C-D46E-5E3B070CFFE2}"/>
                  </a:ext>
                </a:extLst>
              </p:cNvPr>
              <p:cNvSpPr/>
              <p:nvPr/>
            </p:nvSpPr>
            <p:spPr>
              <a:xfrm>
                <a:off x="0" y="256536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Box 101">
                <a:extLst>
                  <a:ext uri="{FF2B5EF4-FFF2-40B4-BE49-F238E27FC236}">
                    <a16:creationId xmlns:a16="http://schemas.microsoft.com/office/drawing/2014/main" id="{D9B3F16C-A2FB-2EC5-DFA2-E6E2059F8780}"/>
                  </a:ext>
                </a:extLst>
              </p:cNvPr>
              <p:cNvSpPr txBox="1"/>
              <p:nvPr/>
            </p:nvSpPr>
            <p:spPr>
              <a:xfrm>
                <a:off x="62724" y="289110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229BDEB-DE6B-418D-AEE5-891EDDD9616A}"/>
                </a:ext>
              </a:extLst>
            </p:cNvPr>
            <p:cNvSpPr txBox="1"/>
            <p:nvPr/>
          </p:nvSpPr>
          <p:spPr>
            <a:xfrm>
              <a:off x="3329684" y="4177411"/>
              <a:ext cx="131573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Sản phẩm của nhiệm vụ được các bạn xác định là những gì?</a:t>
              </a:r>
              <a:endParaRPr lang="en-US" sz="3600" dirty="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232A6F5-FE29-1C98-0562-CDC8ACCE381B}"/>
              </a:ext>
            </a:extLst>
          </p:cNvPr>
          <p:cNvGrpSpPr/>
          <p:nvPr/>
        </p:nvGrpSpPr>
        <p:grpSpPr>
          <a:xfrm>
            <a:off x="1660688" y="5295900"/>
            <a:ext cx="14248921" cy="1664914"/>
            <a:chOff x="2276919" y="3783386"/>
            <a:chExt cx="14248921" cy="166491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663B79D-6441-BF15-1616-03EE57F15FAB}"/>
                </a:ext>
              </a:extLst>
            </p:cNvPr>
            <p:cNvGrpSpPr/>
            <p:nvPr/>
          </p:nvGrpSpPr>
          <p:grpSpPr>
            <a:xfrm>
              <a:off x="2645507" y="3783386"/>
              <a:ext cx="13880333" cy="1664914"/>
              <a:chOff x="-16864" y="-76200"/>
              <a:chExt cx="3302413" cy="664305"/>
            </a:xfrm>
          </p:grpSpPr>
          <p:sp>
            <p:nvSpPr>
              <p:cNvPr id="171" name="Freeform 97">
                <a:extLst>
                  <a:ext uri="{FF2B5EF4-FFF2-40B4-BE49-F238E27FC236}">
                    <a16:creationId xmlns:a16="http://schemas.microsoft.com/office/drawing/2014/main" id="{AD3C43C1-B063-63DA-E8B6-8617D5DF0411}"/>
                  </a:ext>
                </a:extLst>
              </p:cNvPr>
              <p:cNvSpPr/>
              <p:nvPr/>
            </p:nvSpPr>
            <p:spPr>
              <a:xfrm>
                <a:off x="-16864" y="-31876"/>
                <a:ext cx="3302413" cy="37016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TextBox 98">
                <a:extLst>
                  <a:ext uri="{FF2B5EF4-FFF2-40B4-BE49-F238E27FC236}">
                    <a16:creationId xmlns:a16="http://schemas.microsoft.com/office/drawing/2014/main" id="{D670EAC6-A057-AF9C-103D-7C87CFF4305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0A9FE43-C542-25EE-F276-87ECFA7EF7A1}"/>
                </a:ext>
              </a:extLst>
            </p:cNvPr>
            <p:cNvGrpSpPr/>
            <p:nvPr/>
          </p:nvGrpSpPr>
          <p:grpSpPr>
            <a:xfrm>
              <a:off x="2276919" y="3894474"/>
              <a:ext cx="790069" cy="801948"/>
              <a:chOff x="23221" y="87488"/>
              <a:chExt cx="723124" cy="812800"/>
            </a:xfrm>
          </p:grpSpPr>
          <p:sp>
            <p:nvSpPr>
              <p:cNvPr id="169" name="Freeform 100">
                <a:extLst>
                  <a:ext uri="{FF2B5EF4-FFF2-40B4-BE49-F238E27FC236}">
                    <a16:creationId xmlns:a16="http://schemas.microsoft.com/office/drawing/2014/main" id="{5CB8FBAF-E1DB-58F3-C26F-22766BD73069}"/>
                  </a:ext>
                </a:extLst>
              </p:cNvPr>
              <p:cNvSpPr/>
              <p:nvPr/>
            </p:nvSpPr>
            <p:spPr>
              <a:xfrm>
                <a:off x="23221" y="87488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TextBox 101">
                <a:extLst>
                  <a:ext uri="{FF2B5EF4-FFF2-40B4-BE49-F238E27FC236}">
                    <a16:creationId xmlns:a16="http://schemas.microsoft.com/office/drawing/2014/main" id="{FD043CA6-844B-6464-4810-605C00D8549D}"/>
                  </a:ext>
                </a:extLst>
              </p:cNvPr>
              <p:cNvSpPr txBox="1"/>
              <p:nvPr/>
            </p:nvSpPr>
            <p:spPr>
              <a:xfrm>
                <a:off x="45220" y="134127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CD32A8F-8F97-0459-4E95-04743D52FA4D}"/>
                </a:ext>
              </a:extLst>
            </p:cNvPr>
            <p:cNvSpPr txBox="1"/>
            <p:nvPr/>
          </p:nvSpPr>
          <p:spPr>
            <a:xfrm>
              <a:off x="3368046" y="4046874"/>
              <a:ext cx="129303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Công việc được các bạn phân công như thế nào?</a:t>
              </a:r>
              <a:endParaRPr lang="en-US" sz="3600" dirty="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925BB8-D369-2C7C-19CB-762B93C224F4}"/>
              </a:ext>
            </a:extLst>
          </p:cNvPr>
          <p:cNvGrpSpPr/>
          <p:nvPr/>
        </p:nvGrpSpPr>
        <p:grpSpPr>
          <a:xfrm>
            <a:off x="1611156" y="6667500"/>
            <a:ext cx="14263893" cy="1683512"/>
            <a:chOff x="2251548" y="3764788"/>
            <a:chExt cx="14263893" cy="1683512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03D533D-03DE-31D6-DF1E-BD3E03A0307F}"/>
                </a:ext>
              </a:extLst>
            </p:cNvPr>
            <p:cNvGrpSpPr/>
            <p:nvPr/>
          </p:nvGrpSpPr>
          <p:grpSpPr>
            <a:xfrm>
              <a:off x="2672970" y="3783386"/>
              <a:ext cx="13842471" cy="1664914"/>
              <a:chOff x="-10330" y="-76200"/>
              <a:chExt cx="3293405" cy="664305"/>
            </a:xfrm>
          </p:grpSpPr>
          <p:sp>
            <p:nvSpPr>
              <p:cNvPr id="179" name="Freeform 97">
                <a:extLst>
                  <a:ext uri="{FF2B5EF4-FFF2-40B4-BE49-F238E27FC236}">
                    <a16:creationId xmlns:a16="http://schemas.microsoft.com/office/drawing/2014/main" id="{F6BE74F8-015F-E6CA-A4CE-E900387760DA}"/>
                  </a:ext>
                </a:extLst>
              </p:cNvPr>
              <p:cNvSpPr/>
              <p:nvPr/>
            </p:nvSpPr>
            <p:spPr>
              <a:xfrm>
                <a:off x="-10330" y="-60746"/>
                <a:ext cx="3293405" cy="435529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TextBox 98">
                <a:extLst>
                  <a:ext uri="{FF2B5EF4-FFF2-40B4-BE49-F238E27FC236}">
                    <a16:creationId xmlns:a16="http://schemas.microsoft.com/office/drawing/2014/main" id="{FD4EA1EB-943C-6631-6541-8F3EE60215A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F854F12-124C-B27E-E7F7-C25114E870E4}"/>
                </a:ext>
              </a:extLst>
            </p:cNvPr>
            <p:cNvGrpSpPr/>
            <p:nvPr/>
          </p:nvGrpSpPr>
          <p:grpSpPr>
            <a:xfrm>
              <a:off x="2251548" y="3974517"/>
              <a:ext cx="790069" cy="801947"/>
              <a:chOff x="0" y="168616"/>
              <a:chExt cx="723124" cy="812800"/>
            </a:xfrm>
          </p:grpSpPr>
          <p:sp>
            <p:nvSpPr>
              <p:cNvPr id="177" name="Freeform 100">
                <a:extLst>
                  <a:ext uri="{FF2B5EF4-FFF2-40B4-BE49-F238E27FC236}">
                    <a16:creationId xmlns:a16="http://schemas.microsoft.com/office/drawing/2014/main" id="{56BB65BD-6C25-B15B-91BD-10E6054ACF8E}"/>
                  </a:ext>
                </a:extLst>
              </p:cNvPr>
              <p:cNvSpPr/>
              <p:nvPr/>
            </p:nvSpPr>
            <p:spPr>
              <a:xfrm>
                <a:off x="0" y="168616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TextBox 101">
                <a:extLst>
                  <a:ext uri="{FF2B5EF4-FFF2-40B4-BE49-F238E27FC236}">
                    <a16:creationId xmlns:a16="http://schemas.microsoft.com/office/drawing/2014/main" id="{E6EE8BD0-C6E2-E51A-8FD6-A61F2F880933}"/>
                  </a:ext>
                </a:extLst>
              </p:cNvPr>
              <p:cNvSpPr txBox="1"/>
              <p:nvPr/>
            </p:nvSpPr>
            <p:spPr>
              <a:xfrm>
                <a:off x="7035" y="226268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91BC2A1-E98F-BD54-90EA-D01E9FF39704}"/>
                </a:ext>
              </a:extLst>
            </p:cNvPr>
            <p:cNvSpPr txBox="1"/>
            <p:nvPr/>
          </p:nvSpPr>
          <p:spPr>
            <a:xfrm>
              <a:off x="3110148" y="3764788"/>
              <a:ext cx="1323198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Tại sao nhóm bạn An hoàn thành nhiệm vụ đúng thời hạn và được đánh giá cao?</a:t>
              </a:r>
              <a:endParaRPr lang="en-US" sz="3600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15E1C07-1B93-C506-16BA-6E95CDE1D88F}"/>
              </a:ext>
            </a:extLst>
          </p:cNvPr>
          <p:cNvGrpSpPr/>
          <p:nvPr/>
        </p:nvGrpSpPr>
        <p:grpSpPr>
          <a:xfrm>
            <a:off x="1575659" y="8039100"/>
            <a:ext cx="14299390" cy="1664914"/>
            <a:chOff x="-364560" y="3783386"/>
            <a:chExt cx="12918044" cy="1664914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42B25EC-AC31-C11A-B0D3-50FBBAF38658}"/>
                </a:ext>
              </a:extLst>
            </p:cNvPr>
            <p:cNvGrpSpPr/>
            <p:nvPr/>
          </p:nvGrpSpPr>
          <p:grpSpPr>
            <a:xfrm>
              <a:off x="77467" y="3783386"/>
              <a:ext cx="12476017" cy="1664914"/>
              <a:chOff x="-627853" y="-76200"/>
              <a:chExt cx="2968298" cy="664305"/>
            </a:xfrm>
          </p:grpSpPr>
          <p:sp>
            <p:nvSpPr>
              <p:cNvPr id="187" name="Freeform 97">
                <a:extLst>
                  <a:ext uri="{FF2B5EF4-FFF2-40B4-BE49-F238E27FC236}">
                    <a16:creationId xmlns:a16="http://schemas.microsoft.com/office/drawing/2014/main" id="{CAE7FE00-46E2-C8C8-ABBC-EC7583A64B88}"/>
                  </a:ext>
                </a:extLst>
              </p:cNvPr>
              <p:cNvSpPr/>
              <p:nvPr/>
            </p:nvSpPr>
            <p:spPr>
              <a:xfrm>
                <a:off x="-627853" y="0"/>
                <a:ext cx="2968298" cy="463675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TextBox 98">
                <a:extLst>
                  <a:ext uri="{FF2B5EF4-FFF2-40B4-BE49-F238E27FC236}">
                    <a16:creationId xmlns:a16="http://schemas.microsoft.com/office/drawing/2014/main" id="{2312C7C7-6C6C-ECD7-3B12-9DE6642F0559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56E516E-4221-E076-64B4-1DA61B8A1F84}"/>
                </a:ext>
              </a:extLst>
            </p:cNvPr>
            <p:cNvGrpSpPr/>
            <p:nvPr/>
          </p:nvGrpSpPr>
          <p:grpSpPr>
            <a:xfrm>
              <a:off x="-364560" y="4148119"/>
              <a:ext cx="790070" cy="801948"/>
              <a:chOff x="-2394437" y="344567"/>
              <a:chExt cx="723125" cy="812800"/>
            </a:xfrm>
          </p:grpSpPr>
          <p:sp>
            <p:nvSpPr>
              <p:cNvPr id="185" name="Freeform 100">
                <a:extLst>
                  <a:ext uri="{FF2B5EF4-FFF2-40B4-BE49-F238E27FC236}">
                    <a16:creationId xmlns:a16="http://schemas.microsoft.com/office/drawing/2014/main" id="{43B01198-3330-1724-62D6-632446E02A2C}"/>
                  </a:ext>
                </a:extLst>
              </p:cNvPr>
              <p:cNvSpPr/>
              <p:nvPr/>
            </p:nvSpPr>
            <p:spPr>
              <a:xfrm>
                <a:off x="-2394437" y="344567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TextBox 101">
                <a:extLst>
                  <a:ext uri="{FF2B5EF4-FFF2-40B4-BE49-F238E27FC236}">
                    <a16:creationId xmlns:a16="http://schemas.microsoft.com/office/drawing/2014/main" id="{88BEB605-F8F1-68F6-94A6-B5FD14716E5A}"/>
                  </a:ext>
                </a:extLst>
              </p:cNvPr>
              <p:cNvSpPr txBox="1"/>
              <p:nvPr/>
            </p:nvSpPr>
            <p:spPr>
              <a:xfrm>
                <a:off x="-2331712" y="377141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05</a:t>
                </a:r>
              </a:p>
            </p:txBody>
          </p: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AE4E245-3A48-5ABC-8EC3-2F1359B6D3F8}"/>
                </a:ext>
              </a:extLst>
            </p:cNvPr>
            <p:cNvSpPr txBox="1"/>
            <p:nvPr/>
          </p:nvSpPr>
          <p:spPr>
            <a:xfrm>
              <a:off x="444691" y="4002065"/>
              <a:ext cx="119011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90" name="Picture 189">
            <a:extLst>
              <a:ext uri="{FF2B5EF4-FFF2-40B4-BE49-F238E27FC236}">
                <a16:creationId xmlns:a16="http://schemas.microsoft.com/office/drawing/2014/main" id="{C5448FF5-5F4E-DFAB-DA54-D1FF82311E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73" b="97253" l="0" r="96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1386" y="796927"/>
            <a:ext cx="2039308" cy="17466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6217380" y="962313"/>
            <a:ext cx="5839435" cy="1335860"/>
            <a:chOff x="0" y="0"/>
            <a:chExt cx="2686494" cy="406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 rot="-1433927" flipH="1">
            <a:off x="16149747" y="1054660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sp>
        <p:nvSpPr>
          <p:cNvPr id="106" name="TextBox 100">
            <a:extLst>
              <a:ext uri="{FF2B5EF4-FFF2-40B4-BE49-F238E27FC236}">
                <a16:creationId xmlns:a16="http://schemas.microsoft.com/office/drawing/2014/main" id="{71A94855-4F56-B625-D818-1F41E1280DAE}"/>
              </a:ext>
            </a:extLst>
          </p:cNvPr>
          <p:cNvSpPr txBox="1"/>
          <p:nvPr/>
        </p:nvSpPr>
        <p:spPr>
          <a:xfrm>
            <a:off x="5903823" y="1184020"/>
            <a:ext cx="6083497" cy="84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B013524B-76CF-B019-E39D-01FF308F8275}"/>
              </a:ext>
            </a:extLst>
          </p:cNvPr>
          <p:cNvGrpSpPr/>
          <p:nvPr/>
        </p:nvGrpSpPr>
        <p:grpSpPr>
          <a:xfrm>
            <a:off x="1828800" y="2712338"/>
            <a:ext cx="14523485" cy="5851830"/>
            <a:chOff x="0" y="0"/>
            <a:chExt cx="17288751" cy="5881194"/>
          </a:xfrm>
        </p:grpSpPr>
        <p:grpSp>
          <p:nvGrpSpPr>
            <p:cNvPr id="110" name="Group 65">
              <a:extLst>
                <a:ext uri="{FF2B5EF4-FFF2-40B4-BE49-F238E27FC236}">
                  <a16:creationId xmlns:a16="http://schemas.microsoft.com/office/drawing/2014/main" id="{61CB774E-6048-AA50-5EE8-41AE408356AB}"/>
                </a:ext>
              </a:extLst>
            </p:cNvPr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112" name="Freeform 66">
                <a:extLst>
                  <a:ext uri="{FF2B5EF4-FFF2-40B4-BE49-F238E27FC236}">
                    <a16:creationId xmlns:a16="http://schemas.microsoft.com/office/drawing/2014/main" id="{DAF98EC3-2B91-94FA-4B8D-A25354FC08F6}"/>
                  </a:ext>
                </a:extLst>
              </p:cNvPr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113" name="TextBox 67">
                <a:extLst>
                  <a:ext uri="{FF2B5EF4-FFF2-40B4-BE49-F238E27FC236}">
                    <a16:creationId xmlns:a16="http://schemas.microsoft.com/office/drawing/2014/main" id="{85ECB5F3-4C53-60EA-E966-A3D6BF783CE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1" name="TextBox 68">
              <a:extLst>
                <a:ext uri="{FF2B5EF4-FFF2-40B4-BE49-F238E27FC236}">
                  <a16:creationId xmlns:a16="http://schemas.microsoft.com/office/drawing/2014/main" id="{62C9F618-3278-398D-FA7E-EED55ECA2C42}"/>
                </a:ext>
              </a:extLst>
            </p:cNvPr>
            <p:cNvSpPr txBox="1"/>
            <p:nvPr/>
          </p:nvSpPr>
          <p:spPr>
            <a:xfrm>
              <a:off x="350025" y="527210"/>
              <a:ext cx="16445462" cy="49790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03275" indent="-803275" algn="just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vi-VN" sz="4400" dirty="0">
                  <a:solidFill>
                    <a:srgbClr val="0000FF"/>
                  </a:solidFill>
                </a:rPr>
                <a:t>Máy tính có thể giúp em tìm kiếm, trao đổi thông tin, hợp tác với bạn bè và tạo ra sản phẩm số. </a:t>
              </a:r>
              <a:endParaRPr lang="en-US" sz="4400" dirty="0">
                <a:solidFill>
                  <a:srgbClr val="0000FF"/>
                </a:solidFill>
              </a:endParaRPr>
            </a:p>
            <a:p>
              <a:pPr marL="803275" indent="-803275" algn="just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vi-VN" sz="4400" dirty="0">
                  <a:solidFill>
                    <a:srgbClr val="0000FF"/>
                  </a:solidFill>
                </a:rPr>
                <a:t>Tệp trình chiếu (PowerPoint</a:t>
              </a:r>
              <a:r>
                <a:rPr lang="vi-VN" sz="4400">
                  <a:solidFill>
                    <a:srgbClr val="0000FF"/>
                  </a:solidFill>
                </a:rPr>
                <a:t>) </a:t>
              </a:r>
              <a:r>
                <a:rPr lang="en-US" sz="4400">
                  <a:solidFill>
                    <a:srgbClr val="0000FF"/>
                  </a:solidFill>
                </a:rPr>
                <a:t>và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tệp văn bản (Word) của nhóm bạn An trong tình huống trên là những sản phẩm số được tạo ra nhờ máy tính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4" name="Freeform 104">
            <a:extLst>
              <a:ext uri="{FF2B5EF4-FFF2-40B4-BE49-F238E27FC236}">
                <a16:creationId xmlns:a16="http://schemas.microsoft.com/office/drawing/2014/main" id="{D32B62FA-4817-793F-43F4-ADEEEAC32B3C}"/>
              </a:ext>
            </a:extLst>
          </p:cNvPr>
          <p:cNvSpPr/>
          <p:nvPr/>
        </p:nvSpPr>
        <p:spPr>
          <a:xfrm>
            <a:off x="14268899" y="832341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115" name="Freeform 105">
            <a:extLst>
              <a:ext uri="{FF2B5EF4-FFF2-40B4-BE49-F238E27FC236}">
                <a16:creationId xmlns:a16="http://schemas.microsoft.com/office/drawing/2014/main" id="{38A906A6-3C38-AF38-7E08-D9C52151C92E}"/>
              </a:ext>
            </a:extLst>
          </p:cNvPr>
          <p:cNvSpPr/>
          <p:nvPr/>
        </p:nvSpPr>
        <p:spPr>
          <a:xfrm rot="-9330707" flipH="1" flipV="1">
            <a:off x="1410761" y="7974038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2083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431639" y="945160"/>
            <a:ext cx="5495586" cy="1104326"/>
            <a:chOff x="0" y="0"/>
            <a:chExt cx="2686494" cy="406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4045948" y="932326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5"/>
                </a:lnTo>
                <a:lnTo>
                  <a:pt x="0" y="10761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 rot="9603291" flipV="1">
            <a:off x="13111119" y="1030113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8" y="775294"/>
                </a:lnTo>
                <a:lnTo>
                  <a:pt x="1125868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4EA5B5BD-013D-E5D2-109E-623D75E97F79}"/>
              </a:ext>
            </a:extLst>
          </p:cNvPr>
          <p:cNvSpPr txBox="1"/>
          <p:nvPr/>
        </p:nvSpPr>
        <p:spPr>
          <a:xfrm>
            <a:off x="6757104" y="1024299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F5726F0-FE0B-7C1B-B232-344B94C96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306" y="3470082"/>
            <a:ext cx="7268093" cy="577381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E1CD8C4-551A-9941-04CE-1764E1FCB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5100" y="3353129"/>
            <a:ext cx="5825594" cy="5905171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B909A27D-8712-E303-C8E1-84191955F273}"/>
              </a:ext>
            </a:extLst>
          </p:cNvPr>
          <p:cNvSpPr txBox="1"/>
          <p:nvPr/>
        </p:nvSpPr>
        <p:spPr>
          <a:xfrm>
            <a:off x="1610992" y="2592169"/>
            <a:ext cx="1574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Em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1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431639" y="945160"/>
            <a:ext cx="5495586" cy="1104326"/>
            <a:chOff x="0" y="0"/>
            <a:chExt cx="2686494" cy="406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4045948" y="932326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5"/>
                </a:lnTo>
                <a:lnTo>
                  <a:pt x="0" y="10761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 rot="9603291" flipV="1">
            <a:off x="13111119" y="1030113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8" y="775294"/>
                </a:lnTo>
                <a:lnTo>
                  <a:pt x="1125868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4EA5B5BD-013D-E5D2-109E-623D75E97F79}"/>
              </a:ext>
            </a:extLst>
          </p:cNvPr>
          <p:cNvSpPr txBox="1"/>
          <p:nvPr/>
        </p:nvSpPr>
        <p:spPr>
          <a:xfrm>
            <a:off x="6757104" y="1024299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C2453CA-1463-4A23-DB33-6A6DCB641E10}"/>
              </a:ext>
            </a:extLst>
          </p:cNvPr>
          <p:cNvSpPr txBox="1"/>
          <p:nvPr/>
        </p:nvSpPr>
        <p:spPr>
          <a:xfrm>
            <a:off x="2881287" y="3081028"/>
            <a:ext cx="12347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E3C074-DCFB-99D1-C959-790C0A071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558" y="6046830"/>
            <a:ext cx="5548518" cy="33134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236146"/>
            <a:ext cx="17172648" cy="9784154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>
            <a:off x="557663" y="8895888"/>
            <a:ext cx="815198" cy="1124412"/>
          </a:xfrm>
          <a:custGeom>
            <a:avLst/>
            <a:gdLst/>
            <a:ahLst/>
            <a:cxnLst/>
            <a:rect l="l" t="t" r="r" b="b"/>
            <a:pathLst>
              <a:path w="815198" h="1124412">
                <a:moveTo>
                  <a:pt x="0" y="0"/>
                </a:moveTo>
                <a:lnTo>
                  <a:pt x="815198" y="0"/>
                </a:lnTo>
                <a:lnTo>
                  <a:pt x="815198" y="1124412"/>
                </a:lnTo>
                <a:lnTo>
                  <a:pt x="0" y="11244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0BCDCAE-93DD-2535-B3D3-C4D35C81B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0871" y="2029989"/>
            <a:ext cx="5530129" cy="393126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19F8AC3-FFB2-44D9-AB8A-21E9FFD9A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292" y="2035236"/>
            <a:ext cx="5516508" cy="389551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C9A6F43-A4D6-C051-9BB8-AD4F74D607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1762" y="6028088"/>
            <a:ext cx="5529238" cy="393207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F294575-18D3-2788-91D3-FEFD0A62D5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6483" y="6057900"/>
            <a:ext cx="5443317" cy="3881877"/>
          </a:xfrm>
          <a:prstGeom prst="rect">
            <a:avLst/>
          </a:prstGeom>
        </p:spPr>
      </p:pic>
      <p:grpSp>
        <p:nvGrpSpPr>
          <p:cNvPr id="147" name="Group 128">
            <a:extLst>
              <a:ext uri="{FF2B5EF4-FFF2-40B4-BE49-F238E27FC236}">
                <a16:creationId xmlns:a16="http://schemas.microsoft.com/office/drawing/2014/main" id="{504299B1-014F-70AE-EF1B-F93F8F2B2D2A}"/>
              </a:ext>
            </a:extLst>
          </p:cNvPr>
          <p:cNvGrpSpPr/>
          <p:nvPr/>
        </p:nvGrpSpPr>
        <p:grpSpPr>
          <a:xfrm>
            <a:off x="4268402" y="378220"/>
            <a:ext cx="920275" cy="1205542"/>
            <a:chOff x="0" y="0"/>
            <a:chExt cx="1284799" cy="1806016"/>
          </a:xfrm>
        </p:grpSpPr>
        <p:sp>
          <p:nvSpPr>
            <p:cNvPr id="148" name="Freeform 129">
              <a:extLst>
                <a:ext uri="{FF2B5EF4-FFF2-40B4-BE49-F238E27FC236}">
                  <a16:creationId xmlns:a16="http://schemas.microsoft.com/office/drawing/2014/main" id="{EFA271B6-6781-BF1F-9896-F8648D4D32A7}"/>
                </a:ext>
              </a:extLst>
            </p:cNvPr>
            <p:cNvSpPr/>
            <p:nvPr/>
          </p:nvSpPr>
          <p:spPr>
            <a:xfrm>
              <a:off x="453500" y="692023"/>
              <a:ext cx="831299" cy="1113993"/>
            </a:xfrm>
            <a:custGeom>
              <a:avLst/>
              <a:gdLst/>
              <a:ahLst/>
              <a:cxnLst/>
              <a:rect l="l" t="t" r="r" b="b"/>
              <a:pathLst>
                <a:path w="831299" h="1113993">
                  <a:moveTo>
                    <a:pt x="0" y="0"/>
                  </a:moveTo>
                  <a:lnTo>
                    <a:pt x="831299" y="0"/>
                  </a:lnTo>
                  <a:lnTo>
                    <a:pt x="831299" y="1113993"/>
                  </a:lnTo>
                  <a:lnTo>
                    <a:pt x="0" y="11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00000" t="-49648" b="-54100"/>
              </a:stretch>
            </a:blipFill>
          </p:spPr>
        </p:sp>
        <p:sp>
          <p:nvSpPr>
            <p:cNvPr id="149" name="Freeform 130">
              <a:extLst>
                <a:ext uri="{FF2B5EF4-FFF2-40B4-BE49-F238E27FC236}">
                  <a16:creationId xmlns:a16="http://schemas.microsoft.com/office/drawing/2014/main" id="{917E80CE-803E-113E-BD1A-F5CF59C89DE9}"/>
                </a:ext>
              </a:extLst>
            </p:cNvPr>
            <p:cNvSpPr/>
            <p:nvPr/>
          </p:nvSpPr>
          <p:spPr>
            <a:xfrm>
              <a:off x="0" y="162869"/>
              <a:ext cx="663923" cy="889699"/>
            </a:xfrm>
            <a:custGeom>
              <a:avLst/>
              <a:gdLst/>
              <a:ahLst/>
              <a:cxnLst/>
              <a:rect l="l" t="t" r="r" b="b"/>
              <a:pathLst>
                <a:path w="663923" h="889699">
                  <a:moveTo>
                    <a:pt x="0" y="0"/>
                  </a:moveTo>
                  <a:lnTo>
                    <a:pt x="663923" y="0"/>
                  </a:lnTo>
                  <a:lnTo>
                    <a:pt x="663923" y="889699"/>
                  </a:lnTo>
                  <a:lnTo>
                    <a:pt x="0" y="88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00000" t="-49648" b="-54100"/>
              </a:stretch>
            </a:blipFill>
          </p:spPr>
        </p:sp>
        <p:sp>
          <p:nvSpPr>
            <p:cNvPr id="150" name="Freeform 131">
              <a:extLst>
                <a:ext uri="{FF2B5EF4-FFF2-40B4-BE49-F238E27FC236}">
                  <a16:creationId xmlns:a16="http://schemas.microsoft.com/office/drawing/2014/main" id="{20FDC782-810C-C48D-7C5F-2F68B33D9951}"/>
                </a:ext>
              </a:extLst>
            </p:cNvPr>
            <p:cNvSpPr/>
            <p:nvPr/>
          </p:nvSpPr>
          <p:spPr>
            <a:xfrm>
              <a:off x="808739" y="0"/>
              <a:ext cx="453500" cy="607718"/>
            </a:xfrm>
            <a:custGeom>
              <a:avLst/>
              <a:gdLst/>
              <a:ahLst/>
              <a:cxnLst/>
              <a:rect l="l" t="t" r="r" b="b"/>
              <a:pathLst>
                <a:path w="453500" h="607718">
                  <a:moveTo>
                    <a:pt x="0" y="0"/>
                  </a:moveTo>
                  <a:lnTo>
                    <a:pt x="453499" y="0"/>
                  </a:lnTo>
                  <a:lnTo>
                    <a:pt x="453499" y="607718"/>
                  </a:lnTo>
                  <a:lnTo>
                    <a:pt x="0" y="60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00000" t="-49648" b="-54100"/>
              </a:stretch>
            </a:blipFill>
          </p:spPr>
        </p:sp>
      </p:grpSp>
      <p:grpSp>
        <p:nvGrpSpPr>
          <p:cNvPr id="151" name="Group 132">
            <a:extLst>
              <a:ext uri="{FF2B5EF4-FFF2-40B4-BE49-F238E27FC236}">
                <a16:creationId xmlns:a16="http://schemas.microsoft.com/office/drawing/2014/main" id="{DE8301B5-F4B7-0094-15D1-4BAD83E723B0}"/>
              </a:ext>
            </a:extLst>
          </p:cNvPr>
          <p:cNvGrpSpPr/>
          <p:nvPr/>
        </p:nvGrpSpPr>
        <p:grpSpPr>
          <a:xfrm>
            <a:off x="13344704" y="339823"/>
            <a:ext cx="895718" cy="1234388"/>
            <a:chOff x="0" y="0"/>
            <a:chExt cx="1245748" cy="1806016"/>
          </a:xfrm>
        </p:grpSpPr>
        <p:sp>
          <p:nvSpPr>
            <p:cNvPr id="152" name="Freeform 133">
              <a:extLst>
                <a:ext uri="{FF2B5EF4-FFF2-40B4-BE49-F238E27FC236}">
                  <a16:creationId xmlns:a16="http://schemas.microsoft.com/office/drawing/2014/main" id="{8EB07C80-C390-246A-72EF-239D8B048B35}"/>
                </a:ext>
              </a:extLst>
            </p:cNvPr>
            <p:cNvSpPr/>
            <p:nvPr/>
          </p:nvSpPr>
          <p:spPr>
            <a:xfrm>
              <a:off x="0" y="692023"/>
              <a:ext cx="831299" cy="1113993"/>
            </a:xfrm>
            <a:custGeom>
              <a:avLst/>
              <a:gdLst/>
              <a:ahLst/>
              <a:cxnLst/>
              <a:rect l="l" t="t" r="r" b="b"/>
              <a:pathLst>
                <a:path w="831299" h="1113993">
                  <a:moveTo>
                    <a:pt x="0" y="0"/>
                  </a:moveTo>
                  <a:lnTo>
                    <a:pt x="831299" y="0"/>
                  </a:lnTo>
                  <a:lnTo>
                    <a:pt x="831299" y="1113993"/>
                  </a:lnTo>
                  <a:lnTo>
                    <a:pt x="0" y="11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00000" t="-49648" b="-54100"/>
              </a:stretch>
            </a:blipFill>
          </p:spPr>
        </p:sp>
        <p:sp>
          <p:nvSpPr>
            <p:cNvPr id="153" name="Freeform 134">
              <a:extLst>
                <a:ext uri="{FF2B5EF4-FFF2-40B4-BE49-F238E27FC236}">
                  <a16:creationId xmlns:a16="http://schemas.microsoft.com/office/drawing/2014/main" id="{30CDFB93-7C28-DBED-12E6-67846CEA3ED7}"/>
                </a:ext>
              </a:extLst>
            </p:cNvPr>
            <p:cNvSpPr/>
            <p:nvPr/>
          </p:nvSpPr>
          <p:spPr>
            <a:xfrm>
              <a:off x="581825" y="162869"/>
              <a:ext cx="663923" cy="889699"/>
            </a:xfrm>
            <a:custGeom>
              <a:avLst/>
              <a:gdLst/>
              <a:ahLst/>
              <a:cxnLst/>
              <a:rect l="l" t="t" r="r" b="b"/>
              <a:pathLst>
                <a:path w="663923" h="889699">
                  <a:moveTo>
                    <a:pt x="0" y="0"/>
                  </a:moveTo>
                  <a:lnTo>
                    <a:pt x="663923" y="0"/>
                  </a:lnTo>
                  <a:lnTo>
                    <a:pt x="663923" y="889699"/>
                  </a:lnTo>
                  <a:lnTo>
                    <a:pt x="0" y="88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00000" t="-49648" b="-54100"/>
              </a:stretch>
            </a:blipFill>
          </p:spPr>
        </p:sp>
        <p:sp>
          <p:nvSpPr>
            <p:cNvPr id="154" name="Freeform 135">
              <a:extLst>
                <a:ext uri="{FF2B5EF4-FFF2-40B4-BE49-F238E27FC236}">
                  <a16:creationId xmlns:a16="http://schemas.microsoft.com/office/drawing/2014/main" id="{5D1CEB06-FDBF-983E-E0D2-CD8AEB643BC9}"/>
                </a:ext>
              </a:extLst>
            </p:cNvPr>
            <p:cNvSpPr/>
            <p:nvPr/>
          </p:nvSpPr>
          <p:spPr>
            <a:xfrm>
              <a:off x="45606" y="0"/>
              <a:ext cx="453500" cy="607718"/>
            </a:xfrm>
            <a:custGeom>
              <a:avLst/>
              <a:gdLst/>
              <a:ahLst/>
              <a:cxnLst/>
              <a:rect l="l" t="t" r="r" b="b"/>
              <a:pathLst>
                <a:path w="453500" h="607718">
                  <a:moveTo>
                    <a:pt x="0" y="0"/>
                  </a:moveTo>
                  <a:lnTo>
                    <a:pt x="453500" y="0"/>
                  </a:lnTo>
                  <a:lnTo>
                    <a:pt x="453500" y="607718"/>
                  </a:lnTo>
                  <a:lnTo>
                    <a:pt x="0" y="60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00000" t="-49648" b="-54100"/>
              </a:stretch>
            </a:blipFill>
          </p:spPr>
        </p:sp>
      </p:grpSp>
      <p:grpSp>
        <p:nvGrpSpPr>
          <p:cNvPr id="155" name="Group 100">
            <a:extLst>
              <a:ext uri="{FF2B5EF4-FFF2-40B4-BE49-F238E27FC236}">
                <a16:creationId xmlns:a16="http://schemas.microsoft.com/office/drawing/2014/main" id="{947FFB1A-331D-AA91-FC38-E192CF1ADE75}"/>
              </a:ext>
            </a:extLst>
          </p:cNvPr>
          <p:cNvGrpSpPr/>
          <p:nvPr/>
        </p:nvGrpSpPr>
        <p:grpSpPr>
          <a:xfrm>
            <a:off x="6502885" y="443678"/>
            <a:ext cx="5495586" cy="1104326"/>
            <a:chOff x="0" y="0"/>
            <a:chExt cx="2686494" cy="406400"/>
          </a:xfrm>
        </p:grpSpPr>
        <p:sp>
          <p:nvSpPr>
            <p:cNvPr id="156" name="Freeform 101">
              <a:extLst>
                <a:ext uri="{FF2B5EF4-FFF2-40B4-BE49-F238E27FC236}">
                  <a16:creationId xmlns:a16="http://schemas.microsoft.com/office/drawing/2014/main" id="{4D0F4736-C800-480A-322F-BBCEA086EFC8}"/>
                </a:ext>
              </a:extLst>
            </p:cNvPr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TextBox 102">
              <a:extLst>
                <a:ext uri="{FF2B5EF4-FFF2-40B4-BE49-F238E27FC236}">
                  <a16:creationId xmlns:a16="http://schemas.microsoft.com/office/drawing/2014/main" id="{E59FDFDA-ED4C-76AF-2B89-CFE95A793CEA}"/>
                </a:ext>
              </a:extLst>
            </p:cNvPr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8" name="TextBox 100">
            <a:extLst>
              <a:ext uri="{FF2B5EF4-FFF2-40B4-BE49-F238E27FC236}">
                <a16:creationId xmlns:a16="http://schemas.microsoft.com/office/drawing/2014/main" id="{B560B5D2-8714-02BD-0030-0DAC5D4351D9}"/>
              </a:ext>
            </a:extLst>
          </p:cNvPr>
          <p:cNvSpPr txBox="1"/>
          <p:nvPr/>
        </p:nvSpPr>
        <p:spPr>
          <a:xfrm>
            <a:off x="6772690" y="569841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63" name="TextBox 67">
            <a:extLst>
              <a:ext uri="{FF2B5EF4-FFF2-40B4-BE49-F238E27FC236}">
                <a16:creationId xmlns:a16="http://schemas.microsoft.com/office/drawing/2014/main" id="{B0B2286D-F667-1E77-F8C2-2BBC3947EC8A}"/>
              </a:ext>
            </a:extLst>
          </p:cNvPr>
          <p:cNvSpPr txBox="1"/>
          <p:nvPr/>
        </p:nvSpPr>
        <p:spPr>
          <a:xfrm>
            <a:off x="1430516" y="3452635"/>
            <a:ext cx="4658866" cy="2355619"/>
          </a:xfrm>
          <a:prstGeom prst="rect">
            <a:avLst/>
          </a:prstGeom>
        </p:spPr>
        <p:txBody>
          <a:bodyPr lIns="53834" tIns="53834" rIns="53834" bIns="53834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48E9206-9568-A31B-57E2-3BB617501E15}"/>
              </a:ext>
            </a:extLst>
          </p:cNvPr>
          <p:cNvGrpSpPr/>
          <p:nvPr/>
        </p:nvGrpSpPr>
        <p:grpSpPr>
          <a:xfrm>
            <a:off x="796070" y="3804301"/>
            <a:ext cx="5201044" cy="4188283"/>
            <a:chOff x="1116959" y="3926872"/>
            <a:chExt cx="4857608" cy="4188283"/>
          </a:xfrm>
        </p:grpSpPr>
        <p:sp>
          <p:nvSpPr>
            <p:cNvPr id="164" name="Freeform 101">
              <a:extLst>
                <a:ext uri="{FF2B5EF4-FFF2-40B4-BE49-F238E27FC236}">
                  <a16:creationId xmlns:a16="http://schemas.microsoft.com/office/drawing/2014/main" id="{0D95CCED-F775-DCA0-2260-7EB9A9CF9A84}"/>
                </a:ext>
              </a:extLst>
            </p:cNvPr>
            <p:cNvSpPr/>
            <p:nvPr/>
          </p:nvSpPr>
          <p:spPr>
            <a:xfrm>
              <a:off x="1116959" y="3926872"/>
              <a:ext cx="4857608" cy="4188283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02CCB73-0A01-585A-AD4D-D598B57E2CD0}"/>
                </a:ext>
              </a:extLst>
            </p:cNvPr>
            <p:cNvSpPr txBox="1"/>
            <p:nvPr/>
          </p:nvSpPr>
          <p:spPr>
            <a:xfrm>
              <a:off x="1261672" y="4199271"/>
              <a:ext cx="4549903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vi-VN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tạo bài trình chiếu và bài thuyết trình giới thiệu về quê hương, đất nước theo gợi ý 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vi-VN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595553" cy="35308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66675"/>
                <a:ext cx="544201" cy="3433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006598" y="3948641"/>
            <a:ext cx="13570436" cy="4410895"/>
            <a:chOff x="0" y="0"/>
            <a:chExt cx="17288751" cy="5881194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605044" y="606009"/>
              <a:ext cx="16276923" cy="44915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lvl="0" indent="-571500"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vi-VN" sz="4000" dirty="0">
                  <a:solidFill>
                    <a:srgbClr val="0000FF"/>
                  </a:solidFill>
                </a:rPr>
                <a:t>Máy tính có thể giúp em tìm kiếm, trao đổi thông tin, hợp tác với bạn bè và tạo ra sản phẩm số. </a:t>
              </a:r>
              <a:endParaRPr lang="en-US" sz="4000" dirty="0">
                <a:solidFill>
                  <a:srgbClr val="0000FF"/>
                </a:solidFill>
              </a:endParaRPr>
            </a:p>
            <a:p>
              <a:pPr marL="571500" lvl="0" indent="-571500"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vi-VN" sz="4000" dirty="0">
                  <a:solidFill>
                    <a:srgbClr val="0000FF"/>
                  </a:solidFill>
                </a:rPr>
                <a:t>Biết sử dụng máy tính thành thạo giúp em làm được nhiều công việc và hiệu quả hơn.</a:t>
              </a:r>
              <a:endParaRPr lang="en-US" sz="3889" dirty="0">
                <a:solidFill>
                  <a:srgbClr val="0000FF"/>
                </a:solidFill>
                <a:latin typeface="Sniglet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5766744" y="1908840"/>
            <a:ext cx="6373906" cy="1304281"/>
            <a:chOff x="0" y="0"/>
            <a:chExt cx="10278076" cy="1802541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10278076" cy="1802541"/>
              <a:chOff x="0" y="0"/>
              <a:chExt cx="2317607" cy="406456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44501" tIns="44501" rIns="44501" bIns="445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107251" y="359380"/>
              <a:ext cx="8111329" cy="112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503D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</a:p>
          </p:txBody>
        </p:sp>
      </p:grpSp>
      <p:sp>
        <p:nvSpPr>
          <p:cNvPr id="101" name="Freeform 101"/>
          <p:cNvSpPr/>
          <p:nvPr/>
        </p:nvSpPr>
        <p:spPr>
          <a:xfrm rot="608530">
            <a:off x="14668323" y="3251846"/>
            <a:ext cx="1111398" cy="1299206"/>
          </a:xfrm>
          <a:custGeom>
            <a:avLst/>
            <a:gdLst/>
            <a:ahLst/>
            <a:cxnLst/>
            <a:rect l="l" t="t" r="r" b="b"/>
            <a:pathLst>
              <a:path w="1712624" h="1826799">
                <a:moveTo>
                  <a:pt x="0" y="0"/>
                </a:moveTo>
                <a:lnTo>
                  <a:pt x="1712625" y="0"/>
                </a:lnTo>
                <a:lnTo>
                  <a:pt x="1712625" y="1826799"/>
                </a:lnTo>
                <a:lnTo>
                  <a:pt x="0" y="18267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766385" y="2560154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4"/>
                </a:lnTo>
                <a:lnTo>
                  <a:pt x="0" y="10761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2610470" y="192746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12263"/>
            </a:stretch>
          </a:blipFill>
        </p:spPr>
      </p:sp>
      <p:sp>
        <p:nvSpPr>
          <p:cNvPr id="104" name="Freeform 104"/>
          <p:cNvSpPr/>
          <p:nvPr/>
        </p:nvSpPr>
        <p:spPr>
          <a:xfrm>
            <a:off x="12689884" y="8605316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Freeform 105"/>
          <p:cNvSpPr/>
          <p:nvPr/>
        </p:nvSpPr>
        <p:spPr>
          <a:xfrm rot="-9330707" flipH="1" flipV="1">
            <a:off x="1684083" y="7822605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11"/>
            <a:stretch>
              <a:fillRect t="-62571" r="-193516" b="-197067"/>
            </a:stretch>
          </a:blipFill>
        </p:spPr>
      </p:sp>
      <p:sp>
        <p:nvSpPr>
          <p:cNvPr id="106" name="Freeform 106"/>
          <p:cNvSpPr/>
          <p:nvPr/>
        </p:nvSpPr>
        <p:spPr>
          <a:xfrm rot="9603291" flipV="1">
            <a:off x="13928625" y="1804954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7" y="775294"/>
                </a:lnTo>
                <a:lnTo>
                  <a:pt x="1125867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11"/>
            <a:stretch>
              <a:fillRect t="-62571" r="-193516" b="-197067"/>
            </a:stretch>
          </a:blipFill>
        </p:spPr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L5 - Tuần 3 - Bài 3. Máy tính giúp em tìm kiếm .."/>
  <p:tag name="ISPRING_ULTRA_SCORM_COURSE_ID" val="B411E859-B60B-4194-8699-29C94ED2C67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^&gt;t{E3A5C7C8-2CB8-4986-8EB8-0E13DFCCA165}&quot;,&quot;E:\\1. Bai giang Tin hoc\\Lop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L5 - Tuần 3 - Bài 3. Máy tính giúp em tìm kiếm .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FBE715-5D76-408C-97D6-3E65BCD1B227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A67161-CE90-44A8-BD39-0E16E8697831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2D1539-EB39-4AC2-BBAD-55C573C153D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A3899C-AF3D-4791-87E8-25B343F6150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C65291-59F4-456F-9CB8-87F2E91C607B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413F91-E91B-4C5A-81C2-FAA650C90586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0BA505-5D5C-4252-A8A6-D6B32CE65D62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765FB5-864F-4CF9-9A6D-CBF303262001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367115-4AD0-4EE8-A1EB-095357EEE536}: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457CD9-B16C-4F18-9ED7-0241BE709B86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512</Words>
  <Application>Microsoft Office PowerPoint</Application>
  <PresentationFormat>Custom</PresentationFormat>
  <Paragraphs>46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L5 - Tuần 3 - Bài 3. Máy tính giúp em tìm kiếm ..</dc:title>
  <cp:lastModifiedBy>GHC</cp:lastModifiedBy>
  <cp:revision>32</cp:revision>
  <dcterms:created xsi:type="dcterms:W3CDTF">2006-08-16T00:00:00Z</dcterms:created>
  <dcterms:modified xsi:type="dcterms:W3CDTF">2025-01-15T09:04:15Z</dcterms:modified>
  <dc:identifier>DAF0DuG6D4I</dc:identifier>
</cp:coreProperties>
</file>