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69" r:id="rId3"/>
    <p:sldId id="257" r:id="rId4"/>
    <p:sldId id="265" r:id="rId5"/>
    <p:sldId id="261" r:id="rId6"/>
    <p:sldId id="270" r:id="rId7"/>
    <p:sldId id="263" r:id="rId8"/>
    <p:sldId id="260" r:id="rId9"/>
    <p:sldId id="266" r:id="rId10"/>
  </p:sldIdLst>
  <p:sldSz cx="18288000" cy="10287000"/>
  <p:notesSz cx="6858000" cy="9144000"/>
  <p:embeddedFontLst>
    <p:embeddedFont>
      <p:font typeface="Arial Bold" panose="020B0704020202020204" pitchFamily="34" charset="0"/>
      <p:bold r:id="rId12"/>
    </p:embeddedFont>
    <p:embeddedFont>
      <p:font typeface="Tahoma" panose="020B0604030504040204" pitchFamily="34" charset="0"/>
      <p:regular r:id="rId13"/>
      <p:bold r:id="rId14"/>
    </p:embeddedFont>
  </p:embeddedFontLst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AE2"/>
    <a:srgbClr val="F4BA7B"/>
    <a:srgbClr val="F1F5E7"/>
    <a:srgbClr val="6FAF07"/>
    <a:srgbClr val="D37C70"/>
    <a:srgbClr val="A8B548"/>
    <a:srgbClr val="4793FF"/>
    <a:srgbClr val="846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43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041E3-BA89-4539-998C-D61483CB6CB8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2042C-D29A-4D02-8BB6-BAC2A298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2042C-D29A-4D02-8BB6-BAC2A29803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19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.sv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image" Target="../media/image18.sv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8.sv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23.png"/><Relationship Id="rId12" Type="http://schemas.openxmlformats.org/officeDocument/2006/relationships/image" Target="../media/image40.png"/><Relationship Id="rId17" Type="http://schemas.openxmlformats.org/officeDocument/2006/relationships/image" Target="../media/image4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png"/><Relationship Id="rId1" Type="http://schemas.openxmlformats.org/officeDocument/2006/relationships/tags" Target="../tags/tag8.xml"/><Relationship Id="rId6" Type="http://schemas.openxmlformats.org/officeDocument/2006/relationships/image" Target="../media/image36.sv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2.svg"/><Relationship Id="rId10" Type="http://schemas.openxmlformats.org/officeDocument/2006/relationships/image" Target="../media/image38.svg"/><Relationship Id="rId4" Type="http://schemas.openxmlformats.org/officeDocument/2006/relationships/image" Target="../media/image34.sv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.svg"/><Relationship Id="rId9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.svg"/><Relationship Id="rId11" Type="http://schemas.openxmlformats.org/officeDocument/2006/relationships/image" Target="../media/image8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61142" y="3638956"/>
            <a:ext cx="3631448" cy="4798420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13242" y="7425711"/>
            <a:ext cx="4774449" cy="2838703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61668" y="425155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10791507" y="864115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2665080" y="1266550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2920782">
            <a:off x="13528463" y="2571440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133" y="122194"/>
            <a:ext cx="3836415" cy="274320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687321" y="1778472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ED377FB-7376-6319-DA9F-49C94A181C51}"/>
              </a:ext>
            </a:extLst>
          </p:cNvPr>
          <p:cNvSpPr txBox="1">
            <a:spLocks/>
          </p:cNvSpPr>
          <p:nvPr/>
        </p:nvSpPr>
        <p:spPr>
          <a:xfrm>
            <a:off x="852055" y="3638956"/>
            <a:ext cx="16675167" cy="44478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6600" b="1" cap="all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</a:t>
            </a:r>
            <a:r>
              <a:rPr lang="en-US" sz="66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5. THỰC HÀNH TÌM KIẾM THÔNG TIN </a:t>
            </a:r>
            <a:r>
              <a:rPr lang="en-US" sz="6600" b="1" cap="all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TRÊN WEBSITE</a:t>
            </a:r>
          </a:p>
          <a:p>
            <a:pPr>
              <a:lnSpc>
                <a:spcPct val="130000"/>
              </a:lnSpc>
            </a:pPr>
            <a:r>
              <a:rPr lang="en-US" sz="6600" b="1" cap="all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(trang 18)</a:t>
            </a:r>
            <a:endParaRPr lang="en-US" sz="6600" b="1" cap="all" dirty="0">
              <a:solidFill>
                <a:srgbClr val="FF0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5EE576-7D51-9F1E-617C-F0F9C1F09E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" y="6806441"/>
            <a:ext cx="3427067" cy="28387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6476" y="394561"/>
            <a:ext cx="17508722" cy="9184114"/>
            <a:chOff x="-52058" y="-47625"/>
            <a:chExt cx="4560959" cy="2418861"/>
          </a:xfrm>
        </p:grpSpPr>
        <p:sp>
          <p:nvSpPr>
            <p:cNvPr id="3" name="Freeform 3"/>
            <p:cNvSpPr/>
            <p:nvPr/>
          </p:nvSpPr>
          <p:spPr>
            <a:xfrm>
              <a:off x="-52058" y="0"/>
              <a:ext cx="4560959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104E8E-AC6A-3912-1865-74E4B9094575}"/>
              </a:ext>
            </a:extLst>
          </p:cNvPr>
          <p:cNvGrpSpPr/>
          <p:nvPr/>
        </p:nvGrpSpPr>
        <p:grpSpPr>
          <a:xfrm>
            <a:off x="937392" y="892902"/>
            <a:ext cx="8067607" cy="760750"/>
            <a:chOff x="696578" y="1357811"/>
            <a:chExt cx="8067607" cy="7607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468F537-6FEC-39FD-8503-474FD665E486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F0C469E-E0F4-EFCC-A642-AA57B177280F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B144127-7225-E476-B180-9747264E0165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14AE75-90C2-A8A3-337A-A7C55D0B28D5}"/>
                </a:ext>
              </a:extLst>
            </p:cNvPr>
            <p:cNvSpPr txBox="1"/>
            <p:nvPr/>
          </p:nvSpPr>
          <p:spPr>
            <a:xfrm>
              <a:off x="1285856" y="1379897"/>
              <a:ext cx="747832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600C905-C9A1-7B26-8D5C-B3C8AC86E74E}"/>
              </a:ext>
            </a:extLst>
          </p:cNvPr>
          <p:cNvSpPr txBox="1"/>
          <p:nvPr/>
        </p:nvSpPr>
        <p:spPr>
          <a:xfrm>
            <a:off x="1194499" y="1857589"/>
            <a:ext cx="15621000" cy="85569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77998E0-34BC-E7F1-A2CD-591348012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67" b="98690" l="209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3263" y="137760"/>
            <a:ext cx="2448996" cy="1674090"/>
          </a:xfrm>
          <a:prstGeom prst="rect">
            <a:avLst/>
          </a:prstGeom>
        </p:spPr>
      </p:pic>
      <p:sp>
        <p:nvSpPr>
          <p:cNvPr id="34" name="Freeform 4">
            <a:extLst>
              <a:ext uri="{FF2B5EF4-FFF2-40B4-BE49-F238E27FC236}">
                <a16:creationId xmlns:a16="http://schemas.microsoft.com/office/drawing/2014/main" id="{858ABC59-A0CF-545F-C2AC-B6267A061C87}"/>
              </a:ext>
            </a:extLst>
          </p:cNvPr>
          <p:cNvSpPr/>
          <p:nvPr/>
        </p:nvSpPr>
        <p:spPr>
          <a:xfrm>
            <a:off x="6541899" y="8788242"/>
            <a:ext cx="4926201" cy="1250024"/>
          </a:xfrm>
          <a:custGeom>
            <a:avLst/>
            <a:gdLst/>
            <a:ahLst/>
            <a:cxnLst/>
            <a:rect l="l" t="t" r="r" b="b"/>
            <a:pathLst>
              <a:path w="4926201" h="1250024">
                <a:moveTo>
                  <a:pt x="0" y="0"/>
                </a:moveTo>
                <a:lnTo>
                  <a:pt x="4926202" y="0"/>
                </a:lnTo>
                <a:lnTo>
                  <a:pt x="4926202" y="1250023"/>
                </a:lnTo>
                <a:lnTo>
                  <a:pt x="0" y="12500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9">
            <a:extLst>
              <a:ext uri="{FF2B5EF4-FFF2-40B4-BE49-F238E27FC236}">
                <a16:creationId xmlns:a16="http://schemas.microsoft.com/office/drawing/2014/main" id="{ADAD5739-E754-498C-DAC0-7CC992CC6454}"/>
              </a:ext>
            </a:extLst>
          </p:cNvPr>
          <p:cNvSpPr/>
          <p:nvPr/>
        </p:nvSpPr>
        <p:spPr>
          <a:xfrm>
            <a:off x="189257" y="412279"/>
            <a:ext cx="1106594" cy="959211"/>
          </a:xfrm>
          <a:custGeom>
            <a:avLst/>
            <a:gdLst/>
            <a:ahLst/>
            <a:cxnLst/>
            <a:rect l="l" t="t" r="r" b="b"/>
            <a:pathLst>
              <a:path w="2108789" h="1861006">
                <a:moveTo>
                  <a:pt x="0" y="0"/>
                </a:moveTo>
                <a:lnTo>
                  <a:pt x="2108789" y="0"/>
                </a:lnTo>
                <a:lnTo>
                  <a:pt x="2108789" y="1861006"/>
                </a:lnTo>
                <a:lnTo>
                  <a:pt x="0" y="1861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7D8677-A7E2-6397-C71E-8B2F85184849}"/>
              </a:ext>
            </a:extLst>
          </p:cNvPr>
          <p:cNvGrpSpPr/>
          <p:nvPr/>
        </p:nvGrpSpPr>
        <p:grpSpPr>
          <a:xfrm>
            <a:off x="386476" y="2970084"/>
            <a:ext cx="17515046" cy="5821251"/>
            <a:chOff x="386476" y="2970084"/>
            <a:chExt cx="17515046" cy="582125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878356B-8711-14DC-D547-4B92D4652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476" y="4943326"/>
              <a:ext cx="17515046" cy="3848009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3B08FC9-9470-0464-FA0F-1CA1E3B82FED}"/>
                </a:ext>
              </a:extLst>
            </p:cNvPr>
            <p:cNvGrpSpPr/>
            <p:nvPr/>
          </p:nvGrpSpPr>
          <p:grpSpPr>
            <a:xfrm>
              <a:off x="5766499" y="2970084"/>
              <a:ext cx="6584044" cy="2000935"/>
              <a:chOff x="0" y="-91571"/>
              <a:chExt cx="1286873" cy="696943"/>
            </a:xfrm>
          </p:grpSpPr>
          <p:sp>
            <p:nvSpPr>
              <p:cNvPr id="44" name="Freeform 12">
                <a:extLst>
                  <a:ext uri="{FF2B5EF4-FFF2-40B4-BE49-F238E27FC236}">
                    <a16:creationId xmlns:a16="http://schemas.microsoft.com/office/drawing/2014/main" id="{EAD15A6B-0EF0-F51F-4680-168CE2310B93}"/>
                  </a:ext>
                </a:extLst>
              </p:cNvPr>
              <p:cNvSpPr/>
              <p:nvPr/>
            </p:nvSpPr>
            <p:spPr>
              <a:xfrm>
                <a:off x="20922" y="-91571"/>
                <a:ext cx="1265951" cy="555580"/>
              </a:xfrm>
              <a:custGeom>
                <a:avLst/>
                <a:gdLst/>
                <a:ahLst/>
                <a:cxnLst/>
                <a:rect l="l" t="t" r="r" b="b"/>
                <a:pathLst>
                  <a:path w="1265951" h="605372">
                    <a:moveTo>
                      <a:pt x="82144" y="0"/>
                    </a:moveTo>
                    <a:lnTo>
                      <a:pt x="1183807" y="0"/>
                    </a:lnTo>
                    <a:cubicBezTo>
                      <a:pt x="1229174" y="0"/>
                      <a:pt x="1265951" y="36777"/>
                      <a:pt x="1265951" y="82144"/>
                    </a:cubicBezTo>
                    <a:lnTo>
                      <a:pt x="1265951" y="523228"/>
                    </a:lnTo>
                    <a:cubicBezTo>
                      <a:pt x="1265951" y="568595"/>
                      <a:pt x="1229174" y="605372"/>
                      <a:pt x="1183807" y="605372"/>
                    </a:cubicBezTo>
                    <a:lnTo>
                      <a:pt x="82144" y="605372"/>
                    </a:lnTo>
                    <a:cubicBezTo>
                      <a:pt x="60358" y="605372"/>
                      <a:pt x="39464" y="596717"/>
                      <a:pt x="24059" y="581312"/>
                    </a:cubicBezTo>
                    <a:cubicBezTo>
                      <a:pt x="8654" y="565907"/>
                      <a:pt x="0" y="545014"/>
                      <a:pt x="0" y="523228"/>
                    </a:cubicBezTo>
                    <a:lnTo>
                      <a:pt x="0" y="82144"/>
                    </a:lnTo>
                    <a:cubicBezTo>
                      <a:pt x="0" y="36777"/>
                      <a:pt x="36777" y="0"/>
                      <a:pt x="82144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8100" cap="rnd">
                <a:solidFill>
                  <a:schemeClr val="accent2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13">
                <a:extLst>
                  <a:ext uri="{FF2B5EF4-FFF2-40B4-BE49-F238E27FC236}">
                    <a16:creationId xmlns:a16="http://schemas.microsoft.com/office/drawing/2014/main" id="{83628921-8290-3D8B-6CCB-673D5E1C873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951" cy="6339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E8043F-5999-F809-32D9-54454A577E54}"/>
                </a:ext>
              </a:extLst>
            </p:cNvPr>
            <p:cNvSpPr txBox="1"/>
            <p:nvPr/>
          </p:nvSpPr>
          <p:spPr>
            <a:xfrm>
              <a:off x="4568837" y="3134318"/>
              <a:ext cx="9144000" cy="12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KẾ HOẠCH </a:t>
              </a:r>
            </a:p>
            <a:p>
              <a:pPr algn="ctr"/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Long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45861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823146">
            <a:off x="17037099" y="-131335"/>
            <a:ext cx="2487478" cy="2650933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09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29153" y="7626573"/>
            <a:ext cx="2030248" cy="2502805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891178">
            <a:off x="102084" y="930722"/>
            <a:ext cx="1152890" cy="1295862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 rot="2508821">
            <a:off x="1198966" y="-39849"/>
            <a:ext cx="929037" cy="1007832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5" name="Freeform 15"/>
          <p:cNvSpPr/>
          <p:nvPr/>
        </p:nvSpPr>
        <p:spPr>
          <a:xfrm rot="9091394">
            <a:off x="14645158" y="-825998"/>
            <a:ext cx="2249656" cy="3140062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A116E2-64EB-AC9C-DB99-71C6ECB8170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F6DC2-416D-156E-C9CC-E26928B91E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4" b="100000" l="9662" r="97101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6900" y="6983182"/>
            <a:ext cx="2807947" cy="347436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5373503-DB6D-B030-2532-37EDAF7C05C7}"/>
              </a:ext>
            </a:extLst>
          </p:cNvPr>
          <p:cNvGrpSpPr/>
          <p:nvPr/>
        </p:nvGrpSpPr>
        <p:grpSpPr>
          <a:xfrm>
            <a:off x="862819" y="2247900"/>
            <a:ext cx="9626062" cy="5421082"/>
            <a:chOff x="973930" y="3040030"/>
            <a:chExt cx="9626062" cy="54210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665F9CA-116E-3D16-927C-7FD9A20E95B7}"/>
                </a:ext>
              </a:extLst>
            </p:cNvPr>
            <p:cNvGrpSpPr/>
            <p:nvPr/>
          </p:nvGrpSpPr>
          <p:grpSpPr>
            <a:xfrm>
              <a:off x="973930" y="3040030"/>
              <a:ext cx="9626062" cy="5421082"/>
              <a:chOff x="1406666" y="1532800"/>
              <a:chExt cx="8726949" cy="416552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00663F0-D0BA-8D13-DA9D-5F8019DDF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06666" y="1532800"/>
                <a:ext cx="8726949" cy="4165529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4AF6890-6B05-9C56-7DB5-DE884F923198}"/>
                  </a:ext>
                </a:extLst>
              </p:cNvPr>
              <p:cNvSpPr/>
              <p:nvPr/>
            </p:nvSpPr>
            <p:spPr>
              <a:xfrm>
                <a:off x="1996330" y="1914707"/>
                <a:ext cx="7586323" cy="621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NHIỆM VỤ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5D5873-4BFE-9CCE-4ACF-EEF593814EC5}"/>
                </a:ext>
              </a:extLst>
            </p:cNvPr>
            <p:cNvSpPr txBox="1"/>
            <p:nvPr/>
          </p:nvSpPr>
          <p:spPr>
            <a:xfrm>
              <a:off x="1456750" y="4223914"/>
              <a:ext cx="8765142" cy="355139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website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Long,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Long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nghỉ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hè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98E1A74-AE89-8F9C-4E47-7FD686659C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3601" y="2324100"/>
            <a:ext cx="6932399" cy="51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-1603598" y="952500"/>
            <a:ext cx="3519973" cy="9673764"/>
          </a:xfrm>
          <a:custGeom>
            <a:avLst/>
            <a:gdLst/>
            <a:ahLst/>
            <a:cxnLst/>
            <a:rect l="l" t="t" r="r" b="b"/>
            <a:pathLst>
              <a:path w="3801362" h="9981695">
                <a:moveTo>
                  <a:pt x="3801362" y="0"/>
                </a:moveTo>
                <a:lnTo>
                  <a:pt x="0" y="0"/>
                </a:lnTo>
                <a:lnTo>
                  <a:pt x="0" y="9981695"/>
                </a:lnTo>
                <a:lnTo>
                  <a:pt x="3801362" y="9981695"/>
                </a:lnTo>
                <a:lnTo>
                  <a:pt x="38013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11400" y="204463"/>
            <a:ext cx="2995063" cy="1833938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049991" y="7768713"/>
            <a:ext cx="3519972" cy="2158808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4BB186-245B-3AE4-0BC2-B041C8B41084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96A278-B6BA-D9BD-7520-54A69A3DED30}"/>
              </a:ext>
            </a:extLst>
          </p:cNvPr>
          <p:cNvGrpSpPr/>
          <p:nvPr/>
        </p:nvGrpSpPr>
        <p:grpSpPr>
          <a:xfrm>
            <a:off x="4358290" y="5359717"/>
            <a:ext cx="9944409" cy="838200"/>
            <a:chOff x="3551204" y="5219700"/>
            <a:chExt cx="9944409" cy="838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725530-45C8-4F8D-25F4-789CD4A82A40}"/>
                </a:ext>
              </a:extLst>
            </p:cNvPr>
            <p:cNvGrpSpPr/>
            <p:nvPr/>
          </p:nvGrpSpPr>
          <p:grpSpPr>
            <a:xfrm>
              <a:off x="3551204" y="5219700"/>
              <a:ext cx="840272" cy="838200"/>
              <a:chOff x="0" y="0"/>
              <a:chExt cx="812800" cy="812800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83CC281-1E42-8263-E079-A79B906532C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37C70"/>
              </a:solidFill>
            </p:spPr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9FDD76-DA26-6049-1BD4-5A341AB3B6D4}"/>
                  </a:ext>
                </a:extLst>
              </p:cNvPr>
              <p:cNvSpPr txBox="1"/>
              <p:nvPr/>
            </p:nvSpPr>
            <p:spPr>
              <a:xfrm>
                <a:off x="76200" y="-47625"/>
                <a:ext cx="660400" cy="784225"/>
              </a:xfrm>
              <a:prstGeom prst="rect">
                <a:avLst/>
              </a:prstGeom>
            </p:spPr>
            <p:txBody>
              <a:bodyPr lIns="20451" tIns="20451" rIns="20451" bIns="20451" rtlCol="0" anchor="ctr"/>
              <a:lstStyle/>
              <a:p>
                <a:pPr algn="ctr">
                  <a:lnSpc>
                    <a:spcPts val="9240"/>
                  </a:lnSpc>
                  <a:spcBef>
                    <a:spcPct val="0"/>
                  </a:spcBef>
                </a:pPr>
                <a:r>
                  <a:rPr lang="en-US" sz="5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D4FB026-5C76-FABB-07A7-45BA6E589F05}"/>
                </a:ext>
              </a:extLst>
            </p:cNvPr>
            <p:cNvSpPr txBox="1"/>
            <p:nvPr/>
          </p:nvSpPr>
          <p:spPr>
            <a:xfrm>
              <a:off x="4874342" y="5252785"/>
              <a:ext cx="86212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708B7CE-53C8-5ECD-FE76-247AD2E7E342}"/>
              </a:ext>
            </a:extLst>
          </p:cNvPr>
          <p:cNvGrpSpPr/>
          <p:nvPr/>
        </p:nvGrpSpPr>
        <p:grpSpPr>
          <a:xfrm>
            <a:off x="4358290" y="3543300"/>
            <a:ext cx="8999957" cy="838200"/>
            <a:chOff x="3558754" y="3460955"/>
            <a:chExt cx="8999957" cy="838200"/>
          </a:xfrm>
        </p:grpSpPr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id="{42D249F1-DAB0-892C-9767-F3AF342E0D2C}"/>
                </a:ext>
              </a:extLst>
            </p:cNvPr>
            <p:cNvGrpSpPr/>
            <p:nvPr/>
          </p:nvGrpSpPr>
          <p:grpSpPr>
            <a:xfrm>
              <a:off x="3558754" y="3460955"/>
              <a:ext cx="840272" cy="838200"/>
              <a:chOff x="0" y="0"/>
              <a:chExt cx="812800" cy="812800"/>
            </a:xfrm>
          </p:grpSpPr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DDB4B0D1-0C14-519E-3026-7FF682313E5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B548"/>
              </a:solidFill>
            </p:spPr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9BAB2353-E032-6029-D168-0F1947446F1A}"/>
                  </a:ext>
                </a:extLst>
              </p:cNvPr>
              <p:cNvSpPr txBox="1"/>
              <p:nvPr/>
            </p:nvSpPr>
            <p:spPr>
              <a:xfrm>
                <a:off x="76200" y="-47625"/>
                <a:ext cx="660400" cy="78422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9240"/>
                  </a:lnSpc>
                  <a:spcBef>
                    <a:spcPct val="0"/>
                  </a:spcBef>
                </a:pPr>
                <a:r>
                  <a:rPr lang="en-US" sz="5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CDC527-E1C1-7B13-02FD-A09BB2192045}"/>
                </a:ext>
              </a:extLst>
            </p:cNvPr>
            <p:cNvSpPr txBox="1"/>
            <p:nvPr/>
          </p:nvSpPr>
          <p:spPr>
            <a:xfrm>
              <a:off x="4876800" y="3495334"/>
              <a:ext cx="768191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8156170-B4A8-C1EB-D148-88776AB29916}"/>
              </a:ext>
            </a:extLst>
          </p:cNvPr>
          <p:cNvGrpSpPr/>
          <p:nvPr/>
        </p:nvGrpSpPr>
        <p:grpSpPr>
          <a:xfrm>
            <a:off x="4358290" y="7232411"/>
            <a:ext cx="7818079" cy="838200"/>
            <a:chOff x="3551204" y="6990560"/>
            <a:chExt cx="7818079" cy="8382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BF87A00-72FF-97B9-6CB2-BEE34A3CEBBB}"/>
                </a:ext>
              </a:extLst>
            </p:cNvPr>
            <p:cNvGrpSpPr/>
            <p:nvPr/>
          </p:nvGrpSpPr>
          <p:grpSpPr>
            <a:xfrm>
              <a:off x="3551204" y="6990560"/>
              <a:ext cx="840272" cy="838200"/>
              <a:chOff x="0" y="0"/>
              <a:chExt cx="812800" cy="812800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1D691A49-3522-7A60-9B3A-B308E9C9F90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BABC6"/>
              </a:solidFill>
            </p:spPr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F6FBD8-F7EB-4EB3-4D22-AA252EFE889C}"/>
                  </a:ext>
                </a:extLst>
              </p:cNvPr>
              <p:cNvSpPr txBox="1"/>
              <p:nvPr/>
            </p:nvSpPr>
            <p:spPr>
              <a:xfrm>
                <a:off x="76200" y="-47625"/>
                <a:ext cx="660400" cy="784225"/>
              </a:xfrm>
              <a:prstGeom prst="rect">
                <a:avLst/>
              </a:prstGeom>
            </p:spPr>
            <p:txBody>
              <a:bodyPr lIns="20451" tIns="20451" rIns="20451" bIns="20451" rtlCol="0" anchor="ctr"/>
              <a:lstStyle/>
              <a:p>
                <a:pPr algn="ctr">
                  <a:lnSpc>
                    <a:spcPts val="9240"/>
                  </a:lnSpc>
                  <a:spcBef>
                    <a:spcPct val="0"/>
                  </a:spcBef>
                </a:pPr>
                <a:r>
                  <a:rPr lang="en-US" sz="5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92DF41F-86A5-5A78-0921-F0A36E994A91}"/>
                </a:ext>
              </a:extLst>
            </p:cNvPr>
            <p:cNvSpPr txBox="1"/>
            <p:nvPr/>
          </p:nvSpPr>
          <p:spPr>
            <a:xfrm>
              <a:off x="4876800" y="7059319"/>
              <a:ext cx="64924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3" y="739622"/>
            <a:ext cx="17119732" cy="905207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-823146">
            <a:off x="17138331" y="3784"/>
            <a:ext cx="2249259" cy="2042139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0" y="0"/>
                </a:moveTo>
                <a:lnTo>
                  <a:pt x="3265018" y="0"/>
                </a:lnTo>
                <a:lnTo>
                  <a:pt x="3265018" y="3385718"/>
                </a:lnTo>
                <a:lnTo>
                  <a:pt x="0" y="3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6103042" y="112483"/>
            <a:ext cx="1101154" cy="1793568"/>
            <a:chOff x="0" y="0"/>
            <a:chExt cx="2229180" cy="3284933"/>
          </a:xfrm>
        </p:grpSpPr>
        <p:sp>
          <p:nvSpPr>
            <p:cNvPr id="37" name="Freeform 37"/>
            <p:cNvSpPr/>
            <p:nvPr/>
          </p:nvSpPr>
          <p:spPr>
            <a:xfrm>
              <a:off x="1403166" y="1887891"/>
              <a:ext cx="826014" cy="1397041"/>
            </a:xfrm>
            <a:custGeom>
              <a:avLst/>
              <a:gdLst/>
              <a:ahLst/>
              <a:cxnLst/>
              <a:rect l="l" t="t" r="r" b="b"/>
              <a:pathLst>
                <a:path w="826014" h="1397041">
                  <a:moveTo>
                    <a:pt x="0" y="0"/>
                  </a:moveTo>
                  <a:lnTo>
                    <a:pt x="826014" y="0"/>
                  </a:lnTo>
                  <a:lnTo>
                    <a:pt x="826014" y="1397042"/>
                  </a:lnTo>
                  <a:lnTo>
                    <a:pt x="0" y="13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1523224" cy="1635663"/>
            </a:xfrm>
            <a:custGeom>
              <a:avLst/>
              <a:gdLst/>
              <a:ahLst/>
              <a:cxnLst/>
              <a:rect l="l" t="t" r="r" b="b"/>
              <a:pathLst>
                <a:path w="1523224" h="1635663">
                  <a:moveTo>
                    <a:pt x="0" y="0"/>
                  </a:moveTo>
                  <a:lnTo>
                    <a:pt x="1523224" y="0"/>
                  </a:lnTo>
                  <a:lnTo>
                    <a:pt x="1523224" y="1635663"/>
                  </a:lnTo>
                  <a:lnTo>
                    <a:pt x="0" y="1635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46415" t="-129667"/>
              </a:stretch>
            </a:blipFill>
          </p:spPr>
        </p:sp>
      </p:grpSp>
      <p:sp>
        <p:nvSpPr>
          <p:cNvPr id="39" name="Freeform 39"/>
          <p:cNvSpPr/>
          <p:nvPr/>
        </p:nvSpPr>
        <p:spPr>
          <a:xfrm rot="-823146" flipH="1">
            <a:off x="-1174655" y="7843652"/>
            <a:ext cx="2646869" cy="2460905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690327-3E49-C23F-F07C-6507B5F3DB53}"/>
              </a:ext>
            </a:extLst>
          </p:cNvPr>
          <p:cNvGrpSpPr/>
          <p:nvPr/>
        </p:nvGrpSpPr>
        <p:grpSpPr>
          <a:xfrm>
            <a:off x="1083804" y="733132"/>
            <a:ext cx="9359628" cy="791527"/>
            <a:chOff x="696578" y="1357811"/>
            <a:chExt cx="9359628" cy="791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37FFAA2-F1C9-0241-281E-9CB7A157CE09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EDED8EA-326A-ED62-27DD-7E1DD27E5DB7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355347-39D2-831C-56B0-31356EC21609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201B99-2BFC-FC3F-8A1F-21ECC98E56C8}"/>
                </a:ext>
              </a:extLst>
            </p:cNvPr>
            <p:cNvSpPr txBox="1"/>
            <p:nvPr/>
          </p:nvSpPr>
          <p:spPr>
            <a:xfrm>
              <a:off x="1285856" y="1379897"/>
              <a:ext cx="877035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42DF36-1938-1F31-1EAB-FD346EC60E52}"/>
              </a:ext>
            </a:extLst>
          </p:cNvPr>
          <p:cNvGrpSpPr/>
          <p:nvPr/>
        </p:nvGrpSpPr>
        <p:grpSpPr>
          <a:xfrm>
            <a:off x="2443950" y="1028700"/>
            <a:ext cx="12338850" cy="9138897"/>
            <a:chOff x="2443950" y="1028700"/>
            <a:chExt cx="12338850" cy="9138897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1E087EBA-093E-37B9-1EFA-9BE04EF1DCCA}"/>
                </a:ext>
              </a:extLst>
            </p:cNvPr>
            <p:cNvSpPr/>
            <p:nvPr/>
          </p:nvSpPr>
          <p:spPr>
            <a:xfrm>
              <a:off x="2443950" y="1028700"/>
              <a:ext cx="12338850" cy="9138897"/>
            </a:xfrm>
            <a:custGeom>
              <a:avLst/>
              <a:gdLst/>
              <a:ahLst/>
              <a:cxnLst/>
              <a:rect l="l" t="t" r="r" b="b"/>
              <a:pathLst>
                <a:path w="11325138" h="8229600">
                  <a:moveTo>
                    <a:pt x="0" y="0"/>
                  </a:moveTo>
                  <a:lnTo>
                    <a:pt x="11325137" y="0"/>
                  </a:lnTo>
                  <a:lnTo>
                    <a:pt x="1132513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609C32-48FE-A4C0-BCD7-EC5E3D136AEC}"/>
                </a:ext>
              </a:extLst>
            </p:cNvPr>
            <p:cNvSpPr txBox="1"/>
            <p:nvPr/>
          </p:nvSpPr>
          <p:spPr>
            <a:xfrm>
              <a:off x="3273207" y="4771301"/>
              <a:ext cx="11277600" cy="363652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58738" indent="635000" algn="just">
                <a:lnSpc>
                  <a:spcPct val="130000"/>
                </a:lnSpc>
                <a:spcAft>
                  <a:spcPts val="600"/>
                </a:spcAft>
                <a:tabLst>
                  <a:tab pos="738188" algn="l"/>
                </a:tabLs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tuyến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668" y="647699"/>
            <a:ext cx="17119732" cy="9139575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952AE-B364-2D8E-EC87-198C54FC4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600" y="499726"/>
            <a:ext cx="1774391" cy="1469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6385AD-0CF1-976D-1050-EB21D9340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0" y="8427282"/>
            <a:ext cx="1150599" cy="1733639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2C096592-539D-A870-5126-08B5366CB31E}"/>
              </a:ext>
            </a:extLst>
          </p:cNvPr>
          <p:cNvSpPr/>
          <p:nvPr/>
        </p:nvSpPr>
        <p:spPr>
          <a:xfrm>
            <a:off x="4631" y="-92579"/>
            <a:ext cx="1487502" cy="1637681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5" y="0"/>
                </a:lnTo>
                <a:lnTo>
                  <a:pt x="2636055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8C2653-FAC4-765A-49B6-82B9D1FA67C5}"/>
              </a:ext>
            </a:extLst>
          </p:cNvPr>
          <p:cNvGrpSpPr/>
          <p:nvPr/>
        </p:nvGrpSpPr>
        <p:grpSpPr>
          <a:xfrm>
            <a:off x="1671751" y="647700"/>
            <a:ext cx="7230840" cy="791527"/>
            <a:chOff x="696578" y="1357811"/>
            <a:chExt cx="7230840" cy="79152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B423C4E-811C-9B5B-D9EB-757D4BD6B271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9A35CB6-E718-7861-4849-5EDC5C931480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E23A60F-9C5A-180D-7D01-44C77FD3CDE7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E89CF4-E0A5-6DC9-18A2-FF66FEDDC9A0}"/>
                </a:ext>
              </a:extLst>
            </p:cNvPr>
            <p:cNvSpPr txBox="1"/>
            <p:nvPr/>
          </p:nvSpPr>
          <p:spPr>
            <a:xfrm>
              <a:off x="1285856" y="1379897"/>
              <a:ext cx="66415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5D55F7-B6B1-8B9C-9751-333F4F2E1A54}"/>
              </a:ext>
            </a:extLst>
          </p:cNvPr>
          <p:cNvGrpSpPr/>
          <p:nvPr/>
        </p:nvGrpSpPr>
        <p:grpSpPr>
          <a:xfrm>
            <a:off x="799114" y="1737655"/>
            <a:ext cx="16231668" cy="7571488"/>
            <a:chOff x="799114" y="1737655"/>
            <a:chExt cx="16231668" cy="757148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04A8EF1-45F3-FF1D-0D3C-A76C9D0B6DB9}"/>
                </a:ext>
              </a:extLst>
            </p:cNvPr>
            <p:cNvGrpSpPr/>
            <p:nvPr/>
          </p:nvGrpSpPr>
          <p:grpSpPr>
            <a:xfrm>
              <a:off x="799114" y="1737655"/>
              <a:ext cx="16231668" cy="7571488"/>
              <a:chOff x="836948" y="2231634"/>
              <a:chExt cx="16231668" cy="5739242"/>
            </a:xfrm>
          </p:grpSpPr>
          <p:grpSp>
            <p:nvGrpSpPr>
              <p:cNvPr id="27" name="Group 7">
                <a:extLst>
                  <a:ext uri="{FF2B5EF4-FFF2-40B4-BE49-F238E27FC236}">
                    <a16:creationId xmlns:a16="http://schemas.microsoft.com/office/drawing/2014/main" id="{1C47BD2E-D9DC-2477-CD2B-977E13B5DE20}"/>
                  </a:ext>
                </a:extLst>
              </p:cNvPr>
              <p:cNvGrpSpPr/>
              <p:nvPr/>
            </p:nvGrpSpPr>
            <p:grpSpPr>
              <a:xfrm>
                <a:off x="1222172" y="2326968"/>
                <a:ext cx="15846444" cy="5643908"/>
                <a:chOff x="-83443" y="-28575"/>
                <a:chExt cx="3855534" cy="1983977"/>
              </a:xfrm>
            </p:grpSpPr>
            <p:sp>
              <p:nvSpPr>
                <p:cNvPr id="30" name="Freeform 8">
                  <a:extLst>
                    <a:ext uri="{FF2B5EF4-FFF2-40B4-BE49-F238E27FC236}">
                      <a16:creationId xmlns:a16="http://schemas.microsoft.com/office/drawing/2014/main" id="{3186D773-C177-0110-F679-936EB7BCF3C4}"/>
                    </a:ext>
                  </a:extLst>
                </p:cNvPr>
                <p:cNvSpPr/>
                <p:nvPr/>
              </p:nvSpPr>
              <p:spPr>
                <a:xfrm>
                  <a:off x="-83443" y="84903"/>
                  <a:ext cx="3855534" cy="1870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2091" h="1731296">
                      <a:moveTo>
                        <a:pt x="35677" y="0"/>
                      </a:moveTo>
                      <a:lnTo>
                        <a:pt x="3736415" y="0"/>
                      </a:lnTo>
                      <a:cubicBezTo>
                        <a:pt x="3756118" y="0"/>
                        <a:pt x="3772091" y="15973"/>
                        <a:pt x="3772091" y="35677"/>
                      </a:cubicBezTo>
                      <a:lnTo>
                        <a:pt x="3772091" y="1695619"/>
                      </a:lnTo>
                      <a:cubicBezTo>
                        <a:pt x="3772091" y="1705081"/>
                        <a:pt x="3768333" y="1714156"/>
                        <a:pt x="3761642" y="1720847"/>
                      </a:cubicBezTo>
                      <a:cubicBezTo>
                        <a:pt x="3754951" y="1727537"/>
                        <a:pt x="3745877" y="1731296"/>
                        <a:pt x="3736415" y="1731296"/>
                      </a:cubicBezTo>
                      <a:lnTo>
                        <a:pt x="35677" y="1731296"/>
                      </a:lnTo>
                      <a:cubicBezTo>
                        <a:pt x="26215" y="1731296"/>
                        <a:pt x="17140" y="1727537"/>
                        <a:pt x="10449" y="1720847"/>
                      </a:cubicBezTo>
                      <a:cubicBezTo>
                        <a:pt x="3759" y="1714156"/>
                        <a:pt x="0" y="1705081"/>
                        <a:pt x="0" y="1695619"/>
                      </a:cubicBezTo>
                      <a:lnTo>
                        <a:pt x="0" y="35677"/>
                      </a:lnTo>
                      <a:cubicBezTo>
                        <a:pt x="0" y="26215"/>
                        <a:pt x="3759" y="17140"/>
                        <a:pt x="10449" y="10449"/>
                      </a:cubicBezTo>
                      <a:cubicBezTo>
                        <a:pt x="17140" y="3759"/>
                        <a:pt x="26215" y="0"/>
                        <a:pt x="35677" y="0"/>
                      </a:cubicBezTo>
                      <a:close/>
                    </a:path>
                  </a:pathLst>
                </a:custGeom>
                <a:solidFill>
                  <a:srgbClr val="F1F5E7"/>
                </a:solidFill>
                <a:ln w="66675" cap="rnd">
                  <a:solidFill>
                    <a:srgbClr val="6FAF07"/>
                  </a:solidFill>
                  <a:prstDash val="lgDash"/>
                  <a:round/>
                </a:ln>
              </p:spPr>
            </p:sp>
            <p:sp>
              <p:nvSpPr>
                <p:cNvPr id="31" name="TextBox 9">
                  <a:extLst>
                    <a:ext uri="{FF2B5EF4-FFF2-40B4-BE49-F238E27FC236}">
                      <a16:creationId xmlns:a16="http://schemas.microsoft.com/office/drawing/2014/main" id="{C595BDFC-F0A2-518C-1737-08304408269F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3772091" cy="1759871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42BF54A8-6228-8923-6D80-857F62AA6176}"/>
                  </a:ext>
                </a:extLst>
              </p:cNvPr>
              <p:cNvSpPr/>
              <p:nvPr/>
            </p:nvSpPr>
            <p:spPr>
              <a:xfrm rot="916814" flipH="1">
                <a:off x="836948" y="2231634"/>
                <a:ext cx="1272401" cy="1219553"/>
              </a:xfrm>
              <a:custGeom>
                <a:avLst/>
                <a:gdLst/>
                <a:ahLst/>
                <a:cxnLst/>
                <a:rect l="l" t="t" r="r" b="b"/>
                <a:pathLst>
                  <a:path w="1698705" h="1884832">
                    <a:moveTo>
                      <a:pt x="1698705" y="0"/>
                    </a:moveTo>
                    <a:lnTo>
                      <a:pt x="0" y="0"/>
                    </a:lnTo>
                    <a:lnTo>
                      <a:pt x="0" y="1884832"/>
                    </a:lnTo>
                    <a:lnTo>
                      <a:pt x="1698705" y="1884832"/>
                    </a:lnTo>
                    <a:lnTo>
                      <a:pt x="1698705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281B17D-D9D8-C33C-E402-D6A95FD11ECC}"/>
                  </a:ext>
                </a:extLst>
              </p:cNvPr>
              <p:cNvSpPr txBox="1"/>
              <p:nvPr/>
            </p:nvSpPr>
            <p:spPr>
              <a:xfrm>
                <a:off x="1149044" y="3017805"/>
                <a:ext cx="15919572" cy="4877795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14000"/>
                  </a:lnSpc>
                  <a:spcBef>
                    <a:spcPts val="600"/>
                  </a:spcBef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•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Truy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cập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website </a:t>
                </a:r>
                <a:r>
                  <a:rPr lang="en-US" sz="3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halongbay.com.vn. </a:t>
                </a:r>
              </a:p>
              <a:p>
                <a:pPr marL="457200" indent="-457200" algn="just">
                  <a:lnSpc>
                    <a:spcPct val="114000"/>
                  </a:lnSpc>
                  <a:spcBef>
                    <a:spcPts val="600"/>
                  </a:spcBef>
                </a:pP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•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Truy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cập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menu                        ,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tin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tuyến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vịnh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457200" indent="-457200" algn="just">
                  <a:lnSpc>
                    <a:spcPct val="114000"/>
                  </a:lnSpc>
                  <a:spcBef>
                    <a:spcPts val="600"/>
                  </a:spcBef>
                </a:pP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•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Truy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cập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website </a:t>
                </a:r>
                <a:r>
                  <a:rPr lang="en-US" sz="3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halongcity.gov.vn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sz="3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tin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339725" indent="-339725" algn="just">
                  <a:lnSpc>
                    <a:spcPct val="114000"/>
                  </a:lnSpc>
                  <a:spcBef>
                    <a:spcPts val="600"/>
                  </a:spcBef>
                </a:pP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•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Báo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cáo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kiếm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tuyến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457200" indent="-457200" algn="just">
                  <a:lnSpc>
                    <a:spcPct val="114000"/>
                  </a:lnSpc>
                  <a:spcBef>
                    <a:spcPts val="600"/>
                  </a:spcBef>
                </a:pP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•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thống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tuyến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hoạch</a:t>
                </a:r>
                <a:endParaRPr lang="en-US" sz="3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ED552B-7433-9D8C-D3EF-A82AD39534B1}"/>
                </a:ext>
              </a:extLst>
            </p:cNvPr>
            <p:cNvSpPr/>
            <p:nvPr/>
          </p:nvSpPr>
          <p:spPr>
            <a:xfrm>
              <a:off x="4572000" y="1825337"/>
              <a:ext cx="9220200" cy="1032163"/>
            </a:xfrm>
            <a:prstGeom prst="roundRect">
              <a:avLst/>
            </a:prstGeom>
            <a:solidFill>
              <a:srgbClr val="6FA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CE528FE-A3B3-F8DB-FBDB-0BF8D68DD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34000" y="3818585"/>
              <a:ext cx="3962400" cy="79151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9D176D9-CFB3-C10C-4316-072A5A8AF7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85" l="0" r="9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0934">
            <a:off x="52748" y="8453988"/>
            <a:ext cx="1354862" cy="1774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37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507604" y="174306"/>
            <a:ext cx="1688697" cy="1792532"/>
            <a:chOff x="0" y="0"/>
            <a:chExt cx="3628606" cy="3903671"/>
          </a:xfrm>
        </p:grpSpPr>
        <p:sp>
          <p:nvSpPr>
            <p:cNvPr id="8" name="Freeform 8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22998" y="0"/>
            <a:ext cx="1578500" cy="1894353"/>
            <a:chOff x="0" y="0"/>
            <a:chExt cx="3322093" cy="3968497"/>
          </a:xfrm>
        </p:grpSpPr>
        <p:sp>
          <p:nvSpPr>
            <p:cNvPr id="11" name="Freeform 11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15A2285-7A40-7710-8AF8-23EA31E2FF9F}"/>
              </a:ext>
            </a:extLst>
          </p:cNvPr>
          <p:cNvSpPr/>
          <p:nvPr/>
        </p:nvSpPr>
        <p:spPr>
          <a:xfrm>
            <a:off x="7010400" y="265333"/>
            <a:ext cx="4648200" cy="87619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39001D-28E9-F91D-8696-AA2E4DDB7B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6116" y="2265721"/>
            <a:ext cx="8202767" cy="5479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B044614-5433-4BEB-41E8-7186E26681E2}"/>
              </a:ext>
            </a:extLst>
          </p:cNvPr>
          <p:cNvSpPr txBox="1"/>
          <p:nvPr/>
        </p:nvSpPr>
        <p:spPr>
          <a:xfrm>
            <a:off x="2438400" y="7956537"/>
            <a:ext cx="5061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Nẵng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10B71B8-554A-0630-63C4-80046CD456A7}"/>
              </a:ext>
            </a:extLst>
          </p:cNvPr>
          <p:cNvGrpSpPr/>
          <p:nvPr/>
        </p:nvGrpSpPr>
        <p:grpSpPr>
          <a:xfrm>
            <a:off x="9438458" y="1584341"/>
            <a:ext cx="8011342" cy="7673959"/>
            <a:chOff x="9632717" y="1740576"/>
            <a:chExt cx="7732292" cy="7441523"/>
          </a:xfrm>
        </p:grpSpPr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6518E289-5D59-655C-FAC0-E28A5237B588}"/>
                </a:ext>
              </a:extLst>
            </p:cNvPr>
            <p:cNvSpPr/>
            <p:nvPr/>
          </p:nvSpPr>
          <p:spPr>
            <a:xfrm>
              <a:off x="9632717" y="1740576"/>
              <a:ext cx="7732292" cy="7441523"/>
            </a:xfrm>
            <a:custGeom>
              <a:avLst/>
              <a:gdLst/>
              <a:ahLst/>
              <a:cxnLst/>
              <a:rect l="l" t="t" r="r" b="b"/>
              <a:pathLst>
                <a:path w="4467996" h="4709350">
                  <a:moveTo>
                    <a:pt x="0" y="0"/>
                  </a:moveTo>
                  <a:lnTo>
                    <a:pt x="4467996" y="0"/>
                  </a:lnTo>
                  <a:lnTo>
                    <a:pt x="4467996" y="4709350"/>
                  </a:lnTo>
                  <a:lnTo>
                    <a:pt x="0" y="4709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FFB8850-2B36-C96C-D6F9-033DAC7AE4B0}"/>
                </a:ext>
              </a:extLst>
            </p:cNvPr>
            <p:cNvSpPr txBox="1"/>
            <p:nvPr/>
          </p:nvSpPr>
          <p:spPr>
            <a:xfrm>
              <a:off x="10391709" y="2287582"/>
              <a:ext cx="6068867" cy="763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1BE0E07-396B-7F15-1E57-97AAC6B61B40}"/>
                </a:ext>
              </a:extLst>
            </p:cNvPr>
            <p:cNvSpPr txBox="1"/>
            <p:nvPr/>
          </p:nvSpPr>
          <p:spPr>
            <a:xfrm>
              <a:off x="10101214" y="3337848"/>
              <a:ext cx="6748974" cy="5348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5938" indent="-45720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AutoNum type="alphaL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website: 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danangfantasticity.com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5938" indent="-457200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AutoNum type="alphaL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món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ngon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Nẵng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menu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website. </a:t>
              </a:r>
            </a:p>
          </p:txBody>
        </p:sp>
      </p:grpSp>
      <p:sp>
        <p:nvSpPr>
          <p:cNvPr id="5" name="Freeform 19">
            <a:extLst>
              <a:ext uri="{FF2B5EF4-FFF2-40B4-BE49-F238E27FC236}">
                <a16:creationId xmlns:a16="http://schemas.microsoft.com/office/drawing/2014/main" id="{D790ED78-258E-D021-5EC3-E5399E59978E}"/>
              </a:ext>
            </a:extLst>
          </p:cNvPr>
          <p:cNvSpPr/>
          <p:nvPr/>
        </p:nvSpPr>
        <p:spPr>
          <a:xfrm>
            <a:off x="17103913" y="8181817"/>
            <a:ext cx="831292" cy="2405812"/>
          </a:xfrm>
          <a:custGeom>
            <a:avLst/>
            <a:gdLst/>
            <a:ahLst/>
            <a:cxnLst/>
            <a:rect l="l" t="t" r="r" b="b"/>
            <a:pathLst>
              <a:path w="667956" h="1981539">
                <a:moveTo>
                  <a:pt x="0" y="0"/>
                </a:moveTo>
                <a:lnTo>
                  <a:pt x="667956" y="0"/>
                </a:lnTo>
                <a:lnTo>
                  <a:pt x="667956" y="1981539"/>
                </a:lnTo>
                <a:lnTo>
                  <a:pt x="0" y="19815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533991" t="-66462" b="-41193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B978070-8582-E042-22EC-55BA2E9E8DC1}"/>
              </a:ext>
            </a:extLst>
          </p:cNvPr>
          <p:cNvSpPr/>
          <p:nvPr/>
        </p:nvSpPr>
        <p:spPr>
          <a:xfrm flipH="1">
            <a:off x="-151220" y="8169675"/>
            <a:ext cx="1828202" cy="2113194"/>
          </a:xfrm>
          <a:custGeom>
            <a:avLst/>
            <a:gdLst/>
            <a:ahLst/>
            <a:cxnLst/>
            <a:rect l="l" t="t" r="r" b="b"/>
            <a:pathLst>
              <a:path w="2791411" h="2502119">
                <a:moveTo>
                  <a:pt x="2791411" y="0"/>
                </a:moveTo>
                <a:lnTo>
                  <a:pt x="0" y="0"/>
                </a:lnTo>
                <a:lnTo>
                  <a:pt x="0" y="2502119"/>
                </a:lnTo>
                <a:lnTo>
                  <a:pt x="2791411" y="2502119"/>
                </a:lnTo>
                <a:lnTo>
                  <a:pt x="279141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75216" y="8325606"/>
            <a:ext cx="3286520" cy="1808701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44069B28-B34C-CE2A-2760-CEE0B555A89D}"/>
              </a:ext>
            </a:extLst>
          </p:cNvPr>
          <p:cNvSpPr/>
          <p:nvPr/>
        </p:nvSpPr>
        <p:spPr>
          <a:xfrm>
            <a:off x="12124389" y="3205783"/>
            <a:ext cx="5888395" cy="7111943"/>
          </a:xfrm>
          <a:custGeom>
            <a:avLst/>
            <a:gdLst/>
            <a:ahLst/>
            <a:cxnLst/>
            <a:rect l="l" t="t" r="r" b="b"/>
            <a:pathLst>
              <a:path w="6254496" h="8229600">
                <a:moveTo>
                  <a:pt x="0" y="0"/>
                </a:moveTo>
                <a:lnTo>
                  <a:pt x="6254496" y="0"/>
                </a:lnTo>
                <a:lnTo>
                  <a:pt x="6254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219E5152-0FE2-42BB-E6ED-287957A570BB}"/>
              </a:ext>
            </a:extLst>
          </p:cNvPr>
          <p:cNvSpPr/>
          <p:nvPr/>
        </p:nvSpPr>
        <p:spPr>
          <a:xfrm>
            <a:off x="1406777" y="876300"/>
            <a:ext cx="10632823" cy="7111943"/>
          </a:xfrm>
          <a:custGeom>
            <a:avLst/>
            <a:gdLst/>
            <a:ahLst/>
            <a:cxnLst/>
            <a:rect l="l" t="t" r="r" b="b"/>
            <a:pathLst>
              <a:path w="5303716" h="4114800">
                <a:moveTo>
                  <a:pt x="0" y="0"/>
                </a:moveTo>
                <a:lnTo>
                  <a:pt x="5303716" y="0"/>
                </a:lnTo>
                <a:lnTo>
                  <a:pt x="53037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30DCF5A-06BF-C9C5-CB1F-24FB0A1D0C41}"/>
              </a:ext>
            </a:extLst>
          </p:cNvPr>
          <p:cNvGrpSpPr/>
          <p:nvPr/>
        </p:nvGrpSpPr>
        <p:grpSpPr>
          <a:xfrm>
            <a:off x="4267200" y="1464244"/>
            <a:ext cx="4495800" cy="1669026"/>
            <a:chOff x="4267200" y="1464244"/>
            <a:chExt cx="4495800" cy="1669026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0C8F8567-43E3-88E5-3930-B0EA373F9B27}"/>
                </a:ext>
              </a:extLst>
            </p:cNvPr>
            <p:cNvSpPr/>
            <p:nvPr/>
          </p:nvSpPr>
          <p:spPr>
            <a:xfrm>
              <a:off x="4267200" y="1464244"/>
              <a:ext cx="4495800" cy="1669026"/>
            </a:xfrm>
            <a:custGeom>
              <a:avLst/>
              <a:gdLst/>
              <a:ahLst/>
              <a:cxnLst/>
              <a:rect l="l" t="t" r="r" b="b"/>
              <a:pathLst>
                <a:path w="7315200" h="2947416">
                  <a:moveTo>
                    <a:pt x="0" y="0"/>
                  </a:moveTo>
                  <a:lnTo>
                    <a:pt x="7315200" y="0"/>
                  </a:lnTo>
                  <a:lnTo>
                    <a:pt x="7315200" y="2947416"/>
                  </a:lnTo>
                  <a:lnTo>
                    <a:pt x="0" y="2947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B48C76-65A8-0786-C117-3A6FD57C269D}"/>
                </a:ext>
              </a:extLst>
            </p:cNvPr>
            <p:cNvSpPr txBox="1"/>
            <p:nvPr/>
          </p:nvSpPr>
          <p:spPr>
            <a:xfrm>
              <a:off x="5402955" y="1909743"/>
              <a:ext cx="26404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GHI NHỚ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E0DEA19-4E25-4588-B8B8-5133CA66401E}"/>
              </a:ext>
            </a:extLst>
          </p:cNvPr>
          <p:cNvSpPr txBox="1"/>
          <p:nvPr/>
        </p:nvSpPr>
        <p:spPr>
          <a:xfrm>
            <a:off x="2514600" y="3386608"/>
            <a:ext cx="8229600" cy="350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600" b="1" dirty="0">
                <a:solidFill>
                  <a:schemeClr val="bg1"/>
                </a:solidFill>
              </a:rPr>
              <a:t>Hợp tác, chia sẻ thông tin khi thực hiện nhiệm vụ giúp hoàn thành nhiệm vụ nhanh chóng và dễ dàng hơn.</a:t>
            </a:r>
            <a:endParaRPr lang="en-US" sz="4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29709" y="3212430"/>
            <a:ext cx="8535625" cy="429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 dirty="0">
                <a:solidFill>
                  <a:srgbClr val="5B4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  <p:sp>
        <p:nvSpPr>
          <p:cNvPr id="6" name="Freeform 6"/>
          <p:cNvSpPr/>
          <p:nvPr/>
        </p:nvSpPr>
        <p:spPr>
          <a:xfrm>
            <a:off x="12067181" y="2639225"/>
            <a:ext cx="4934063" cy="6619075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42341" y="7508605"/>
            <a:ext cx="5723741" cy="3277979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9551879" y="666223"/>
            <a:ext cx="1442327" cy="2019257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1481465" y="998183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1649417">
            <a:off x="13586479" y="2445717"/>
            <a:ext cx="514445" cy="720223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Freeform 16"/>
          <p:cNvSpPr/>
          <p:nvPr/>
        </p:nvSpPr>
        <p:spPr>
          <a:xfrm rot="9638616">
            <a:off x="12144257" y="2115947"/>
            <a:ext cx="718461" cy="1005846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6833" t="-37953" r="-344151" b="-234981"/>
            </a:stretch>
          </a:blipFill>
        </p:spPr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L5 - Tuan 5 - Bai 5. Thực hành tìm kiếm thông tin trên website"/>
  <p:tag name="ISPRING_ULTRA_SCORM_COURSE_ID" val="BC0EDB52-33FB-4016-83BD-A02A081D889F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^&gt;t{E3A5C7C8-2CB8-4986-8EB8-0E13DFCCA165}&quot;,&quot;C:\\Users\\GHC\\Documents\\E-Learning\\Lop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L5 - Tuan 5 - Bai 5. Thực hành tìm kiếm thông tin trên websi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C77576-3BBD-48F6-8161-7CA946B794C0}:2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DD4268-D0CA-43F7-9D8A-58E412E310DA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710C8E-A0E8-459A-8207-74C340FA2144}: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58756D-15C2-472D-9CC3-8BB4091C9A42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07684D-AB88-4042-8110-487BA838CBD9}: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965620-A28D-401A-A8EE-9207CB753B24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AD4526-827C-49F5-B1CD-1850D8C24FFF}:2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205BA5-1978-4FB3-89A0-5BCD137DF09E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011631-81B7-4E7F-994B-FE008A2AA807}:2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329</Words>
  <Application>Microsoft Office PowerPoint</Application>
  <PresentationFormat>Custom</PresentationFormat>
  <Paragraphs>38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Arial</vt:lpstr>
      <vt:lpstr>Tahoma</vt:lpstr>
      <vt:lpstr>Arial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L5 - Tuan 5 - Bai 5. Thực hành tìm kiếm thông tin trên website</dc:title>
  <dc:creator>Admin</dc:creator>
  <cp:lastModifiedBy>GHC</cp:lastModifiedBy>
  <cp:revision>31</cp:revision>
  <dcterms:created xsi:type="dcterms:W3CDTF">2006-08-16T00:00:00Z</dcterms:created>
  <dcterms:modified xsi:type="dcterms:W3CDTF">2025-01-15T09:19:48Z</dcterms:modified>
  <dc:identifier>DAGEvgh5pV8</dc:identifier>
</cp:coreProperties>
</file>