
<file path=[Content_Types].xml><?xml version="1.0" encoding="utf-8"?>
<Types xmlns="http://schemas.openxmlformats.org/package/2006/content-types">
  <Default Extension="emf" ContentType="image/x-emf"/>
  <Default Extension="fntdata" ContentType="application/x-fontdata"/>
  <Default Extension="jpe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2.xml" ContentType="application/vnd.openxmlformats-officedocument.presentationml.notesSlide+xml"/>
  <Override PartName="/ppt/tags/tag1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19"/>
  </p:notesMasterIdLst>
  <p:sldIdLst>
    <p:sldId id="256" r:id="rId3"/>
    <p:sldId id="264" r:id="rId4"/>
    <p:sldId id="267" r:id="rId5"/>
    <p:sldId id="981" r:id="rId6"/>
    <p:sldId id="982" r:id="rId7"/>
    <p:sldId id="261" r:id="rId8"/>
    <p:sldId id="983" r:id="rId9"/>
    <p:sldId id="976" r:id="rId10"/>
    <p:sldId id="257" r:id="rId11"/>
    <p:sldId id="977" r:id="rId12"/>
    <p:sldId id="978" r:id="rId13"/>
    <p:sldId id="979" r:id="rId14"/>
    <p:sldId id="980" r:id="rId15"/>
    <p:sldId id="266" r:id="rId16"/>
    <p:sldId id="259" r:id="rId17"/>
    <p:sldId id="258" r:id="rId18"/>
  </p:sldIdLst>
  <p:sldSz cx="18288000" cy="10287000"/>
  <p:notesSz cx="6858000" cy="9144000"/>
  <p:embeddedFontLst>
    <p:embeddedFont>
      <p:font typeface="Arial Bold" panose="020B0704020202020204" pitchFamily="34" charset="0"/>
      <p:bold r:id="rId20"/>
    </p:embeddedFont>
    <p:embeddedFont>
      <p:font typeface="Coustard" panose="020B0803050302020204" charset="0"/>
      <p:regular r:id="rId21"/>
    </p:embeddedFont>
    <p:embeddedFont>
      <p:font typeface="iCiel Cadena" panose="02000503000000020004" charset="0"/>
      <p:bold r:id="rId22"/>
    </p:embeddedFont>
  </p:embeddedFontLst>
  <p:custDataLst>
    <p:tags r:id="rId2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6" userDrawn="1">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AF8F0"/>
    <a:srgbClr val="CDE99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2" d="100"/>
          <a:sy n="52" d="100"/>
        </p:scale>
        <p:origin x="850" y="43"/>
      </p:cViewPr>
      <p:guideLst>
        <p:guide orient="horz" pos="2136"/>
        <p:guide pos="2880"/>
      </p:guideLst>
    </p:cSldViewPr>
  </p:slideViewPr>
  <p:outlineViewPr>
    <p:cViewPr>
      <p:scale>
        <a:sx n="33" d="100"/>
        <a:sy n="33" d="100"/>
      </p:scale>
      <p:origin x="0" y="0"/>
    </p:cViewPr>
  </p:outlin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font" Target="fonts/font2.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gs" Target="tags/tag1.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3.fntdata"/><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FF68DB-ACCB-48F2-BBE7-F029E3B10CB3}" type="datetimeFigureOut">
              <a:rPr lang="en-US" smtClean="0"/>
              <a:t>15/01/2025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10CB284-8739-4A79-8332-947445A2917E}" type="slidenum">
              <a:rPr lang="en-US" smtClean="0"/>
              <a:t>‹#›</a:t>
            </a:fld>
            <a:endParaRPr lang="en-US"/>
          </a:p>
        </p:txBody>
      </p:sp>
    </p:spTree>
    <p:extLst>
      <p:ext uri="{BB962C8B-B14F-4D97-AF65-F5344CB8AC3E}">
        <p14:creationId xmlns:p14="http://schemas.microsoft.com/office/powerpoint/2010/main" val="21883812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10CB284-8739-4A79-8332-947445A2917E}" type="slidenum">
              <a:rPr lang="en-US" smtClean="0"/>
              <a:t>1</a:t>
            </a:fld>
            <a:endParaRPr lang="en-US"/>
          </a:p>
        </p:txBody>
      </p:sp>
    </p:spTree>
    <p:extLst>
      <p:ext uri="{BB962C8B-B14F-4D97-AF65-F5344CB8AC3E}">
        <p14:creationId xmlns:p14="http://schemas.microsoft.com/office/powerpoint/2010/main" val="33212609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0CB284-8739-4A79-8332-947445A2917E}" type="slidenum">
              <a:rPr lang="en-US" smtClean="0"/>
              <a:t>15</a:t>
            </a:fld>
            <a:endParaRPr lang="en-US"/>
          </a:p>
        </p:txBody>
      </p:sp>
    </p:spTree>
    <p:extLst>
      <p:ext uri="{BB962C8B-B14F-4D97-AF65-F5344CB8AC3E}">
        <p14:creationId xmlns:p14="http://schemas.microsoft.com/office/powerpoint/2010/main" val="1922753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15/01/2025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15/01/2025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15/01/2025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15/01/2025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734693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15/01/2025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362463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15/01/2025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028108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15/01/2025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161600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15/01/2025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099398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15/01/2025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858676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15/01/2025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379270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15/01/2025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167314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15/01/2025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15/01/2025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472743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15/01/2025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083958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15/01/2025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817884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15/01/2025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15/01/2025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15/01/2025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15/01/2025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15/01/2025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15/01/2025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15/01/2025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15/01/2025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15/01/2025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16478214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notesSlide" Target="../notesSlides/notesSlide1.xml"/><Relationship Id="rId7" Type="http://schemas.openxmlformats.org/officeDocument/2006/relationships/image" Target="../media/image5.svg"/><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 Id="rId9" Type="http://schemas.openxmlformats.org/officeDocument/2006/relationships/image" Target="../media/image7.svg"/></Relationships>
</file>

<file path=ppt/slides/_rels/slide10.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2.png"/><Relationship Id="rId3" Type="http://schemas.openxmlformats.org/officeDocument/2006/relationships/audio" Target="../media/media2.wav"/><Relationship Id="rId7" Type="http://schemas.openxmlformats.org/officeDocument/2006/relationships/image" Target="../media/image26.png"/><Relationship Id="rId12" Type="http://schemas.openxmlformats.org/officeDocument/2006/relationships/image" Target="../media/image41.png"/><Relationship Id="rId2" Type="http://schemas.microsoft.com/office/2007/relationships/media" Target="../media/media2.wav"/><Relationship Id="rId1" Type="http://schemas.openxmlformats.org/officeDocument/2006/relationships/tags" Target="../tags/tag11.xml"/><Relationship Id="rId6" Type="http://schemas.openxmlformats.org/officeDocument/2006/relationships/slideLayout" Target="../slideLayouts/slideLayout18.xml"/><Relationship Id="rId11" Type="http://schemas.openxmlformats.org/officeDocument/2006/relationships/image" Target="../media/image40.png"/><Relationship Id="rId5" Type="http://schemas.openxmlformats.org/officeDocument/2006/relationships/audio" Target="../media/media3.mp3"/><Relationship Id="rId10" Type="http://schemas.openxmlformats.org/officeDocument/2006/relationships/image" Target="../media/image39.png"/><Relationship Id="rId4" Type="http://schemas.microsoft.com/office/2007/relationships/media" Target="../media/media3.mp3"/><Relationship Id="rId9" Type="http://schemas.openxmlformats.org/officeDocument/2006/relationships/image" Target="../media/image32.png"/><Relationship Id="rId14" Type="http://schemas.openxmlformats.org/officeDocument/2006/relationships/image" Target="../media/image33.png"/></Relationships>
</file>

<file path=ppt/slides/_rels/slide11.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2.png"/><Relationship Id="rId3" Type="http://schemas.openxmlformats.org/officeDocument/2006/relationships/audio" Target="../media/media2.wav"/><Relationship Id="rId7" Type="http://schemas.openxmlformats.org/officeDocument/2006/relationships/image" Target="../media/image26.png"/><Relationship Id="rId12" Type="http://schemas.openxmlformats.org/officeDocument/2006/relationships/image" Target="../media/image41.png"/><Relationship Id="rId2" Type="http://schemas.microsoft.com/office/2007/relationships/media" Target="../media/media2.wav"/><Relationship Id="rId1" Type="http://schemas.openxmlformats.org/officeDocument/2006/relationships/tags" Target="../tags/tag12.xml"/><Relationship Id="rId6" Type="http://schemas.openxmlformats.org/officeDocument/2006/relationships/slideLayout" Target="../slideLayouts/slideLayout18.xml"/><Relationship Id="rId11" Type="http://schemas.openxmlformats.org/officeDocument/2006/relationships/image" Target="../media/image40.png"/><Relationship Id="rId5" Type="http://schemas.openxmlformats.org/officeDocument/2006/relationships/audio" Target="../media/media3.mp3"/><Relationship Id="rId10" Type="http://schemas.openxmlformats.org/officeDocument/2006/relationships/image" Target="../media/image43.png"/><Relationship Id="rId4" Type="http://schemas.microsoft.com/office/2007/relationships/media" Target="../media/media3.mp3"/><Relationship Id="rId9" Type="http://schemas.openxmlformats.org/officeDocument/2006/relationships/image" Target="../media/image32.png"/><Relationship Id="rId14" Type="http://schemas.openxmlformats.org/officeDocument/2006/relationships/image" Target="../media/image33.png"/></Relationships>
</file>

<file path=ppt/slides/_rels/slide12.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2.png"/><Relationship Id="rId3" Type="http://schemas.openxmlformats.org/officeDocument/2006/relationships/audio" Target="../media/media2.wav"/><Relationship Id="rId7" Type="http://schemas.openxmlformats.org/officeDocument/2006/relationships/image" Target="../media/image26.png"/><Relationship Id="rId12" Type="http://schemas.openxmlformats.org/officeDocument/2006/relationships/image" Target="../media/image41.png"/><Relationship Id="rId2" Type="http://schemas.microsoft.com/office/2007/relationships/media" Target="../media/media2.wav"/><Relationship Id="rId1" Type="http://schemas.openxmlformats.org/officeDocument/2006/relationships/tags" Target="../tags/tag13.xml"/><Relationship Id="rId6" Type="http://schemas.openxmlformats.org/officeDocument/2006/relationships/slideLayout" Target="../slideLayouts/slideLayout18.xml"/><Relationship Id="rId11" Type="http://schemas.openxmlformats.org/officeDocument/2006/relationships/image" Target="../media/image40.png"/><Relationship Id="rId5" Type="http://schemas.openxmlformats.org/officeDocument/2006/relationships/audio" Target="../media/media3.mp3"/><Relationship Id="rId10" Type="http://schemas.openxmlformats.org/officeDocument/2006/relationships/image" Target="../media/image44.png"/><Relationship Id="rId4" Type="http://schemas.microsoft.com/office/2007/relationships/media" Target="../media/media3.mp3"/><Relationship Id="rId9" Type="http://schemas.openxmlformats.org/officeDocument/2006/relationships/image" Target="../media/image32.png"/><Relationship Id="rId14" Type="http://schemas.openxmlformats.org/officeDocument/2006/relationships/image" Target="../media/image33.png"/></Relationships>
</file>

<file path=ppt/slides/_rels/slide13.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slideLayout" Target="../slideLayouts/slideLayout18.xml"/><Relationship Id="rId1" Type="http://schemas.openxmlformats.org/officeDocument/2006/relationships/tags" Target="../tags/tag14.xml"/><Relationship Id="rId6" Type="http://schemas.openxmlformats.org/officeDocument/2006/relationships/image" Target="../media/image29.png"/><Relationship Id="rId5" Type="http://schemas.openxmlformats.org/officeDocument/2006/relationships/image" Target="../media/image28.png"/><Relationship Id="rId10" Type="http://schemas.openxmlformats.org/officeDocument/2006/relationships/image" Target="../media/image46.png"/><Relationship Id="rId4" Type="http://schemas.microsoft.com/office/2007/relationships/hdphoto" Target="../media/hdphoto5.wdp"/><Relationship Id="rId9" Type="http://schemas.openxmlformats.org/officeDocument/2006/relationships/image" Target="../media/image45.png"/></Relationships>
</file>

<file path=ppt/slides/_rels/slide14.xml.rels><?xml version="1.0" encoding="UTF-8" standalone="yes"?>
<Relationships xmlns="http://schemas.openxmlformats.org/package/2006/relationships"><Relationship Id="rId8" Type="http://schemas.openxmlformats.org/officeDocument/2006/relationships/image" Target="../media/image51.svg"/><Relationship Id="rId3" Type="http://schemas.openxmlformats.org/officeDocument/2006/relationships/image" Target="../media/image47.png"/><Relationship Id="rId7" Type="http://schemas.openxmlformats.org/officeDocument/2006/relationships/image" Target="../media/image50.png"/><Relationship Id="rId2" Type="http://schemas.openxmlformats.org/officeDocument/2006/relationships/slideLayout" Target="../slideLayouts/slideLayout7.xml"/><Relationship Id="rId1" Type="http://schemas.openxmlformats.org/officeDocument/2006/relationships/tags" Target="../tags/tag15.xml"/><Relationship Id="rId6" Type="http://schemas.microsoft.com/office/2007/relationships/hdphoto" Target="../media/hdphoto6.wdp"/><Relationship Id="rId5" Type="http://schemas.openxmlformats.org/officeDocument/2006/relationships/image" Target="../media/image49.png"/><Relationship Id="rId10" Type="http://schemas.openxmlformats.org/officeDocument/2006/relationships/image" Target="../media/image53.svg"/><Relationship Id="rId4" Type="http://schemas.openxmlformats.org/officeDocument/2006/relationships/image" Target="../media/image48.svg"/><Relationship Id="rId9" Type="http://schemas.openxmlformats.org/officeDocument/2006/relationships/image" Target="../media/image52.png"/></Relationships>
</file>

<file path=ppt/slides/_rels/slide15.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notesSlide" Target="../notesSlides/notesSlide2.xml"/><Relationship Id="rId7" Type="http://schemas.openxmlformats.org/officeDocument/2006/relationships/image" Target="../media/image55.svg"/><Relationship Id="rId2" Type="http://schemas.openxmlformats.org/officeDocument/2006/relationships/slideLayout" Target="../slideLayouts/slideLayout7.xml"/><Relationship Id="rId1" Type="http://schemas.openxmlformats.org/officeDocument/2006/relationships/tags" Target="../tags/tag16.xml"/><Relationship Id="rId6" Type="http://schemas.openxmlformats.org/officeDocument/2006/relationships/image" Target="../media/image54.png"/><Relationship Id="rId5" Type="http://schemas.openxmlformats.org/officeDocument/2006/relationships/image" Target="../media/image11.svg"/><Relationship Id="rId10" Type="http://schemas.openxmlformats.org/officeDocument/2006/relationships/image" Target="../media/image3.svg"/><Relationship Id="rId4" Type="http://schemas.openxmlformats.org/officeDocument/2006/relationships/image" Target="../media/image10.png"/><Relationship Id="rId9"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slideLayout" Target="../slideLayouts/slideLayout7.xml"/><Relationship Id="rId1" Type="http://schemas.openxmlformats.org/officeDocument/2006/relationships/tags" Target="../tags/tag17.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8.sv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7.xml"/><Relationship Id="rId1" Type="http://schemas.openxmlformats.org/officeDocument/2006/relationships/tags" Target="../tags/tag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sv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7.xml"/><Relationship Id="rId1" Type="http://schemas.openxmlformats.org/officeDocument/2006/relationships/tags" Target="../tags/tag4.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svg"/></Relationships>
</file>

<file path=ppt/slides/_rels/slide4.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slideLayout" Target="../slideLayouts/slideLayout7.xml"/><Relationship Id="rId1" Type="http://schemas.openxmlformats.org/officeDocument/2006/relationships/tags" Target="../tags/tag5.xml"/><Relationship Id="rId6" Type="http://schemas.microsoft.com/office/2007/relationships/hdphoto" Target="../media/hdphoto1.wdp"/><Relationship Id="rId11" Type="http://schemas.openxmlformats.org/officeDocument/2006/relationships/image" Target="../media/image17.svg"/><Relationship Id="rId5" Type="http://schemas.openxmlformats.org/officeDocument/2006/relationships/image" Target="../media/image12.png"/><Relationship Id="rId10" Type="http://schemas.openxmlformats.org/officeDocument/2006/relationships/image" Target="../media/image16.png"/><Relationship Id="rId4" Type="http://schemas.openxmlformats.org/officeDocument/2006/relationships/image" Target="../media/image11.svg"/><Relationship Id="rId9" Type="http://schemas.openxmlformats.org/officeDocument/2006/relationships/image" Target="../media/image15.png"/></Relationships>
</file>

<file path=ppt/slides/_rels/slide5.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0.png"/><Relationship Id="rId7" Type="http://schemas.openxmlformats.org/officeDocument/2006/relationships/image" Target="../media/image18.png"/><Relationship Id="rId12" Type="http://schemas.openxmlformats.org/officeDocument/2006/relationships/image" Target="../media/image22.svg"/><Relationship Id="rId2" Type="http://schemas.openxmlformats.org/officeDocument/2006/relationships/slideLayout" Target="../slideLayouts/slideLayout7.xml"/><Relationship Id="rId1" Type="http://schemas.openxmlformats.org/officeDocument/2006/relationships/tags" Target="../tags/tag6.xml"/><Relationship Id="rId6" Type="http://schemas.microsoft.com/office/2007/relationships/hdphoto" Target="../media/hdphoto1.wdp"/><Relationship Id="rId11" Type="http://schemas.openxmlformats.org/officeDocument/2006/relationships/image" Target="../media/image21.png"/><Relationship Id="rId5" Type="http://schemas.openxmlformats.org/officeDocument/2006/relationships/image" Target="../media/image12.png"/><Relationship Id="rId10" Type="http://schemas.microsoft.com/office/2007/relationships/hdphoto" Target="../media/hdphoto2.wdp"/><Relationship Id="rId4" Type="http://schemas.openxmlformats.org/officeDocument/2006/relationships/image" Target="../media/image11.svg"/><Relationship Id="rId9" Type="http://schemas.openxmlformats.org/officeDocument/2006/relationships/image" Target="../media/image20.png"/></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0.png"/><Relationship Id="rId7" Type="http://schemas.openxmlformats.org/officeDocument/2006/relationships/image" Target="../media/image23.png"/><Relationship Id="rId2" Type="http://schemas.openxmlformats.org/officeDocument/2006/relationships/slideLayout" Target="../slideLayouts/slideLayout7.xml"/><Relationship Id="rId1" Type="http://schemas.openxmlformats.org/officeDocument/2006/relationships/tags" Target="../tags/tag7.xml"/><Relationship Id="rId6" Type="http://schemas.microsoft.com/office/2007/relationships/hdphoto" Target="../media/hdphoto1.wdp"/><Relationship Id="rId11" Type="http://schemas.openxmlformats.org/officeDocument/2006/relationships/image" Target="../media/image14.svg"/><Relationship Id="rId5" Type="http://schemas.openxmlformats.org/officeDocument/2006/relationships/image" Target="../media/image12.png"/><Relationship Id="rId10" Type="http://schemas.openxmlformats.org/officeDocument/2006/relationships/image" Target="../media/image13.png"/><Relationship Id="rId4" Type="http://schemas.openxmlformats.org/officeDocument/2006/relationships/image" Target="../media/image11.svg"/><Relationship Id="rId9" Type="http://schemas.openxmlformats.org/officeDocument/2006/relationships/image" Target="../media/image17.sv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7.xml"/><Relationship Id="rId1" Type="http://schemas.openxmlformats.org/officeDocument/2006/relationships/tags" Target="../tags/tag8.xml"/><Relationship Id="rId6" Type="http://schemas.microsoft.com/office/2007/relationships/hdphoto" Target="../media/hdphoto4.wdp"/><Relationship Id="rId5" Type="http://schemas.openxmlformats.org/officeDocument/2006/relationships/image" Target="../media/image25.png"/><Relationship Id="rId4" Type="http://schemas.microsoft.com/office/2007/relationships/hdphoto" Target="../media/hdphoto3.wdp"/></Relationships>
</file>

<file path=ppt/slides/_rels/slide8.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3" Type="http://schemas.microsoft.com/office/2007/relationships/media" Target="../media/media1.mp3"/><Relationship Id="rId7" Type="http://schemas.microsoft.com/office/2007/relationships/hdphoto" Target="../media/hdphoto5.wdp"/><Relationship Id="rId12" Type="http://schemas.openxmlformats.org/officeDocument/2006/relationships/image" Target="../media/image31.png"/><Relationship Id="rId2" Type="http://schemas.openxmlformats.org/officeDocument/2006/relationships/audio" Target="NULL" TargetMode="External"/><Relationship Id="rId1" Type="http://schemas.openxmlformats.org/officeDocument/2006/relationships/tags" Target="../tags/tag9.xml"/><Relationship Id="rId6" Type="http://schemas.openxmlformats.org/officeDocument/2006/relationships/image" Target="../media/image26.png"/><Relationship Id="rId11" Type="http://schemas.openxmlformats.org/officeDocument/2006/relationships/image" Target="../media/image30.png"/><Relationship Id="rId5" Type="http://schemas.openxmlformats.org/officeDocument/2006/relationships/audio" Target="../media/audio1.wav"/><Relationship Id="rId15" Type="http://schemas.openxmlformats.org/officeDocument/2006/relationships/audio" Target="../media/audio1.wav"/><Relationship Id="rId10" Type="http://schemas.openxmlformats.org/officeDocument/2006/relationships/image" Target="../media/image29.png"/><Relationship Id="rId4" Type="http://schemas.openxmlformats.org/officeDocument/2006/relationships/slideLayout" Target="../slideLayouts/slideLayout18.xml"/><Relationship Id="rId9" Type="http://schemas.openxmlformats.org/officeDocument/2006/relationships/image" Target="../media/image28.png"/><Relationship Id="rId14" Type="http://schemas.openxmlformats.org/officeDocument/2006/relationships/image" Target="../media/image33.png"/></Relationships>
</file>

<file path=ppt/slides/_rels/slide9.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26.png"/><Relationship Id="rId7" Type="http://schemas.openxmlformats.org/officeDocument/2006/relationships/image" Target="../media/image36.png"/><Relationship Id="rId2" Type="http://schemas.openxmlformats.org/officeDocument/2006/relationships/slideLayout" Target="../slideLayouts/slideLayout18.xml"/><Relationship Id="rId1" Type="http://schemas.openxmlformats.org/officeDocument/2006/relationships/tags" Target="../tags/tag10.xml"/><Relationship Id="rId6" Type="http://schemas.openxmlformats.org/officeDocument/2006/relationships/image" Target="../media/image35.emf"/><Relationship Id="rId5" Type="http://schemas.openxmlformats.org/officeDocument/2006/relationships/image" Target="../media/image34.png"/><Relationship Id="rId4" Type="http://schemas.microsoft.com/office/2007/relationships/hdphoto" Target="../media/hdphoto5.wdp"/></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369694"/>
        </a:solidFill>
        <a:effectLst/>
      </p:bgPr>
    </p:bg>
    <p:spTree>
      <p:nvGrpSpPr>
        <p:cNvPr id="1" name=""/>
        <p:cNvGrpSpPr/>
        <p:nvPr/>
      </p:nvGrpSpPr>
      <p:grpSpPr>
        <a:xfrm>
          <a:off x="0" y="0"/>
          <a:ext cx="0" cy="0"/>
          <a:chOff x="0" y="0"/>
          <a:chExt cx="0" cy="0"/>
        </a:xfrm>
      </p:grpSpPr>
      <p:grpSp>
        <p:nvGrpSpPr>
          <p:cNvPr id="2" name="Group 2"/>
          <p:cNvGrpSpPr/>
          <p:nvPr/>
        </p:nvGrpSpPr>
        <p:grpSpPr>
          <a:xfrm>
            <a:off x="2362200" y="1563242"/>
            <a:ext cx="13563600" cy="6628258"/>
            <a:chOff x="0" y="0"/>
            <a:chExt cx="3132381" cy="1509485"/>
          </a:xfrm>
        </p:grpSpPr>
        <p:sp>
          <p:nvSpPr>
            <p:cNvPr id="3" name="Freeform 3"/>
            <p:cNvSpPr/>
            <p:nvPr/>
          </p:nvSpPr>
          <p:spPr>
            <a:xfrm>
              <a:off x="0" y="0"/>
              <a:ext cx="3132381" cy="1509485"/>
            </a:xfrm>
            <a:custGeom>
              <a:avLst/>
              <a:gdLst/>
              <a:ahLst/>
              <a:cxnLst/>
              <a:rect l="l" t="t" r="r" b="b"/>
              <a:pathLst>
                <a:path w="3132381" h="1509485">
                  <a:moveTo>
                    <a:pt x="0" y="0"/>
                  </a:moveTo>
                  <a:lnTo>
                    <a:pt x="3132381" y="0"/>
                  </a:lnTo>
                  <a:lnTo>
                    <a:pt x="3132381" y="1509485"/>
                  </a:lnTo>
                  <a:lnTo>
                    <a:pt x="0" y="1509485"/>
                  </a:lnTo>
                  <a:close/>
                </a:path>
              </a:pathLst>
            </a:custGeom>
            <a:solidFill>
              <a:srgbClr val="FAF8F0"/>
            </a:solidFill>
            <a:ln w="38100" cap="sq">
              <a:solidFill>
                <a:srgbClr val="000000"/>
              </a:solidFill>
              <a:prstDash val="solid"/>
              <a:miter/>
            </a:ln>
          </p:spPr>
        </p:sp>
        <p:sp>
          <p:nvSpPr>
            <p:cNvPr id="4" name="TextBox 4"/>
            <p:cNvSpPr txBox="1"/>
            <p:nvPr/>
          </p:nvSpPr>
          <p:spPr>
            <a:xfrm>
              <a:off x="0" y="-38100"/>
              <a:ext cx="3132381" cy="1547585"/>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914400" y="6307825"/>
            <a:ext cx="3314700" cy="3160576"/>
          </a:xfrm>
          <a:custGeom>
            <a:avLst/>
            <a:gdLst/>
            <a:ahLst/>
            <a:cxnLst/>
            <a:rect l="l" t="t" r="r" b="b"/>
            <a:pathLst>
              <a:path w="4144945" h="4114800">
                <a:moveTo>
                  <a:pt x="0" y="0"/>
                </a:moveTo>
                <a:lnTo>
                  <a:pt x="4144945" y="0"/>
                </a:lnTo>
                <a:lnTo>
                  <a:pt x="4144945"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flipH="1">
            <a:off x="13563600" y="6307825"/>
            <a:ext cx="3018213" cy="3444051"/>
          </a:xfrm>
          <a:custGeom>
            <a:avLst/>
            <a:gdLst/>
            <a:ahLst/>
            <a:cxnLst/>
            <a:rect l="l" t="t" r="r" b="b"/>
            <a:pathLst>
              <a:path w="3665913" h="4114800">
                <a:moveTo>
                  <a:pt x="3665913" y="0"/>
                </a:moveTo>
                <a:lnTo>
                  <a:pt x="0" y="0"/>
                </a:lnTo>
                <a:lnTo>
                  <a:pt x="0" y="4114800"/>
                </a:lnTo>
                <a:lnTo>
                  <a:pt x="3665913" y="4114800"/>
                </a:lnTo>
                <a:lnTo>
                  <a:pt x="3665913"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8" name="Freeform 8"/>
          <p:cNvSpPr/>
          <p:nvPr/>
        </p:nvSpPr>
        <p:spPr>
          <a:xfrm>
            <a:off x="7162799" y="800099"/>
            <a:ext cx="4166669" cy="1605541"/>
          </a:xfrm>
          <a:custGeom>
            <a:avLst/>
            <a:gdLst/>
            <a:ahLst/>
            <a:cxnLst/>
            <a:rect l="l" t="t" r="r" b="b"/>
            <a:pathLst>
              <a:path w="4370938" h="1684798">
                <a:moveTo>
                  <a:pt x="0" y="0"/>
                </a:moveTo>
                <a:lnTo>
                  <a:pt x="4370938" y="0"/>
                </a:lnTo>
                <a:lnTo>
                  <a:pt x="4370938" y="1684798"/>
                </a:lnTo>
                <a:lnTo>
                  <a:pt x="0" y="168479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0" name="Title 2">
            <a:extLst>
              <a:ext uri="{FF2B5EF4-FFF2-40B4-BE49-F238E27FC236}">
                <a16:creationId xmlns:a16="http://schemas.microsoft.com/office/drawing/2014/main" id="{30856638-2349-D8AF-558F-9E550E27CB3A}"/>
              </a:ext>
            </a:extLst>
          </p:cNvPr>
          <p:cNvSpPr txBox="1">
            <a:spLocks/>
          </p:cNvSpPr>
          <p:nvPr/>
        </p:nvSpPr>
        <p:spPr>
          <a:xfrm>
            <a:off x="2362200" y="4229100"/>
            <a:ext cx="13563599" cy="27432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30000"/>
              </a:lnSpc>
              <a:spcBef>
                <a:spcPts val="1200"/>
              </a:spcBef>
              <a:spcAft>
                <a:spcPts val="1200"/>
              </a:spcAft>
            </a:pPr>
            <a:r>
              <a:rPr lang="en-US" sz="5400" b="1" cap="all" dirty="0">
                <a:solidFill>
                  <a:srgbClr val="00B050"/>
                </a:solidFill>
                <a:latin typeface="Arial Bold" panose="020B0704020202020204" pitchFamily="34" charset="0"/>
                <a:cs typeface="Arial Bold" panose="020B0704020202020204" pitchFamily="34" charset="0"/>
              </a:rPr>
              <a:t>BÀI 7.</a:t>
            </a:r>
            <a:r>
              <a:rPr lang="en-US" sz="5400" b="1" cap="all" dirty="0">
                <a:solidFill>
                  <a:srgbClr val="0000FF"/>
                </a:solidFill>
                <a:latin typeface="Arial Bold" panose="020B0704020202020204" pitchFamily="34" charset="0"/>
                <a:cs typeface="Arial Bold" panose="020B0704020202020204" pitchFamily="34" charset="0"/>
              </a:rPr>
              <a:t> </a:t>
            </a:r>
            <a:r>
              <a:rPr lang="vi-VN" sz="5400" b="1" cap="all" dirty="0">
                <a:solidFill>
                  <a:srgbClr val="0000FF"/>
                </a:solidFill>
                <a:latin typeface="Arial Bold" panose="020B0704020202020204" pitchFamily="34" charset="0"/>
                <a:cs typeface="Arial Bold" panose="020B0704020202020204" pitchFamily="34" charset="0"/>
              </a:rPr>
              <a:t>TẠO CÂY THƯ MỤC VỚI CẤU TRÚC </a:t>
            </a:r>
            <a:r>
              <a:rPr lang="vi-VN" sz="5400" b="1" cap="all">
                <a:solidFill>
                  <a:srgbClr val="0000FF"/>
                </a:solidFill>
                <a:latin typeface="Arial Bold" panose="020B0704020202020204" pitchFamily="34" charset="0"/>
                <a:cs typeface="Arial Bold" panose="020B0704020202020204" pitchFamily="34" charset="0"/>
              </a:rPr>
              <a:t>HỢP LÍ</a:t>
            </a:r>
            <a:endParaRPr lang="en-US" sz="5400" b="1" cap="all">
              <a:solidFill>
                <a:srgbClr val="0000FF"/>
              </a:solidFill>
              <a:latin typeface="Arial Bold" panose="020B0704020202020204" pitchFamily="34" charset="0"/>
              <a:cs typeface="Arial Bold" panose="020B0704020202020204" pitchFamily="34" charset="0"/>
            </a:endParaRPr>
          </a:p>
          <a:p>
            <a:pPr>
              <a:lnSpc>
                <a:spcPct val="130000"/>
              </a:lnSpc>
              <a:spcBef>
                <a:spcPts val="1200"/>
              </a:spcBef>
              <a:spcAft>
                <a:spcPts val="1200"/>
              </a:spcAft>
            </a:pPr>
            <a:r>
              <a:rPr lang="en-US" sz="5400" b="1" cap="all">
                <a:solidFill>
                  <a:srgbClr val="FF0000"/>
                </a:solidFill>
                <a:latin typeface="Arial Bold" panose="020B0704020202020204" pitchFamily="34" charset="0"/>
                <a:cs typeface="Arial Bold" panose="020B0704020202020204" pitchFamily="34" charset="0"/>
              </a:rPr>
              <a:t>(trang 23)</a:t>
            </a:r>
            <a:endParaRPr lang="en-US" sz="5400" b="1" cap="all" dirty="0">
              <a:solidFill>
                <a:srgbClr val="FF0000"/>
              </a:solidFill>
              <a:latin typeface="Arial Bold" panose="020B0704020202020204" pitchFamily="34" charset="0"/>
              <a:cs typeface="Arial Bold" panose="020B0704020202020204" pitchFamily="34" charset="0"/>
            </a:endParaRPr>
          </a:p>
        </p:txBody>
      </p:sp>
    </p:spTree>
    <p:custDataLst>
      <p:tags r:id="rId1"/>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2F6135-AF68-4A64-8137-B70201CF8CB7}"/>
              </a:ext>
            </a:extLst>
          </p:cNvPr>
          <p:cNvPicPr>
            <a:picLocks noChangeAspect="1"/>
          </p:cNvPicPr>
          <p:nvPr/>
        </p:nvPicPr>
        <p:blipFill>
          <a:blip r:embed="rId7"/>
          <a:stretch>
            <a:fillRect/>
          </a:stretch>
        </p:blipFill>
        <p:spPr>
          <a:xfrm>
            <a:off x="0" y="10267"/>
            <a:ext cx="18288000" cy="10266467"/>
          </a:xfrm>
          <a:prstGeom prst="rect">
            <a:avLst/>
          </a:prstGeom>
        </p:spPr>
      </p:pic>
      <p:grpSp>
        <p:nvGrpSpPr>
          <p:cNvPr id="23" name="Group 22">
            <a:extLst>
              <a:ext uri="{FF2B5EF4-FFF2-40B4-BE49-F238E27FC236}">
                <a16:creationId xmlns:a16="http://schemas.microsoft.com/office/drawing/2014/main" id="{4D2DA1AF-855F-46C2-8AE1-5718E4DFD783}"/>
              </a:ext>
            </a:extLst>
          </p:cNvPr>
          <p:cNvGrpSpPr/>
          <p:nvPr/>
        </p:nvGrpSpPr>
        <p:grpSpPr>
          <a:xfrm>
            <a:off x="10155959" y="4513661"/>
            <a:ext cx="7658097" cy="2686047"/>
            <a:chOff x="6770639" y="3009107"/>
            <a:chExt cx="5105398" cy="1790698"/>
          </a:xfrm>
        </p:grpSpPr>
        <p:grpSp>
          <p:nvGrpSpPr>
            <p:cNvPr id="45" name="Group 44">
              <a:extLst>
                <a:ext uri="{FF2B5EF4-FFF2-40B4-BE49-F238E27FC236}">
                  <a16:creationId xmlns:a16="http://schemas.microsoft.com/office/drawing/2014/main" id="{07151055-1672-4C7E-BA92-63E851A005B3}"/>
                </a:ext>
              </a:extLst>
            </p:cNvPr>
            <p:cNvGrpSpPr/>
            <p:nvPr/>
          </p:nvGrpSpPr>
          <p:grpSpPr>
            <a:xfrm>
              <a:off x="6770639" y="3009107"/>
              <a:ext cx="5105398" cy="1790698"/>
              <a:chOff x="838202" y="2438400"/>
              <a:chExt cx="5105398" cy="2057398"/>
            </a:xfrm>
          </p:grpSpPr>
          <p:sp>
            <p:nvSpPr>
              <p:cNvPr id="48" name="Rectangle: Rounded Corners 47">
                <a:extLst>
                  <a:ext uri="{FF2B5EF4-FFF2-40B4-BE49-F238E27FC236}">
                    <a16:creationId xmlns:a16="http://schemas.microsoft.com/office/drawing/2014/main" id="{A6421F9E-FF9D-4A7C-9697-7F0260F96688}"/>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white"/>
                  </a:solidFill>
                  <a:effectLst/>
                  <a:uLnTx/>
                  <a:uFillTx/>
                  <a:latin typeface="Calibri"/>
                  <a:ea typeface="+mn-ea"/>
                  <a:cs typeface="+mn-cs"/>
                </a:endParaRPr>
              </a:p>
            </p:txBody>
          </p:sp>
          <p:sp>
            <p:nvSpPr>
              <p:cNvPr id="49" name="Rectangle: Rounded Corners 48">
                <a:extLst>
                  <a:ext uri="{FF2B5EF4-FFF2-40B4-BE49-F238E27FC236}">
                    <a16:creationId xmlns:a16="http://schemas.microsoft.com/office/drawing/2014/main" id="{112AD5E6-6201-4B49-AAE8-FFB92C6AFE43}"/>
                  </a:ext>
                </a:extLst>
              </p:cNvPr>
              <p:cNvSpPr/>
              <p:nvPr/>
            </p:nvSpPr>
            <p:spPr>
              <a:xfrm>
                <a:off x="952501" y="2514599"/>
                <a:ext cx="4876800" cy="1905000"/>
              </a:xfrm>
              <a:prstGeom prst="roundRect">
                <a:avLst/>
              </a:prstGeom>
              <a:solidFill>
                <a:srgbClr val="337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white"/>
                  </a:solidFill>
                  <a:effectLst/>
                  <a:uLnTx/>
                  <a:uFillTx/>
                  <a:latin typeface="Calibri"/>
                  <a:ea typeface="+mn-ea"/>
                  <a:cs typeface="+mn-cs"/>
                </a:endParaRPr>
              </a:p>
            </p:txBody>
          </p:sp>
        </p:grpSp>
        <p:sp>
          <p:nvSpPr>
            <p:cNvPr id="125" name="Rectangle: Rounded Corners 124">
              <a:extLst>
                <a:ext uri="{FF2B5EF4-FFF2-40B4-BE49-F238E27FC236}">
                  <a16:creationId xmlns:a16="http://schemas.microsoft.com/office/drawing/2014/main" id="{8FEB6CFE-AB0E-4B4E-B91D-88A1DA89A89A}"/>
                </a:ext>
              </a:extLst>
            </p:cNvPr>
            <p:cNvSpPr/>
            <p:nvPr/>
          </p:nvSpPr>
          <p:spPr>
            <a:xfrm>
              <a:off x="7228842" y="30754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B. Dễ dàng và nhanh chóng tìm được tệp, thư mục cần tìm.</a:t>
              </a:r>
              <a:endParaRPr kumimoji="0" lang="en-US" sz="4400" b="1" i="0" u="none" strike="noStrike" kern="1200" cap="none" spc="0" normalizeH="0" baseline="0" noProof="0" dirty="0">
                <a:ln>
                  <a:noFill/>
                </a:ln>
                <a:solidFill>
                  <a:prstClr val="white"/>
                </a:solidFill>
                <a:effectLst/>
                <a:uLnTx/>
                <a:uFillTx/>
                <a:latin typeface="iCiel Cadena" panose="02000503000000020004" pitchFamily="50" charset="0"/>
                <a:ea typeface="+mn-ea"/>
                <a:cs typeface="+mn-cs"/>
              </a:endParaRPr>
            </a:p>
          </p:txBody>
        </p:sp>
      </p:grpSp>
      <p:grpSp>
        <p:nvGrpSpPr>
          <p:cNvPr id="22" name="Group 21">
            <a:extLst>
              <a:ext uri="{FF2B5EF4-FFF2-40B4-BE49-F238E27FC236}">
                <a16:creationId xmlns:a16="http://schemas.microsoft.com/office/drawing/2014/main" id="{48C8C043-95EA-4C88-BCE4-63900E1F20A4}"/>
              </a:ext>
            </a:extLst>
          </p:cNvPr>
          <p:cNvGrpSpPr/>
          <p:nvPr/>
        </p:nvGrpSpPr>
        <p:grpSpPr>
          <a:xfrm>
            <a:off x="10155959" y="7400838"/>
            <a:ext cx="7658097" cy="2686047"/>
            <a:chOff x="6770639" y="4933892"/>
            <a:chExt cx="5105398" cy="1790698"/>
          </a:xfrm>
        </p:grpSpPr>
        <p:grpSp>
          <p:nvGrpSpPr>
            <p:cNvPr id="51" name="Group 50">
              <a:extLst>
                <a:ext uri="{FF2B5EF4-FFF2-40B4-BE49-F238E27FC236}">
                  <a16:creationId xmlns:a16="http://schemas.microsoft.com/office/drawing/2014/main" id="{7F5B4359-49BD-4F81-87DA-3502A642CC14}"/>
                </a:ext>
              </a:extLst>
            </p:cNvPr>
            <p:cNvGrpSpPr/>
            <p:nvPr/>
          </p:nvGrpSpPr>
          <p:grpSpPr>
            <a:xfrm>
              <a:off x="6770639" y="4933892"/>
              <a:ext cx="5105398" cy="1790698"/>
              <a:chOff x="838202" y="2438400"/>
              <a:chExt cx="5105398" cy="2057398"/>
            </a:xfrm>
          </p:grpSpPr>
          <p:sp>
            <p:nvSpPr>
              <p:cNvPr id="54" name="Rectangle: Rounded Corners 53">
                <a:extLst>
                  <a:ext uri="{FF2B5EF4-FFF2-40B4-BE49-F238E27FC236}">
                    <a16:creationId xmlns:a16="http://schemas.microsoft.com/office/drawing/2014/main" id="{D1DC5350-0109-4799-B29F-14BD235F834D}"/>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white"/>
                  </a:solidFill>
                  <a:effectLst/>
                  <a:uLnTx/>
                  <a:uFillTx/>
                  <a:latin typeface="Calibri"/>
                  <a:ea typeface="+mn-ea"/>
                  <a:cs typeface="+mn-cs"/>
                </a:endParaRPr>
              </a:p>
            </p:txBody>
          </p:sp>
          <p:sp>
            <p:nvSpPr>
              <p:cNvPr id="55" name="Rectangle: Rounded Corners 54">
                <a:extLst>
                  <a:ext uri="{FF2B5EF4-FFF2-40B4-BE49-F238E27FC236}">
                    <a16:creationId xmlns:a16="http://schemas.microsoft.com/office/drawing/2014/main" id="{532A6D39-BB84-4E99-82BE-0B6CBB01577A}"/>
                  </a:ext>
                </a:extLst>
              </p:cNvPr>
              <p:cNvSpPr/>
              <p:nvPr/>
            </p:nvSpPr>
            <p:spPr>
              <a:xfrm>
                <a:off x="952501" y="2514599"/>
                <a:ext cx="4876800" cy="1905000"/>
              </a:xfrm>
              <a:prstGeom prst="roundRect">
                <a:avLst/>
              </a:prstGeom>
              <a:solidFill>
                <a:srgbClr val="FF46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white"/>
                  </a:solidFill>
                  <a:effectLst/>
                  <a:uLnTx/>
                  <a:uFillTx/>
                  <a:latin typeface="Calibri"/>
                  <a:ea typeface="+mn-ea"/>
                  <a:cs typeface="+mn-cs"/>
                </a:endParaRPr>
              </a:p>
            </p:txBody>
          </p:sp>
        </p:grpSp>
        <p:sp>
          <p:nvSpPr>
            <p:cNvPr id="126" name="Rectangle: Rounded Corners 125">
              <a:extLst>
                <a:ext uri="{FF2B5EF4-FFF2-40B4-BE49-F238E27FC236}">
                  <a16:creationId xmlns:a16="http://schemas.microsoft.com/office/drawing/2014/main" id="{797BC3E3-56FA-4AAA-953C-4E2F5AEBD8E8}"/>
                </a:ext>
              </a:extLst>
            </p:cNvPr>
            <p:cNvSpPr/>
            <p:nvPr/>
          </p:nvSpPr>
          <p:spPr>
            <a:xfrm>
              <a:off x="7228842" y="49816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 Không giúp ích gì.</a:t>
              </a:r>
              <a:endParaRPr kumimoji="0" lang="en-US" sz="4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grpSp>
        <p:nvGrpSpPr>
          <p:cNvPr id="21" name="Group 20">
            <a:extLst>
              <a:ext uri="{FF2B5EF4-FFF2-40B4-BE49-F238E27FC236}">
                <a16:creationId xmlns:a16="http://schemas.microsoft.com/office/drawing/2014/main" id="{0CE7BFBB-E9FD-4291-9D1E-392C32762D78}"/>
              </a:ext>
            </a:extLst>
          </p:cNvPr>
          <p:cNvGrpSpPr/>
          <p:nvPr/>
        </p:nvGrpSpPr>
        <p:grpSpPr>
          <a:xfrm>
            <a:off x="1257302" y="7400838"/>
            <a:ext cx="7658097" cy="2686047"/>
            <a:chOff x="838201" y="4933892"/>
            <a:chExt cx="5105398" cy="1790698"/>
          </a:xfrm>
        </p:grpSpPr>
        <p:grpSp>
          <p:nvGrpSpPr>
            <p:cNvPr id="39" name="Group 38">
              <a:extLst>
                <a:ext uri="{FF2B5EF4-FFF2-40B4-BE49-F238E27FC236}">
                  <a16:creationId xmlns:a16="http://schemas.microsoft.com/office/drawing/2014/main" id="{08147DBC-1562-4B7B-955E-9A5ECFE3642B}"/>
                </a:ext>
              </a:extLst>
            </p:cNvPr>
            <p:cNvGrpSpPr/>
            <p:nvPr/>
          </p:nvGrpSpPr>
          <p:grpSpPr>
            <a:xfrm>
              <a:off x="838201" y="4933892"/>
              <a:ext cx="5105398" cy="1790698"/>
              <a:chOff x="838202" y="2438400"/>
              <a:chExt cx="5105398" cy="2057398"/>
            </a:xfrm>
          </p:grpSpPr>
          <p:sp>
            <p:nvSpPr>
              <p:cNvPr id="42" name="Rectangle: Rounded Corners 41">
                <a:extLst>
                  <a:ext uri="{FF2B5EF4-FFF2-40B4-BE49-F238E27FC236}">
                    <a16:creationId xmlns:a16="http://schemas.microsoft.com/office/drawing/2014/main" id="{6C5F18D1-233E-459F-A9A1-3C785C7DC119}"/>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white"/>
                  </a:solidFill>
                  <a:effectLst/>
                  <a:uLnTx/>
                  <a:uFillTx/>
                  <a:latin typeface="Calibri"/>
                  <a:ea typeface="+mn-ea"/>
                  <a:cs typeface="+mn-cs"/>
                </a:endParaRPr>
              </a:p>
            </p:txBody>
          </p:sp>
          <p:sp>
            <p:nvSpPr>
              <p:cNvPr id="43" name="Rectangle: Rounded Corners 42">
                <a:extLst>
                  <a:ext uri="{FF2B5EF4-FFF2-40B4-BE49-F238E27FC236}">
                    <a16:creationId xmlns:a16="http://schemas.microsoft.com/office/drawing/2014/main" id="{C3D90569-2038-4699-AD4F-2466D4AF519B}"/>
                  </a:ext>
                </a:extLst>
              </p:cNvPr>
              <p:cNvSpPr/>
              <p:nvPr/>
            </p:nvSpPr>
            <p:spPr>
              <a:xfrm>
                <a:off x="952501" y="2514599"/>
                <a:ext cx="4876800" cy="1905000"/>
              </a:xfrm>
              <a:prstGeom prst="roundRect">
                <a:avLst/>
              </a:prstGeom>
              <a:solidFill>
                <a:srgbClr val="00CF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white"/>
                  </a:solidFill>
                  <a:effectLst/>
                  <a:uLnTx/>
                  <a:uFillTx/>
                  <a:latin typeface="Calibri"/>
                  <a:ea typeface="+mn-ea"/>
                  <a:cs typeface="+mn-cs"/>
                </a:endParaRPr>
              </a:p>
            </p:txBody>
          </p:sp>
        </p:grpSp>
        <p:sp>
          <p:nvSpPr>
            <p:cNvPr id="124" name="Rectangle: Rounded Corners 123">
              <a:extLst>
                <a:ext uri="{FF2B5EF4-FFF2-40B4-BE49-F238E27FC236}">
                  <a16:creationId xmlns:a16="http://schemas.microsoft.com/office/drawing/2014/main" id="{6367453D-420B-4D30-B207-A57CC4372B2A}"/>
                </a:ext>
              </a:extLst>
            </p:cNvPr>
            <p:cNvSpPr/>
            <p:nvPr/>
          </p:nvSpPr>
          <p:spPr>
            <a:xfrm>
              <a:off x="1314172" y="49816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60325" algn="l"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 Dễ tạo cây thư mục. </a:t>
              </a:r>
              <a:endParaRPr kumimoji="0" lang="en-US" sz="4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grpSp>
        <p:nvGrpSpPr>
          <p:cNvPr id="20" name="Group 19">
            <a:extLst>
              <a:ext uri="{FF2B5EF4-FFF2-40B4-BE49-F238E27FC236}">
                <a16:creationId xmlns:a16="http://schemas.microsoft.com/office/drawing/2014/main" id="{F3231591-2AE6-4064-9D84-402B76CD1593}"/>
              </a:ext>
            </a:extLst>
          </p:cNvPr>
          <p:cNvGrpSpPr/>
          <p:nvPr/>
        </p:nvGrpSpPr>
        <p:grpSpPr>
          <a:xfrm>
            <a:off x="1257302" y="4513661"/>
            <a:ext cx="7658097" cy="2686047"/>
            <a:chOff x="838201" y="3009107"/>
            <a:chExt cx="5105398" cy="1790698"/>
          </a:xfrm>
        </p:grpSpPr>
        <p:grpSp>
          <p:nvGrpSpPr>
            <p:cNvPr id="36" name="Group 35">
              <a:extLst>
                <a:ext uri="{FF2B5EF4-FFF2-40B4-BE49-F238E27FC236}">
                  <a16:creationId xmlns:a16="http://schemas.microsoft.com/office/drawing/2014/main" id="{E69C64D8-76BA-47C1-B3F5-339643BE0FEB}"/>
                </a:ext>
              </a:extLst>
            </p:cNvPr>
            <p:cNvGrpSpPr/>
            <p:nvPr/>
          </p:nvGrpSpPr>
          <p:grpSpPr>
            <a:xfrm>
              <a:off x="838201" y="3009107"/>
              <a:ext cx="5105398" cy="1790698"/>
              <a:chOff x="838202" y="2438400"/>
              <a:chExt cx="5105398" cy="2057398"/>
            </a:xfrm>
          </p:grpSpPr>
          <p:sp>
            <p:nvSpPr>
              <p:cNvPr id="17" name="Rectangle: Rounded Corners 16">
                <a:extLst>
                  <a:ext uri="{FF2B5EF4-FFF2-40B4-BE49-F238E27FC236}">
                    <a16:creationId xmlns:a16="http://schemas.microsoft.com/office/drawing/2014/main" id="{DA723B64-8597-4560-BDD4-9C604D2EA64B}"/>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white"/>
                  </a:solidFill>
                  <a:effectLst/>
                  <a:uLnTx/>
                  <a:uFillTx/>
                  <a:latin typeface="Calibri"/>
                  <a:ea typeface="+mn-ea"/>
                  <a:cs typeface="+mn-cs"/>
                </a:endParaRPr>
              </a:p>
            </p:txBody>
          </p:sp>
          <p:sp>
            <p:nvSpPr>
              <p:cNvPr id="4" name="Rectangle: Rounded Corners 3">
                <a:extLst>
                  <a:ext uri="{FF2B5EF4-FFF2-40B4-BE49-F238E27FC236}">
                    <a16:creationId xmlns:a16="http://schemas.microsoft.com/office/drawing/2014/main" id="{924F9C22-7338-4783-9D1F-4F6669251F7D}"/>
                  </a:ext>
                </a:extLst>
              </p:cNvPr>
              <p:cNvSpPr/>
              <p:nvPr/>
            </p:nvSpPr>
            <p:spPr>
              <a:xfrm>
                <a:off x="952501" y="2514599"/>
                <a:ext cx="4876800" cy="1905000"/>
              </a:xfrm>
              <a:prstGeom prst="roundRect">
                <a:avLst/>
              </a:prstGeom>
              <a:solidFill>
                <a:srgbClr val="F49C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white"/>
                  </a:solidFill>
                  <a:effectLst/>
                  <a:uLnTx/>
                  <a:uFillTx/>
                  <a:latin typeface="Calibri"/>
                  <a:ea typeface="+mn-ea"/>
                  <a:cs typeface="+mn-cs"/>
                </a:endParaRPr>
              </a:p>
            </p:txBody>
          </p:sp>
        </p:grpSp>
        <p:sp>
          <p:nvSpPr>
            <p:cNvPr id="12" name="Rectangle: Rounded Corners 11">
              <a:extLst>
                <a:ext uri="{FF2B5EF4-FFF2-40B4-BE49-F238E27FC236}">
                  <a16:creationId xmlns:a16="http://schemas.microsoft.com/office/drawing/2014/main" id="{817205D1-8ECF-4ECE-A9DE-175B9F209F00}"/>
                </a:ext>
              </a:extLst>
            </p:cNvPr>
            <p:cNvSpPr/>
            <p:nvPr/>
          </p:nvSpPr>
          <p:spPr>
            <a:xfrm>
              <a:off x="1314172" y="30754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 </a:t>
              </a:r>
              <a:r>
                <a:rPr kumimoji="0" lang="vi-VN" sz="4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Có cây thư mục đẹp. </a:t>
              </a:r>
              <a:endParaRPr kumimoji="0" lang="en-US" sz="4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grpSp>
        <p:nvGrpSpPr>
          <p:cNvPr id="11" name="Group 10">
            <a:extLst>
              <a:ext uri="{FF2B5EF4-FFF2-40B4-BE49-F238E27FC236}">
                <a16:creationId xmlns:a16="http://schemas.microsoft.com/office/drawing/2014/main" id="{4FC307E2-8C84-4E25-BF45-1D7184DA588B}"/>
              </a:ext>
            </a:extLst>
          </p:cNvPr>
          <p:cNvGrpSpPr/>
          <p:nvPr/>
        </p:nvGrpSpPr>
        <p:grpSpPr>
          <a:xfrm>
            <a:off x="2973868" y="369653"/>
            <a:ext cx="14942591" cy="3831668"/>
            <a:chOff x="1982578" y="246435"/>
            <a:chExt cx="9961727" cy="2554445"/>
          </a:xfrm>
        </p:grpSpPr>
        <p:pic>
          <p:nvPicPr>
            <p:cNvPr id="9" name="Picture 8">
              <a:extLst>
                <a:ext uri="{FF2B5EF4-FFF2-40B4-BE49-F238E27FC236}">
                  <a16:creationId xmlns:a16="http://schemas.microsoft.com/office/drawing/2014/main" id="{592879B0-0D95-41F4-AF6C-356C03398608}"/>
                </a:ext>
              </a:extLst>
            </p:cNvPr>
            <p:cNvPicPr>
              <a:picLocks noChangeAspect="1"/>
            </p:cNvPicPr>
            <p:nvPr/>
          </p:nvPicPr>
          <p:blipFill>
            <a:blip r:embed="rId8"/>
            <a:stretch>
              <a:fillRect/>
            </a:stretch>
          </p:blipFill>
          <p:spPr>
            <a:xfrm>
              <a:off x="1982578" y="246435"/>
              <a:ext cx="9961727" cy="2554445"/>
            </a:xfrm>
            <a:prstGeom prst="rect">
              <a:avLst/>
            </a:prstGeom>
          </p:spPr>
        </p:pic>
        <p:sp>
          <p:nvSpPr>
            <p:cNvPr id="117" name="Rectangle: Rounded Corners 116">
              <a:extLst>
                <a:ext uri="{FF2B5EF4-FFF2-40B4-BE49-F238E27FC236}">
                  <a16:creationId xmlns:a16="http://schemas.microsoft.com/office/drawing/2014/main" id="{C514F8ED-55A3-41ED-A6BF-C88625750094}"/>
                </a:ext>
              </a:extLst>
            </p:cNvPr>
            <p:cNvSpPr/>
            <p:nvPr/>
          </p:nvSpPr>
          <p:spPr>
            <a:xfrm>
              <a:off x="2161760" y="419053"/>
              <a:ext cx="9471904" cy="20422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Câu</a:t>
              </a:r>
              <a:r>
                <a:rPr kumimoji="0" lang="en-US" sz="4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1. </a:t>
              </a:r>
              <a:r>
                <a:rPr kumimoji="0" lang="vi-VN" sz="4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Tạo </a:t>
              </a:r>
              <a:r>
                <a:rPr kumimoji="0" lang="en-US" sz="4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cây </a:t>
              </a:r>
              <a:r>
                <a:rPr kumimoji="0" lang="vi-VN" sz="4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thư </a:t>
              </a:r>
              <a:r>
                <a:rPr kumimoji="0" lang="vi-VN" sz="4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mục với cấu </a:t>
              </a:r>
              <a:r>
                <a:rPr kumimoji="0" lang="vi-VN" sz="4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trúc hợp </a:t>
              </a:r>
              <a:r>
                <a:rPr kumimoji="0" lang="vi-VN" sz="4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lí có lợi ích nào sau đây? </a:t>
              </a:r>
              <a:endParaRPr kumimoji="0" lang="en-US" sz="4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pic>
        <p:nvPicPr>
          <p:cNvPr id="2" name="ChuongCam - 9Slide.vn">
            <a:extLst>
              <a:ext uri="{FF2B5EF4-FFF2-40B4-BE49-F238E27FC236}">
                <a16:creationId xmlns:a16="http://schemas.microsoft.com/office/drawing/2014/main" id="{655755B7-2B89-4C82-B7B3-A9A4AA6270FE}"/>
              </a:ext>
            </a:extLst>
          </p:cNvPr>
          <p:cNvPicPr>
            <a:picLocks noChangeAspect="1"/>
          </p:cNvPicPr>
          <p:nvPr/>
        </p:nvPicPr>
        <p:blipFill>
          <a:blip r:embed="rId9"/>
          <a:stretch>
            <a:fillRect/>
          </a:stretch>
        </p:blipFill>
        <p:spPr>
          <a:xfrm>
            <a:off x="521751" y="5187607"/>
            <a:ext cx="1628684" cy="1501091"/>
          </a:xfrm>
          <a:prstGeom prst="rect">
            <a:avLst/>
          </a:prstGeom>
        </p:spPr>
      </p:pic>
      <p:pic>
        <p:nvPicPr>
          <p:cNvPr id="116" name="ChuongLa - 9Slide.vn">
            <a:extLst>
              <a:ext uri="{FF2B5EF4-FFF2-40B4-BE49-F238E27FC236}">
                <a16:creationId xmlns:a16="http://schemas.microsoft.com/office/drawing/2014/main" id="{C86FD277-D7C1-4175-9CE8-89B100B9DFFB}"/>
              </a:ext>
            </a:extLst>
          </p:cNvPr>
          <p:cNvPicPr>
            <a:picLocks noChangeAspect="1"/>
          </p:cNvPicPr>
          <p:nvPr/>
        </p:nvPicPr>
        <p:blipFill>
          <a:blip r:embed="rId9"/>
          <a:stretch>
            <a:fillRect/>
          </a:stretch>
        </p:blipFill>
        <p:spPr>
          <a:xfrm>
            <a:off x="502909" y="8099196"/>
            <a:ext cx="1628685" cy="1501092"/>
          </a:xfrm>
          <a:prstGeom prst="rect">
            <a:avLst/>
          </a:prstGeom>
        </p:spPr>
      </p:pic>
      <p:pic>
        <p:nvPicPr>
          <p:cNvPr id="119" name="ChuongXanh - 9Slide.vn">
            <a:extLst>
              <a:ext uri="{FF2B5EF4-FFF2-40B4-BE49-F238E27FC236}">
                <a16:creationId xmlns:a16="http://schemas.microsoft.com/office/drawing/2014/main" id="{DCAFEAC0-B8B5-42C5-94DB-0577C814E6A6}"/>
              </a:ext>
            </a:extLst>
          </p:cNvPr>
          <p:cNvPicPr>
            <a:picLocks noChangeAspect="1"/>
          </p:cNvPicPr>
          <p:nvPr/>
        </p:nvPicPr>
        <p:blipFill>
          <a:blip r:embed="rId9"/>
          <a:stretch>
            <a:fillRect/>
          </a:stretch>
        </p:blipFill>
        <p:spPr>
          <a:xfrm>
            <a:off x="9381318" y="5176046"/>
            <a:ext cx="1582765" cy="1458769"/>
          </a:xfrm>
          <a:prstGeom prst="rect">
            <a:avLst/>
          </a:prstGeom>
        </p:spPr>
      </p:pic>
      <p:pic>
        <p:nvPicPr>
          <p:cNvPr id="120" name="ChuongDo - 9Slide.vn">
            <a:extLst>
              <a:ext uri="{FF2B5EF4-FFF2-40B4-BE49-F238E27FC236}">
                <a16:creationId xmlns:a16="http://schemas.microsoft.com/office/drawing/2014/main" id="{F866C24F-F6FF-4EB3-A1BD-2435DD437008}"/>
              </a:ext>
            </a:extLst>
          </p:cNvPr>
          <p:cNvPicPr>
            <a:picLocks noChangeAspect="1"/>
          </p:cNvPicPr>
          <p:nvPr/>
        </p:nvPicPr>
        <p:blipFill>
          <a:blip r:embed="rId9"/>
          <a:stretch>
            <a:fillRect/>
          </a:stretch>
        </p:blipFill>
        <p:spPr>
          <a:xfrm>
            <a:off x="9457907" y="8048604"/>
            <a:ext cx="1582766" cy="1458770"/>
          </a:xfrm>
          <a:prstGeom prst="rect">
            <a:avLst/>
          </a:prstGeom>
        </p:spPr>
      </p:pic>
      <p:grpSp>
        <p:nvGrpSpPr>
          <p:cNvPr id="26" name="Group 25">
            <a:extLst>
              <a:ext uri="{FF2B5EF4-FFF2-40B4-BE49-F238E27FC236}">
                <a16:creationId xmlns:a16="http://schemas.microsoft.com/office/drawing/2014/main" id="{D88582B8-A3C9-486C-963D-8CEED620D8EC}"/>
              </a:ext>
            </a:extLst>
          </p:cNvPr>
          <p:cNvGrpSpPr/>
          <p:nvPr/>
        </p:nvGrpSpPr>
        <p:grpSpPr>
          <a:xfrm>
            <a:off x="-6170412" y="228697"/>
            <a:ext cx="6070056" cy="3498462"/>
            <a:chOff x="-4113608" y="152464"/>
            <a:chExt cx="4046704" cy="2332308"/>
          </a:xfrm>
        </p:grpSpPr>
        <p:pic>
          <p:nvPicPr>
            <p:cNvPr id="24" name="Picture 23">
              <a:extLst>
                <a:ext uri="{FF2B5EF4-FFF2-40B4-BE49-F238E27FC236}">
                  <a16:creationId xmlns:a16="http://schemas.microsoft.com/office/drawing/2014/main" id="{D664CCA0-10CD-421D-8230-24CED5AA5218}"/>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4113608" y="152464"/>
              <a:ext cx="1959439" cy="2332308"/>
            </a:xfrm>
            <a:prstGeom prst="rect">
              <a:avLst/>
            </a:prstGeom>
          </p:spPr>
        </p:pic>
        <p:pic>
          <p:nvPicPr>
            <p:cNvPr id="167" name="Picture 166">
              <a:extLst>
                <a:ext uri="{FF2B5EF4-FFF2-40B4-BE49-F238E27FC236}">
                  <a16:creationId xmlns:a16="http://schemas.microsoft.com/office/drawing/2014/main" id="{37203794-B28C-4CE2-B01C-EED26C9C8BD8}"/>
                </a:ext>
              </a:extLst>
            </p:cNvPr>
            <p:cNvPicPr>
              <a:picLocks noChangeAspect="1"/>
            </p:cNvPicPr>
            <p:nvPr/>
          </p:nvPicPr>
          <p:blipFill>
            <a:blip r:embed="rId11"/>
            <a:stretch>
              <a:fillRect/>
            </a:stretch>
          </p:blipFill>
          <p:spPr>
            <a:xfrm rot="21112293" flipV="1">
              <a:off x="-2097738" y="181379"/>
              <a:ext cx="2030834" cy="1467344"/>
            </a:xfrm>
            <a:prstGeom prst="rect">
              <a:avLst/>
            </a:prstGeom>
            <a:effectLst>
              <a:outerShdw blurRad="50800" dist="38100" dir="2700000" algn="tl" rotWithShape="0">
                <a:prstClr val="black">
                  <a:alpha val="40000"/>
                </a:prstClr>
              </a:outerShdw>
            </a:effectLst>
          </p:spPr>
        </p:pic>
        <p:sp>
          <p:nvSpPr>
            <p:cNvPr id="168" name="TextBox 167">
              <a:extLst>
                <a:ext uri="{FF2B5EF4-FFF2-40B4-BE49-F238E27FC236}">
                  <a16:creationId xmlns:a16="http://schemas.microsoft.com/office/drawing/2014/main" id="{42F206FF-1C51-414C-8D57-DC6D2EEE0F95}"/>
                </a:ext>
              </a:extLst>
            </p:cNvPr>
            <p:cNvSpPr txBox="1"/>
            <p:nvPr/>
          </p:nvSpPr>
          <p:spPr>
            <a:xfrm>
              <a:off x="-1916107" y="437875"/>
              <a:ext cx="1699185" cy="80021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a:ln>
                    <a:noFill/>
                  </a:ln>
                  <a:solidFill>
                    <a:prstClr val="black">
                      <a:lumMod val="65000"/>
                      <a:lumOff val="35000"/>
                    </a:prstClr>
                  </a:solidFill>
                  <a:effectLst/>
                  <a:uLnTx/>
                  <a:uFillTx/>
                  <a:latin typeface="iCiel Cadena" panose="02000503000000020004" pitchFamily="50" charset="0"/>
                  <a:ea typeface="+mn-ea"/>
                  <a:cs typeface="+mn-cs"/>
                </a:rPr>
                <a:t>Yeahhh,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lumMod val="65000"/>
                      <a:lumOff val="35000"/>
                    </a:prstClr>
                  </a:solidFill>
                  <a:effectLst/>
                  <a:uLnTx/>
                  <a:uFillTx/>
                  <a:latin typeface="iCiel Cadena" panose="02000503000000020004" pitchFamily="50" charset="0"/>
                  <a:ea typeface="+mn-ea"/>
                  <a:cs typeface="+mn-cs"/>
                </a:rPr>
                <a:t>Đúng rồi!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lumMod val="65000"/>
                      <a:lumOff val="35000"/>
                    </a:prstClr>
                  </a:solidFill>
                  <a:effectLst/>
                  <a:uLnTx/>
                  <a:uFillTx/>
                  <a:latin typeface="iCiel Cadena" panose="02000503000000020004" pitchFamily="50" charset="0"/>
                  <a:ea typeface="+mn-ea"/>
                  <a:cs typeface="+mn-cs"/>
                </a:rPr>
                <a:t>Mình thích màu này!</a:t>
              </a:r>
              <a:endParaRPr kumimoji="0" lang="en-US" sz="1350" b="0" i="0" u="none" strike="noStrike" kern="1200" cap="none" spc="0" normalizeH="0" baseline="0" noProof="0">
                <a:ln>
                  <a:noFill/>
                </a:ln>
                <a:solidFill>
                  <a:prstClr val="black">
                    <a:lumMod val="65000"/>
                    <a:lumOff val="35000"/>
                  </a:prstClr>
                </a:solidFill>
                <a:effectLst/>
                <a:uLnTx/>
                <a:uFillTx/>
                <a:latin typeface="iCiel Cadena" panose="02000503000000020004" pitchFamily="50" charset="0"/>
                <a:ea typeface="+mn-ea"/>
                <a:cs typeface="+mn-cs"/>
              </a:endParaRPr>
            </a:p>
          </p:txBody>
        </p:sp>
      </p:grpSp>
      <p:grpSp>
        <p:nvGrpSpPr>
          <p:cNvPr id="27" name="Group 26">
            <a:extLst>
              <a:ext uri="{FF2B5EF4-FFF2-40B4-BE49-F238E27FC236}">
                <a16:creationId xmlns:a16="http://schemas.microsoft.com/office/drawing/2014/main" id="{8979E8AD-ADDD-4B2E-9AB0-12017073755C}"/>
              </a:ext>
            </a:extLst>
          </p:cNvPr>
          <p:cNvGrpSpPr/>
          <p:nvPr/>
        </p:nvGrpSpPr>
        <p:grpSpPr>
          <a:xfrm>
            <a:off x="-10091511" y="-453477"/>
            <a:ext cx="4605112" cy="4270436"/>
            <a:chOff x="-6727674" y="-791952"/>
            <a:chExt cx="3598081" cy="3336591"/>
          </a:xfrm>
        </p:grpSpPr>
        <p:pic>
          <p:nvPicPr>
            <p:cNvPr id="169" name="Picture 168">
              <a:extLst>
                <a:ext uri="{FF2B5EF4-FFF2-40B4-BE49-F238E27FC236}">
                  <a16:creationId xmlns:a16="http://schemas.microsoft.com/office/drawing/2014/main" id="{C237501B-EC88-410C-A9A9-AFA955003222}"/>
                </a:ext>
              </a:extLst>
            </p:cNvPr>
            <p:cNvPicPr>
              <a:picLocks noChangeAspect="1"/>
            </p:cNvPicPr>
            <p:nvPr/>
          </p:nvPicPr>
          <p:blipFill>
            <a:blip r:embed="rId12"/>
            <a:stretch>
              <a:fillRect/>
            </a:stretch>
          </p:blipFill>
          <p:spPr>
            <a:xfrm flipH="1">
              <a:off x="-6727674" y="-791952"/>
              <a:ext cx="2646923" cy="3336591"/>
            </a:xfrm>
            <a:prstGeom prst="rect">
              <a:avLst/>
            </a:prstGeom>
          </p:spPr>
        </p:pic>
        <p:grpSp>
          <p:nvGrpSpPr>
            <p:cNvPr id="25" name="Group 24">
              <a:extLst>
                <a:ext uri="{FF2B5EF4-FFF2-40B4-BE49-F238E27FC236}">
                  <a16:creationId xmlns:a16="http://schemas.microsoft.com/office/drawing/2014/main" id="{A843FEA3-3211-48AB-8C04-1405C0E2F2F5}"/>
                </a:ext>
              </a:extLst>
            </p:cNvPr>
            <p:cNvGrpSpPr/>
            <p:nvPr/>
          </p:nvGrpSpPr>
          <p:grpSpPr>
            <a:xfrm>
              <a:off x="-5243270" y="201217"/>
              <a:ext cx="2113677" cy="1527201"/>
              <a:chOff x="-6838077" y="4492546"/>
              <a:chExt cx="6547671" cy="4730906"/>
            </a:xfrm>
          </p:grpSpPr>
          <p:pic>
            <p:nvPicPr>
              <p:cNvPr id="170" name="Picture 169">
                <a:extLst>
                  <a:ext uri="{FF2B5EF4-FFF2-40B4-BE49-F238E27FC236}">
                    <a16:creationId xmlns:a16="http://schemas.microsoft.com/office/drawing/2014/main" id="{D9E75FE4-2C7F-446E-905E-B05955C1598A}"/>
                  </a:ext>
                </a:extLst>
              </p:cNvPr>
              <p:cNvPicPr>
                <a:picLocks noChangeAspect="1"/>
              </p:cNvPicPr>
              <p:nvPr/>
            </p:nvPicPr>
            <p:blipFill>
              <a:blip r:embed="rId11"/>
              <a:stretch>
                <a:fillRect/>
              </a:stretch>
            </p:blipFill>
            <p:spPr>
              <a:xfrm rot="21112293" flipV="1">
                <a:off x="-6838077" y="4492546"/>
                <a:ext cx="6547671" cy="4730906"/>
              </a:xfrm>
              <a:prstGeom prst="rect">
                <a:avLst/>
              </a:prstGeom>
              <a:effectLst>
                <a:outerShdw blurRad="50800" dist="38100" dir="2700000" algn="tl" rotWithShape="0">
                  <a:prstClr val="black">
                    <a:alpha val="40000"/>
                  </a:prstClr>
                </a:outerShdw>
              </a:effectLst>
            </p:spPr>
          </p:pic>
          <p:sp>
            <p:nvSpPr>
              <p:cNvPr id="171" name="TextBox 170">
                <a:extLst>
                  <a:ext uri="{FF2B5EF4-FFF2-40B4-BE49-F238E27FC236}">
                    <a16:creationId xmlns:a16="http://schemas.microsoft.com/office/drawing/2014/main" id="{3E46CBDC-2473-4520-BE03-3E0637A23938}"/>
                  </a:ext>
                </a:extLst>
              </p:cNvPr>
              <p:cNvSpPr txBox="1"/>
              <p:nvPr/>
            </p:nvSpPr>
            <p:spPr>
              <a:xfrm>
                <a:off x="-6078118" y="5075963"/>
                <a:ext cx="5350295" cy="2905221"/>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lumMod val="65000"/>
                        <a:lumOff val="35000"/>
                      </a:prstClr>
                    </a:solidFill>
                    <a:effectLst/>
                    <a:uLnTx/>
                    <a:uFillTx/>
                    <a:latin typeface="iCiel Cadena" panose="02000503000000020004" pitchFamily="50" charset="0"/>
                    <a:ea typeface="+mn-ea"/>
                    <a:cs typeface="+mn-cs"/>
                  </a:rPr>
                  <a:t>Huhu,</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a:ln>
                      <a:noFill/>
                    </a:ln>
                    <a:solidFill>
                      <a:prstClr val="black">
                        <a:lumMod val="65000"/>
                        <a:lumOff val="35000"/>
                      </a:prstClr>
                    </a:solidFill>
                    <a:effectLst/>
                    <a:uLnTx/>
                    <a:uFillTx/>
                    <a:latin typeface="iCiel Cadena" panose="02000503000000020004" pitchFamily="50" charset="0"/>
                    <a:ea typeface="+mn-ea"/>
                    <a:cs typeface="+mn-cs"/>
                  </a:rPr>
                  <a:t>chưa chính xác rồi!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a:ln>
                      <a:noFill/>
                    </a:ln>
                    <a:solidFill>
                      <a:prstClr val="black">
                        <a:lumMod val="65000"/>
                        <a:lumOff val="35000"/>
                      </a:prstClr>
                    </a:solidFill>
                    <a:effectLst/>
                    <a:uLnTx/>
                    <a:uFillTx/>
                    <a:latin typeface="iCiel Cadena" panose="02000503000000020004" pitchFamily="50" charset="0"/>
                    <a:ea typeface="+mn-ea"/>
                    <a:cs typeface="+mn-cs"/>
                  </a:rPr>
                  <a:t>Bạn chọn lại nha.</a:t>
                </a:r>
              </a:p>
            </p:txBody>
          </p:sp>
        </p:grpSp>
      </p:grpSp>
      <p:pic>
        <p:nvPicPr>
          <p:cNvPr id="29" name="Picture 28">
            <a:extLst>
              <a:ext uri="{FF2B5EF4-FFF2-40B4-BE49-F238E27FC236}">
                <a16:creationId xmlns:a16="http://schemas.microsoft.com/office/drawing/2014/main" id="{1407C153-BFDD-497E-BDAA-AD051BD675DE}"/>
              </a:ext>
            </a:extLst>
          </p:cNvPr>
          <p:cNvPicPr>
            <a:picLocks noChangeAspect="1"/>
          </p:cNvPicPr>
          <p:nvPr/>
        </p:nvPicPr>
        <p:blipFill>
          <a:blip r:embed="rId13"/>
          <a:stretch>
            <a:fillRect/>
          </a:stretch>
        </p:blipFill>
        <p:spPr>
          <a:xfrm>
            <a:off x="919863" y="471229"/>
            <a:ext cx="2322777" cy="3575615"/>
          </a:xfrm>
          <a:prstGeom prst="rect">
            <a:avLst/>
          </a:prstGeom>
        </p:spPr>
      </p:pic>
      <p:pic>
        <p:nvPicPr>
          <p:cNvPr id="40" name="AmthanhThua">
            <a:hlinkClick r:id="" action="ppaction://media"/>
            <a:extLst>
              <a:ext uri="{FF2B5EF4-FFF2-40B4-BE49-F238E27FC236}">
                <a16:creationId xmlns:a16="http://schemas.microsoft.com/office/drawing/2014/main" id="{E2C0CE17-61E7-4378-8029-5EC133966657}"/>
              </a:ext>
            </a:extLst>
          </p:cNvPr>
          <p:cNvPicPr>
            <a:picLocks noChangeAspect="1"/>
          </p:cNvPicPr>
          <p:nvPr>
            <a:audioFile r:link="rId3"/>
            <p:extLst>
              <p:ext uri="{DAA4B4D4-6D71-4841-9C94-3DE7FCFB9230}">
                <p14:media xmlns:p14="http://schemas.microsoft.com/office/powerpoint/2010/main" r:embed="rId2"/>
              </p:ext>
            </p:extLst>
          </p:nvPr>
        </p:nvPicPr>
        <p:blipFill>
          <a:blip r:embed="rId14"/>
          <a:stretch>
            <a:fillRect/>
          </a:stretch>
        </p:blipFill>
        <p:spPr>
          <a:xfrm>
            <a:off x="-1867519" y="6611885"/>
            <a:ext cx="731045" cy="731045"/>
          </a:xfrm>
          <a:prstGeom prst="rect">
            <a:avLst/>
          </a:prstGeom>
        </p:spPr>
      </p:pic>
      <p:pic>
        <p:nvPicPr>
          <p:cNvPr id="41" name="nhacthang">
            <a:hlinkClick r:id="" action="ppaction://media"/>
            <a:extLst>
              <a:ext uri="{FF2B5EF4-FFF2-40B4-BE49-F238E27FC236}">
                <a16:creationId xmlns:a16="http://schemas.microsoft.com/office/drawing/2014/main" id="{48B576CD-4EFF-45FA-9542-BB86C7CDBCE4}"/>
              </a:ext>
            </a:extLst>
          </p:cNvPr>
          <p:cNvPicPr>
            <a:picLocks noChangeAspect="1"/>
          </p:cNvPicPr>
          <p:nvPr>
            <a:audioFile r:link="rId5"/>
            <p:extLst>
              <p:ext uri="{DAA4B4D4-6D71-4841-9C94-3DE7FCFB9230}">
                <p14:media xmlns:p14="http://schemas.microsoft.com/office/powerpoint/2010/main" r:embed="rId4"/>
              </p:ext>
            </p:extLst>
          </p:nvPr>
        </p:nvPicPr>
        <p:blipFill>
          <a:blip r:embed="rId14"/>
          <a:stretch>
            <a:fillRect/>
          </a:stretch>
        </p:blipFill>
        <p:spPr>
          <a:xfrm>
            <a:off x="-1847789" y="4314595"/>
            <a:ext cx="731045" cy="731045"/>
          </a:xfrm>
          <a:prstGeom prst="rect">
            <a:avLst/>
          </a:prstGeom>
        </p:spPr>
      </p:pic>
      <p:sp>
        <p:nvSpPr>
          <p:cNvPr id="44" name="Rectangle 43">
            <a:extLst>
              <a:ext uri="{FF2B5EF4-FFF2-40B4-BE49-F238E27FC236}">
                <a16:creationId xmlns:a16="http://schemas.microsoft.com/office/drawing/2014/main" id="{AA723489-6D49-4107-80ED-43DDD32393D2}"/>
              </a:ext>
            </a:extLst>
          </p:cNvPr>
          <p:cNvSpPr/>
          <p:nvPr/>
        </p:nvSpPr>
        <p:spPr>
          <a:xfrm>
            <a:off x="0" y="10515600"/>
            <a:ext cx="5829300" cy="2971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lumMod val="50000"/>
                    <a:lumOff val="50000"/>
                  </a:prstClr>
                </a:solidFill>
                <a:effectLst/>
                <a:uLnTx/>
                <a:uFillTx/>
                <a:latin typeface="Calibri" panose="020F0502020204030204" pitchFamily="34" charset="0"/>
                <a:ea typeface="+mn-ea"/>
                <a:cs typeface="Calibri" panose="020F0502020204030204" pitchFamily="34" charset="0"/>
              </a:rPr>
              <a:t>Thầy cô nhấp chuột</a:t>
            </a:r>
            <a:br>
              <a:rPr kumimoji="0" lang="en-US" sz="4800" b="0" i="0" u="none" strike="noStrike" kern="1200" cap="none" spc="0" normalizeH="0" baseline="0" noProof="0">
                <a:ln>
                  <a:noFill/>
                </a:ln>
                <a:solidFill>
                  <a:prstClr val="black">
                    <a:lumMod val="50000"/>
                    <a:lumOff val="50000"/>
                  </a:prstClr>
                </a:solidFill>
                <a:effectLst/>
                <a:uLnTx/>
                <a:uFillTx/>
                <a:latin typeface="Calibri" panose="020F0502020204030204" pitchFamily="34" charset="0"/>
                <a:ea typeface="+mn-ea"/>
                <a:cs typeface="Calibri" panose="020F0502020204030204" pitchFamily="34" charset="0"/>
              </a:rPr>
            </a:br>
            <a:r>
              <a:rPr kumimoji="0" lang="en-US" sz="4800" b="0" i="0" u="none" strike="noStrike" kern="1200" cap="none" spc="0" normalizeH="0" baseline="0" noProof="0">
                <a:ln>
                  <a:noFill/>
                </a:ln>
                <a:solidFill>
                  <a:prstClr val="black">
                    <a:lumMod val="50000"/>
                    <a:lumOff val="50000"/>
                  </a:prstClr>
                </a:solidFill>
                <a:effectLst/>
                <a:uLnTx/>
                <a:uFillTx/>
                <a:latin typeface="Calibri" panose="020F0502020204030204" pitchFamily="34" charset="0"/>
                <a:ea typeface="+mn-ea"/>
                <a:cs typeface="Calibri" panose="020F0502020204030204" pitchFamily="34" charset="0"/>
              </a:rPr>
              <a:t>1 lần để hiện câu hỏi. Nhấp thêm 1 lần để hiện các đáp án </a:t>
            </a:r>
          </a:p>
        </p:txBody>
      </p:sp>
      <p:grpSp>
        <p:nvGrpSpPr>
          <p:cNvPr id="46" name="Group 45">
            <a:extLst>
              <a:ext uri="{FF2B5EF4-FFF2-40B4-BE49-F238E27FC236}">
                <a16:creationId xmlns:a16="http://schemas.microsoft.com/office/drawing/2014/main" id="{439A5C3D-AD3E-49A3-A59D-28CD740F870A}"/>
              </a:ext>
            </a:extLst>
          </p:cNvPr>
          <p:cNvGrpSpPr/>
          <p:nvPr/>
        </p:nvGrpSpPr>
        <p:grpSpPr>
          <a:xfrm>
            <a:off x="6000748" y="10515600"/>
            <a:ext cx="6115052" cy="2971800"/>
            <a:chOff x="4000498" y="7010400"/>
            <a:chExt cx="4076701" cy="1981200"/>
          </a:xfrm>
        </p:grpSpPr>
        <p:sp>
          <p:nvSpPr>
            <p:cNvPr id="47" name="Rectangle 46">
              <a:extLst>
                <a:ext uri="{FF2B5EF4-FFF2-40B4-BE49-F238E27FC236}">
                  <a16:creationId xmlns:a16="http://schemas.microsoft.com/office/drawing/2014/main" id="{585878BB-1CF9-4B96-A852-8F94BB25574D}"/>
                </a:ext>
              </a:extLst>
            </p:cNvPr>
            <p:cNvSpPr/>
            <p:nvPr/>
          </p:nvSpPr>
          <p:spPr>
            <a:xfrm>
              <a:off x="4000498" y="7010400"/>
              <a:ext cx="4076701" cy="198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lumMod val="50000"/>
                      <a:lumOff val="50000"/>
                    </a:prstClr>
                  </a:solidFill>
                  <a:effectLst/>
                  <a:uLnTx/>
                  <a:uFillTx/>
                  <a:latin typeface="Calibri" panose="020F0502020204030204" pitchFamily="34" charset="0"/>
                  <a:ea typeface="+mn-ea"/>
                  <a:cs typeface="Calibri" panose="020F0502020204030204" pitchFamily="34" charset="0"/>
                </a:rPr>
                <a:t>Thầy cô nhấp vào chiếc chuông     ở màu mà học sinh chọn để</a:t>
              </a:r>
              <a:br>
                <a:rPr kumimoji="0" lang="en-US" sz="4800" b="0" i="0" u="none" strike="noStrike" kern="1200" cap="none" spc="0" normalizeH="0" baseline="0" noProof="0">
                  <a:ln>
                    <a:noFill/>
                  </a:ln>
                  <a:solidFill>
                    <a:prstClr val="black">
                      <a:lumMod val="50000"/>
                      <a:lumOff val="50000"/>
                    </a:prstClr>
                  </a:solidFill>
                  <a:effectLst/>
                  <a:uLnTx/>
                  <a:uFillTx/>
                  <a:latin typeface="Calibri" panose="020F0502020204030204" pitchFamily="34" charset="0"/>
                  <a:ea typeface="+mn-ea"/>
                  <a:cs typeface="Calibri" panose="020F0502020204030204" pitchFamily="34" charset="0"/>
                </a:rPr>
              </a:br>
              <a:r>
                <a:rPr kumimoji="0" lang="en-US" sz="4800" b="0" i="0" u="none" strike="noStrike" kern="1200" cap="none" spc="0" normalizeH="0" baseline="0" noProof="0">
                  <a:ln>
                    <a:noFill/>
                  </a:ln>
                  <a:solidFill>
                    <a:prstClr val="black">
                      <a:lumMod val="50000"/>
                      <a:lumOff val="50000"/>
                    </a:prstClr>
                  </a:solidFill>
                  <a:effectLst/>
                  <a:uLnTx/>
                  <a:uFillTx/>
                  <a:latin typeface="Calibri" panose="020F0502020204030204" pitchFamily="34" charset="0"/>
                  <a:ea typeface="+mn-ea"/>
                  <a:cs typeface="Calibri" panose="020F0502020204030204" pitchFamily="34" charset="0"/>
                </a:rPr>
                <a:t>kiểm tra đáp án</a:t>
              </a:r>
            </a:p>
          </p:txBody>
        </p:sp>
        <p:pic>
          <p:nvPicPr>
            <p:cNvPr id="50" name="ChuongCam - 9Slide.vn">
              <a:extLst>
                <a:ext uri="{FF2B5EF4-FFF2-40B4-BE49-F238E27FC236}">
                  <a16:creationId xmlns:a16="http://schemas.microsoft.com/office/drawing/2014/main" id="{EB22FE30-64B9-4DD6-B774-F0776B9F11C3}"/>
                </a:ext>
              </a:extLst>
            </p:cNvPr>
            <p:cNvPicPr>
              <a:picLocks noChangeAspect="1"/>
            </p:cNvPicPr>
            <p:nvPr/>
          </p:nvPicPr>
          <p:blipFill>
            <a:blip r:embed="rId9"/>
            <a:stretch>
              <a:fillRect/>
            </a:stretch>
          </p:blipFill>
          <p:spPr>
            <a:xfrm>
              <a:off x="5651965" y="7594600"/>
              <a:ext cx="330708" cy="304800"/>
            </a:xfrm>
            <a:prstGeom prst="rect">
              <a:avLst/>
            </a:prstGeom>
          </p:spPr>
        </p:pic>
      </p:grpSp>
      <p:sp>
        <p:nvSpPr>
          <p:cNvPr id="52" name="Rectangle 51">
            <a:extLst>
              <a:ext uri="{FF2B5EF4-FFF2-40B4-BE49-F238E27FC236}">
                <a16:creationId xmlns:a16="http://schemas.microsoft.com/office/drawing/2014/main" id="{6E54F014-411F-411D-A101-01DCA001A839}"/>
              </a:ext>
            </a:extLst>
          </p:cNvPr>
          <p:cNvSpPr/>
          <p:nvPr/>
        </p:nvSpPr>
        <p:spPr>
          <a:xfrm>
            <a:off x="12344396" y="10515600"/>
            <a:ext cx="5829300" cy="2971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a:ln>
                  <a:noFill/>
                </a:ln>
                <a:solidFill>
                  <a:prstClr val="black">
                    <a:lumMod val="50000"/>
                    <a:lumOff val="50000"/>
                  </a:prstClr>
                </a:solidFill>
                <a:effectLst/>
                <a:uLnTx/>
                <a:uFillTx/>
                <a:latin typeface="Calibri" panose="020F0502020204030204" pitchFamily="34" charset="0"/>
                <a:ea typeface="+mn-ea"/>
                <a:cs typeface="Calibri" panose="020F0502020204030204" pitchFamily="34" charset="0"/>
              </a:rPr>
              <a:t>Sau khi HS trả lời xong, thầy cô nhấp chuột</a:t>
            </a:r>
            <a:br>
              <a:rPr kumimoji="0" lang="en-US" sz="4200" b="0" i="0" u="none" strike="noStrike" kern="1200" cap="none" spc="0" normalizeH="0" baseline="0" noProof="0">
                <a:ln>
                  <a:noFill/>
                </a:ln>
                <a:solidFill>
                  <a:prstClr val="black">
                    <a:lumMod val="50000"/>
                    <a:lumOff val="50000"/>
                  </a:prstClr>
                </a:solidFill>
                <a:effectLst/>
                <a:uLnTx/>
                <a:uFillTx/>
                <a:latin typeface="Calibri" panose="020F0502020204030204" pitchFamily="34" charset="0"/>
                <a:ea typeface="+mn-ea"/>
                <a:cs typeface="Calibri" panose="020F0502020204030204" pitchFamily="34" charset="0"/>
              </a:rPr>
            </a:br>
            <a:r>
              <a:rPr kumimoji="0" lang="en-US" sz="4200" b="0" i="0" u="none" strike="noStrike" kern="1200" cap="none" spc="0" normalizeH="0" baseline="0" noProof="0">
                <a:ln>
                  <a:noFill/>
                </a:ln>
                <a:solidFill>
                  <a:prstClr val="black">
                    <a:lumMod val="50000"/>
                    <a:lumOff val="50000"/>
                  </a:prstClr>
                </a:solidFill>
                <a:effectLst/>
                <a:uLnTx/>
                <a:uFillTx/>
                <a:latin typeface="Calibri" panose="020F0502020204030204" pitchFamily="34" charset="0"/>
                <a:ea typeface="+mn-ea"/>
                <a:cs typeface="Calibri" panose="020F0502020204030204" pitchFamily="34" charset="0"/>
              </a:rPr>
              <a:t>hoặc phím -&gt; để đến</a:t>
            </a:r>
            <a:br>
              <a:rPr kumimoji="0" lang="en-US" sz="4200" b="0" i="0" u="none" strike="noStrike" kern="1200" cap="none" spc="0" normalizeH="0" baseline="0" noProof="0">
                <a:ln>
                  <a:noFill/>
                </a:ln>
                <a:solidFill>
                  <a:prstClr val="black">
                    <a:lumMod val="50000"/>
                    <a:lumOff val="50000"/>
                  </a:prstClr>
                </a:solidFill>
                <a:effectLst/>
                <a:uLnTx/>
                <a:uFillTx/>
                <a:latin typeface="Calibri" panose="020F0502020204030204" pitchFamily="34" charset="0"/>
                <a:ea typeface="+mn-ea"/>
                <a:cs typeface="Calibri" panose="020F0502020204030204" pitchFamily="34" charset="0"/>
              </a:rPr>
            </a:br>
            <a:r>
              <a:rPr kumimoji="0" lang="en-US" sz="4200" b="0" i="0" u="none" strike="noStrike" kern="1200" cap="none" spc="0" normalizeH="0" baseline="0" noProof="0">
                <a:ln>
                  <a:noFill/>
                </a:ln>
                <a:solidFill>
                  <a:prstClr val="black">
                    <a:lumMod val="50000"/>
                    <a:lumOff val="50000"/>
                  </a:prstClr>
                </a:solidFill>
                <a:effectLst/>
                <a:uLnTx/>
                <a:uFillTx/>
                <a:latin typeface="Calibri" panose="020F0502020204030204" pitchFamily="34" charset="0"/>
                <a:ea typeface="+mn-ea"/>
                <a:cs typeface="Calibri" panose="020F0502020204030204" pitchFamily="34" charset="0"/>
              </a:rPr>
              <a:t>câu hỏi tiếp theo</a:t>
            </a:r>
          </a:p>
        </p:txBody>
      </p:sp>
    </p:spTree>
    <p:custDataLst>
      <p:tags r:id="rId1"/>
    </p:custDataLst>
    <p:extLst>
      <p:ext uri="{BB962C8B-B14F-4D97-AF65-F5344CB8AC3E}">
        <p14:creationId xmlns:p14="http://schemas.microsoft.com/office/powerpoint/2010/main" val="2473415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14:presetBounceEnd="65000">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14:bounceEnd="65000">
                                          <p:cBhvr additive="base">
                                            <p:cTn id="7" dur="1000" fill="hold"/>
                                            <p:tgtEl>
                                              <p:spTgt spid="29"/>
                                            </p:tgtEl>
                                            <p:attrNameLst>
                                              <p:attrName>ppt_x</p:attrName>
                                            </p:attrNameLst>
                                          </p:cBhvr>
                                          <p:tavLst>
                                            <p:tav tm="0">
                                              <p:val>
                                                <p:strVal val="0-#ppt_w/2"/>
                                              </p:val>
                                            </p:tav>
                                            <p:tav tm="100000">
                                              <p:val>
                                                <p:strVal val="#ppt_x"/>
                                              </p:val>
                                            </p:tav>
                                          </p:tavLst>
                                        </p:anim>
                                        <p:anim calcmode="lin" valueType="num" p14:bounceEnd="65000">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14:presetBounceEnd="65000">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14:bounceEnd="65000">
                                          <p:cBhvr additive="base">
                                            <p:cTn id="11" dur="1000" fill="hold"/>
                                            <p:tgtEl>
                                              <p:spTgt spid="11"/>
                                            </p:tgtEl>
                                            <p:attrNameLst>
                                              <p:attrName>ppt_x</p:attrName>
                                            </p:attrNameLst>
                                          </p:cBhvr>
                                          <p:tavLst>
                                            <p:tav tm="0">
                                              <p:val>
                                                <p:strVal val="1+#ppt_w/2"/>
                                              </p:val>
                                            </p:tav>
                                            <p:tav tm="100000">
                                              <p:val>
                                                <p:strVal val="#ppt_x"/>
                                              </p:val>
                                            </p:tav>
                                          </p:tavLst>
                                        </p:anim>
                                        <p:anim calcmode="lin" valueType="num" p14:bounceEnd="65000">
                                          <p:cBhvr additive="base">
                                            <p:cTn id="12"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14:presetBounceEnd="65000">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14:bounceEnd="65000">
                                          <p:cBhvr additive="base">
                                            <p:cTn id="17" dur="1000" fill="hold"/>
                                            <p:tgtEl>
                                              <p:spTgt spid="20"/>
                                            </p:tgtEl>
                                            <p:attrNameLst>
                                              <p:attrName>ppt_x</p:attrName>
                                            </p:attrNameLst>
                                          </p:cBhvr>
                                          <p:tavLst>
                                            <p:tav tm="0">
                                              <p:val>
                                                <p:strVal val="#ppt_x"/>
                                              </p:val>
                                            </p:tav>
                                            <p:tav tm="100000">
                                              <p:val>
                                                <p:strVal val="#ppt_x"/>
                                              </p:val>
                                            </p:tav>
                                          </p:tavLst>
                                        </p:anim>
                                        <p:anim calcmode="lin" valueType="num" p14:bounceEnd="65000">
                                          <p:cBhvr additive="base">
                                            <p:cTn id="18" dur="1000" fill="hold"/>
                                            <p:tgtEl>
                                              <p:spTgt spid="2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14:presetBounceEnd="65000">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14:bounceEnd="65000">
                                          <p:cBhvr additive="base">
                                            <p:cTn id="21" dur="1000" fill="hold"/>
                                            <p:tgtEl>
                                              <p:spTgt spid="2"/>
                                            </p:tgtEl>
                                            <p:attrNameLst>
                                              <p:attrName>ppt_x</p:attrName>
                                            </p:attrNameLst>
                                          </p:cBhvr>
                                          <p:tavLst>
                                            <p:tav tm="0">
                                              <p:val>
                                                <p:strVal val="#ppt_x"/>
                                              </p:val>
                                            </p:tav>
                                            <p:tav tm="100000">
                                              <p:val>
                                                <p:strVal val="#ppt_x"/>
                                              </p:val>
                                            </p:tav>
                                          </p:tavLst>
                                        </p:anim>
                                        <p:anim calcmode="lin" valueType="num" p14:bounceEnd="65000">
                                          <p:cBhvr additive="base">
                                            <p:cTn id="22" dur="1000" fill="hold"/>
                                            <p:tgtEl>
                                              <p:spTgt spid="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65000">
                                      <p:stCondLst>
                                        <p:cond delay="300"/>
                                      </p:stCondLst>
                                      <p:childTnLst>
                                        <p:set>
                                          <p:cBhvr>
                                            <p:cTn id="24" dur="1" fill="hold">
                                              <p:stCondLst>
                                                <p:cond delay="0"/>
                                              </p:stCondLst>
                                            </p:cTn>
                                            <p:tgtEl>
                                              <p:spTgt spid="23"/>
                                            </p:tgtEl>
                                            <p:attrNameLst>
                                              <p:attrName>style.visibility</p:attrName>
                                            </p:attrNameLst>
                                          </p:cBhvr>
                                          <p:to>
                                            <p:strVal val="visible"/>
                                          </p:to>
                                        </p:set>
                                        <p:anim calcmode="lin" valueType="num" p14:bounceEnd="65000">
                                          <p:cBhvr additive="base">
                                            <p:cTn id="25" dur="1000" fill="hold"/>
                                            <p:tgtEl>
                                              <p:spTgt spid="23"/>
                                            </p:tgtEl>
                                            <p:attrNameLst>
                                              <p:attrName>ppt_x</p:attrName>
                                            </p:attrNameLst>
                                          </p:cBhvr>
                                          <p:tavLst>
                                            <p:tav tm="0">
                                              <p:val>
                                                <p:strVal val="#ppt_x"/>
                                              </p:val>
                                            </p:tav>
                                            <p:tav tm="100000">
                                              <p:val>
                                                <p:strVal val="#ppt_x"/>
                                              </p:val>
                                            </p:tav>
                                          </p:tavLst>
                                        </p:anim>
                                        <p:anim calcmode="lin" valueType="num" p14:bounceEnd="65000">
                                          <p:cBhvr additive="base">
                                            <p:cTn id="26" dur="1000" fill="hold"/>
                                            <p:tgtEl>
                                              <p:spTgt spid="2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65000">
                                      <p:stCondLst>
                                        <p:cond delay="300"/>
                                      </p:stCondLst>
                                      <p:childTnLst>
                                        <p:set>
                                          <p:cBhvr>
                                            <p:cTn id="28" dur="1" fill="hold">
                                              <p:stCondLst>
                                                <p:cond delay="0"/>
                                              </p:stCondLst>
                                            </p:cTn>
                                            <p:tgtEl>
                                              <p:spTgt spid="119"/>
                                            </p:tgtEl>
                                            <p:attrNameLst>
                                              <p:attrName>style.visibility</p:attrName>
                                            </p:attrNameLst>
                                          </p:cBhvr>
                                          <p:to>
                                            <p:strVal val="visible"/>
                                          </p:to>
                                        </p:set>
                                        <p:anim calcmode="lin" valueType="num" p14:bounceEnd="65000">
                                          <p:cBhvr additive="base">
                                            <p:cTn id="29" dur="1000" fill="hold"/>
                                            <p:tgtEl>
                                              <p:spTgt spid="119"/>
                                            </p:tgtEl>
                                            <p:attrNameLst>
                                              <p:attrName>ppt_x</p:attrName>
                                            </p:attrNameLst>
                                          </p:cBhvr>
                                          <p:tavLst>
                                            <p:tav tm="0">
                                              <p:val>
                                                <p:strVal val="#ppt_x"/>
                                              </p:val>
                                            </p:tav>
                                            <p:tav tm="100000">
                                              <p:val>
                                                <p:strVal val="#ppt_x"/>
                                              </p:val>
                                            </p:tav>
                                          </p:tavLst>
                                        </p:anim>
                                        <p:anim calcmode="lin" valueType="num" p14:bounceEnd="65000">
                                          <p:cBhvr additive="base">
                                            <p:cTn id="30" dur="1000" fill="hold"/>
                                            <p:tgtEl>
                                              <p:spTgt spid="119"/>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14:presetBounceEnd="65000">
                                      <p:stCondLst>
                                        <p:cond delay="700"/>
                                      </p:stCondLst>
                                      <p:childTnLst>
                                        <p:set>
                                          <p:cBhvr>
                                            <p:cTn id="32" dur="1" fill="hold">
                                              <p:stCondLst>
                                                <p:cond delay="0"/>
                                              </p:stCondLst>
                                            </p:cTn>
                                            <p:tgtEl>
                                              <p:spTgt spid="21"/>
                                            </p:tgtEl>
                                            <p:attrNameLst>
                                              <p:attrName>style.visibility</p:attrName>
                                            </p:attrNameLst>
                                          </p:cBhvr>
                                          <p:to>
                                            <p:strVal val="visible"/>
                                          </p:to>
                                        </p:set>
                                        <p:anim calcmode="lin" valueType="num" p14:bounceEnd="65000">
                                          <p:cBhvr additive="base">
                                            <p:cTn id="33" dur="1000" fill="hold"/>
                                            <p:tgtEl>
                                              <p:spTgt spid="21"/>
                                            </p:tgtEl>
                                            <p:attrNameLst>
                                              <p:attrName>ppt_x</p:attrName>
                                            </p:attrNameLst>
                                          </p:cBhvr>
                                          <p:tavLst>
                                            <p:tav tm="0">
                                              <p:val>
                                                <p:strVal val="#ppt_x"/>
                                              </p:val>
                                            </p:tav>
                                            <p:tav tm="100000">
                                              <p:val>
                                                <p:strVal val="#ppt_x"/>
                                              </p:val>
                                            </p:tav>
                                          </p:tavLst>
                                        </p:anim>
                                        <p:anim calcmode="lin" valueType="num" p14:bounceEnd="65000">
                                          <p:cBhvr additive="base">
                                            <p:cTn id="34" dur="1000" fill="hold"/>
                                            <p:tgtEl>
                                              <p:spTgt spid="21"/>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14:presetBounceEnd="65000">
                                      <p:stCondLst>
                                        <p:cond delay="700"/>
                                      </p:stCondLst>
                                      <p:childTnLst>
                                        <p:set>
                                          <p:cBhvr>
                                            <p:cTn id="36" dur="1" fill="hold">
                                              <p:stCondLst>
                                                <p:cond delay="0"/>
                                              </p:stCondLst>
                                            </p:cTn>
                                            <p:tgtEl>
                                              <p:spTgt spid="116"/>
                                            </p:tgtEl>
                                            <p:attrNameLst>
                                              <p:attrName>style.visibility</p:attrName>
                                            </p:attrNameLst>
                                          </p:cBhvr>
                                          <p:to>
                                            <p:strVal val="visible"/>
                                          </p:to>
                                        </p:set>
                                        <p:anim calcmode="lin" valueType="num" p14:bounceEnd="65000">
                                          <p:cBhvr additive="base">
                                            <p:cTn id="37" dur="1000" fill="hold"/>
                                            <p:tgtEl>
                                              <p:spTgt spid="116"/>
                                            </p:tgtEl>
                                            <p:attrNameLst>
                                              <p:attrName>ppt_x</p:attrName>
                                            </p:attrNameLst>
                                          </p:cBhvr>
                                          <p:tavLst>
                                            <p:tav tm="0">
                                              <p:val>
                                                <p:strVal val="#ppt_x"/>
                                              </p:val>
                                            </p:tav>
                                            <p:tav tm="100000">
                                              <p:val>
                                                <p:strVal val="#ppt_x"/>
                                              </p:val>
                                            </p:tav>
                                          </p:tavLst>
                                        </p:anim>
                                        <p:anim calcmode="lin" valueType="num" p14:bounceEnd="65000">
                                          <p:cBhvr additive="base">
                                            <p:cTn id="38" dur="1000" fill="hold"/>
                                            <p:tgtEl>
                                              <p:spTgt spid="116"/>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14:presetBounceEnd="65000">
                                      <p:stCondLst>
                                        <p:cond delay="1100"/>
                                      </p:stCondLst>
                                      <p:childTnLst>
                                        <p:set>
                                          <p:cBhvr>
                                            <p:cTn id="40" dur="1" fill="hold">
                                              <p:stCondLst>
                                                <p:cond delay="0"/>
                                              </p:stCondLst>
                                            </p:cTn>
                                            <p:tgtEl>
                                              <p:spTgt spid="22"/>
                                            </p:tgtEl>
                                            <p:attrNameLst>
                                              <p:attrName>style.visibility</p:attrName>
                                            </p:attrNameLst>
                                          </p:cBhvr>
                                          <p:to>
                                            <p:strVal val="visible"/>
                                          </p:to>
                                        </p:set>
                                        <p:anim calcmode="lin" valueType="num" p14:bounceEnd="65000">
                                          <p:cBhvr additive="base">
                                            <p:cTn id="41" dur="1000" fill="hold"/>
                                            <p:tgtEl>
                                              <p:spTgt spid="22"/>
                                            </p:tgtEl>
                                            <p:attrNameLst>
                                              <p:attrName>ppt_x</p:attrName>
                                            </p:attrNameLst>
                                          </p:cBhvr>
                                          <p:tavLst>
                                            <p:tav tm="0">
                                              <p:val>
                                                <p:strVal val="#ppt_x"/>
                                              </p:val>
                                            </p:tav>
                                            <p:tav tm="100000">
                                              <p:val>
                                                <p:strVal val="#ppt_x"/>
                                              </p:val>
                                            </p:tav>
                                          </p:tavLst>
                                        </p:anim>
                                        <p:anim calcmode="lin" valueType="num" p14:bounceEnd="65000">
                                          <p:cBhvr additive="base">
                                            <p:cTn id="42" dur="1000" fill="hold"/>
                                            <p:tgtEl>
                                              <p:spTgt spid="22"/>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14:presetBounceEnd="65000">
                                      <p:stCondLst>
                                        <p:cond delay="1100"/>
                                      </p:stCondLst>
                                      <p:childTnLst>
                                        <p:set>
                                          <p:cBhvr>
                                            <p:cTn id="44" dur="1" fill="hold">
                                              <p:stCondLst>
                                                <p:cond delay="0"/>
                                              </p:stCondLst>
                                            </p:cTn>
                                            <p:tgtEl>
                                              <p:spTgt spid="120"/>
                                            </p:tgtEl>
                                            <p:attrNameLst>
                                              <p:attrName>style.visibility</p:attrName>
                                            </p:attrNameLst>
                                          </p:cBhvr>
                                          <p:to>
                                            <p:strVal val="visible"/>
                                          </p:to>
                                        </p:set>
                                        <p:anim calcmode="lin" valueType="num" p14:bounceEnd="65000">
                                          <p:cBhvr additive="base">
                                            <p:cTn id="45" dur="1000" fill="hold"/>
                                            <p:tgtEl>
                                              <p:spTgt spid="120"/>
                                            </p:tgtEl>
                                            <p:attrNameLst>
                                              <p:attrName>ppt_x</p:attrName>
                                            </p:attrNameLst>
                                          </p:cBhvr>
                                          <p:tavLst>
                                            <p:tav tm="0">
                                              <p:val>
                                                <p:strVal val="#ppt_x"/>
                                              </p:val>
                                            </p:tav>
                                            <p:tav tm="100000">
                                              <p:val>
                                                <p:strVal val="#ppt_x"/>
                                              </p:val>
                                            </p:tav>
                                          </p:tavLst>
                                        </p:anim>
                                        <p:anim calcmode="lin" valueType="num" p14:bounceEnd="65000">
                                          <p:cBhvr additive="base">
                                            <p:cTn id="46" dur="100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116"/>
                        </p:tgtEl>
                      </p:cond>
                    </p:stCondLst>
                    <p:endSync evt="end" delay="0">
                      <p:rtn val="all"/>
                    </p:endSync>
                    <p:childTnLst>
                      <p:par>
                        <p:cTn id="48" fill="hold">
                          <p:stCondLst>
                            <p:cond delay="0"/>
                          </p:stCondLst>
                          <p:childTnLst>
                            <p:par>
                              <p:cTn id="49" fill="hold">
                                <p:stCondLst>
                                  <p:cond delay="0"/>
                                </p:stCondLst>
                                <p:childTnLst>
                                  <p:par>
                                    <p:cTn id="50" presetID="1" presetClass="mediacall" presetSubtype="0" fill="hold" nodeType="afterEffect">
                                      <p:stCondLst>
                                        <p:cond delay="0"/>
                                      </p:stCondLst>
                                      <p:childTnLst>
                                        <p:cmd type="call" cmd="playFrom(0.0)">
                                          <p:cBhvr>
                                            <p:cTn id="51" dur="4995" fill="hold"/>
                                            <p:tgtEl>
                                              <p:spTgt spid="40"/>
                                            </p:tgtEl>
                                          </p:cBhvr>
                                        </p:cmd>
                                      </p:childTnLst>
                                    </p:cTn>
                                  </p:par>
                                  <p:par>
                                    <p:cTn id="52" presetID="10" presetClass="exit" presetSubtype="0" fill="hold" nodeType="withEffect">
                                      <p:stCondLst>
                                        <p:cond delay="0"/>
                                      </p:stCondLst>
                                      <p:childTnLst>
                                        <p:animEffect transition="out" filter="fade">
                                          <p:cBhvr>
                                            <p:cTn id="53" dur="500"/>
                                            <p:tgtEl>
                                              <p:spTgt spid="29"/>
                                            </p:tgtEl>
                                          </p:cBhvr>
                                        </p:animEffect>
                                        <p:set>
                                          <p:cBhvr>
                                            <p:cTn id="54" dur="1" fill="hold">
                                              <p:stCondLst>
                                                <p:cond delay="499"/>
                                              </p:stCondLst>
                                            </p:cTn>
                                            <p:tgtEl>
                                              <p:spTgt spid="29"/>
                                            </p:tgtEl>
                                            <p:attrNameLst>
                                              <p:attrName>style.visibility</p:attrName>
                                            </p:attrNameLst>
                                          </p:cBhvr>
                                          <p:to>
                                            <p:strVal val="hidden"/>
                                          </p:to>
                                        </p:set>
                                      </p:childTnLst>
                                    </p:cTn>
                                  </p:par>
                                  <p:par>
                                    <p:cTn id="55" presetID="42" presetClass="path" presetSubtype="0" fill="hold" nodeType="withEffect" p14:presetBounceEnd="57000">
                                      <p:stCondLst>
                                        <p:cond delay="0"/>
                                      </p:stCondLst>
                                      <p:childTnLst>
                                        <p:animMotion origin="layout" path="M 1.45833E-6 4.07407E-6 L 0.60325 0.0581 " pathEditMode="relative" rAng="0" ptsTypes="AA" p14:bounceEnd="57000">
                                          <p:cBhvr>
                                            <p:cTn id="56" dur="1000" fill="hold"/>
                                            <p:tgtEl>
                                              <p:spTgt spid="27"/>
                                            </p:tgtEl>
                                            <p:attrNameLst>
                                              <p:attrName>ppt_x</p:attrName>
                                              <p:attrName>ppt_y</p:attrName>
                                            </p:attrNameLst>
                                          </p:cBhvr>
                                          <p:rCtr x="30169" y="2894"/>
                                        </p:animMotion>
                                      </p:childTnLst>
                                    </p:cTn>
                                  </p:par>
                                </p:childTnLst>
                              </p:cTn>
                            </p:par>
                          </p:childTnLst>
                        </p:cTn>
                      </p:par>
                    </p:childTnLst>
                  </p:cTn>
                  <p:nextCondLst>
                    <p:cond evt="onClick" delay="0">
                      <p:tgtEl>
                        <p:spTgt spid="116"/>
                      </p:tgtEl>
                    </p:cond>
                  </p:nextCondLst>
                </p:seq>
                <p:seq concurrent="1" nextAc="seek">
                  <p:cTn id="57" restart="whenNotActive" fill="hold" evtFilter="cancelBubble" nodeType="interactiveSeq">
                    <p:stCondLst>
                      <p:cond evt="onClick" delay="0">
                        <p:tgtEl>
                          <p:spTgt spid="120"/>
                        </p:tgtEl>
                      </p:cond>
                    </p:stCondLst>
                    <p:endSync evt="end" delay="0">
                      <p:rtn val="all"/>
                    </p:endSync>
                    <p:childTnLst>
                      <p:par>
                        <p:cTn id="58" fill="hold">
                          <p:stCondLst>
                            <p:cond delay="0"/>
                          </p:stCondLst>
                          <p:childTnLst>
                            <p:par>
                              <p:cTn id="59" fill="hold">
                                <p:stCondLst>
                                  <p:cond delay="0"/>
                                </p:stCondLst>
                                <p:childTnLst>
                                  <p:par>
                                    <p:cTn id="60" presetID="1" presetClass="mediacall" presetSubtype="0" fill="hold" nodeType="afterEffect">
                                      <p:stCondLst>
                                        <p:cond delay="0"/>
                                      </p:stCondLst>
                                      <p:childTnLst>
                                        <p:cmd type="call" cmd="playFrom(0.0)">
                                          <p:cBhvr>
                                            <p:cTn id="61" dur="4995" fill="hold"/>
                                            <p:tgtEl>
                                              <p:spTgt spid="40"/>
                                            </p:tgtEl>
                                          </p:cBhvr>
                                        </p:cmd>
                                      </p:childTnLst>
                                    </p:cTn>
                                  </p:par>
                                  <p:par>
                                    <p:cTn id="62" presetID="10" presetClass="exit" presetSubtype="0" fill="hold" nodeType="withEffect">
                                      <p:stCondLst>
                                        <p:cond delay="0"/>
                                      </p:stCondLst>
                                      <p:childTnLst>
                                        <p:animEffect transition="out" filter="fade">
                                          <p:cBhvr>
                                            <p:cTn id="63" dur="500"/>
                                            <p:tgtEl>
                                              <p:spTgt spid="29"/>
                                            </p:tgtEl>
                                          </p:cBhvr>
                                        </p:animEffect>
                                        <p:set>
                                          <p:cBhvr>
                                            <p:cTn id="64" dur="1" fill="hold">
                                              <p:stCondLst>
                                                <p:cond delay="499"/>
                                              </p:stCondLst>
                                            </p:cTn>
                                            <p:tgtEl>
                                              <p:spTgt spid="29"/>
                                            </p:tgtEl>
                                            <p:attrNameLst>
                                              <p:attrName>style.visibility</p:attrName>
                                            </p:attrNameLst>
                                          </p:cBhvr>
                                          <p:to>
                                            <p:strVal val="hidden"/>
                                          </p:to>
                                        </p:set>
                                      </p:childTnLst>
                                    </p:cTn>
                                  </p:par>
                                  <p:par>
                                    <p:cTn id="65" presetID="42" presetClass="path" presetSubtype="0" fill="hold" nodeType="withEffect" p14:presetBounceEnd="57000">
                                      <p:stCondLst>
                                        <p:cond delay="0"/>
                                      </p:stCondLst>
                                      <p:childTnLst>
                                        <p:animMotion origin="layout" path="M 1.45833E-6 4.07407E-6 L 0.60325 0.05208 " pathEditMode="relative" rAng="0" ptsTypes="AA" p14:bounceEnd="57000">
                                          <p:cBhvr>
                                            <p:cTn id="66" dur="1000" fill="hold"/>
                                            <p:tgtEl>
                                              <p:spTgt spid="27"/>
                                            </p:tgtEl>
                                            <p:attrNameLst>
                                              <p:attrName>ppt_x</p:attrName>
                                              <p:attrName>ppt_y</p:attrName>
                                            </p:attrNameLst>
                                          </p:cBhvr>
                                          <p:rCtr x="30169" y="2593"/>
                                        </p:animMotion>
                                      </p:childTnLst>
                                    </p:cTn>
                                  </p:par>
                                </p:childTnLst>
                              </p:cTn>
                            </p:par>
                          </p:childTnLst>
                        </p:cTn>
                      </p:par>
                    </p:childTnLst>
                  </p:cTn>
                  <p:nextCondLst>
                    <p:cond evt="onClick" delay="0">
                      <p:tgtEl>
                        <p:spTgt spid="120"/>
                      </p:tgtEl>
                    </p:cond>
                  </p:nextCondLst>
                </p:seq>
                <p:seq concurrent="1" nextAc="seek">
                  <p:cTn id="67" restart="whenNotActive" fill="hold" evtFilter="cancelBubble" nodeType="interactiveSeq">
                    <p:stCondLst>
                      <p:cond evt="onClick" delay="0">
                        <p:tgtEl>
                          <p:spTgt spid="119"/>
                        </p:tgtEl>
                      </p:cond>
                    </p:stCondLst>
                    <p:endSync evt="end" delay="0">
                      <p:rtn val="all"/>
                    </p:endSync>
                    <p:childTnLst>
                      <p:par>
                        <p:cTn id="68" fill="hold">
                          <p:stCondLst>
                            <p:cond delay="0"/>
                          </p:stCondLst>
                          <p:childTnLst>
                            <p:par>
                              <p:cTn id="69" fill="hold">
                                <p:stCondLst>
                                  <p:cond delay="0"/>
                                </p:stCondLst>
                                <p:childTnLst>
                                  <p:par>
                                    <p:cTn id="70" presetID="1" presetClass="mediacall" presetSubtype="0" fill="hold" nodeType="afterEffect">
                                      <p:stCondLst>
                                        <p:cond delay="0"/>
                                      </p:stCondLst>
                                      <p:childTnLst>
                                        <p:cmd type="call" cmd="playFrom(0.0)">
                                          <p:cBhvr>
                                            <p:cTn id="71" dur="3432" fill="hold"/>
                                            <p:tgtEl>
                                              <p:spTgt spid="41"/>
                                            </p:tgtEl>
                                          </p:cBhvr>
                                        </p:cmd>
                                      </p:childTnLst>
                                    </p:cTn>
                                  </p:par>
                                  <p:par>
                                    <p:cTn id="72" presetID="10" presetClass="exit" presetSubtype="0" fill="hold" nodeType="withEffect">
                                      <p:stCondLst>
                                        <p:cond delay="0"/>
                                      </p:stCondLst>
                                      <p:childTnLst>
                                        <p:animEffect transition="out" filter="fade">
                                          <p:cBhvr>
                                            <p:cTn id="73" dur="500"/>
                                            <p:tgtEl>
                                              <p:spTgt spid="27"/>
                                            </p:tgtEl>
                                          </p:cBhvr>
                                        </p:animEffect>
                                        <p:set>
                                          <p:cBhvr>
                                            <p:cTn id="74" dur="1" fill="hold">
                                              <p:stCondLst>
                                                <p:cond delay="499"/>
                                              </p:stCondLst>
                                            </p:cTn>
                                            <p:tgtEl>
                                              <p:spTgt spid="27"/>
                                            </p:tgtEl>
                                            <p:attrNameLst>
                                              <p:attrName>style.visibility</p:attrName>
                                            </p:attrNameLst>
                                          </p:cBhvr>
                                          <p:to>
                                            <p:strVal val="hidden"/>
                                          </p:to>
                                        </p:set>
                                      </p:childTnLst>
                                    </p:cTn>
                                  </p:par>
                                  <p:par>
                                    <p:cTn id="75" presetID="10" presetClass="exit" presetSubtype="0" fill="hold" nodeType="withEffect">
                                      <p:stCondLst>
                                        <p:cond delay="0"/>
                                      </p:stCondLst>
                                      <p:childTnLst>
                                        <p:animEffect transition="out" filter="fade">
                                          <p:cBhvr>
                                            <p:cTn id="76" dur="500"/>
                                            <p:tgtEl>
                                              <p:spTgt spid="29"/>
                                            </p:tgtEl>
                                          </p:cBhvr>
                                        </p:animEffect>
                                        <p:set>
                                          <p:cBhvr>
                                            <p:cTn id="77" dur="1" fill="hold">
                                              <p:stCondLst>
                                                <p:cond delay="499"/>
                                              </p:stCondLst>
                                            </p:cTn>
                                            <p:tgtEl>
                                              <p:spTgt spid="29"/>
                                            </p:tgtEl>
                                            <p:attrNameLst>
                                              <p:attrName>style.visibility</p:attrName>
                                            </p:attrNameLst>
                                          </p:cBhvr>
                                          <p:to>
                                            <p:strVal val="hidden"/>
                                          </p:to>
                                        </p:set>
                                      </p:childTnLst>
                                    </p:cTn>
                                  </p:par>
                                  <p:par>
                                    <p:cTn id="78" presetID="42" presetClass="path" presetSubtype="0" fill="hold" nodeType="withEffect" p14:presetBounceEnd="65000">
                                      <p:stCondLst>
                                        <p:cond delay="0"/>
                                      </p:stCondLst>
                                      <p:childTnLst>
                                        <p:animMotion origin="layout" path="M 4.16667E-6 3.7037E-7 L 0.34882 0.0412 " pathEditMode="relative" rAng="0" ptsTypes="AA" p14:bounceEnd="65000">
                                          <p:cBhvr>
                                            <p:cTn id="79" dur="1500" fill="hold"/>
                                            <p:tgtEl>
                                              <p:spTgt spid="26"/>
                                            </p:tgtEl>
                                            <p:attrNameLst>
                                              <p:attrName>ppt_x</p:attrName>
                                              <p:attrName>ppt_y</p:attrName>
                                            </p:attrNameLst>
                                          </p:cBhvr>
                                          <p:rCtr x="17435" y="2060"/>
                                        </p:animMotion>
                                      </p:childTnLst>
                                    </p:cTn>
                                  </p:par>
                                  <p:par>
                                    <p:cTn id="80" presetID="10" presetClass="exit" presetSubtype="0" fill="hold" nodeType="withEffect">
                                      <p:stCondLst>
                                        <p:cond delay="0"/>
                                      </p:stCondLst>
                                      <p:childTnLst>
                                        <p:animEffect transition="out" filter="fade">
                                          <p:cBhvr>
                                            <p:cTn id="81" dur="500"/>
                                            <p:tgtEl>
                                              <p:spTgt spid="20"/>
                                            </p:tgtEl>
                                          </p:cBhvr>
                                        </p:animEffect>
                                        <p:set>
                                          <p:cBhvr>
                                            <p:cTn id="82" dur="1" fill="hold">
                                              <p:stCondLst>
                                                <p:cond delay="499"/>
                                              </p:stCondLst>
                                            </p:cTn>
                                            <p:tgtEl>
                                              <p:spTgt spid="20"/>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500"/>
                                            <p:tgtEl>
                                              <p:spTgt spid="2"/>
                                            </p:tgtEl>
                                          </p:cBhvr>
                                        </p:animEffect>
                                        <p:set>
                                          <p:cBhvr>
                                            <p:cTn id="85" dur="1" fill="hold">
                                              <p:stCondLst>
                                                <p:cond delay="499"/>
                                              </p:stCondLst>
                                            </p:cTn>
                                            <p:tgtEl>
                                              <p:spTgt spid="2"/>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21"/>
                                            </p:tgtEl>
                                          </p:cBhvr>
                                        </p:animEffect>
                                        <p:set>
                                          <p:cBhvr>
                                            <p:cTn id="88" dur="1" fill="hold">
                                              <p:stCondLst>
                                                <p:cond delay="499"/>
                                              </p:stCondLst>
                                            </p:cTn>
                                            <p:tgtEl>
                                              <p:spTgt spid="21"/>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116"/>
                                            </p:tgtEl>
                                          </p:cBhvr>
                                        </p:animEffect>
                                        <p:set>
                                          <p:cBhvr>
                                            <p:cTn id="91" dur="1" fill="hold">
                                              <p:stCondLst>
                                                <p:cond delay="499"/>
                                              </p:stCondLst>
                                            </p:cTn>
                                            <p:tgtEl>
                                              <p:spTgt spid="116"/>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22"/>
                                            </p:tgtEl>
                                          </p:cBhvr>
                                        </p:animEffect>
                                        <p:set>
                                          <p:cBhvr>
                                            <p:cTn id="94" dur="1" fill="hold">
                                              <p:stCondLst>
                                                <p:cond delay="499"/>
                                              </p:stCondLst>
                                            </p:cTn>
                                            <p:tgtEl>
                                              <p:spTgt spid="22"/>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500"/>
                                            <p:tgtEl>
                                              <p:spTgt spid="120"/>
                                            </p:tgtEl>
                                          </p:cBhvr>
                                        </p:animEffect>
                                        <p:set>
                                          <p:cBhvr>
                                            <p:cTn id="97" dur="1" fill="hold">
                                              <p:stCondLst>
                                                <p:cond delay="499"/>
                                              </p:stCondLst>
                                            </p:cTn>
                                            <p:tgtEl>
                                              <p:spTgt spid="120"/>
                                            </p:tgtEl>
                                            <p:attrNameLst>
                                              <p:attrName>style.visibility</p:attrName>
                                            </p:attrNameLst>
                                          </p:cBhvr>
                                          <p:to>
                                            <p:strVal val="hidden"/>
                                          </p:to>
                                        </p:set>
                                      </p:childTnLst>
                                    </p:cTn>
                                  </p:par>
                                </p:childTnLst>
                              </p:cTn>
                            </p:par>
                          </p:childTnLst>
                        </p:cTn>
                      </p:par>
                    </p:childTnLst>
                  </p:cTn>
                  <p:nextCondLst>
                    <p:cond evt="onClick" delay="0">
                      <p:tgtEl>
                        <p:spTgt spid="119"/>
                      </p:tgtEl>
                    </p:cond>
                  </p:nextCondLst>
                </p:seq>
                <p:seq concurrent="1" nextAc="seek">
                  <p:cTn id="98" restart="whenNotActive" fill="hold" evtFilter="cancelBubble" nodeType="interactiveSeq">
                    <p:stCondLst>
                      <p:cond evt="onClick" delay="0">
                        <p:tgtEl>
                          <p:spTgt spid="2"/>
                        </p:tgtEl>
                      </p:cond>
                    </p:stCondLst>
                    <p:endSync evt="end" delay="0">
                      <p:rtn val="all"/>
                    </p:endSync>
                    <p:childTnLst>
                      <p:par>
                        <p:cTn id="99" fill="hold">
                          <p:stCondLst>
                            <p:cond delay="0"/>
                          </p:stCondLst>
                          <p:childTnLst>
                            <p:par>
                              <p:cTn id="100" fill="hold">
                                <p:stCondLst>
                                  <p:cond delay="0"/>
                                </p:stCondLst>
                                <p:childTnLst>
                                  <p:par>
                                    <p:cTn id="101" presetID="1" presetClass="mediacall" presetSubtype="0" fill="hold" nodeType="afterEffect">
                                      <p:stCondLst>
                                        <p:cond delay="0"/>
                                      </p:stCondLst>
                                      <p:childTnLst>
                                        <p:cmd type="call" cmd="playFrom(0.0)">
                                          <p:cBhvr>
                                            <p:cTn id="102" dur="4995" fill="hold"/>
                                            <p:tgtEl>
                                              <p:spTgt spid="40"/>
                                            </p:tgtEl>
                                          </p:cBhvr>
                                        </p:cmd>
                                      </p:childTnLst>
                                    </p:cTn>
                                  </p:par>
                                  <p:par>
                                    <p:cTn id="103" presetID="10" presetClass="exit" presetSubtype="0" fill="hold" nodeType="withEffect">
                                      <p:stCondLst>
                                        <p:cond delay="0"/>
                                      </p:stCondLst>
                                      <p:childTnLst>
                                        <p:animEffect transition="out" filter="fade">
                                          <p:cBhvr>
                                            <p:cTn id="104" dur="500"/>
                                            <p:tgtEl>
                                              <p:spTgt spid="29"/>
                                            </p:tgtEl>
                                          </p:cBhvr>
                                        </p:animEffect>
                                        <p:set>
                                          <p:cBhvr>
                                            <p:cTn id="105" dur="1" fill="hold">
                                              <p:stCondLst>
                                                <p:cond delay="499"/>
                                              </p:stCondLst>
                                            </p:cTn>
                                            <p:tgtEl>
                                              <p:spTgt spid="29"/>
                                            </p:tgtEl>
                                            <p:attrNameLst>
                                              <p:attrName>style.visibility</p:attrName>
                                            </p:attrNameLst>
                                          </p:cBhvr>
                                          <p:to>
                                            <p:strVal val="hidden"/>
                                          </p:to>
                                        </p:set>
                                      </p:childTnLst>
                                    </p:cTn>
                                  </p:par>
                                  <p:par>
                                    <p:cTn id="106" presetID="42" presetClass="path" presetSubtype="0" fill="hold" nodeType="withEffect" p14:presetBounceEnd="55000">
                                      <p:stCondLst>
                                        <p:cond delay="0"/>
                                      </p:stCondLst>
                                      <p:childTnLst>
                                        <p:animMotion origin="layout" path="M 1.45833E-6 4.07407E-6 L 0.58854 0.0581 " pathEditMode="relative" rAng="0" ptsTypes="AA" p14:bounceEnd="55000">
                                          <p:cBhvr>
                                            <p:cTn id="107" dur="1000" fill="hold"/>
                                            <p:tgtEl>
                                              <p:spTgt spid="27"/>
                                            </p:tgtEl>
                                            <p:attrNameLst>
                                              <p:attrName>ppt_x</p:attrName>
                                              <p:attrName>ppt_y</p:attrName>
                                            </p:attrNameLst>
                                          </p:cBhvr>
                                          <p:rCtr x="29427" y="2894"/>
                                        </p:animMotion>
                                      </p:childTnLst>
                                    </p:cTn>
                                  </p:par>
                                </p:childTnLst>
                              </p:cTn>
                            </p:par>
                          </p:childTnLst>
                        </p:cTn>
                      </p:par>
                    </p:childTnLst>
                  </p:cTn>
                  <p:nextCondLst>
                    <p:cond evt="onClick" delay="0">
                      <p:tgtEl>
                        <p:spTgt spid="2"/>
                      </p:tgtEl>
                    </p:cond>
                  </p:nextCondLst>
                </p:seq>
                <p:audio>
                  <p:cMediaNode vol="36585">
                    <p:cTn id="108" fill="hold" display="0">
                      <p:stCondLst>
                        <p:cond delay="indefinite"/>
                      </p:stCondLst>
                      <p:endCondLst>
                        <p:cond evt="onStopAudio" delay="0">
                          <p:tgtEl>
                            <p:sldTgt/>
                          </p:tgtEl>
                        </p:cond>
                      </p:endCondLst>
                    </p:cTn>
                    <p:tgtEl>
                      <p:spTgt spid="40"/>
                    </p:tgtEl>
                  </p:cMediaNode>
                </p:audio>
                <p:audio>
                  <p:cMediaNode vol="40244">
                    <p:cTn id="109" fill="hold" display="0">
                      <p:stCondLst>
                        <p:cond delay="indefinite"/>
                      </p:stCondLst>
                      <p:endCondLst>
                        <p:cond evt="onStopAudio" delay="0">
                          <p:tgtEl>
                            <p:sldTgt/>
                          </p:tgtEl>
                        </p:cond>
                      </p:endCondLst>
                    </p:cTn>
                    <p:tgtEl>
                      <p:spTgt spid="41"/>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1000" fill="hold"/>
                                            <p:tgtEl>
                                              <p:spTgt spid="29"/>
                                            </p:tgtEl>
                                            <p:attrNameLst>
                                              <p:attrName>ppt_x</p:attrName>
                                            </p:attrNameLst>
                                          </p:cBhvr>
                                          <p:tavLst>
                                            <p:tav tm="0">
                                              <p:val>
                                                <p:strVal val="0-#ppt_w/2"/>
                                              </p:val>
                                            </p:tav>
                                            <p:tav tm="100000">
                                              <p:val>
                                                <p:strVal val="#ppt_x"/>
                                              </p:val>
                                            </p:tav>
                                          </p:tavLst>
                                        </p:anim>
                                        <p:anim calcmode="lin" valueType="num">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1+#ppt_w/2"/>
                                              </p:val>
                                            </p:tav>
                                            <p:tav tm="100000">
                                              <p:val>
                                                <p:strVal val="#ppt_x"/>
                                              </p:val>
                                            </p:tav>
                                          </p:tavLst>
                                        </p:anim>
                                        <p:anim calcmode="lin" valueType="num">
                                          <p:cBhvr additive="base">
                                            <p:cTn id="12"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1000" fill="hold"/>
                                            <p:tgtEl>
                                              <p:spTgt spid="20"/>
                                            </p:tgtEl>
                                            <p:attrNameLst>
                                              <p:attrName>ppt_x</p:attrName>
                                            </p:attrNameLst>
                                          </p:cBhvr>
                                          <p:tavLst>
                                            <p:tav tm="0">
                                              <p:val>
                                                <p:strVal val="#ppt_x"/>
                                              </p:val>
                                            </p:tav>
                                            <p:tav tm="100000">
                                              <p:val>
                                                <p:strVal val="#ppt_x"/>
                                              </p:val>
                                            </p:tav>
                                          </p:tavLst>
                                        </p:anim>
                                        <p:anim calcmode="lin" valueType="num">
                                          <p:cBhvr additive="base">
                                            <p:cTn id="18" dur="1000" fill="hold"/>
                                            <p:tgtEl>
                                              <p:spTgt spid="2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1000" fill="hold"/>
                                            <p:tgtEl>
                                              <p:spTgt spid="2"/>
                                            </p:tgtEl>
                                            <p:attrNameLst>
                                              <p:attrName>ppt_x</p:attrName>
                                            </p:attrNameLst>
                                          </p:cBhvr>
                                          <p:tavLst>
                                            <p:tav tm="0">
                                              <p:val>
                                                <p:strVal val="#ppt_x"/>
                                              </p:val>
                                            </p:tav>
                                            <p:tav tm="100000">
                                              <p:val>
                                                <p:strVal val="#ppt_x"/>
                                              </p:val>
                                            </p:tav>
                                          </p:tavLst>
                                        </p:anim>
                                        <p:anim calcmode="lin" valueType="num">
                                          <p:cBhvr additive="base">
                                            <p:cTn id="22" dur="1000" fill="hold"/>
                                            <p:tgtEl>
                                              <p:spTgt spid="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300"/>
                                      </p:stCondLst>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1000" fill="hold"/>
                                            <p:tgtEl>
                                              <p:spTgt spid="23"/>
                                            </p:tgtEl>
                                            <p:attrNameLst>
                                              <p:attrName>ppt_x</p:attrName>
                                            </p:attrNameLst>
                                          </p:cBhvr>
                                          <p:tavLst>
                                            <p:tav tm="0">
                                              <p:val>
                                                <p:strVal val="#ppt_x"/>
                                              </p:val>
                                            </p:tav>
                                            <p:tav tm="100000">
                                              <p:val>
                                                <p:strVal val="#ppt_x"/>
                                              </p:val>
                                            </p:tav>
                                          </p:tavLst>
                                        </p:anim>
                                        <p:anim calcmode="lin" valueType="num">
                                          <p:cBhvr additive="base">
                                            <p:cTn id="26" dur="1000" fill="hold"/>
                                            <p:tgtEl>
                                              <p:spTgt spid="2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300"/>
                                      </p:stCondLst>
                                      <p:childTnLst>
                                        <p:set>
                                          <p:cBhvr>
                                            <p:cTn id="28" dur="1" fill="hold">
                                              <p:stCondLst>
                                                <p:cond delay="0"/>
                                              </p:stCondLst>
                                            </p:cTn>
                                            <p:tgtEl>
                                              <p:spTgt spid="119"/>
                                            </p:tgtEl>
                                            <p:attrNameLst>
                                              <p:attrName>style.visibility</p:attrName>
                                            </p:attrNameLst>
                                          </p:cBhvr>
                                          <p:to>
                                            <p:strVal val="visible"/>
                                          </p:to>
                                        </p:set>
                                        <p:anim calcmode="lin" valueType="num">
                                          <p:cBhvr additive="base">
                                            <p:cTn id="29" dur="1000" fill="hold"/>
                                            <p:tgtEl>
                                              <p:spTgt spid="119"/>
                                            </p:tgtEl>
                                            <p:attrNameLst>
                                              <p:attrName>ppt_x</p:attrName>
                                            </p:attrNameLst>
                                          </p:cBhvr>
                                          <p:tavLst>
                                            <p:tav tm="0">
                                              <p:val>
                                                <p:strVal val="#ppt_x"/>
                                              </p:val>
                                            </p:tav>
                                            <p:tav tm="100000">
                                              <p:val>
                                                <p:strVal val="#ppt_x"/>
                                              </p:val>
                                            </p:tav>
                                          </p:tavLst>
                                        </p:anim>
                                        <p:anim calcmode="lin" valueType="num">
                                          <p:cBhvr additive="base">
                                            <p:cTn id="30" dur="1000" fill="hold"/>
                                            <p:tgtEl>
                                              <p:spTgt spid="119"/>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700"/>
                                      </p:stCondLst>
                                      <p:childTnLst>
                                        <p:set>
                                          <p:cBhvr>
                                            <p:cTn id="32" dur="1" fill="hold">
                                              <p:stCondLst>
                                                <p:cond delay="0"/>
                                              </p:stCondLst>
                                            </p:cTn>
                                            <p:tgtEl>
                                              <p:spTgt spid="21"/>
                                            </p:tgtEl>
                                            <p:attrNameLst>
                                              <p:attrName>style.visibility</p:attrName>
                                            </p:attrNameLst>
                                          </p:cBhvr>
                                          <p:to>
                                            <p:strVal val="visible"/>
                                          </p:to>
                                        </p:set>
                                        <p:anim calcmode="lin" valueType="num">
                                          <p:cBhvr additive="base">
                                            <p:cTn id="33" dur="1000" fill="hold"/>
                                            <p:tgtEl>
                                              <p:spTgt spid="21"/>
                                            </p:tgtEl>
                                            <p:attrNameLst>
                                              <p:attrName>ppt_x</p:attrName>
                                            </p:attrNameLst>
                                          </p:cBhvr>
                                          <p:tavLst>
                                            <p:tav tm="0">
                                              <p:val>
                                                <p:strVal val="#ppt_x"/>
                                              </p:val>
                                            </p:tav>
                                            <p:tav tm="100000">
                                              <p:val>
                                                <p:strVal val="#ppt_x"/>
                                              </p:val>
                                            </p:tav>
                                          </p:tavLst>
                                        </p:anim>
                                        <p:anim calcmode="lin" valueType="num">
                                          <p:cBhvr additive="base">
                                            <p:cTn id="34" dur="1000" fill="hold"/>
                                            <p:tgtEl>
                                              <p:spTgt spid="21"/>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700"/>
                                      </p:stCondLst>
                                      <p:childTnLst>
                                        <p:set>
                                          <p:cBhvr>
                                            <p:cTn id="36" dur="1" fill="hold">
                                              <p:stCondLst>
                                                <p:cond delay="0"/>
                                              </p:stCondLst>
                                            </p:cTn>
                                            <p:tgtEl>
                                              <p:spTgt spid="116"/>
                                            </p:tgtEl>
                                            <p:attrNameLst>
                                              <p:attrName>style.visibility</p:attrName>
                                            </p:attrNameLst>
                                          </p:cBhvr>
                                          <p:to>
                                            <p:strVal val="visible"/>
                                          </p:to>
                                        </p:set>
                                        <p:anim calcmode="lin" valueType="num">
                                          <p:cBhvr additive="base">
                                            <p:cTn id="37" dur="1000" fill="hold"/>
                                            <p:tgtEl>
                                              <p:spTgt spid="116"/>
                                            </p:tgtEl>
                                            <p:attrNameLst>
                                              <p:attrName>ppt_x</p:attrName>
                                            </p:attrNameLst>
                                          </p:cBhvr>
                                          <p:tavLst>
                                            <p:tav tm="0">
                                              <p:val>
                                                <p:strVal val="#ppt_x"/>
                                              </p:val>
                                            </p:tav>
                                            <p:tav tm="100000">
                                              <p:val>
                                                <p:strVal val="#ppt_x"/>
                                              </p:val>
                                            </p:tav>
                                          </p:tavLst>
                                        </p:anim>
                                        <p:anim calcmode="lin" valueType="num">
                                          <p:cBhvr additive="base">
                                            <p:cTn id="38" dur="1000" fill="hold"/>
                                            <p:tgtEl>
                                              <p:spTgt spid="116"/>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1100"/>
                                      </p:stCondLst>
                                      <p:childTnLst>
                                        <p:set>
                                          <p:cBhvr>
                                            <p:cTn id="40" dur="1" fill="hold">
                                              <p:stCondLst>
                                                <p:cond delay="0"/>
                                              </p:stCondLst>
                                            </p:cTn>
                                            <p:tgtEl>
                                              <p:spTgt spid="22"/>
                                            </p:tgtEl>
                                            <p:attrNameLst>
                                              <p:attrName>style.visibility</p:attrName>
                                            </p:attrNameLst>
                                          </p:cBhvr>
                                          <p:to>
                                            <p:strVal val="visible"/>
                                          </p:to>
                                        </p:set>
                                        <p:anim calcmode="lin" valueType="num">
                                          <p:cBhvr additive="base">
                                            <p:cTn id="41" dur="1000" fill="hold"/>
                                            <p:tgtEl>
                                              <p:spTgt spid="22"/>
                                            </p:tgtEl>
                                            <p:attrNameLst>
                                              <p:attrName>ppt_x</p:attrName>
                                            </p:attrNameLst>
                                          </p:cBhvr>
                                          <p:tavLst>
                                            <p:tav tm="0">
                                              <p:val>
                                                <p:strVal val="#ppt_x"/>
                                              </p:val>
                                            </p:tav>
                                            <p:tav tm="100000">
                                              <p:val>
                                                <p:strVal val="#ppt_x"/>
                                              </p:val>
                                            </p:tav>
                                          </p:tavLst>
                                        </p:anim>
                                        <p:anim calcmode="lin" valueType="num">
                                          <p:cBhvr additive="base">
                                            <p:cTn id="42" dur="1000" fill="hold"/>
                                            <p:tgtEl>
                                              <p:spTgt spid="22"/>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1100"/>
                                      </p:stCondLst>
                                      <p:childTnLst>
                                        <p:set>
                                          <p:cBhvr>
                                            <p:cTn id="44" dur="1" fill="hold">
                                              <p:stCondLst>
                                                <p:cond delay="0"/>
                                              </p:stCondLst>
                                            </p:cTn>
                                            <p:tgtEl>
                                              <p:spTgt spid="120"/>
                                            </p:tgtEl>
                                            <p:attrNameLst>
                                              <p:attrName>style.visibility</p:attrName>
                                            </p:attrNameLst>
                                          </p:cBhvr>
                                          <p:to>
                                            <p:strVal val="visible"/>
                                          </p:to>
                                        </p:set>
                                        <p:anim calcmode="lin" valueType="num">
                                          <p:cBhvr additive="base">
                                            <p:cTn id="45" dur="1000" fill="hold"/>
                                            <p:tgtEl>
                                              <p:spTgt spid="120"/>
                                            </p:tgtEl>
                                            <p:attrNameLst>
                                              <p:attrName>ppt_x</p:attrName>
                                            </p:attrNameLst>
                                          </p:cBhvr>
                                          <p:tavLst>
                                            <p:tav tm="0">
                                              <p:val>
                                                <p:strVal val="#ppt_x"/>
                                              </p:val>
                                            </p:tav>
                                            <p:tav tm="100000">
                                              <p:val>
                                                <p:strVal val="#ppt_x"/>
                                              </p:val>
                                            </p:tav>
                                          </p:tavLst>
                                        </p:anim>
                                        <p:anim calcmode="lin" valueType="num">
                                          <p:cBhvr additive="base">
                                            <p:cTn id="46" dur="100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116"/>
                        </p:tgtEl>
                      </p:cond>
                    </p:stCondLst>
                    <p:endSync evt="end" delay="0">
                      <p:rtn val="all"/>
                    </p:endSync>
                    <p:childTnLst>
                      <p:par>
                        <p:cTn id="48" fill="hold">
                          <p:stCondLst>
                            <p:cond delay="0"/>
                          </p:stCondLst>
                          <p:childTnLst>
                            <p:par>
                              <p:cTn id="49" fill="hold">
                                <p:stCondLst>
                                  <p:cond delay="0"/>
                                </p:stCondLst>
                                <p:childTnLst>
                                  <p:par>
                                    <p:cTn id="50" presetID="1" presetClass="mediacall" presetSubtype="0" fill="hold" nodeType="afterEffect">
                                      <p:stCondLst>
                                        <p:cond delay="0"/>
                                      </p:stCondLst>
                                      <p:childTnLst>
                                        <p:cmd type="call" cmd="playFrom(0.0)">
                                          <p:cBhvr>
                                            <p:cTn id="51" dur="4995" fill="hold"/>
                                            <p:tgtEl>
                                              <p:spTgt spid="40"/>
                                            </p:tgtEl>
                                          </p:cBhvr>
                                        </p:cmd>
                                      </p:childTnLst>
                                    </p:cTn>
                                  </p:par>
                                  <p:par>
                                    <p:cTn id="52" presetID="10" presetClass="exit" presetSubtype="0" fill="hold" nodeType="withEffect">
                                      <p:stCondLst>
                                        <p:cond delay="0"/>
                                      </p:stCondLst>
                                      <p:childTnLst>
                                        <p:animEffect transition="out" filter="fade">
                                          <p:cBhvr>
                                            <p:cTn id="53" dur="500"/>
                                            <p:tgtEl>
                                              <p:spTgt spid="29"/>
                                            </p:tgtEl>
                                          </p:cBhvr>
                                        </p:animEffect>
                                        <p:set>
                                          <p:cBhvr>
                                            <p:cTn id="54" dur="1" fill="hold">
                                              <p:stCondLst>
                                                <p:cond delay="499"/>
                                              </p:stCondLst>
                                            </p:cTn>
                                            <p:tgtEl>
                                              <p:spTgt spid="29"/>
                                            </p:tgtEl>
                                            <p:attrNameLst>
                                              <p:attrName>style.visibility</p:attrName>
                                            </p:attrNameLst>
                                          </p:cBhvr>
                                          <p:to>
                                            <p:strVal val="hidden"/>
                                          </p:to>
                                        </p:set>
                                      </p:childTnLst>
                                    </p:cTn>
                                  </p:par>
                                  <p:par>
                                    <p:cTn id="55" presetID="42" presetClass="path" presetSubtype="0" fill="hold" nodeType="withEffect">
                                      <p:stCondLst>
                                        <p:cond delay="0"/>
                                      </p:stCondLst>
                                      <p:childTnLst>
                                        <p:animMotion origin="layout" path="M 1.45833E-6 4.07407E-6 L 0.60325 0.0581 " pathEditMode="relative" rAng="0" ptsTypes="AA">
                                          <p:cBhvr>
                                            <p:cTn id="56" dur="1000" fill="hold"/>
                                            <p:tgtEl>
                                              <p:spTgt spid="27"/>
                                            </p:tgtEl>
                                            <p:attrNameLst>
                                              <p:attrName>ppt_x</p:attrName>
                                              <p:attrName>ppt_y</p:attrName>
                                            </p:attrNameLst>
                                          </p:cBhvr>
                                          <p:rCtr x="30169" y="2894"/>
                                        </p:animMotion>
                                      </p:childTnLst>
                                    </p:cTn>
                                  </p:par>
                                </p:childTnLst>
                              </p:cTn>
                            </p:par>
                          </p:childTnLst>
                        </p:cTn>
                      </p:par>
                    </p:childTnLst>
                  </p:cTn>
                  <p:nextCondLst>
                    <p:cond evt="onClick" delay="0">
                      <p:tgtEl>
                        <p:spTgt spid="116"/>
                      </p:tgtEl>
                    </p:cond>
                  </p:nextCondLst>
                </p:seq>
                <p:seq concurrent="1" nextAc="seek">
                  <p:cTn id="57" restart="whenNotActive" fill="hold" evtFilter="cancelBubble" nodeType="interactiveSeq">
                    <p:stCondLst>
                      <p:cond evt="onClick" delay="0">
                        <p:tgtEl>
                          <p:spTgt spid="120"/>
                        </p:tgtEl>
                      </p:cond>
                    </p:stCondLst>
                    <p:endSync evt="end" delay="0">
                      <p:rtn val="all"/>
                    </p:endSync>
                    <p:childTnLst>
                      <p:par>
                        <p:cTn id="58" fill="hold">
                          <p:stCondLst>
                            <p:cond delay="0"/>
                          </p:stCondLst>
                          <p:childTnLst>
                            <p:par>
                              <p:cTn id="59" fill="hold">
                                <p:stCondLst>
                                  <p:cond delay="0"/>
                                </p:stCondLst>
                                <p:childTnLst>
                                  <p:par>
                                    <p:cTn id="60" presetID="1" presetClass="mediacall" presetSubtype="0" fill="hold" nodeType="afterEffect">
                                      <p:stCondLst>
                                        <p:cond delay="0"/>
                                      </p:stCondLst>
                                      <p:childTnLst>
                                        <p:cmd type="call" cmd="playFrom(0.0)">
                                          <p:cBhvr>
                                            <p:cTn id="61" dur="4995" fill="hold"/>
                                            <p:tgtEl>
                                              <p:spTgt spid="40"/>
                                            </p:tgtEl>
                                          </p:cBhvr>
                                        </p:cmd>
                                      </p:childTnLst>
                                    </p:cTn>
                                  </p:par>
                                  <p:par>
                                    <p:cTn id="62" presetID="10" presetClass="exit" presetSubtype="0" fill="hold" nodeType="withEffect">
                                      <p:stCondLst>
                                        <p:cond delay="0"/>
                                      </p:stCondLst>
                                      <p:childTnLst>
                                        <p:animEffect transition="out" filter="fade">
                                          <p:cBhvr>
                                            <p:cTn id="63" dur="500"/>
                                            <p:tgtEl>
                                              <p:spTgt spid="29"/>
                                            </p:tgtEl>
                                          </p:cBhvr>
                                        </p:animEffect>
                                        <p:set>
                                          <p:cBhvr>
                                            <p:cTn id="64" dur="1" fill="hold">
                                              <p:stCondLst>
                                                <p:cond delay="499"/>
                                              </p:stCondLst>
                                            </p:cTn>
                                            <p:tgtEl>
                                              <p:spTgt spid="29"/>
                                            </p:tgtEl>
                                            <p:attrNameLst>
                                              <p:attrName>style.visibility</p:attrName>
                                            </p:attrNameLst>
                                          </p:cBhvr>
                                          <p:to>
                                            <p:strVal val="hidden"/>
                                          </p:to>
                                        </p:set>
                                      </p:childTnLst>
                                    </p:cTn>
                                  </p:par>
                                  <p:par>
                                    <p:cTn id="65" presetID="42" presetClass="path" presetSubtype="0" fill="hold" nodeType="withEffect">
                                      <p:stCondLst>
                                        <p:cond delay="0"/>
                                      </p:stCondLst>
                                      <p:childTnLst>
                                        <p:animMotion origin="layout" path="M 1.45833E-6 4.07407E-6 L 0.60325 0.05208 " pathEditMode="relative" rAng="0" ptsTypes="AA">
                                          <p:cBhvr>
                                            <p:cTn id="66" dur="1000" fill="hold"/>
                                            <p:tgtEl>
                                              <p:spTgt spid="27"/>
                                            </p:tgtEl>
                                            <p:attrNameLst>
                                              <p:attrName>ppt_x</p:attrName>
                                              <p:attrName>ppt_y</p:attrName>
                                            </p:attrNameLst>
                                          </p:cBhvr>
                                          <p:rCtr x="30169" y="2593"/>
                                        </p:animMotion>
                                      </p:childTnLst>
                                    </p:cTn>
                                  </p:par>
                                </p:childTnLst>
                              </p:cTn>
                            </p:par>
                          </p:childTnLst>
                        </p:cTn>
                      </p:par>
                    </p:childTnLst>
                  </p:cTn>
                  <p:nextCondLst>
                    <p:cond evt="onClick" delay="0">
                      <p:tgtEl>
                        <p:spTgt spid="120"/>
                      </p:tgtEl>
                    </p:cond>
                  </p:nextCondLst>
                </p:seq>
                <p:seq concurrent="1" nextAc="seek">
                  <p:cTn id="67" restart="whenNotActive" fill="hold" evtFilter="cancelBubble" nodeType="interactiveSeq">
                    <p:stCondLst>
                      <p:cond evt="onClick" delay="0">
                        <p:tgtEl>
                          <p:spTgt spid="119"/>
                        </p:tgtEl>
                      </p:cond>
                    </p:stCondLst>
                    <p:endSync evt="end" delay="0">
                      <p:rtn val="all"/>
                    </p:endSync>
                    <p:childTnLst>
                      <p:par>
                        <p:cTn id="68" fill="hold">
                          <p:stCondLst>
                            <p:cond delay="0"/>
                          </p:stCondLst>
                          <p:childTnLst>
                            <p:par>
                              <p:cTn id="69" fill="hold">
                                <p:stCondLst>
                                  <p:cond delay="0"/>
                                </p:stCondLst>
                                <p:childTnLst>
                                  <p:par>
                                    <p:cTn id="70" presetID="1" presetClass="mediacall" presetSubtype="0" fill="hold" nodeType="afterEffect">
                                      <p:stCondLst>
                                        <p:cond delay="0"/>
                                      </p:stCondLst>
                                      <p:childTnLst>
                                        <p:cmd type="call" cmd="playFrom(0.0)">
                                          <p:cBhvr>
                                            <p:cTn id="71" dur="3432" fill="hold"/>
                                            <p:tgtEl>
                                              <p:spTgt spid="41"/>
                                            </p:tgtEl>
                                          </p:cBhvr>
                                        </p:cmd>
                                      </p:childTnLst>
                                    </p:cTn>
                                  </p:par>
                                  <p:par>
                                    <p:cTn id="72" presetID="10" presetClass="exit" presetSubtype="0" fill="hold" nodeType="withEffect">
                                      <p:stCondLst>
                                        <p:cond delay="0"/>
                                      </p:stCondLst>
                                      <p:childTnLst>
                                        <p:animEffect transition="out" filter="fade">
                                          <p:cBhvr>
                                            <p:cTn id="73" dur="500"/>
                                            <p:tgtEl>
                                              <p:spTgt spid="27"/>
                                            </p:tgtEl>
                                          </p:cBhvr>
                                        </p:animEffect>
                                        <p:set>
                                          <p:cBhvr>
                                            <p:cTn id="74" dur="1" fill="hold">
                                              <p:stCondLst>
                                                <p:cond delay="499"/>
                                              </p:stCondLst>
                                            </p:cTn>
                                            <p:tgtEl>
                                              <p:spTgt spid="27"/>
                                            </p:tgtEl>
                                            <p:attrNameLst>
                                              <p:attrName>style.visibility</p:attrName>
                                            </p:attrNameLst>
                                          </p:cBhvr>
                                          <p:to>
                                            <p:strVal val="hidden"/>
                                          </p:to>
                                        </p:set>
                                      </p:childTnLst>
                                    </p:cTn>
                                  </p:par>
                                  <p:par>
                                    <p:cTn id="75" presetID="10" presetClass="exit" presetSubtype="0" fill="hold" nodeType="withEffect">
                                      <p:stCondLst>
                                        <p:cond delay="0"/>
                                      </p:stCondLst>
                                      <p:childTnLst>
                                        <p:animEffect transition="out" filter="fade">
                                          <p:cBhvr>
                                            <p:cTn id="76" dur="500"/>
                                            <p:tgtEl>
                                              <p:spTgt spid="29"/>
                                            </p:tgtEl>
                                          </p:cBhvr>
                                        </p:animEffect>
                                        <p:set>
                                          <p:cBhvr>
                                            <p:cTn id="77" dur="1" fill="hold">
                                              <p:stCondLst>
                                                <p:cond delay="499"/>
                                              </p:stCondLst>
                                            </p:cTn>
                                            <p:tgtEl>
                                              <p:spTgt spid="29"/>
                                            </p:tgtEl>
                                            <p:attrNameLst>
                                              <p:attrName>style.visibility</p:attrName>
                                            </p:attrNameLst>
                                          </p:cBhvr>
                                          <p:to>
                                            <p:strVal val="hidden"/>
                                          </p:to>
                                        </p:set>
                                      </p:childTnLst>
                                    </p:cTn>
                                  </p:par>
                                  <p:par>
                                    <p:cTn id="78" presetID="42" presetClass="path" presetSubtype="0" fill="hold" nodeType="withEffect">
                                      <p:stCondLst>
                                        <p:cond delay="0"/>
                                      </p:stCondLst>
                                      <p:childTnLst>
                                        <p:animMotion origin="layout" path="M 4.16667E-6 3.7037E-7 L 0.34882 0.0412 " pathEditMode="relative" rAng="0" ptsTypes="AA">
                                          <p:cBhvr>
                                            <p:cTn id="79" dur="1500" fill="hold"/>
                                            <p:tgtEl>
                                              <p:spTgt spid="26"/>
                                            </p:tgtEl>
                                            <p:attrNameLst>
                                              <p:attrName>ppt_x</p:attrName>
                                              <p:attrName>ppt_y</p:attrName>
                                            </p:attrNameLst>
                                          </p:cBhvr>
                                          <p:rCtr x="17435" y="2060"/>
                                        </p:animMotion>
                                      </p:childTnLst>
                                    </p:cTn>
                                  </p:par>
                                  <p:par>
                                    <p:cTn id="80" presetID="10" presetClass="exit" presetSubtype="0" fill="hold" nodeType="withEffect">
                                      <p:stCondLst>
                                        <p:cond delay="0"/>
                                      </p:stCondLst>
                                      <p:childTnLst>
                                        <p:animEffect transition="out" filter="fade">
                                          <p:cBhvr>
                                            <p:cTn id="81" dur="500"/>
                                            <p:tgtEl>
                                              <p:spTgt spid="20"/>
                                            </p:tgtEl>
                                          </p:cBhvr>
                                        </p:animEffect>
                                        <p:set>
                                          <p:cBhvr>
                                            <p:cTn id="82" dur="1" fill="hold">
                                              <p:stCondLst>
                                                <p:cond delay="499"/>
                                              </p:stCondLst>
                                            </p:cTn>
                                            <p:tgtEl>
                                              <p:spTgt spid="20"/>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500"/>
                                            <p:tgtEl>
                                              <p:spTgt spid="2"/>
                                            </p:tgtEl>
                                          </p:cBhvr>
                                        </p:animEffect>
                                        <p:set>
                                          <p:cBhvr>
                                            <p:cTn id="85" dur="1" fill="hold">
                                              <p:stCondLst>
                                                <p:cond delay="499"/>
                                              </p:stCondLst>
                                            </p:cTn>
                                            <p:tgtEl>
                                              <p:spTgt spid="2"/>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21"/>
                                            </p:tgtEl>
                                          </p:cBhvr>
                                        </p:animEffect>
                                        <p:set>
                                          <p:cBhvr>
                                            <p:cTn id="88" dur="1" fill="hold">
                                              <p:stCondLst>
                                                <p:cond delay="499"/>
                                              </p:stCondLst>
                                            </p:cTn>
                                            <p:tgtEl>
                                              <p:spTgt spid="21"/>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116"/>
                                            </p:tgtEl>
                                          </p:cBhvr>
                                        </p:animEffect>
                                        <p:set>
                                          <p:cBhvr>
                                            <p:cTn id="91" dur="1" fill="hold">
                                              <p:stCondLst>
                                                <p:cond delay="499"/>
                                              </p:stCondLst>
                                            </p:cTn>
                                            <p:tgtEl>
                                              <p:spTgt spid="116"/>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22"/>
                                            </p:tgtEl>
                                          </p:cBhvr>
                                        </p:animEffect>
                                        <p:set>
                                          <p:cBhvr>
                                            <p:cTn id="94" dur="1" fill="hold">
                                              <p:stCondLst>
                                                <p:cond delay="499"/>
                                              </p:stCondLst>
                                            </p:cTn>
                                            <p:tgtEl>
                                              <p:spTgt spid="22"/>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500"/>
                                            <p:tgtEl>
                                              <p:spTgt spid="120"/>
                                            </p:tgtEl>
                                          </p:cBhvr>
                                        </p:animEffect>
                                        <p:set>
                                          <p:cBhvr>
                                            <p:cTn id="97" dur="1" fill="hold">
                                              <p:stCondLst>
                                                <p:cond delay="499"/>
                                              </p:stCondLst>
                                            </p:cTn>
                                            <p:tgtEl>
                                              <p:spTgt spid="120"/>
                                            </p:tgtEl>
                                            <p:attrNameLst>
                                              <p:attrName>style.visibility</p:attrName>
                                            </p:attrNameLst>
                                          </p:cBhvr>
                                          <p:to>
                                            <p:strVal val="hidden"/>
                                          </p:to>
                                        </p:set>
                                      </p:childTnLst>
                                    </p:cTn>
                                  </p:par>
                                </p:childTnLst>
                              </p:cTn>
                            </p:par>
                          </p:childTnLst>
                        </p:cTn>
                      </p:par>
                    </p:childTnLst>
                  </p:cTn>
                  <p:nextCondLst>
                    <p:cond evt="onClick" delay="0">
                      <p:tgtEl>
                        <p:spTgt spid="119"/>
                      </p:tgtEl>
                    </p:cond>
                  </p:nextCondLst>
                </p:seq>
                <p:seq concurrent="1" nextAc="seek">
                  <p:cTn id="98" restart="whenNotActive" fill="hold" evtFilter="cancelBubble" nodeType="interactiveSeq">
                    <p:stCondLst>
                      <p:cond evt="onClick" delay="0">
                        <p:tgtEl>
                          <p:spTgt spid="2"/>
                        </p:tgtEl>
                      </p:cond>
                    </p:stCondLst>
                    <p:endSync evt="end" delay="0">
                      <p:rtn val="all"/>
                    </p:endSync>
                    <p:childTnLst>
                      <p:par>
                        <p:cTn id="99" fill="hold">
                          <p:stCondLst>
                            <p:cond delay="0"/>
                          </p:stCondLst>
                          <p:childTnLst>
                            <p:par>
                              <p:cTn id="100" fill="hold">
                                <p:stCondLst>
                                  <p:cond delay="0"/>
                                </p:stCondLst>
                                <p:childTnLst>
                                  <p:par>
                                    <p:cTn id="101" presetID="1" presetClass="mediacall" presetSubtype="0" fill="hold" nodeType="afterEffect">
                                      <p:stCondLst>
                                        <p:cond delay="0"/>
                                      </p:stCondLst>
                                      <p:childTnLst>
                                        <p:cmd type="call" cmd="playFrom(0.0)">
                                          <p:cBhvr>
                                            <p:cTn id="102" dur="4995" fill="hold"/>
                                            <p:tgtEl>
                                              <p:spTgt spid="40"/>
                                            </p:tgtEl>
                                          </p:cBhvr>
                                        </p:cmd>
                                      </p:childTnLst>
                                    </p:cTn>
                                  </p:par>
                                  <p:par>
                                    <p:cTn id="103" presetID="10" presetClass="exit" presetSubtype="0" fill="hold" nodeType="withEffect">
                                      <p:stCondLst>
                                        <p:cond delay="0"/>
                                      </p:stCondLst>
                                      <p:childTnLst>
                                        <p:animEffect transition="out" filter="fade">
                                          <p:cBhvr>
                                            <p:cTn id="104" dur="500"/>
                                            <p:tgtEl>
                                              <p:spTgt spid="29"/>
                                            </p:tgtEl>
                                          </p:cBhvr>
                                        </p:animEffect>
                                        <p:set>
                                          <p:cBhvr>
                                            <p:cTn id="105" dur="1" fill="hold">
                                              <p:stCondLst>
                                                <p:cond delay="499"/>
                                              </p:stCondLst>
                                            </p:cTn>
                                            <p:tgtEl>
                                              <p:spTgt spid="29"/>
                                            </p:tgtEl>
                                            <p:attrNameLst>
                                              <p:attrName>style.visibility</p:attrName>
                                            </p:attrNameLst>
                                          </p:cBhvr>
                                          <p:to>
                                            <p:strVal val="hidden"/>
                                          </p:to>
                                        </p:set>
                                      </p:childTnLst>
                                    </p:cTn>
                                  </p:par>
                                  <p:par>
                                    <p:cTn id="106" presetID="42" presetClass="path" presetSubtype="0" fill="hold" nodeType="withEffect">
                                      <p:stCondLst>
                                        <p:cond delay="0"/>
                                      </p:stCondLst>
                                      <p:childTnLst>
                                        <p:animMotion origin="layout" path="M 1.45833E-6 4.07407E-6 L 0.58854 0.0581 " pathEditMode="relative" rAng="0" ptsTypes="AA">
                                          <p:cBhvr>
                                            <p:cTn id="107" dur="1000" fill="hold"/>
                                            <p:tgtEl>
                                              <p:spTgt spid="27"/>
                                            </p:tgtEl>
                                            <p:attrNameLst>
                                              <p:attrName>ppt_x</p:attrName>
                                              <p:attrName>ppt_y</p:attrName>
                                            </p:attrNameLst>
                                          </p:cBhvr>
                                          <p:rCtr x="29427" y="2894"/>
                                        </p:animMotion>
                                      </p:childTnLst>
                                    </p:cTn>
                                  </p:par>
                                </p:childTnLst>
                              </p:cTn>
                            </p:par>
                          </p:childTnLst>
                        </p:cTn>
                      </p:par>
                    </p:childTnLst>
                  </p:cTn>
                  <p:nextCondLst>
                    <p:cond evt="onClick" delay="0">
                      <p:tgtEl>
                        <p:spTgt spid="2"/>
                      </p:tgtEl>
                    </p:cond>
                  </p:nextCondLst>
                </p:seq>
                <p:audio>
                  <p:cMediaNode vol="36585">
                    <p:cTn id="108" fill="hold" display="0">
                      <p:stCondLst>
                        <p:cond delay="indefinite"/>
                      </p:stCondLst>
                      <p:endCondLst>
                        <p:cond evt="onStopAudio" delay="0">
                          <p:tgtEl>
                            <p:sldTgt/>
                          </p:tgtEl>
                        </p:cond>
                      </p:endCondLst>
                    </p:cTn>
                    <p:tgtEl>
                      <p:spTgt spid="40"/>
                    </p:tgtEl>
                  </p:cMediaNode>
                </p:audio>
                <p:audio>
                  <p:cMediaNode vol="40244">
                    <p:cTn id="109" fill="hold" display="0">
                      <p:stCondLst>
                        <p:cond delay="indefinite"/>
                      </p:stCondLst>
                      <p:endCondLst>
                        <p:cond evt="onStopAudio" delay="0">
                          <p:tgtEl>
                            <p:sldTgt/>
                          </p:tgtEl>
                        </p:cond>
                      </p:endCondLst>
                    </p:cTn>
                    <p:tgtEl>
                      <p:spTgt spid="41"/>
                    </p:tgtEl>
                  </p:cMediaNode>
                </p:audio>
              </p:childTnLst>
            </p:cTn>
          </p:par>
        </p:tn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2F6135-AF68-4A64-8137-B70201CF8CB7}"/>
              </a:ext>
            </a:extLst>
          </p:cNvPr>
          <p:cNvPicPr>
            <a:picLocks noChangeAspect="1"/>
          </p:cNvPicPr>
          <p:nvPr/>
        </p:nvPicPr>
        <p:blipFill>
          <a:blip r:embed="rId7"/>
          <a:stretch>
            <a:fillRect/>
          </a:stretch>
        </p:blipFill>
        <p:spPr>
          <a:xfrm>
            <a:off x="0" y="10267"/>
            <a:ext cx="18288000" cy="10266467"/>
          </a:xfrm>
          <a:prstGeom prst="rect">
            <a:avLst/>
          </a:prstGeom>
        </p:spPr>
      </p:pic>
      <p:grpSp>
        <p:nvGrpSpPr>
          <p:cNvPr id="23" name="Group 22">
            <a:extLst>
              <a:ext uri="{FF2B5EF4-FFF2-40B4-BE49-F238E27FC236}">
                <a16:creationId xmlns:a16="http://schemas.microsoft.com/office/drawing/2014/main" id="{4D2DA1AF-855F-46C2-8AE1-5718E4DFD783}"/>
              </a:ext>
            </a:extLst>
          </p:cNvPr>
          <p:cNvGrpSpPr/>
          <p:nvPr/>
        </p:nvGrpSpPr>
        <p:grpSpPr>
          <a:xfrm>
            <a:off x="10155959" y="4513661"/>
            <a:ext cx="7658097" cy="2686047"/>
            <a:chOff x="6770639" y="3009107"/>
            <a:chExt cx="5105398" cy="1790698"/>
          </a:xfrm>
        </p:grpSpPr>
        <p:grpSp>
          <p:nvGrpSpPr>
            <p:cNvPr id="45" name="Group 44">
              <a:extLst>
                <a:ext uri="{FF2B5EF4-FFF2-40B4-BE49-F238E27FC236}">
                  <a16:creationId xmlns:a16="http://schemas.microsoft.com/office/drawing/2014/main" id="{07151055-1672-4C7E-BA92-63E851A005B3}"/>
                </a:ext>
              </a:extLst>
            </p:cNvPr>
            <p:cNvGrpSpPr/>
            <p:nvPr/>
          </p:nvGrpSpPr>
          <p:grpSpPr>
            <a:xfrm>
              <a:off x="6770639" y="3009107"/>
              <a:ext cx="5105398" cy="1790698"/>
              <a:chOff x="838202" y="2438400"/>
              <a:chExt cx="5105398" cy="2057398"/>
            </a:xfrm>
          </p:grpSpPr>
          <p:sp>
            <p:nvSpPr>
              <p:cNvPr id="48" name="Rectangle: Rounded Corners 47">
                <a:extLst>
                  <a:ext uri="{FF2B5EF4-FFF2-40B4-BE49-F238E27FC236}">
                    <a16:creationId xmlns:a16="http://schemas.microsoft.com/office/drawing/2014/main" id="{A6421F9E-FF9D-4A7C-9697-7F0260F96688}"/>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white"/>
                  </a:solidFill>
                  <a:effectLst/>
                  <a:uLnTx/>
                  <a:uFillTx/>
                  <a:latin typeface="Calibri"/>
                  <a:ea typeface="+mn-ea"/>
                  <a:cs typeface="+mn-cs"/>
                </a:endParaRPr>
              </a:p>
            </p:txBody>
          </p:sp>
          <p:sp>
            <p:nvSpPr>
              <p:cNvPr id="49" name="Rectangle: Rounded Corners 48">
                <a:extLst>
                  <a:ext uri="{FF2B5EF4-FFF2-40B4-BE49-F238E27FC236}">
                    <a16:creationId xmlns:a16="http://schemas.microsoft.com/office/drawing/2014/main" id="{112AD5E6-6201-4B49-AAE8-FFB92C6AFE43}"/>
                  </a:ext>
                </a:extLst>
              </p:cNvPr>
              <p:cNvSpPr/>
              <p:nvPr/>
            </p:nvSpPr>
            <p:spPr>
              <a:xfrm>
                <a:off x="952501" y="2514599"/>
                <a:ext cx="4876800" cy="1905000"/>
              </a:xfrm>
              <a:prstGeom prst="roundRect">
                <a:avLst/>
              </a:prstGeom>
              <a:solidFill>
                <a:srgbClr val="337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white"/>
                  </a:solidFill>
                  <a:effectLst/>
                  <a:uLnTx/>
                  <a:uFillTx/>
                  <a:latin typeface="Calibri"/>
                  <a:ea typeface="+mn-ea"/>
                  <a:cs typeface="+mn-cs"/>
                </a:endParaRPr>
              </a:p>
            </p:txBody>
          </p:sp>
        </p:grpSp>
        <p:sp>
          <p:nvSpPr>
            <p:cNvPr id="125" name="Rectangle: Rounded Corners 124">
              <a:extLst>
                <a:ext uri="{FF2B5EF4-FFF2-40B4-BE49-F238E27FC236}">
                  <a16:creationId xmlns:a16="http://schemas.microsoft.com/office/drawing/2014/main" id="{8FEB6CFE-AB0E-4B4E-B91D-88A1DA89A89A}"/>
                </a:ext>
              </a:extLst>
            </p:cNvPr>
            <p:cNvSpPr/>
            <p:nvPr/>
          </p:nvSpPr>
          <p:spPr>
            <a:xfrm>
              <a:off x="7228842" y="30754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0325"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B. </a:t>
              </a:r>
              <a:r>
                <a:rPr kumimoji="0" lang="en-US" sz="44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Khó</a:t>
              </a:r>
              <a:r>
                <a:rPr kumimoji="0" lang="en-US" sz="4400" b="1" i="0" u="none" strike="noStrike" kern="1200" cap="none" spc="0" normalizeH="0" baseline="0" noProof="0" dirty="0">
                  <a:ln>
                    <a:noFill/>
                  </a:ln>
                  <a:solidFill>
                    <a:prstClr val="white"/>
                  </a:solidFill>
                  <a:effectLst/>
                  <a:uLnTx/>
                  <a:uFillTx/>
                  <a:latin typeface="Calibri"/>
                  <a:ea typeface="+mn-ea"/>
                  <a:cs typeface="+mn-cs"/>
                </a:rPr>
                <a:t> </a:t>
              </a:r>
              <a:r>
                <a:rPr kumimoji="0" lang="vi-VN" sz="44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tìm kiếm thông tin khi cần. </a:t>
              </a:r>
              <a:endParaRPr kumimoji="0" lang="en-US" sz="4400" b="1" i="0" u="none" strike="noStrike" kern="1200" cap="none" spc="0" normalizeH="0" baseline="0" noProof="0" dirty="0">
                <a:ln>
                  <a:noFill/>
                </a:ln>
                <a:solidFill>
                  <a:prstClr val="white"/>
                </a:solidFill>
                <a:effectLst/>
                <a:uLnTx/>
                <a:uFillTx/>
                <a:latin typeface="Calibri"/>
                <a:ea typeface="+mn-ea"/>
                <a:cs typeface="+mn-cs"/>
              </a:endParaRPr>
            </a:p>
          </p:txBody>
        </p:sp>
      </p:grpSp>
      <p:grpSp>
        <p:nvGrpSpPr>
          <p:cNvPr id="22" name="Group 21">
            <a:extLst>
              <a:ext uri="{FF2B5EF4-FFF2-40B4-BE49-F238E27FC236}">
                <a16:creationId xmlns:a16="http://schemas.microsoft.com/office/drawing/2014/main" id="{48C8C043-95EA-4C88-BCE4-63900E1F20A4}"/>
              </a:ext>
            </a:extLst>
          </p:cNvPr>
          <p:cNvGrpSpPr/>
          <p:nvPr/>
        </p:nvGrpSpPr>
        <p:grpSpPr>
          <a:xfrm>
            <a:off x="10155959" y="7400838"/>
            <a:ext cx="7658097" cy="2686047"/>
            <a:chOff x="6770639" y="4933892"/>
            <a:chExt cx="5105398" cy="1790698"/>
          </a:xfrm>
        </p:grpSpPr>
        <p:grpSp>
          <p:nvGrpSpPr>
            <p:cNvPr id="51" name="Group 50">
              <a:extLst>
                <a:ext uri="{FF2B5EF4-FFF2-40B4-BE49-F238E27FC236}">
                  <a16:creationId xmlns:a16="http://schemas.microsoft.com/office/drawing/2014/main" id="{7F5B4359-49BD-4F81-87DA-3502A642CC14}"/>
                </a:ext>
              </a:extLst>
            </p:cNvPr>
            <p:cNvGrpSpPr/>
            <p:nvPr/>
          </p:nvGrpSpPr>
          <p:grpSpPr>
            <a:xfrm>
              <a:off x="6770639" y="4933892"/>
              <a:ext cx="5105398" cy="1790698"/>
              <a:chOff x="838202" y="2438400"/>
              <a:chExt cx="5105398" cy="2057398"/>
            </a:xfrm>
          </p:grpSpPr>
          <p:sp>
            <p:nvSpPr>
              <p:cNvPr id="54" name="Rectangle: Rounded Corners 53">
                <a:extLst>
                  <a:ext uri="{FF2B5EF4-FFF2-40B4-BE49-F238E27FC236}">
                    <a16:creationId xmlns:a16="http://schemas.microsoft.com/office/drawing/2014/main" id="{D1DC5350-0109-4799-B29F-14BD235F834D}"/>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white"/>
                  </a:solidFill>
                  <a:effectLst/>
                  <a:uLnTx/>
                  <a:uFillTx/>
                  <a:latin typeface="Calibri"/>
                  <a:ea typeface="+mn-ea"/>
                  <a:cs typeface="+mn-cs"/>
                </a:endParaRPr>
              </a:p>
            </p:txBody>
          </p:sp>
          <p:sp>
            <p:nvSpPr>
              <p:cNvPr id="55" name="Rectangle: Rounded Corners 54">
                <a:extLst>
                  <a:ext uri="{FF2B5EF4-FFF2-40B4-BE49-F238E27FC236}">
                    <a16:creationId xmlns:a16="http://schemas.microsoft.com/office/drawing/2014/main" id="{532A6D39-BB84-4E99-82BE-0B6CBB01577A}"/>
                  </a:ext>
                </a:extLst>
              </p:cNvPr>
              <p:cNvSpPr/>
              <p:nvPr/>
            </p:nvSpPr>
            <p:spPr>
              <a:xfrm>
                <a:off x="952501" y="2514599"/>
                <a:ext cx="4876800" cy="1905000"/>
              </a:xfrm>
              <a:prstGeom prst="roundRect">
                <a:avLst/>
              </a:prstGeom>
              <a:solidFill>
                <a:srgbClr val="FF46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white"/>
                  </a:solidFill>
                  <a:effectLst/>
                  <a:uLnTx/>
                  <a:uFillTx/>
                  <a:latin typeface="Calibri"/>
                  <a:ea typeface="+mn-ea"/>
                  <a:cs typeface="+mn-cs"/>
                </a:endParaRPr>
              </a:p>
            </p:txBody>
          </p:sp>
        </p:grpSp>
        <p:sp>
          <p:nvSpPr>
            <p:cNvPr id="126" name="Rectangle: Rounded Corners 125">
              <a:extLst>
                <a:ext uri="{FF2B5EF4-FFF2-40B4-BE49-F238E27FC236}">
                  <a16:creationId xmlns:a16="http://schemas.microsoft.com/office/drawing/2014/main" id="{797BC3E3-56FA-4AAA-953C-4E2F5AEBD8E8}"/>
                </a:ext>
              </a:extLst>
            </p:cNvPr>
            <p:cNvSpPr/>
            <p:nvPr/>
          </p:nvSpPr>
          <p:spPr>
            <a:xfrm>
              <a:off x="7228842" y="49816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914400" algn="l"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D. Có ít thư mục.</a:t>
              </a:r>
              <a:endParaRPr kumimoji="0" lang="en-US" sz="4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21" name="Group 20">
            <a:extLst>
              <a:ext uri="{FF2B5EF4-FFF2-40B4-BE49-F238E27FC236}">
                <a16:creationId xmlns:a16="http://schemas.microsoft.com/office/drawing/2014/main" id="{0CE7BFBB-E9FD-4291-9D1E-392C32762D78}"/>
              </a:ext>
            </a:extLst>
          </p:cNvPr>
          <p:cNvGrpSpPr/>
          <p:nvPr/>
        </p:nvGrpSpPr>
        <p:grpSpPr>
          <a:xfrm>
            <a:off x="1257302" y="7400838"/>
            <a:ext cx="7658097" cy="2686047"/>
            <a:chOff x="838201" y="4933892"/>
            <a:chExt cx="5105398" cy="1790698"/>
          </a:xfrm>
        </p:grpSpPr>
        <p:grpSp>
          <p:nvGrpSpPr>
            <p:cNvPr id="39" name="Group 38">
              <a:extLst>
                <a:ext uri="{FF2B5EF4-FFF2-40B4-BE49-F238E27FC236}">
                  <a16:creationId xmlns:a16="http://schemas.microsoft.com/office/drawing/2014/main" id="{08147DBC-1562-4B7B-955E-9A5ECFE3642B}"/>
                </a:ext>
              </a:extLst>
            </p:cNvPr>
            <p:cNvGrpSpPr/>
            <p:nvPr/>
          </p:nvGrpSpPr>
          <p:grpSpPr>
            <a:xfrm>
              <a:off x="838201" y="4933892"/>
              <a:ext cx="5105398" cy="1790698"/>
              <a:chOff x="838202" y="2438400"/>
              <a:chExt cx="5105398" cy="2057398"/>
            </a:xfrm>
          </p:grpSpPr>
          <p:sp>
            <p:nvSpPr>
              <p:cNvPr id="42" name="Rectangle: Rounded Corners 41">
                <a:extLst>
                  <a:ext uri="{FF2B5EF4-FFF2-40B4-BE49-F238E27FC236}">
                    <a16:creationId xmlns:a16="http://schemas.microsoft.com/office/drawing/2014/main" id="{6C5F18D1-233E-459F-A9A1-3C785C7DC119}"/>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white"/>
                  </a:solidFill>
                  <a:effectLst/>
                  <a:uLnTx/>
                  <a:uFillTx/>
                  <a:latin typeface="Calibri"/>
                  <a:ea typeface="+mn-ea"/>
                  <a:cs typeface="+mn-cs"/>
                </a:endParaRPr>
              </a:p>
            </p:txBody>
          </p:sp>
          <p:sp>
            <p:nvSpPr>
              <p:cNvPr id="43" name="Rectangle: Rounded Corners 42">
                <a:extLst>
                  <a:ext uri="{FF2B5EF4-FFF2-40B4-BE49-F238E27FC236}">
                    <a16:creationId xmlns:a16="http://schemas.microsoft.com/office/drawing/2014/main" id="{C3D90569-2038-4699-AD4F-2466D4AF519B}"/>
                  </a:ext>
                </a:extLst>
              </p:cNvPr>
              <p:cNvSpPr/>
              <p:nvPr/>
            </p:nvSpPr>
            <p:spPr>
              <a:xfrm>
                <a:off x="952501" y="2514599"/>
                <a:ext cx="4876800" cy="1905000"/>
              </a:xfrm>
              <a:prstGeom prst="roundRect">
                <a:avLst/>
              </a:prstGeom>
              <a:solidFill>
                <a:srgbClr val="00CF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white"/>
                  </a:solidFill>
                  <a:effectLst/>
                  <a:uLnTx/>
                  <a:uFillTx/>
                  <a:latin typeface="Calibri"/>
                  <a:ea typeface="+mn-ea"/>
                  <a:cs typeface="+mn-cs"/>
                </a:endParaRPr>
              </a:p>
            </p:txBody>
          </p:sp>
        </p:grpSp>
        <p:sp>
          <p:nvSpPr>
            <p:cNvPr id="124" name="Rectangle: Rounded Corners 123">
              <a:extLst>
                <a:ext uri="{FF2B5EF4-FFF2-40B4-BE49-F238E27FC236}">
                  <a16:creationId xmlns:a16="http://schemas.microsoft.com/office/drawing/2014/main" id="{6367453D-420B-4D30-B207-A57CC4372B2A}"/>
                </a:ext>
              </a:extLst>
            </p:cNvPr>
            <p:cNvSpPr/>
            <p:nvPr/>
          </p:nvSpPr>
          <p:spPr>
            <a:xfrm>
              <a:off x="1314172" y="49816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C. Tên thư mục tường minh, gợi nhớ nội dung thư mục. </a:t>
              </a:r>
              <a:endParaRPr kumimoji="0" lang="en-US" sz="4400" b="1" i="0" u="none" strike="noStrike" kern="1200" cap="none" spc="0" normalizeH="0" baseline="0" noProof="0" dirty="0">
                <a:ln>
                  <a:noFill/>
                </a:ln>
                <a:solidFill>
                  <a:prstClr val="white"/>
                </a:solidFill>
                <a:effectLst/>
                <a:uLnTx/>
                <a:uFillTx/>
                <a:latin typeface="Calibri"/>
                <a:ea typeface="+mn-ea"/>
                <a:cs typeface="+mn-cs"/>
              </a:endParaRPr>
            </a:p>
          </p:txBody>
        </p:sp>
      </p:grpSp>
      <p:grpSp>
        <p:nvGrpSpPr>
          <p:cNvPr id="20" name="Group 19">
            <a:extLst>
              <a:ext uri="{FF2B5EF4-FFF2-40B4-BE49-F238E27FC236}">
                <a16:creationId xmlns:a16="http://schemas.microsoft.com/office/drawing/2014/main" id="{F3231591-2AE6-4064-9D84-402B76CD1593}"/>
              </a:ext>
            </a:extLst>
          </p:cNvPr>
          <p:cNvGrpSpPr/>
          <p:nvPr/>
        </p:nvGrpSpPr>
        <p:grpSpPr>
          <a:xfrm>
            <a:off x="1257302" y="4513661"/>
            <a:ext cx="7658097" cy="2686047"/>
            <a:chOff x="838201" y="3009107"/>
            <a:chExt cx="5105398" cy="1790698"/>
          </a:xfrm>
        </p:grpSpPr>
        <p:grpSp>
          <p:nvGrpSpPr>
            <p:cNvPr id="36" name="Group 35">
              <a:extLst>
                <a:ext uri="{FF2B5EF4-FFF2-40B4-BE49-F238E27FC236}">
                  <a16:creationId xmlns:a16="http://schemas.microsoft.com/office/drawing/2014/main" id="{E69C64D8-76BA-47C1-B3F5-339643BE0FEB}"/>
                </a:ext>
              </a:extLst>
            </p:cNvPr>
            <p:cNvGrpSpPr/>
            <p:nvPr/>
          </p:nvGrpSpPr>
          <p:grpSpPr>
            <a:xfrm>
              <a:off x="838201" y="3009107"/>
              <a:ext cx="5105398" cy="1790698"/>
              <a:chOff x="838202" y="2438400"/>
              <a:chExt cx="5105398" cy="2057398"/>
            </a:xfrm>
          </p:grpSpPr>
          <p:sp>
            <p:nvSpPr>
              <p:cNvPr id="17" name="Rectangle: Rounded Corners 16">
                <a:extLst>
                  <a:ext uri="{FF2B5EF4-FFF2-40B4-BE49-F238E27FC236}">
                    <a16:creationId xmlns:a16="http://schemas.microsoft.com/office/drawing/2014/main" id="{DA723B64-8597-4560-BDD4-9C604D2EA64B}"/>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white"/>
                  </a:solidFill>
                  <a:effectLst/>
                  <a:uLnTx/>
                  <a:uFillTx/>
                  <a:latin typeface="Calibri"/>
                  <a:ea typeface="+mn-ea"/>
                  <a:cs typeface="+mn-cs"/>
                </a:endParaRPr>
              </a:p>
            </p:txBody>
          </p:sp>
          <p:sp>
            <p:nvSpPr>
              <p:cNvPr id="4" name="Rectangle: Rounded Corners 3">
                <a:extLst>
                  <a:ext uri="{FF2B5EF4-FFF2-40B4-BE49-F238E27FC236}">
                    <a16:creationId xmlns:a16="http://schemas.microsoft.com/office/drawing/2014/main" id="{924F9C22-7338-4783-9D1F-4F6669251F7D}"/>
                  </a:ext>
                </a:extLst>
              </p:cNvPr>
              <p:cNvSpPr/>
              <p:nvPr/>
            </p:nvSpPr>
            <p:spPr>
              <a:xfrm>
                <a:off x="952501" y="2514599"/>
                <a:ext cx="4876800" cy="1905000"/>
              </a:xfrm>
              <a:prstGeom prst="roundRect">
                <a:avLst/>
              </a:prstGeom>
              <a:solidFill>
                <a:srgbClr val="F49C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white"/>
                  </a:solidFill>
                  <a:effectLst/>
                  <a:uLnTx/>
                  <a:uFillTx/>
                  <a:latin typeface="Calibri"/>
                  <a:ea typeface="+mn-ea"/>
                  <a:cs typeface="+mn-cs"/>
                </a:endParaRPr>
              </a:p>
            </p:txBody>
          </p:sp>
        </p:grpSp>
        <p:sp>
          <p:nvSpPr>
            <p:cNvPr id="12" name="Rectangle: Rounded Corners 11">
              <a:extLst>
                <a:ext uri="{FF2B5EF4-FFF2-40B4-BE49-F238E27FC236}">
                  <a16:creationId xmlns:a16="http://schemas.microsoft.com/office/drawing/2014/main" id="{817205D1-8ECF-4ECE-A9DE-175B9F209F00}"/>
                </a:ext>
              </a:extLst>
            </p:cNvPr>
            <p:cNvSpPr/>
            <p:nvPr/>
          </p:nvSpPr>
          <p:spPr>
            <a:xfrm>
              <a:off x="1314172" y="30754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225425" algn="l"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A. Có nhiều thư mục. </a:t>
              </a:r>
              <a:endParaRPr kumimoji="0" lang="en-US" sz="4400" b="1" i="0" u="none" strike="noStrike" kern="1200" cap="none" spc="0" normalizeH="0" baseline="0" noProof="0" dirty="0">
                <a:ln>
                  <a:noFill/>
                </a:ln>
                <a:solidFill>
                  <a:prstClr val="white"/>
                </a:solidFill>
                <a:effectLst/>
                <a:uLnTx/>
                <a:uFillTx/>
                <a:latin typeface="Calibri"/>
                <a:ea typeface="+mn-ea"/>
                <a:cs typeface="+mn-cs"/>
              </a:endParaRPr>
            </a:p>
          </p:txBody>
        </p:sp>
      </p:grpSp>
      <p:grpSp>
        <p:nvGrpSpPr>
          <p:cNvPr id="11" name="Group 10">
            <a:extLst>
              <a:ext uri="{FF2B5EF4-FFF2-40B4-BE49-F238E27FC236}">
                <a16:creationId xmlns:a16="http://schemas.microsoft.com/office/drawing/2014/main" id="{4FC307E2-8C84-4E25-BF45-1D7184DA588B}"/>
              </a:ext>
            </a:extLst>
          </p:cNvPr>
          <p:cNvGrpSpPr/>
          <p:nvPr/>
        </p:nvGrpSpPr>
        <p:grpSpPr>
          <a:xfrm>
            <a:off x="2973868" y="369653"/>
            <a:ext cx="14942591" cy="3831668"/>
            <a:chOff x="1982578" y="246435"/>
            <a:chExt cx="9961727" cy="2554445"/>
          </a:xfrm>
        </p:grpSpPr>
        <p:pic>
          <p:nvPicPr>
            <p:cNvPr id="9" name="Picture 8">
              <a:extLst>
                <a:ext uri="{FF2B5EF4-FFF2-40B4-BE49-F238E27FC236}">
                  <a16:creationId xmlns:a16="http://schemas.microsoft.com/office/drawing/2014/main" id="{592879B0-0D95-41F4-AF6C-356C03398608}"/>
                </a:ext>
              </a:extLst>
            </p:cNvPr>
            <p:cNvPicPr>
              <a:picLocks noChangeAspect="1"/>
            </p:cNvPicPr>
            <p:nvPr/>
          </p:nvPicPr>
          <p:blipFill>
            <a:blip r:embed="rId8"/>
            <a:stretch>
              <a:fillRect/>
            </a:stretch>
          </p:blipFill>
          <p:spPr>
            <a:xfrm>
              <a:off x="1982578" y="246435"/>
              <a:ext cx="9961727" cy="2554445"/>
            </a:xfrm>
            <a:prstGeom prst="rect">
              <a:avLst/>
            </a:prstGeom>
          </p:spPr>
        </p:pic>
        <p:sp>
          <p:nvSpPr>
            <p:cNvPr id="117" name="Rectangle: Rounded Corners 116">
              <a:extLst>
                <a:ext uri="{FF2B5EF4-FFF2-40B4-BE49-F238E27FC236}">
                  <a16:creationId xmlns:a16="http://schemas.microsoft.com/office/drawing/2014/main" id="{C514F8ED-55A3-41ED-A6BF-C88625750094}"/>
                </a:ext>
              </a:extLst>
            </p:cNvPr>
            <p:cNvSpPr/>
            <p:nvPr/>
          </p:nvSpPr>
          <p:spPr>
            <a:xfrm>
              <a:off x="2161760" y="419053"/>
              <a:ext cx="9471904" cy="20422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Câu</a:t>
              </a:r>
              <a:r>
                <a:rPr kumimoji="0" lang="en-US" sz="4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2. </a:t>
              </a:r>
              <a:r>
                <a:rPr kumimoji="0" lang="vi-VN" sz="4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Cây thư mục hợp lí có những đặc điểm nào sau đây? </a:t>
              </a:r>
              <a:endParaRPr kumimoji="0" lang="en-US" sz="4800" b="1" i="0" u="none" strike="noStrike" kern="1200" cap="none" spc="0" normalizeH="0" baseline="0" noProof="0" dirty="0">
                <a:ln>
                  <a:noFill/>
                </a:ln>
                <a:solidFill>
                  <a:prstClr val="black"/>
                </a:solidFill>
                <a:effectLst/>
                <a:uLnTx/>
                <a:uFillTx/>
                <a:latin typeface="Calibri"/>
                <a:ea typeface="+mn-ea"/>
                <a:cs typeface="+mn-cs"/>
              </a:endParaRPr>
            </a:p>
          </p:txBody>
        </p:sp>
      </p:grpSp>
      <p:pic>
        <p:nvPicPr>
          <p:cNvPr id="2" name="ChuongCam - 9Slide.vn">
            <a:extLst>
              <a:ext uri="{FF2B5EF4-FFF2-40B4-BE49-F238E27FC236}">
                <a16:creationId xmlns:a16="http://schemas.microsoft.com/office/drawing/2014/main" id="{655755B7-2B89-4C82-B7B3-A9A4AA6270FE}"/>
              </a:ext>
            </a:extLst>
          </p:cNvPr>
          <p:cNvPicPr>
            <a:picLocks noChangeAspect="1"/>
          </p:cNvPicPr>
          <p:nvPr/>
        </p:nvPicPr>
        <p:blipFill>
          <a:blip r:embed="rId9"/>
          <a:stretch>
            <a:fillRect/>
          </a:stretch>
        </p:blipFill>
        <p:spPr>
          <a:xfrm>
            <a:off x="398865" y="5006398"/>
            <a:ext cx="1715644" cy="1581238"/>
          </a:xfrm>
          <a:prstGeom prst="rect">
            <a:avLst/>
          </a:prstGeom>
        </p:spPr>
      </p:pic>
      <p:pic>
        <p:nvPicPr>
          <p:cNvPr id="116" name="ChuongLa - 9Slide.vn">
            <a:extLst>
              <a:ext uri="{FF2B5EF4-FFF2-40B4-BE49-F238E27FC236}">
                <a16:creationId xmlns:a16="http://schemas.microsoft.com/office/drawing/2014/main" id="{C86FD277-D7C1-4175-9CE8-89B100B9DFFB}"/>
              </a:ext>
            </a:extLst>
          </p:cNvPr>
          <p:cNvPicPr>
            <a:picLocks noChangeAspect="1"/>
          </p:cNvPicPr>
          <p:nvPr/>
        </p:nvPicPr>
        <p:blipFill>
          <a:blip r:embed="rId9"/>
          <a:stretch>
            <a:fillRect/>
          </a:stretch>
        </p:blipFill>
        <p:spPr>
          <a:xfrm>
            <a:off x="399480" y="7950839"/>
            <a:ext cx="1715644" cy="1581238"/>
          </a:xfrm>
          <a:prstGeom prst="rect">
            <a:avLst/>
          </a:prstGeom>
        </p:spPr>
      </p:pic>
      <p:pic>
        <p:nvPicPr>
          <p:cNvPr id="119" name="ChuongXanh - 9Slide.vn">
            <a:extLst>
              <a:ext uri="{FF2B5EF4-FFF2-40B4-BE49-F238E27FC236}">
                <a16:creationId xmlns:a16="http://schemas.microsoft.com/office/drawing/2014/main" id="{DCAFEAC0-B8B5-42C5-94DB-0577C814E6A6}"/>
              </a:ext>
            </a:extLst>
          </p:cNvPr>
          <p:cNvPicPr>
            <a:picLocks noChangeAspect="1"/>
          </p:cNvPicPr>
          <p:nvPr/>
        </p:nvPicPr>
        <p:blipFill>
          <a:blip r:embed="rId9"/>
          <a:stretch>
            <a:fillRect/>
          </a:stretch>
        </p:blipFill>
        <p:spPr>
          <a:xfrm>
            <a:off x="9335197" y="5045640"/>
            <a:ext cx="1826820" cy="1683705"/>
          </a:xfrm>
          <a:prstGeom prst="rect">
            <a:avLst/>
          </a:prstGeom>
        </p:spPr>
      </p:pic>
      <p:pic>
        <p:nvPicPr>
          <p:cNvPr id="120" name="ChuongDo - 9Slide.vn">
            <a:extLst>
              <a:ext uri="{FF2B5EF4-FFF2-40B4-BE49-F238E27FC236}">
                <a16:creationId xmlns:a16="http://schemas.microsoft.com/office/drawing/2014/main" id="{F866C24F-F6FF-4EB3-A1BD-2435DD437008}"/>
              </a:ext>
            </a:extLst>
          </p:cNvPr>
          <p:cNvPicPr>
            <a:picLocks noChangeAspect="1"/>
          </p:cNvPicPr>
          <p:nvPr/>
        </p:nvPicPr>
        <p:blipFill>
          <a:blip r:embed="rId9"/>
          <a:stretch>
            <a:fillRect/>
          </a:stretch>
        </p:blipFill>
        <p:spPr>
          <a:xfrm>
            <a:off x="9431255" y="7974715"/>
            <a:ext cx="1826820" cy="1683705"/>
          </a:xfrm>
          <a:prstGeom prst="rect">
            <a:avLst/>
          </a:prstGeom>
        </p:spPr>
      </p:pic>
      <p:grpSp>
        <p:nvGrpSpPr>
          <p:cNvPr id="26" name="Group 25">
            <a:extLst>
              <a:ext uri="{FF2B5EF4-FFF2-40B4-BE49-F238E27FC236}">
                <a16:creationId xmlns:a16="http://schemas.microsoft.com/office/drawing/2014/main" id="{D88582B8-A3C9-486C-963D-8CEED620D8EC}"/>
              </a:ext>
            </a:extLst>
          </p:cNvPr>
          <p:cNvGrpSpPr/>
          <p:nvPr/>
        </p:nvGrpSpPr>
        <p:grpSpPr>
          <a:xfrm>
            <a:off x="-6170412" y="230573"/>
            <a:ext cx="6070056" cy="3494708"/>
            <a:chOff x="-4113608" y="153715"/>
            <a:chExt cx="4046704" cy="2329805"/>
          </a:xfrm>
        </p:grpSpPr>
        <p:pic>
          <p:nvPicPr>
            <p:cNvPr id="24" name="Picture 23">
              <a:extLst>
                <a:ext uri="{FF2B5EF4-FFF2-40B4-BE49-F238E27FC236}">
                  <a16:creationId xmlns:a16="http://schemas.microsoft.com/office/drawing/2014/main" id="{D664CCA0-10CD-421D-8230-24CED5AA5218}"/>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flipH="1">
              <a:off x="-4113608" y="153715"/>
              <a:ext cx="1959439" cy="2329805"/>
            </a:xfrm>
            <a:prstGeom prst="rect">
              <a:avLst/>
            </a:prstGeom>
          </p:spPr>
        </p:pic>
        <p:pic>
          <p:nvPicPr>
            <p:cNvPr id="167" name="Picture 166">
              <a:extLst>
                <a:ext uri="{FF2B5EF4-FFF2-40B4-BE49-F238E27FC236}">
                  <a16:creationId xmlns:a16="http://schemas.microsoft.com/office/drawing/2014/main" id="{37203794-B28C-4CE2-B01C-EED26C9C8BD8}"/>
                </a:ext>
              </a:extLst>
            </p:cNvPr>
            <p:cNvPicPr>
              <a:picLocks noChangeAspect="1"/>
            </p:cNvPicPr>
            <p:nvPr/>
          </p:nvPicPr>
          <p:blipFill>
            <a:blip r:embed="rId11"/>
            <a:stretch>
              <a:fillRect/>
            </a:stretch>
          </p:blipFill>
          <p:spPr>
            <a:xfrm rot="21112293" flipV="1">
              <a:off x="-2097738" y="181379"/>
              <a:ext cx="2030834" cy="1467344"/>
            </a:xfrm>
            <a:prstGeom prst="rect">
              <a:avLst/>
            </a:prstGeom>
            <a:effectLst>
              <a:outerShdw blurRad="50800" dist="38100" dir="2700000" algn="tl" rotWithShape="0">
                <a:prstClr val="black">
                  <a:alpha val="40000"/>
                </a:prstClr>
              </a:outerShdw>
            </a:effectLst>
          </p:spPr>
        </p:pic>
        <p:sp>
          <p:nvSpPr>
            <p:cNvPr id="168" name="TextBox 167">
              <a:extLst>
                <a:ext uri="{FF2B5EF4-FFF2-40B4-BE49-F238E27FC236}">
                  <a16:creationId xmlns:a16="http://schemas.microsoft.com/office/drawing/2014/main" id="{42F206FF-1C51-414C-8D57-DC6D2EEE0F95}"/>
                </a:ext>
              </a:extLst>
            </p:cNvPr>
            <p:cNvSpPr txBox="1"/>
            <p:nvPr/>
          </p:nvSpPr>
          <p:spPr>
            <a:xfrm>
              <a:off x="-1916107" y="437875"/>
              <a:ext cx="1699185" cy="80021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a:ln>
                    <a:noFill/>
                  </a:ln>
                  <a:solidFill>
                    <a:prstClr val="black">
                      <a:lumMod val="65000"/>
                      <a:lumOff val="35000"/>
                    </a:prstClr>
                  </a:solidFill>
                  <a:effectLst/>
                  <a:uLnTx/>
                  <a:uFillTx/>
                  <a:latin typeface="iCiel Cadena" panose="02000503000000020004" pitchFamily="50" charset="0"/>
                  <a:ea typeface="+mn-ea"/>
                  <a:cs typeface="+mn-cs"/>
                </a:rPr>
                <a:t>Yeahhh,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lumMod val="65000"/>
                      <a:lumOff val="35000"/>
                    </a:prstClr>
                  </a:solidFill>
                  <a:effectLst/>
                  <a:uLnTx/>
                  <a:uFillTx/>
                  <a:latin typeface="iCiel Cadena" panose="02000503000000020004" pitchFamily="50" charset="0"/>
                  <a:ea typeface="+mn-ea"/>
                  <a:cs typeface="+mn-cs"/>
                </a:rPr>
                <a:t>Đúng rồi!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lumMod val="65000"/>
                      <a:lumOff val="35000"/>
                    </a:prstClr>
                  </a:solidFill>
                  <a:effectLst/>
                  <a:uLnTx/>
                  <a:uFillTx/>
                  <a:latin typeface="iCiel Cadena" panose="02000503000000020004" pitchFamily="50" charset="0"/>
                  <a:ea typeface="+mn-ea"/>
                  <a:cs typeface="+mn-cs"/>
                </a:rPr>
                <a:t>Mình thích màu này!</a:t>
              </a:r>
              <a:endParaRPr kumimoji="0" lang="en-US" sz="1350" b="0" i="0" u="none" strike="noStrike" kern="1200" cap="none" spc="0" normalizeH="0" baseline="0" noProof="0">
                <a:ln>
                  <a:noFill/>
                </a:ln>
                <a:solidFill>
                  <a:prstClr val="black">
                    <a:lumMod val="65000"/>
                    <a:lumOff val="35000"/>
                  </a:prstClr>
                </a:solidFill>
                <a:effectLst/>
                <a:uLnTx/>
                <a:uFillTx/>
                <a:latin typeface="iCiel Cadena" panose="02000503000000020004" pitchFamily="50" charset="0"/>
                <a:ea typeface="+mn-ea"/>
                <a:cs typeface="+mn-cs"/>
              </a:endParaRPr>
            </a:p>
          </p:txBody>
        </p:sp>
      </p:grpSp>
      <p:grpSp>
        <p:nvGrpSpPr>
          <p:cNvPr id="27" name="Group 26">
            <a:extLst>
              <a:ext uri="{FF2B5EF4-FFF2-40B4-BE49-F238E27FC236}">
                <a16:creationId xmlns:a16="http://schemas.microsoft.com/office/drawing/2014/main" id="{8979E8AD-ADDD-4B2E-9AB0-12017073755C}"/>
              </a:ext>
            </a:extLst>
          </p:cNvPr>
          <p:cNvGrpSpPr/>
          <p:nvPr/>
        </p:nvGrpSpPr>
        <p:grpSpPr>
          <a:xfrm>
            <a:off x="-10091511" y="-453477"/>
            <a:ext cx="4605112" cy="4270436"/>
            <a:chOff x="-6727674" y="-791952"/>
            <a:chExt cx="3598081" cy="3336591"/>
          </a:xfrm>
        </p:grpSpPr>
        <p:pic>
          <p:nvPicPr>
            <p:cNvPr id="169" name="Picture 168">
              <a:extLst>
                <a:ext uri="{FF2B5EF4-FFF2-40B4-BE49-F238E27FC236}">
                  <a16:creationId xmlns:a16="http://schemas.microsoft.com/office/drawing/2014/main" id="{C237501B-EC88-410C-A9A9-AFA955003222}"/>
                </a:ext>
              </a:extLst>
            </p:cNvPr>
            <p:cNvPicPr>
              <a:picLocks noChangeAspect="1"/>
            </p:cNvPicPr>
            <p:nvPr/>
          </p:nvPicPr>
          <p:blipFill>
            <a:blip r:embed="rId12"/>
            <a:stretch>
              <a:fillRect/>
            </a:stretch>
          </p:blipFill>
          <p:spPr>
            <a:xfrm flipH="1">
              <a:off x="-6727674" y="-791952"/>
              <a:ext cx="2646923" cy="3336591"/>
            </a:xfrm>
            <a:prstGeom prst="rect">
              <a:avLst/>
            </a:prstGeom>
          </p:spPr>
        </p:pic>
        <p:grpSp>
          <p:nvGrpSpPr>
            <p:cNvPr id="25" name="Group 24">
              <a:extLst>
                <a:ext uri="{FF2B5EF4-FFF2-40B4-BE49-F238E27FC236}">
                  <a16:creationId xmlns:a16="http://schemas.microsoft.com/office/drawing/2014/main" id="{A843FEA3-3211-48AB-8C04-1405C0E2F2F5}"/>
                </a:ext>
              </a:extLst>
            </p:cNvPr>
            <p:cNvGrpSpPr/>
            <p:nvPr/>
          </p:nvGrpSpPr>
          <p:grpSpPr>
            <a:xfrm>
              <a:off x="-5243270" y="201217"/>
              <a:ext cx="2113677" cy="1527201"/>
              <a:chOff x="-6838077" y="4492546"/>
              <a:chExt cx="6547671" cy="4730906"/>
            </a:xfrm>
          </p:grpSpPr>
          <p:pic>
            <p:nvPicPr>
              <p:cNvPr id="170" name="Picture 169">
                <a:extLst>
                  <a:ext uri="{FF2B5EF4-FFF2-40B4-BE49-F238E27FC236}">
                    <a16:creationId xmlns:a16="http://schemas.microsoft.com/office/drawing/2014/main" id="{D9E75FE4-2C7F-446E-905E-B05955C1598A}"/>
                  </a:ext>
                </a:extLst>
              </p:cNvPr>
              <p:cNvPicPr>
                <a:picLocks noChangeAspect="1"/>
              </p:cNvPicPr>
              <p:nvPr/>
            </p:nvPicPr>
            <p:blipFill>
              <a:blip r:embed="rId11"/>
              <a:stretch>
                <a:fillRect/>
              </a:stretch>
            </p:blipFill>
            <p:spPr>
              <a:xfrm rot="21112293" flipV="1">
                <a:off x="-6838077" y="4492546"/>
                <a:ext cx="6547671" cy="4730906"/>
              </a:xfrm>
              <a:prstGeom prst="rect">
                <a:avLst/>
              </a:prstGeom>
              <a:effectLst>
                <a:outerShdw blurRad="50800" dist="38100" dir="2700000" algn="tl" rotWithShape="0">
                  <a:prstClr val="black">
                    <a:alpha val="40000"/>
                  </a:prstClr>
                </a:outerShdw>
              </a:effectLst>
            </p:spPr>
          </p:pic>
          <p:sp>
            <p:nvSpPr>
              <p:cNvPr id="171" name="TextBox 170">
                <a:extLst>
                  <a:ext uri="{FF2B5EF4-FFF2-40B4-BE49-F238E27FC236}">
                    <a16:creationId xmlns:a16="http://schemas.microsoft.com/office/drawing/2014/main" id="{3E46CBDC-2473-4520-BE03-3E0637A23938}"/>
                  </a:ext>
                </a:extLst>
              </p:cNvPr>
              <p:cNvSpPr txBox="1"/>
              <p:nvPr/>
            </p:nvSpPr>
            <p:spPr>
              <a:xfrm>
                <a:off x="-6078118" y="5075963"/>
                <a:ext cx="5350295" cy="2905221"/>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lumMod val="65000"/>
                        <a:lumOff val="35000"/>
                      </a:prstClr>
                    </a:solidFill>
                    <a:effectLst/>
                    <a:uLnTx/>
                    <a:uFillTx/>
                    <a:latin typeface="iCiel Cadena" panose="02000503000000020004" pitchFamily="50" charset="0"/>
                    <a:ea typeface="+mn-ea"/>
                    <a:cs typeface="+mn-cs"/>
                  </a:rPr>
                  <a:t>Huhu,</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a:ln>
                      <a:noFill/>
                    </a:ln>
                    <a:solidFill>
                      <a:prstClr val="black">
                        <a:lumMod val="65000"/>
                        <a:lumOff val="35000"/>
                      </a:prstClr>
                    </a:solidFill>
                    <a:effectLst/>
                    <a:uLnTx/>
                    <a:uFillTx/>
                    <a:latin typeface="iCiel Cadena" panose="02000503000000020004" pitchFamily="50" charset="0"/>
                    <a:ea typeface="+mn-ea"/>
                    <a:cs typeface="+mn-cs"/>
                  </a:rPr>
                  <a:t>chưa chính xác rồi!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a:ln>
                      <a:noFill/>
                    </a:ln>
                    <a:solidFill>
                      <a:prstClr val="black">
                        <a:lumMod val="65000"/>
                        <a:lumOff val="35000"/>
                      </a:prstClr>
                    </a:solidFill>
                    <a:effectLst/>
                    <a:uLnTx/>
                    <a:uFillTx/>
                    <a:latin typeface="iCiel Cadena" panose="02000503000000020004" pitchFamily="50" charset="0"/>
                    <a:ea typeface="+mn-ea"/>
                    <a:cs typeface="+mn-cs"/>
                  </a:rPr>
                  <a:t>Bạn chọn lại nha.</a:t>
                </a:r>
              </a:p>
            </p:txBody>
          </p:sp>
        </p:grpSp>
      </p:grpSp>
      <p:pic>
        <p:nvPicPr>
          <p:cNvPr id="29" name="Picture 28">
            <a:extLst>
              <a:ext uri="{FF2B5EF4-FFF2-40B4-BE49-F238E27FC236}">
                <a16:creationId xmlns:a16="http://schemas.microsoft.com/office/drawing/2014/main" id="{1407C153-BFDD-497E-BDAA-AD051BD675DE}"/>
              </a:ext>
            </a:extLst>
          </p:cNvPr>
          <p:cNvPicPr>
            <a:picLocks noChangeAspect="1"/>
          </p:cNvPicPr>
          <p:nvPr/>
        </p:nvPicPr>
        <p:blipFill>
          <a:blip r:embed="rId13"/>
          <a:stretch>
            <a:fillRect/>
          </a:stretch>
        </p:blipFill>
        <p:spPr>
          <a:xfrm>
            <a:off x="919863" y="471229"/>
            <a:ext cx="2322777" cy="3575615"/>
          </a:xfrm>
          <a:prstGeom prst="rect">
            <a:avLst/>
          </a:prstGeom>
        </p:spPr>
      </p:pic>
      <p:pic>
        <p:nvPicPr>
          <p:cNvPr id="40" name="AmthanhThua">
            <a:hlinkClick r:id="" action="ppaction://media"/>
            <a:extLst>
              <a:ext uri="{FF2B5EF4-FFF2-40B4-BE49-F238E27FC236}">
                <a16:creationId xmlns:a16="http://schemas.microsoft.com/office/drawing/2014/main" id="{79E4C43B-743A-4F0F-9457-9B15D0352D51}"/>
              </a:ext>
            </a:extLst>
          </p:cNvPr>
          <p:cNvPicPr>
            <a:picLocks noChangeAspect="1"/>
          </p:cNvPicPr>
          <p:nvPr>
            <a:audioFile r:link="rId3"/>
            <p:extLst>
              <p:ext uri="{DAA4B4D4-6D71-4841-9C94-3DE7FCFB9230}">
                <p14:media xmlns:p14="http://schemas.microsoft.com/office/powerpoint/2010/main" r:embed="rId2"/>
              </p:ext>
            </p:extLst>
          </p:nvPr>
        </p:nvPicPr>
        <p:blipFill>
          <a:blip r:embed="rId14"/>
          <a:stretch>
            <a:fillRect/>
          </a:stretch>
        </p:blipFill>
        <p:spPr>
          <a:xfrm>
            <a:off x="-1867519" y="6611885"/>
            <a:ext cx="731045" cy="731045"/>
          </a:xfrm>
          <a:prstGeom prst="rect">
            <a:avLst/>
          </a:prstGeom>
        </p:spPr>
      </p:pic>
      <p:pic>
        <p:nvPicPr>
          <p:cNvPr id="41" name="nhacthang">
            <a:hlinkClick r:id="" action="ppaction://media"/>
            <a:extLst>
              <a:ext uri="{FF2B5EF4-FFF2-40B4-BE49-F238E27FC236}">
                <a16:creationId xmlns:a16="http://schemas.microsoft.com/office/drawing/2014/main" id="{86A70F6A-9D3B-4ACB-882F-2876B15E0694}"/>
              </a:ext>
            </a:extLst>
          </p:cNvPr>
          <p:cNvPicPr>
            <a:picLocks noChangeAspect="1"/>
          </p:cNvPicPr>
          <p:nvPr>
            <a:audioFile r:link="rId5"/>
            <p:extLst>
              <p:ext uri="{DAA4B4D4-6D71-4841-9C94-3DE7FCFB9230}">
                <p14:media xmlns:p14="http://schemas.microsoft.com/office/powerpoint/2010/main" r:embed="rId4"/>
              </p:ext>
            </p:extLst>
          </p:nvPr>
        </p:nvPicPr>
        <p:blipFill>
          <a:blip r:embed="rId14"/>
          <a:stretch>
            <a:fillRect/>
          </a:stretch>
        </p:blipFill>
        <p:spPr>
          <a:xfrm>
            <a:off x="-1847789" y="4314595"/>
            <a:ext cx="731045" cy="731045"/>
          </a:xfrm>
          <a:prstGeom prst="rect">
            <a:avLst/>
          </a:prstGeom>
        </p:spPr>
      </p:pic>
      <p:sp>
        <p:nvSpPr>
          <p:cNvPr id="44" name="Rectangle 43">
            <a:extLst>
              <a:ext uri="{FF2B5EF4-FFF2-40B4-BE49-F238E27FC236}">
                <a16:creationId xmlns:a16="http://schemas.microsoft.com/office/drawing/2014/main" id="{B652F8BC-97FB-47AB-82B1-333028644943}"/>
              </a:ext>
            </a:extLst>
          </p:cNvPr>
          <p:cNvSpPr/>
          <p:nvPr/>
        </p:nvSpPr>
        <p:spPr>
          <a:xfrm>
            <a:off x="0" y="10515600"/>
            <a:ext cx="5829300" cy="2971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lumMod val="50000"/>
                    <a:lumOff val="50000"/>
                  </a:prstClr>
                </a:solidFill>
                <a:effectLst/>
                <a:uLnTx/>
                <a:uFillTx/>
                <a:latin typeface="Calibri" panose="020F0502020204030204" pitchFamily="34" charset="0"/>
                <a:ea typeface="+mn-ea"/>
                <a:cs typeface="Calibri" panose="020F0502020204030204" pitchFamily="34" charset="0"/>
              </a:rPr>
              <a:t>Thầy cô nhấp chuột</a:t>
            </a:r>
            <a:br>
              <a:rPr kumimoji="0" lang="en-US" sz="4800" b="0" i="0" u="none" strike="noStrike" kern="1200" cap="none" spc="0" normalizeH="0" baseline="0" noProof="0">
                <a:ln>
                  <a:noFill/>
                </a:ln>
                <a:solidFill>
                  <a:prstClr val="black">
                    <a:lumMod val="50000"/>
                    <a:lumOff val="50000"/>
                  </a:prstClr>
                </a:solidFill>
                <a:effectLst/>
                <a:uLnTx/>
                <a:uFillTx/>
                <a:latin typeface="Calibri" panose="020F0502020204030204" pitchFamily="34" charset="0"/>
                <a:ea typeface="+mn-ea"/>
                <a:cs typeface="Calibri" panose="020F0502020204030204" pitchFamily="34" charset="0"/>
              </a:rPr>
            </a:br>
            <a:r>
              <a:rPr kumimoji="0" lang="en-US" sz="4800" b="0" i="0" u="none" strike="noStrike" kern="1200" cap="none" spc="0" normalizeH="0" baseline="0" noProof="0">
                <a:ln>
                  <a:noFill/>
                </a:ln>
                <a:solidFill>
                  <a:prstClr val="black">
                    <a:lumMod val="50000"/>
                    <a:lumOff val="50000"/>
                  </a:prstClr>
                </a:solidFill>
                <a:effectLst/>
                <a:uLnTx/>
                <a:uFillTx/>
                <a:latin typeface="Calibri" panose="020F0502020204030204" pitchFamily="34" charset="0"/>
                <a:ea typeface="+mn-ea"/>
                <a:cs typeface="Calibri" panose="020F0502020204030204" pitchFamily="34" charset="0"/>
              </a:rPr>
              <a:t>1 lần để hiện câu hỏi. Nhấp thêm 1 lần để hiện các đáp án </a:t>
            </a:r>
          </a:p>
        </p:txBody>
      </p:sp>
      <p:grpSp>
        <p:nvGrpSpPr>
          <p:cNvPr id="46" name="Group 45">
            <a:extLst>
              <a:ext uri="{FF2B5EF4-FFF2-40B4-BE49-F238E27FC236}">
                <a16:creationId xmlns:a16="http://schemas.microsoft.com/office/drawing/2014/main" id="{6F9F28A6-3370-4926-8D39-EA3FF6C22E23}"/>
              </a:ext>
            </a:extLst>
          </p:cNvPr>
          <p:cNvGrpSpPr/>
          <p:nvPr/>
        </p:nvGrpSpPr>
        <p:grpSpPr>
          <a:xfrm>
            <a:off x="6000748" y="10515600"/>
            <a:ext cx="6115052" cy="2971800"/>
            <a:chOff x="4000498" y="7010400"/>
            <a:chExt cx="4076701" cy="1981200"/>
          </a:xfrm>
        </p:grpSpPr>
        <p:sp>
          <p:nvSpPr>
            <p:cNvPr id="47" name="Rectangle 46">
              <a:extLst>
                <a:ext uri="{FF2B5EF4-FFF2-40B4-BE49-F238E27FC236}">
                  <a16:creationId xmlns:a16="http://schemas.microsoft.com/office/drawing/2014/main" id="{B59A7A73-0A00-4DF2-9B48-616F35BC91FB}"/>
                </a:ext>
              </a:extLst>
            </p:cNvPr>
            <p:cNvSpPr/>
            <p:nvPr/>
          </p:nvSpPr>
          <p:spPr>
            <a:xfrm>
              <a:off x="4000498" y="7010400"/>
              <a:ext cx="4076701" cy="198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lumMod val="50000"/>
                      <a:lumOff val="50000"/>
                    </a:prstClr>
                  </a:solidFill>
                  <a:effectLst/>
                  <a:uLnTx/>
                  <a:uFillTx/>
                  <a:latin typeface="Calibri" panose="020F0502020204030204" pitchFamily="34" charset="0"/>
                  <a:ea typeface="+mn-ea"/>
                  <a:cs typeface="Calibri" panose="020F0502020204030204" pitchFamily="34" charset="0"/>
                </a:rPr>
                <a:t>Thầy cô nhấp vào chiếc chuông     ở màu mà học sinh chọn để</a:t>
              </a:r>
              <a:br>
                <a:rPr kumimoji="0" lang="en-US" sz="4800" b="0" i="0" u="none" strike="noStrike" kern="1200" cap="none" spc="0" normalizeH="0" baseline="0" noProof="0">
                  <a:ln>
                    <a:noFill/>
                  </a:ln>
                  <a:solidFill>
                    <a:prstClr val="black">
                      <a:lumMod val="50000"/>
                      <a:lumOff val="50000"/>
                    </a:prstClr>
                  </a:solidFill>
                  <a:effectLst/>
                  <a:uLnTx/>
                  <a:uFillTx/>
                  <a:latin typeface="Calibri" panose="020F0502020204030204" pitchFamily="34" charset="0"/>
                  <a:ea typeface="+mn-ea"/>
                  <a:cs typeface="Calibri" panose="020F0502020204030204" pitchFamily="34" charset="0"/>
                </a:rPr>
              </a:br>
              <a:r>
                <a:rPr kumimoji="0" lang="en-US" sz="4800" b="0" i="0" u="none" strike="noStrike" kern="1200" cap="none" spc="0" normalizeH="0" baseline="0" noProof="0">
                  <a:ln>
                    <a:noFill/>
                  </a:ln>
                  <a:solidFill>
                    <a:prstClr val="black">
                      <a:lumMod val="50000"/>
                      <a:lumOff val="50000"/>
                    </a:prstClr>
                  </a:solidFill>
                  <a:effectLst/>
                  <a:uLnTx/>
                  <a:uFillTx/>
                  <a:latin typeface="Calibri" panose="020F0502020204030204" pitchFamily="34" charset="0"/>
                  <a:ea typeface="+mn-ea"/>
                  <a:cs typeface="Calibri" panose="020F0502020204030204" pitchFamily="34" charset="0"/>
                </a:rPr>
                <a:t>kiểm tra đáp án</a:t>
              </a:r>
            </a:p>
          </p:txBody>
        </p:sp>
        <p:pic>
          <p:nvPicPr>
            <p:cNvPr id="50" name="ChuongCam - 9Slide.vn">
              <a:extLst>
                <a:ext uri="{FF2B5EF4-FFF2-40B4-BE49-F238E27FC236}">
                  <a16:creationId xmlns:a16="http://schemas.microsoft.com/office/drawing/2014/main" id="{B4A6999F-B362-4C41-8988-BD1A0E09E238}"/>
                </a:ext>
              </a:extLst>
            </p:cNvPr>
            <p:cNvPicPr>
              <a:picLocks noChangeAspect="1"/>
            </p:cNvPicPr>
            <p:nvPr/>
          </p:nvPicPr>
          <p:blipFill>
            <a:blip r:embed="rId9"/>
            <a:stretch>
              <a:fillRect/>
            </a:stretch>
          </p:blipFill>
          <p:spPr>
            <a:xfrm>
              <a:off x="5651965" y="7594600"/>
              <a:ext cx="330708" cy="304800"/>
            </a:xfrm>
            <a:prstGeom prst="rect">
              <a:avLst/>
            </a:prstGeom>
          </p:spPr>
        </p:pic>
      </p:grpSp>
      <p:sp>
        <p:nvSpPr>
          <p:cNvPr id="52" name="Rectangle 51">
            <a:extLst>
              <a:ext uri="{FF2B5EF4-FFF2-40B4-BE49-F238E27FC236}">
                <a16:creationId xmlns:a16="http://schemas.microsoft.com/office/drawing/2014/main" id="{BB23BD5A-2150-42B4-B72D-392E3FB2285F}"/>
              </a:ext>
            </a:extLst>
          </p:cNvPr>
          <p:cNvSpPr/>
          <p:nvPr/>
        </p:nvSpPr>
        <p:spPr>
          <a:xfrm>
            <a:off x="12344396" y="10515600"/>
            <a:ext cx="5829300" cy="2971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a:ln>
                  <a:noFill/>
                </a:ln>
                <a:solidFill>
                  <a:prstClr val="black">
                    <a:lumMod val="50000"/>
                    <a:lumOff val="50000"/>
                  </a:prstClr>
                </a:solidFill>
                <a:effectLst/>
                <a:uLnTx/>
                <a:uFillTx/>
                <a:latin typeface="Calibri" panose="020F0502020204030204" pitchFamily="34" charset="0"/>
                <a:ea typeface="+mn-ea"/>
                <a:cs typeface="Calibri" panose="020F0502020204030204" pitchFamily="34" charset="0"/>
              </a:rPr>
              <a:t>Sau khi HS trả lời xong, thầy cô nhấp chuột</a:t>
            </a:r>
            <a:br>
              <a:rPr kumimoji="0" lang="en-US" sz="4200" b="0" i="0" u="none" strike="noStrike" kern="1200" cap="none" spc="0" normalizeH="0" baseline="0" noProof="0">
                <a:ln>
                  <a:noFill/>
                </a:ln>
                <a:solidFill>
                  <a:prstClr val="black">
                    <a:lumMod val="50000"/>
                    <a:lumOff val="50000"/>
                  </a:prstClr>
                </a:solidFill>
                <a:effectLst/>
                <a:uLnTx/>
                <a:uFillTx/>
                <a:latin typeface="Calibri" panose="020F0502020204030204" pitchFamily="34" charset="0"/>
                <a:ea typeface="+mn-ea"/>
                <a:cs typeface="Calibri" panose="020F0502020204030204" pitchFamily="34" charset="0"/>
              </a:rPr>
            </a:br>
            <a:r>
              <a:rPr kumimoji="0" lang="en-US" sz="4200" b="0" i="0" u="none" strike="noStrike" kern="1200" cap="none" spc="0" normalizeH="0" baseline="0" noProof="0">
                <a:ln>
                  <a:noFill/>
                </a:ln>
                <a:solidFill>
                  <a:prstClr val="black">
                    <a:lumMod val="50000"/>
                    <a:lumOff val="50000"/>
                  </a:prstClr>
                </a:solidFill>
                <a:effectLst/>
                <a:uLnTx/>
                <a:uFillTx/>
                <a:latin typeface="Calibri" panose="020F0502020204030204" pitchFamily="34" charset="0"/>
                <a:ea typeface="+mn-ea"/>
                <a:cs typeface="Calibri" panose="020F0502020204030204" pitchFamily="34" charset="0"/>
              </a:rPr>
              <a:t>hoặc phím -&gt; để đến</a:t>
            </a:r>
            <a:br>
              <a:rPr kumimoji="0" lang="en-US" sz="4200" b="0" i="0" u="none" strike="noStrike" kern="1200" cap="none" spc="0" normalizeH="0" baseline="0" noProof="0">
                <a:ln>
                  <a:noFill/>
                </a:ln>
                <a:solidFill>
                  <a:prstClr val="black">
                    <a:lumMod val="50000"/>
                    <a:lumOff val="50000"/>
                  </a:prstClr>
                </a:solidFill>
                <a:effectLst/>
                <a:uLnTx/>
                <a:uFillTx/>
                <a:latin typeface="Calibri" panose="020F0502020204030204" pitchFamily="34" charset="0"/>
                <a:ea typeface="+mn-ea"/>
                <a:cs typeface="Calibri" panose="020F0502020204030204" pitchFamily="34" charset="0"/>
              </a:rPr>
            </a:br>
            <a:r>
              <a:rPr kumimoji="0" lang="en-US" sz="4200" b="0" i="0" u="none" strike="noStrike" kern="1200" cap="none" spc="0" normalizeH="0" baseline="0" noProof="0">
                <a:ln>
                  <a:noFill/>
                </a:ln>
                <a:solidFill>
                  <a:prstClr val="black">
                    <a:lumMod val="50000"/>
                    <a:lumOff val="50000"/>
                  </a:prstClr>
                </a:solidFill>
                <a:effectLst/>
                <a:uLnTx/>
                <a:uFillTx/>
                <a:latin typeface="Calibri" panose="020F0502020204030204" pitchFamily="34" charset="0"/>
                <a:ea typeface="+mn-ea"/>
                <a:cs typeface="Calibri" panose="020F0502020204030204" pitchFamily="34" charset="0"/>
              </a:rPr>
              <a:t>câu hỏi tiếp theo</a:t>
            </a:r>
          </a:p>
        </p:txBody>
      </p:sp>
    </p:spTree>
    <p:custDataLst>
      <p:tags r:id="rId1"/>
    </p:custDataLst>
    <p:extLst>
      <p:ext uri="{BB962C8B-B14F-4D97-AF65-F5344CB8AC3E}">
        <p14:creationId xmlns:p14="http://schemas.microsoft.com/office/powerpoint/2010/main" val="2620000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14:presetBounceEnd="65000">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14:bounceEnd="65000">
                                          <p:cBhvr additive="base">
                                            <p:cTn id="7" dur="1000" fill="hold"/>
                                            <p:tgtEl>
                                              <p:spTgt spid="29"/>
                                            </p:tgtEl>
                                            <p:attrNameLst>
                                              <p:attrName>ppt_x</p:attrName>
                                            </p:attrNameLst>
                                          </p:cBhvr>
                                          <p:tavLst>
                                            <p:tav tm="0">
                                              <p:val>
                                                <p:strVal val="0-#ppt_w/2"/>
                                              </p:val>
                                            </p:tav>
                                            <p:tav tm="100000">
                                              <p:val>
                                                <p:strVal val="#ppt_x"/>
                                              </p:val>
                                            </p:tav>
                                          </p:tavLst>
                                        </p:anim>
                                        <p:anim calcmode="lin" valueType="num" p14:bounceEnd="65000">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14:presetBounceEnd="65000">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14:bounceEnd="65000">
                                          <p:cBhvr additive="base">
                                            <p:cTn id="11" dur="1000" fill="hold"/>
                                            <p:tgtEl>
                                              <p:spTgt spid="11"/>
                                            </p:tgtEl>
                                            <p:attrNameLst>
                                              <p:attrName>ppt_x</p:attrName>
                                            </p:attrNameLst>
                                          </p:cBhvr>
                                          <p:tavLst>
                                            <p:tav tm="0">
                                              <p:val>
                                                <p:strVal val="1+#ppt_w/2"/>
                                              </p:val>
                                            </p:tav>
                                            <p:tav tm="100000">
                                              <p:val>
                                                <p:strVal val="#ppt_x"/>
                                              </p:val>
                                            </p:tav>
                                          </p:tavLst>
                                        </p:anim>
                                        <p:anim calcmode="lin" valueType="num" p14:bounceEnd="65000">
                                          <p:cBhvr additive="base">
                                            <p:cTn id="12"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14:presetBounceEnd="65000">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14:bounceEnd="65000">
                                          <p:cBhvr additive="base">
                                            <p:cTn id="17" dur="1000" fill="hold"/>
                                            <p:tgtEl>
                                              <p:spTgt spid="20"/>
                                            </p:tgtEl>
                                            <p:attrNameLst>
                                              <p:attrName>ppt_x</p:attrName>
                                            </p:attrNameLst>
                                          </p:cBhvr>
                                          <p:tavLst>
                                            <p:tav tm="0">
                                              <p:val>
                                                <p:strVal val="#ppt_x"/>
                                              </p:val>
                                            </p:tav>
                                            <p:tav tm="100000">
                                              <p:val>
                                                <p:strVal val="#ppt_x"/>
                                              </p:val>
                                            </p:tav>
                                          </p:tavLst>
                                        </p:anim>
                                        <p:anim calcmode="lin" valueType="num" p14:bounceEnd="65000">
                                          <p:cBhvr additive="base">
                                            <p:cTn id="18" dur="1000" fill="hold"/>
                                            <p:tgtEl>
                                              <p:spTgt spid="2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14:presetBounceEnd="65000">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14:bounceEnd="65000">
                                          <p:cBhvr additive="base">
                                            <p:cTn id="21" dur="1000" fill="hold"/>
                                            <p:tgtEl>
                                              <p:spTgt spid="2"/>
                                            </p:tgtEl>
                                            <p:attrNameLst>
                                              <p:attrName>ppt_x</p:attrName>
                                            </p:attrNameLst>
                                          </p:cBhvr>
                                          <p:tavLst>
                                            <p:tav tm="0">
                                              <p:val>
                                                <p:strVal val="#ppt_x"/>
                                              </p:val>
                                            </p:tav>
                                            <p:tav tm="100000">
                                              <p:val>
                                                <p:strVal val="#ppt_x"/>
                                              </p:val>
                                            </p:tav>
                                          </p:tavLst>
                                        </p:anim>
                                        <p:anim calcmode="lin" valueType="num" p14:bounceEnd="65000">
                                          <p:cBhvr additive="base">
                                            <p:cTn id="22" dur="1000" fill="hold"/>
                                            <p:tgtEl>
                                              <p:spTgt spid="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65000">
                                      <p:stCondLst>
                                        <p:cond delay="300"/>
                                      </p:stCondLst>
                                      <p:childTnLst>
                                        <p:set>
                                          <p:cBhvr>
                                            <p:cTn id="24" dur="1" fill="hold">
                                              <p:stCondLst>
                                                <p:cond delay="0"/>
                                              </p:stCondLst>
                                            </p:cTn>
                                            <p:tgtEl>
                                              <p:spTgt spid="23"/>
                                            </p:tgtEl>
                                            <p:attrNameLst>
                                              <p:attrName>style.visibility</p:attrName>
                                            </p:attrNameLst>
                                          </p:cBhvr>
                                          <p:to>
                                            <p:strVal val="visible"/>
                                          </p:to>
                                        </p:set>
                                        <p:anim calcmode="lin" valueType="num" p14:bounceEnd="65000">
                                          <p:cBhvr additive="base">
                                            <p:cTn id="25" dur="1000" fill="hold"/>
                                            <p:tgtEl>
                                              <p:spTgt spid="23"/>
                                            </p:tgtEl>
                                            <p:attrNameLst>
                                              <p:attrName>ppt_x</p:attrName>
                                            </p:attrNameLst>
                                          </p:cBhvr>
                                          <p:tavLst>
                                            <p:tav tm="0">
                                              <p:val>
                                                <p:strVal val="#ppt_x"/>
                                              </p:val>
                                            </p:tav>
                                            <p:tav tm="100000">
                                              <p:val>
                                                <p:strVal val="#ppt_x"/>
                                              </p:val>
                                            </p:tav>
                                          </p:tavLst>
                                        </p:anim>
                                        <p:anim calcmode="lin" valueType="num" p14:bounceEnd="65000">
                                          <p:cBhvr additive="base">
                                            <p:cTn id="26" dur="1000" fill="hold"/>
                                            <p:tgtEl>
                                              <p:spTgt spid="2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65000">
                                      <p:stCondLst>
                                        <p:cond delay="300"/>
                                      </p:stCondLst>
                                      <p:childTnLst>
                                        <p:set>
                                          <p:cBhvr>
                                            <p:cTn id="28" dur="1" fill="hold">
                                              <p:stCondLst>
                                                <p:cond delay="0"/>
                                              </p:stCondLst>
                                            </p:cTn>
                                            <p:tgtEl>
                                              <p:spTgt spid="119"/>
                                            </p:tgtEl>
                                            <p:attrNameLst>
                                              <p:attrName>style.visibility</p:attrName>
                                            </p:attrNameLst>
                                          </p:cBhvr>
                                          <p:to>
                                            <p:strVal val="visible"/>
                                          </p:to>
                                        </p:set>
                                        <p:anim calcmode="lin" valueType="num" p14:bounceEnd="65000">
                                          <p:cBhvr additive="base">
                                            <p:cTn id="29" dur="1000" fill="hold"/>
                                            <p:tgtEl>
                                              <p:spTgt spid="119"/>
                                            </p:tgtEl>
                                            <p:attrNameLst>
                                              <p:attrName>ppt_x</p:attrName>
                                            </p:attrNameLst>
                                          </p:cBhvr>
                                          <p:tavLst>
                                            <p:tav tm="0">
                                              <p:val>
                                                <p:strVal val="#ppt_x"/>
                                              </p:val>
                                            </p:tav>
                                            <p:tav tm="100000">
                                              <p:val>
                                                <p:strVal val="#ppt_x"/>
                                              </p:val>
                                            </p:tav>
                                          </p:tavLst>
                                        </p:anim>
                                        <p:anim calcmode="lin" valueType="num" p14:bounceEnd="65000">
                                          <p:cBhvr additive="base">
                                            <p:cTn id="30" dur="1000" fill="hold"/>
                                            <p:tgtEl>
                                              <p:spTgt spid="119"/>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14:presetBounceEnd="65000">
                                      <p:stCondLst>
                                        <p:cond delay="700"/>
                                      </p:stCondLst>
                                      <p:childTnLst>
                                        <p:set>
                                          <p:cBhvr>
                                            <p:cTn id="32" dur="1" fill="hold">
                                              <p:stCondLst>
                                                <p:cond delay="0"/>
                                              </p:stCondLst>
                                            </p:cTn>
                                            <p:tgtEl>
                                              <p:spTgt spid="21"/>
                                            </p:tgtEl>
                                            <p:attrNameLst>
                                              <p:attrName>style.visibility</p:attrName>
                                            </p:attrNameLst>
                                          </p:cBhvr>
                                          <p:to>
                                            <p:strVal val="visible"/>
                                          </p:to>
                                        </p:set>
                                        <p:anim calcmode="lin" valueType="num" p14:bounceEnd="65000">
                                          <p:cBhvr additive="base">
                                            <p:cTn id="33" dur="1000" fill="hold"/>
                                            <p:tgtEl>
                                              <p:spTgt spid="21"/>
                                            </p:tgtEl>
                                            <p:attrNameLst>
                                              <p:attrName>ppt_x</p:attrName>
                                            </p:attrNameLst>
                                          </p:cBhvr>
                                          <p:tavLst>
                                            <p:tav tm="0">
                                              <p:val>
                                                <p:strVal val="#ppt_x"/>
                                              </p:val>
                                            </p:tav>
                                            <p:tav tm="100000">
                                              <p:val>
                                                <p:strVal val="#ppt_x"/>
                                              </p:val>
                                            </p:tav>
                                          </p:tavLst>
                                        </p:anim>
                                        <p:anim calcmode="lin" valueType="num" p14:bounceEnd="65000">
                                          <p:cBhvr additive="base">
                                            <p:cTn id="34" dur="1000" fill="hold"/>
                                            <p:tgtEl>
                                              <p:spTgt spid="21"/>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14:presetBounceEnd="65000">
                                      <p:stCondLst>
                                        <p:cond delay="700"/>
                                      </p:stCondLst>
                                      <p:childTnLst>
                                        <p:set>
                                          <p:cBhvr>
                                            <p:cTn id="36" dur="1" fill="hold">
                                              <p:stCondLst>
                                                <p:cond delay="0"/>
                                              </p:stCondLst>
                                            </p:cTn>
                                            <p:tgtEl>
                                              <p:spTgt spid="116"/>
                                            </p:tgtEl>
                                            <p:attrNameLst>
                                              <p:attrName>style.visibility</p:attrName>
                                            </p:attrNameLst>
                                          </p:cBhvr>
                                          <p:to>
                                            <p:strVal val="visible"/>
                                          </p:to>
                                        </p:set>
                                        <p:anim calcmode="lin" valueType="num" p14:bounceEnd="65000">
                                          <p:cBhvr additive="base">
                                            <p:cTn id="37" dur="1000" fill="hold"/>
                                            <p:tgtEl>
                                              <p:spTgt spid="116"/>
                                            </p:tgtEl>
                                            <p:attrNameLst>
                                              <p:attrName>ppt_x</p:attrName>
                                            </p:attrNameLst>
                                          </p:cBhvr>
                                          <p:tavLst>
                                            <p:tav tm="0">
                                              <p:val>
                                                <p:strVal val="#ppt_x"/>
                                              </p:val>
                                            </p:tav>
                                            <p:tav tm="100000">
                                              <p:val>
                                                <p:strVal val="#ppt_x"/>
                                              </p:val>
                                            </p:tav>
                                          </p:tavLst>
                                        </p:anim>
                                        <p:anim calcmode="lin" valueType="num" p14:bounceEnd="65000">
                                          <p:cBhvr additive="base">
                                            <p:cTn id="38" dur="1000" fill="hold"/>
                                            <p:tgtEl>
                                              <p:spTgt spid="116"/>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14:presetBounceEnd="65000">
                                      <p:stCondLst>
                                        <p:cond delay="1100"/>
                                      </p:stCondLst>
                                      <p:childTnLst>
                                        <p:set>
                                          <p:cBhvr>
                                            <p:cTn id="40" dur="1" fill="hold">
                                              <p:stCondLst>
                                                <p:cond delay="0"/>
                                              </p:stCondLst>
                                            </p:cTn>
                                            <p:tgtEl>
                                              <p:spTgt spid="22"/>
                                            </p:tgtEl>
                                            <p:attrNameLst>
                                              <p:attrName>style.visibility</p:attrName>
                                            </p:attrNameLst>
                                          </p:cBhvr>
                                          <p:to>
                                            <p:strVal val="visible"/>
                                          </p:to>
                                        </p:set>
                                        <p:anim calcmode="lin" valueType="num" p14:bounceEnd="65000">
                                          <p:cBhvr additive="base">
                                            <p:cTn id="41" dur="1000" fill="hold"/>
                                            <p:tgtEl>
                                              <p:spTgt spid="22"/>
                                            </p:tgtEl>
                                            <p:attrNameLst>
                                              <p:attrName>ppt_x</p:attrName>
                                            </p:attrNameLst>
                                          </p:cBhvr>
                                          <p:tavLst>
                                            <p:tav tm="0">
                                              <p:val>
                                                <p:strVal val="#ppt_x"/>
                                              </p:val>
                                            </p:tav>
                                            <p:tav tm="100000">
                                              <p:val>
                                                <p:strVal val="#ppt_x"/>
                                              </p:val>
                                            </p:tav>
                                          </p:tavLst>
                                        </p:anim>
                                        <p:anim calcmode="lin" valueType="num" p14:bounceEnd="65000">
                                          <p:cBhvr additive="base">
                                            <p:cTn id="42" dur="1000" fill="hold"/>
                                            <p:tgtEl>
                                              <p:spTgt spid="22"/>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14:presetBounceEnd="65000">
                                      <p:stCondLst>
                                        <p:cond delay="1100"/>
                                      </p:stCondLst>
                                      <p:childTnLst>
                                        <p:set>
                                          <p:cBhvr>
                                            <p:cTn id="44" dur="1" fill="hold">
                                              <p:stCondLst>
                                                <p:cond delay="0"/>
                                              </p:stCondLst>
                                            </p:cTn>
                                            <p:tgtEl>
                                              <p:spTgt spid="120"/>
                                            </p:tgtEl>
                                            <p:attrNameLst>
                                              <p:attrName>style.visibility</p:attrName>
                                            </p:attrNameLst>
                                          </p:cBhvr>
                                          <p:to>
                                            <p:strVal val="visible"/>
                                          </p:to>
                                        </p:set>
                                        <p:anim calcmode="lin" valueType="num" p14:bounceEnd="65000">
                                          <p:cBhvr additive="base">
                                            <p:cTn id="45" dur="1000" fill="hold"/>
                                            <p:tgtEl>
                                              <p:spTgt spid="120"/>
                                            </p:tgtEl>
                                            <p:attrNameLst>
                                              <p:attrName>ppt_x</p:attrName>
                                            </p:attrNameLst>
                                          </p:cBhvr>
                                          <p:tavLst>
                                            <p:tav tm="0">
                                              <p:val>
                                                <p:strVal val="#ppt_x"/>
                                              </p:val>
                                            </p:tav>
                                            <p:tav tm="100000">
                                              <p:val>
                                                <p:strVal val="#ppt_x"/>
                                              </p:val>
                                            </p:tav>
                                          </p:tavLst>
                                        </p:anim>
                                        <p:anim calcmode="lin" valueType="num" p14:bounceEnd="65000">
                                          <p:cBhvr additive="base">
                                            <p:cTn id="46" dur="100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120"/>
                        </p:tgtEl>
                      </p:cond>
                    </p:stCondLst>
                    <p:endSync evt="end" delay="0">
                      <p:rtn val="all"/>
                    </p:endSync>
                    <p:childTnLst>
                      <p:par>
                        <p:cTn id="48" fill="hold">
                          <p:stCondLst>
                            <p:cond delay="0"/>
                          </p:stCondLst>
                          <p:childTnLst>
                            <p:par>
                              <p:cTn id="49" fill="hold">
                                <p:stCondLst>
                                  <p:cond delay="0"/>
                                </p:stCondLst>
                                <p:childTnLst>
                                  <p:par>
                                    <p:cTn id="50" presetID="1" presetClass="mediacall" presetSubtype="0" fill="hold" nodeType="afterEffect">
                                      <p:stCondLst>
                                        <p:cond delay="0"/>
                                      </p:stCondLst>
                                      <p:childTnLst>
                                        <p:cmd type="call" cmd="playFrom(0.0)">
                                          <p:cBhvr>
                                            <p:cTn id="51" dur="4995" fill="hold"/>
                                            <p:tgtEl>
                                              <p:spTgt spid="40"/>
                                            </p:tgtEl>
                                          </p:cBhvr>
                                        </p:cmd>
                                      </p:childTnLst>
                                    </p:cTn>
                                  </p:par>
                                  <p:par>
                                    <p:cTn id="52" presetID="10" presetClass="exit" presetSubtype="0" fill="hold" nodeType="withEffect">
                                      <p:stCondLst>
                                        <p:cond delay="0"/>
                                      </p:stCondLst>
                                      <p:childTnLst>
                                        <p:animEffect transition="out" filter="fade">
                                          <p:cBhvr>
                                            <p:cTn id="53" dur="500"/>
                                            <p:tgtEl>
                                              <p:spTgt spid="29"/>
                                            </p:tgtEl>
                                          </p:cBhvr>
                                        </p:animEffect>
                                        <p:set>
                                          <p:cBhvr>
                                            <p:cTn id="54" dur="1" fill="hold">
                                              <p:stCondLst>
                                                <p:cond delay="499"/>
                                              </p:stCondLst>
                                            </p:cTn>
                                            <p:tgtEl>
                                              <p:spTgt spid="29"/>
                                            </p:tgtEl>
                                            <p:attrNameLst>
                                              <p:attrName>style.visibility</p:attrName>
                                            </p:attrNameLst>
                                          </p:cBhvr>
                                          <p:to>
                                            <p:strVal val="hidden"/>
                                          </p:to>
                                        </p:set>
                                      </p:childTnLst>
                                    </p:cTn>
                                  </p:par>
                                  <p:par>
                                    <p:cTn id="55" presetID="42" presetClass="path" presetSubtype="0" fill="hold" nodeType="withEffect" p14:presetBounceEnd="57000">
                                      <p:stCondLst>
                                        <p:cond delay="0"/>
                                      </p:stCondLst>
                                      <p:childTnLst>
                                        <p:animMotion origin="layout" path="M 1.45833E-6 4.07407E-6 L 0.60325 0.05208 " pathEditMode="relative" rAng="0" ptsTypes="AA" p14:bounceEnd="57000">
                                          <p:cBhvr>
                                            <p:cTn id="56" dur="1000" fill="hold"/>
                                            <p:tgtEl>
                                              <p:spTgt spid="27"/>
                                            </p:tgtEl>
                                            <p:attrNameLst>
                                              <p:attrName>ppt_x</p:attrName>
                                              <p:attrName>ppt_y</p:attrName>
                                            </p:attrNameLst>
                                          </p:cBhvr>
                                          <p:rCtr x="30169" y="2593"/>
                                        </p:animMotion>
                                      </p:childTnLst>
                                    </p:cTn>
                                  </p:par>
                                </p:childTnLst>
                              </p:cTn>
                            </p:par>
                          </p:childTnLst>
                        </p:cTn>
                      </p:par>
                    </p:childTnLst>
                  </p:cTn>
                  <p:nextCondLst>
                    <p:cond evt="onClick" delay="0">
                      <p:tgtEl>
                        <p:spTgt spid="120"/>
                      </p:tgtEl>
                    </p:cond>
                  </p:nextCondLst>
                </p:seq>
                <p:seq concurrent="1" nextAc="seek">
                  <p:cTn id="57" restart="whenNotActive" fill="hold" evtFilter="cancelBubble" nodeType="interactiveSeq">
                    <p:stCondLst>
                      <p:cond evt="onClick" delay="0">
                        <p:tgtEl>
                          <p:spTgt spid="119"/>
                        </p:tgtEl>
                      </p:cond>
                    </p:stCondLst>
                    <p:endSync evt="end" delay="0">
                      <p:rtn val="all"/>
                    </p:endSync>
                    <p:childTnLst>
                      <p:par>
                        <p:cTn id="58" fill="hold">
                          <p:stCondLst>
                            <p:cond delay="0"/>
                          </p:stCondLst>
                          <p:childTnLst>
                            <p:par>
                              <p:cTn id="59" fill="hold">
                                <p:stCondLst>
                                  <p:cond delay="0"/>
                                </p:stCondLst>
                                <p:childTnLst>
                                  <p:par>
                                    <p:cTn id="60" presetID="1" presetClass="mediacall" presetSubtype="0" fill="hold" nodeType="afterEffect">
                                      <p:stCondLst>
                                        <p:cond delay="0"/>
                                      </p:stCondLst>
                                      <p:childTnLst>
                                        <p:cmd type="call" cmd="playFrom(0.0)">
                                          <p:cBhvr>
                                            <p:cTn id="61" dur="4995" fill="hold"/>
                                            <p:tgtEl>
                                              <p:spTgt spid="40"/>
                                            </p:tgtEl>
                                          </p:cBhvr>
                                        </p:cmd>
                                      </p:childTnLst>
                                    </p:cTn>
                                  </p:par>
                                  <p:par>
                                    <p:cTn id="62" presetID="10" presetClass="exit" presetSubtype="0" fill="hold" nodeType="withEffect">
                                      <p:stCondLst>
                                        <p:cond delay="0"/>
                                      </p:stCondLst>
                                      <p:childTnLst>
                                        <p:animEffect transition="out" filter="fade">
                                          <p:cBhvr>
                                            <p:cTn id="63" dur="500"/>
                                            <p:tgtEl>
                                              <p:spTgt spid="29"/>
                                            </p:tgtEl>
                                          </p:cBhvr>
                                        </p:animEffect>
                                        <p:set>
                                          <p:cBhvr>
                                            <p:cTn id="64" dur="1" fill="hold">
                                              <p:stCondLst>
                                                <p:cond delay="499"/>
                                              </p:stCondLst>
                                            </p:cTn>
                                            <p:tgtEl>
                                              <p:spTgt spid="29"/>
                                            </p:tgtEl>
                                            <p:attrNameLst>
                                              <p:attrName>style.visibility</p:attrName>
                                            </p:attrNameLst>
                                          </p:cBhvr>
                                          <p:to>
                                            <p:strVal val="hidden"/>
                                          </p:to>
                                        </p:set>
                                      </p:childTnLst>
                                    </p:cTn>
                                  </p:par>
                                  <p:par>
                                    <p:cTn id="65" presetID="42" presetClass="path" presetSubtype="0" fill="hold" nodeType="withEffect" p14:presetBounceEnd="57000">
                                      <p:stCondLst>
                                        <p:cond delay="0"/>
                                      </p:stCondLst>
                                      <p:childTnLst>
                                        <p:animMotion origin="layout" path="M 1.45833E-6 4.07407E-6 L 0.60325 0.0581 " pathEditMode="relative" rAng="0" ptsTypes="AA" p14:bounceEnd="57000">
                                          <p:cBhvr>
                                            <p:cTn id="66" dur="1000" fill="hold"/>
                                            <p:tgtEl>
                                              <p:spTgt spid="27"/>
                                            </p:tgtEl>
                                            <p:attrNameLst>
                                              <p:attrName>ppt_x</p:attrName>
                                              <p:attrName>ppt_y</p:attrName>
                                            </p:attrNameLst>
                                          </p:cBhvr>
                                          <p:rCtr x="30169" y="2894"/>
                                        </p:animMotion>
                                      </p:childTnLst>
                                    </p:cTn>
                                  </p:par>
                                </p:childTnLst>
                              </p:cTn>
                            </p:par>
                          </p:childTnLst>
                        </p:cTn>
                      </p:par>
                    </p:childTnLst>
                  </p:cTn>
                  <p:nextCondLst>
                    <p:cond evt="onClick" delay="0">
                      <p:tgtEl>
                        <p:spTgt spid="119"/>
                      </p:tgtEl>
                    </p:cond>
                  </p:nextCondLst>
                </p:seq>
                <p:seq concurrent="1" nextAc="seek">
                  <p:cTn id="67" restart="whenNotActive" fill="hold" evtFilter="cancelBubble" nodeType="interactiveSeq">
                    <p:stCondLst>
                      <p:cond evt="onClick" delay="0">
                        <p:tgtEl>
                          <p:spTgt spid="2"/>
                        </p:tgtEl>
                      </p:cond>
                    </p:stCondLst>
                    <p:endSync evt="end" delay="0">
                      <p:rtn val="all"/>
                    </p:endSync>
                    <p:childTnLst>
                      <p:par>
                        <p:cTn id="68" fill="hold">
                          <p:stCondLst>
                            <p:cond delay="0"/>
                          </p:stCondLst>
                          <p:childTnLst>
                            <p:par>
                              <p:cTn id="69" fill="hold">
                                <p:stCondLst>
                                  <p:cond delay="0"/>
                                </p:stCondLst>
                                <p:childTnLst>
                                  <p:par>
                                    <p:cTn id="70" presetID="1" presetClass="mediacall" presetSubtype="0" fill="hold" nodeType="afterEffect">
                                      <p:stCondLst>
                                        <p:cond delay="0"/>
                                      </p:stCondLst>
                                      <p:childTnLst>
                                        <p:cmd type="call" cmd="playFrom(0.0)">
                                          <p:cBhvr>
                                            <p:cTn id="71" dur="4995" fill="hold"/>
                                            <p:tgtEl>
                                              <p:spTgt spid="40"/>
                                            </p:tgtEl>
                                          </p:cBhvr>
                                        </p:cmd>
                                      </p:childTnLst>
                                    </p:cTn>
                                  </p:par>
                                  <p:par>
                                    <p:cTn id="72" presetID="10" presetClass="exit" presetSubtype="0" fill="hold" nodeType="withEffect">
                                      <p:stCondLst>
                                        <p:cond delay="0"/>
                                      </p:stCondLst>
                                      <p:childTnLst>
                                        <p:animEffect transition="out" filter="fade">
                                          <p:cBhvr>
                                            <p:cTn id="73" dur="500"/>
                                            <p:tgtEl>
                                              <p:spTgt spid="29"/>
                                            </p:tgtEl>
                                          </p:cBhvr>
                                        </p:animEffect>
                                        <p:set>
                                          <p:cBhvr>
                                            <p:cTn id="74" dur="1" fill="hold">
                                              <p:stCondLst>
                                                <p:cond delay="499"/>
                                              </p:stCondLst>
                                            </p:cTn>
                                            <p:tgtEl>
                                              <p:spTgt spid="29"/>
                                            </p:tgtEl>
                                            <p:attrNameLst>
                                              <p:attrName>style.visibility</p:attrName>
                                            </p:attrNameLst>
                                          </p:cBhvr>
                                          <p:to>
                                            <p:strVal val="hidden"/>
                                          </p:to>
                                        </p:set>
                                      </p:childTnLst>
                                    </p:cTn>
                                  </p:par>
                                  <p:par>
                                    <p:cTn id="75" presetID="42" presetClass="path" presetSubtype="0" fill="hold" nodeType="withEffect" p14:presetBounceEnd="55000">
                                      <p:stCondLst>
                                        <p:cond delay="0"/>
                                      </p:stCondLst>
                                      <p:childTnLst>
                                        <p:animMotion origin="layout" path="M 1.45833E-6 4.07407E-6 L 0.58854 0.0581 " pathEditMode="relative" rAng="0" ptsTypes="AA" p14:bounceEnd="55000">
                                          <p:cBhvr>
                                            <p:cTn id="76" dur="1000" fill="hold"/>
                                            <p:tgtEl>
                                              <p:spTgt spid="27"/>
                                            </p:tgtEl>
                                            <p:attrNameLst>
                                              <p:attrName>ppt_x</p:attrName>
                                              <p:attrName>ppt_y</p:attrName>
                                            </p:attrNameLst>
                                          </p:cBhvr>
                                          <p:rCtr x="29427" y="2894"/>
                                        </p:animMotion>
                                      </p:childTnLst>
                                    </p:cTn>
                                  </p:par>
                                </p:childTnLst>
                              </p:cTn>
                            </p:par>
                          </p:childTnLst>
                        </p:cTn>
                      </p:par>
                    </p:childTnLst>
                  </p:cTn>
                  <p:nextCondLst>
                    <p:cond evt="onClick" delay="0">
                      <p:tgtEl>
                        <p:spTgt spid="2"/>
                      </p:tgtEl>
                    </p:cond>
                  </p:nextCondLst>
                </p:seq>
                <p:seq concurrent="1" nextAc="seek">
                  <p:cTn id="77" restart="whenNotActive" fill="hold" evtFilter="cancelBubble" nodeType="interactiveSeq">
                    <p:stCondLst>
                      <p:cond evt="onClick" delay="0">
                        <p:tgtEl>
                          <p:spTgt spid="116"/>
                        </p:tgtEl>
                      </p:cond>
                    </p:stCondLst>
                    <p:endSync evt="end" delay="0">
                      <p:rtn val="all"/>
                    </p:endSync>
                    <p:childTnLst>
                      <p:par>
                        <p:cTn id="78" fill="hold">
                          <p:stCondLst>
                            <p:cond delay="0"/>
                          </p:stCondLst>
                          <p:childTnLst>
                            <p:par>
                              <p:cTn id="79" fill="hold">
                                <p:stCondLst>
                                  <p:cond delay="0"/>
                                </p:stCondLst>
                                <p:childTnLst>
                                  <p:par>
                                    <p:cTn id="80" presetID="1" presetClass="mediacall" presetSubtype="0" fill="hold" nodeType="afterEffect">
                                      <p:stCondLst>
                                        <p:cond delay="0"/>
                                      </p:stCondLst>
                                      <p:childTnLst>
                                        <p:cmd type="call" cmd="playFrom(0.0)">
                                          <p:cBhvr>
                                            <p:cTn id="81" dur="3432" fill="hold"/>
                                            <p:tgtEl>
                                              <p:spTgt spid="41"/>
                                            </p:tgtEl>
                                          </p:cBhvr>
                                        </p:cmd>
                                      </p:childTnLst>
                                    </p:cTn>
                                  </p:par>
                                  <p:par>
                                    <p:cTn id="82" presetID="10" presetClass="exit" presetSubtype="0" fill="hold" nodeType="withEffect">
                                      <p:stCondLst>
                                        <p:cond delay="0"/>
                                      </p:stCondLst>
                                      <p:childTnLst>
                                        <p:animEffect transition="out" filter="fade">
                                          <p:cBhvr>
                                            <p:cTn id="83" dur="500"/>
                                            <p:tgtEl>
                                              <p:spTgt spid="27"/>
                                            </p:tgtEl>
                                          </p:cBhvr>
                                        </p:animEffect>
                                        <p:set>
                                          <p:cBhvr>
                                            <p:cTn id="84" dur="1" fill="hold">
                                              <p:stCondLst>
                                                <p:cond delay="499"/>
                                              </p:stCondLst>
                                            </p:cTn>
                                            <p:tgtEl>
                                              <p:spTgt spid="27"/>
                                            </p:tgtEl>
                                            <p:attrNameLst>
                                              <p:attrName>style.visibility</p:attrName>
                                            </p:attrNameLst>
                                          </p:cBhvr>
                                          <p:to>
                                            <p:strVal val="hidden"/>
                                          </p:to>
                                        </p:set>
                                      </p:childTnLst>
                                    </p:cTn>
                                  </p:par>
                                  <p:par>
                                    <p:cTn id="85" presetID="10" presetClass="exit" presetSubtype="0" fill="hold" nodeType="withEffect">
                                      <p:stCondLst>
                                        <p:cond delay="0"/>
                                      </p:stCondLst>
                                      <p:childTnLst>
                                        <p:animEffect transition="out" filter="fade">
                                          <p:cBhvr>
                                            <p:cTn id="86" dur="500"/>
                                            <p:tgtEl>
                                              <p:spTgt spid="29"/>
                                            </p:tgtEl>
                                          </p:cBhvr>
                                        </p:animEffect>
                                        <p:set>
                                          <p:cBhvr>
                                            <p:cTn id="87" dur="1" fill="hold">
                                              <p:stCondLst>
                                                <p:cond delay="499"/>
                                              </p:stCondLst>
                                            </p:cTn>
                                            <p:tgtEl>
                                              <p:spTgt spid="29"/>
                                            </p:tgtEl>
                                            <p:attrNameLst>
                                              <p:attrName>style.visibility</p:attrName>
                                            </p:attrNameLst>
                                          </p:cBhvr>
                                          <p:to>
                                            <p:strVal val="hidden"/>
                                          </p:to>
                                        </p:set>
                                      </p:childTnLst>
                                    </p:cTn>
                                  </p:par>
                                  <p:par>
                                    <p:cTn id="88" presetID="42" presetClass="path" presetSubtype="0" fill="hold" nodeType="withEffect" p14:presetBounceEnd="65000">
                                      <p:stCondLst>
                                        <p:cond delay="0"/>
                                      </p:stCondLst>
                                      <p:childTnLst>
                                        <p:animMotion origin="layout" path="M 4.16667E-6 3.7037E-7 L 0.34882 0.0412 " pathEditMode="relative" rAng="0" ptsTypes="AA" p14:bounceEnd="65000">
                                          <p:cBhvr>
                                            <p:cTn id="89" dur="1500" fill="hold"/>
                                            <p:tgtEl>
                                              <p:spTgt spid="26"/>
                                            </p:tgtEl>
                                            <p:attrNameLst>
                                              <p:attrName>ppt_x</p:attrName>
                                              <p:attrName>ppt_y</p:attrName>
                                            </p:attrNameLst>
                                          </p:cBhvr>
                                          <p:rCtr x="17435" y="2060"/>
                                        </p:animMotion>
                                      </p:childTnLst>
                                    </p:cTn>
                                  </p:par>
                                  <p:par>
                                    <p:cTn id="90" presetID="10" presetClass="exit" presetSubtype="0" fill="hold" nodeType="withEffect">
                                      <p:stCondLst>
                                        <p:cond delay="0"/>
                                      </p:stCondLst>
                                      <p:childTnLst>
                                        <p:animEffect transition="out" filter="fade">
                                          <p:cBhvr>
                                            <p:cTn id="91" dur="500"/>
                                            <p:tgtEl>
                                              <p:spTgt spid="20"/>
                                            </p:tgtEl>
                                          </p:cBhvr>
                                        </p:animEffect>
                                        <p:set>
                                          <p:cBhvr>
                                            <p:cTn id="92" dur="1" fill="hold">
                                              <p:stCondLst>
                                                <p:cond delay="499"/>
                                              </p:stCondLst>
                                            </p:cTn>
                                            <p:tgtEl>
                                              <p:spTgt spid="20"/>
                                            </p:tgtEl>
                                            <p:attrNameLst>
                                              <p:attrName>style.visibility</p:attrName>
                                            </p:attrNameLst>
                                          </p:cBhvr>
                                          <p:to>
                                            <p:strVal val="hidden"/>
                                          </p:to>
                                        </p:set>
                                      </p:childTnLst>
                                    </p:cTn>
                                  </p:par>
                                  <p:par>
                                    <p:cTn id="93" presetID="10" presetClass="exit" presetSubtype="0" fill="hold" nodeType="withEffect">
                                      <p:stCondLst>
                                        <p:cond delay="0"/>
                                      </p:stCondLst>
                                      <p:childTnLst>
                                        <p:animEffect transition="out" filter="fade">
                                          <p:cBhvr>
                                            <p:cTn id="94" dur="500"/>
                                            <p:tgtEl>
                                              <p:spTgt spid="2"/>
                                            </p:tgtEl>
                                          </p:cBhvr>
                                        </p:animEffect>
                                        <p:set>
                                          <p:cBhvr>
                                            <p:cTn id="95" dur="1" fill="hold">
                                              <p:stCondLst>
                                                <p:cond delay="499"/>
                                              </p:stCondLst>
                                            </p:cTn>
                                            <p:tgtEl>
                                              <p:spTgt spid="2"/>
                                            </p:tgtEl>
                                            <p:attrNameLst>
                                              <p:attrName>style.visibility</p:attrName>
                                            </p:attrNameLst>
                                          </p:cBhvr>
                                          <p:to>
                                            <p:strVal val="hidden"/>
                                          </p:to>
                                        </p:set>
                                      </p:childTnLst>
                                    </p:cTn>
                                  </p:par>
                                  <p:par>
                                    <p:cTn id="96" presetID="10" presetClass="exit" presetSubtype="0" fill="hold" nodeType="withEffect">
                                      <p:stCondLst>
                                        <p:cond delay="0"/>
                                      </p:stCondLst>
                                      <p:childTnLst>
                                        <p:animEffect transition="out" filter="fade">
                                          <p:cBhvr>
                                            <p:cTn id="97" dur="500"/>
                                            <p:tgtEl>
                                              <p:spTgt spid="23"/>
                                            </p:tgtEl>
                                          </p:cBhvr>
                                        </p:animEffect>
                                        <p:set>
                                          <p:cBhvr>
                                            <p:cTn id="98" dur="1" fill="hold">
                                              <p:stCondLst>
                                                <p:cond delay="499"/>
                                              </p:stCondLst>
                                            </p:cTn>
                                            <p:tgtEl>
                                              <p:spTgt spid="23"/>
                                            </p:tgtEl>
                                            <p:attrNameLst>
                                              <p:attrName>style.visibility</p:attrName>
                                            </p:attrNameLst>
                                          </p:cBhvr>
                                          <p:to>
                                            <p:strVal val="hidden"/>
                                          </p:to>
                                        </p:set>
                                      </p:childTnLst>
                                    </p:cTn>
                                  </p:par>
                                  <p:par>
                                    <p:cTn id="99" presetID="10" presetClass="exit" presetSubtype="0" fill="hold" nodeType="withEffect">
                                      <p:stCondLst>
                                        <p:cond delay="0"/>
                                      </p:stCondLst>
                                      <p:childTnLst>
                                        <p:animEffect transition="out" filter="fade">
                                          <p:cBhvr>
                                            <p:cTn id="100" dur="500"/>
                                            <p:tgtEl>
                                              <p:spTgt spid="119"/>
                                            </p:tgtEl>
                                          </p:cBhvr>
                                        </p:animEffect>
                                        <p:set>
                                          <p:cBhvr>
                                            <p:cTn id="101" dur="1" fill="hold">
                                              <p:stCondLst>
                                                <p:cond delay="499"/>
                                              </p:stCondLst>
                                            </p:cTn>
                                            <p:tgtEl>
                                              <p:spTgt spid="119"/>
                                            </p:tgtEl>
                                            <p:attrNameLst>
                                              <p:attrName>style.visibility</p:attrName>
                                            </p:attrNameLst>
                                          </p:cBhvr>
                                          <p:to>
                                            <p:strVal val="hidden"/>
                                          </p:to>
                                        </p:set>
                                      </p:childTnLst>
                                    </p:cTn>
                                  </p:par>
                                  <p:par>
                                    <p:cTn id="102" presetID="10" presetClass="exit" presetSubtype="0" fill="hold" nodeType="withEffect">
                                      <p:stCondLst>
                                        <p:cond delay="0"/>
                                      </p:stCondLst>
                                      <p:childTnLst>
                                        <p:animEffect transition="out" filter="fade">
                                          <p:cBhvr>
                                            <p:cTn id="103" dur="500"/>
                                            <p:tgtEl>
                                              <p:spTgt spid="22"/>
                                            </p:tgtEl>
                                          </p:cBhvr>
                                        </p:animEffect>
                                        <p:set>
                                          <p:cBhvr>
                                            <p:cTn id="104" dur="1" fill="hold">
                                              <p:stCondLst>
                                                <p:cond delay="499"/>
                                              </p:stCondLst>
                                            </p:cTn>
                                            <p:tgtEl>
                                              <p:spTgt spid="22"/>
                                            </p:tgtEl>
                                            <p:attrNameLst>
                                              <p:attrName>style.visibility</p:attrName>
                                            </p:attrNameLst>
                                          </p:cBhvr>
                                          <p:to>
                                            <p:strVal val="hidden"/>
                                          </p:to>
                                        </p:set>
                                      </p:childTnLst>
                                    </p:cTn>
                                  </p:par>
                                  <p:par>
                                    <p:cTn id="105" presetID="10" presetClass="exit" presetSubtype="0" fill="hold" nodeType="withEffect">
                                      <p:stCondLst>
                                        <p:cond delay="0"/>
                                      </p:stCondLst>
                                      <p:childTnLst>
                                        <p:animEffect transition="out" filter="fade">
                                          <p:cBhvr>
                                            <p:cTn id="106" dur="500"/>
                                            <p:tgtEl>
                                              <p:spTgt spid="120"/>
                                            </p:tgtEl>
                                          </p:cBhvr>
                                        </p:animEffect>
                                        <p:set>
                                          <p:cBhvr>
                                            <p:cTn id="107" dur="1" fill="hold">
                                              <p:stCondLst>
                                                <p:cond delay="499"/>
                                              </p:stCondLst>
                                            </p:cTn>
                                            <p:tgtEl>
                                              <p:spTgt spid="120"/>
                                            </p:tgtEl>
                                            <p:attrNameLst>
                                              <p:attrName>style.visibility</p:attrName>
                                            </p:attrNameLst>
                                          </p:cBhvr>
                                          <p:to>
                                            <p:strVal val="hidden"/>
                                          </p:to>
                                        </p:set>
                                      </p:childTnLst>
                                    </p:cTn>
                                  </p:par>
                                </p:childTnLst>
                              </p:cTn>
                            </p:par>
                          </p:childTnLst>
                        </p:cTn>
                      </p:par>
                    </p:childTnLst>
                  </p:cTn>
                  <p:nextCondLst>
                    <p:cond evt="onClick" delay="0">
                      <p:tgtEl>
                        <p:spTgt spid="116"/>
                      </p:tgtEl>
                    </p:cond>
                  </p:nextCondLst>
                </p:seq>
                <p:audio>
                  <p:cMediaNode vol="36585">
                    <p:cTn id="108" fill="hold" display="0">
                      <p:stCondLst>
                        <p:cond delay="indefinite"/>
                      </p:stCondLst>
                      <p:endCondLst>
                        <p:cond evt="onStopAudio" delay="0">
                          <p:tgtEl>
                            <p:sldTgt/>
                          </p:tgtEl>
                        </p:cond>
                      </p:endCondLst>
                    </p:cTn>
                    <p:tgtEl>
                      <p:spTgt spid="40"/>
                    </p:tgtEl>
                  </p:cMediaNode>
                </p:audio>
                <p:audio>
                  <p:cMediaNode vol="40244">
                    <p:cTn id="109" fill="hold" display="0">
                      <p:stCondLst>
                        <p:cond delay="indefinite"/>
                      </p:stCondLst>
                      <p:endCondLst>
                        <p:cond evt="onStopAudio" delay="0">
                          <p:tgtEl>
                            <p:sldTgt/>
                          </p:tgtEl>
                        </p:cond>
                      </p:endCondLst>
                    </p:cTn>
                    <p:tgtEl>
                      <p:spTgt spid="41"/>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1000" fill="hold"/>
                                            <p:tgtEl>
                                              <p:spTgt spid="29"/>
                                            </p:tgtEl>
                                            <p:attrNameLst>
                                              <p:attrName>ppt_x</p:attrName>
                                            </p:attrNameLst>
                                          </p:cBhvr>
                                          <p:tavLst>
                                            <p:tav tm="0">
                                              <p:val>
                                                <p:strVal val="0-#ppt_w/2"/>
                                              </p:val>
                                            </p:tav>
                                            <p:tav tm="100000">
                                              <p:val>
                                                <p:strVal val="#ppt_x"/>
                                              </p:val>
                                            </p:tav>
                                          </p:tavLst>
                                        </p:anim>
                                        <p:anim calcmode="lin" valueType="num">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1+#ppt_w/2"/>
                                              </p:val>
                                            </p:tav>
                                            <p:tav tm="100000">
                                              <p:val>
                                                <p:strVal val="#ppt_x"/>
                                              </p:val>
                                            </p:tav>
                                          </p:tavLst>
                                        </p:anim>
                                        <p:anim calcmode="lin" valueType="num">
                                          <p:cBhvr additive="base">
                                            <p:cTn id="12"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1000" fill="hold"/>
                                            <p:tgtEl>
                                              <p:spTgt spid="20"/>
                                            </p:tgtEl>
                                            <p:attrNameLst>
                                              <p:attrName>ppt_x</p:attrName>
                                            </p:attrNameLst>
                                          </p:cBhvr>
                                          <p:tavLst>
                                            <p:tav tm="0">
                                              <p:val>
                                                <p:strVal val="#ppt_x"/>
                                              </p:val>
                                            </p:tav>
                                            <p:tav tm="100000">
                                              <p:val>
                                                <p:strVal val="#ppt_x"/>
                                              </p:val>
                                            </p:tav>
                                          </p:tavLst>
                                        </p:anim>
                                        <p:anim calcmode="lin" valueType="num">
                                          <p:cBhvr additive="base">
                                            <p:cTn id="18" dur="1000" fill="hold"/>
                                            <p:tgtEl>
                                              <p:spTgt spid="2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1000" fill="hold"/>
                                            <p:tgtEl>
                                              <p:spTgt spid="2"/>
                                            </p:tgtEl>
                                            <p:attrNameLst>
                                              <p:attrName>ppt_x</p:attrName>
                                            </p:attrNameLst>
                                          </p:cBhvr>
                                          <p:tavLst>
                                            <p:tav tm="0">
                                              <p:val>
                                                <p:strVal val="#ppt_x"/>
                                              </p:val>
                                            </p:tav>
                                            <p:tav tm="100000">
                                              <p:val>
                                                <p:strVal val="#ppt_x"/>
                                              </p:val>
                                            </p:tav>
                                          </p:tavLst>
                                        </p:anim>
                                        <p:anim calcmode="lin" valueType="num">
                                          <p:cBhvr additive="base">
                                            <p:cTn id="22" dur="1000" fill="hold"/>
                                            <p:tgtEl>
                                              <p:spTgt spid="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300"/>
                                      </p:stCondLst>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1000" fill="hold"/>
                                            <p:tgtEl>
                                              <p:spTgt spid="23"/>
                                            </p:tgtEl>
                                            <p:attrNameLst>
                                              <p:attrName>ppt_x</p:attrName>
                                            </p:attrNameLst>
                                          </p:cBhvr>
                                          <p:tavLst>
                                            <p:tav tm="0">
                                              <p:val>
                                                <p:strVal val="#ppt_x"/>
                                              </p:val>
                                            </p:tav>
                                            <p:tav tm="100000">
                                              <p:val>
                                                <p:strVal val="#ppt_x"/>
                                              </p:val>
                                            </p:tav>
                                          </p:tavLst>
                                        </p:anim>
                                        <p:anim calcmode="lin" valueType="num">
                                          <p:cBhvr additive="base">
                                            <p:cTn id="26" dur="1000" fill="hold"/>
                                            <p:tgtEl>
                                              <p:spTgt spid="2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300"/>
                                      </p:stCondLst>
                                      <p:childTnLst>
                                        <p:set>
                                          <p:cBhvr>
                                            <p:cTn id="28" dur="1" fill="hold">
                                              <p:stCondLst>
                                                <p:cond delay="0"/>
                                              </p:stCondLst>
                                            </p:cTn>
                                            <p:tgtEl>
                                              <p:spTgt spid="119"/>
                                            </p:tgtEl>
                                            <p:attrNameLst>
                                              <p:attrName>style.visibility</p:attrName>
                                            </p:attrNameLst>
                                          </p:cBhvr>
                                          <p:to>
                                            <p:strVal val="visible"/>
                                          </p:to>
                                        </p:set>
                                        <p:anim calcmode="lin" valueType="num">
                                          <p:cBhvr additive="base">
                                            <p:cTn id="29" dur="1000" fill="hold"/>
                                            <p:tgtEl>
                                              <p:spTgt spid="119"/>
                                            </p:tgtEl>
                                            <p:attrNameLst>
                                              <p:attrName>ppt_x</p:attrName>
                                            </p:attrNameLst>
                                          </p:cBhvr>
                                          <p:tavLst>
                                            <p:tav tm="0">
                                              <p:val>
                                                <p:strVal val="#ppt_x"/>
                                              </p:val>
                                            </p:tav>
                                            <p:tav tm="100000">
                                              <p:val>
                                                <p:strVal val="#ppt_x"/>
                                              </p:val>
                                            </p:tav>
                                          </p:tavLst>
                                        </p:anim>
                                        <p:anim calcmode="lin" valueType="num">
                                          <p:cBhvr additive="base">
                                            <p:cTn id="30" dur="1000" fill="hold"/>
                                            <p:tgtEl>
                                              <p:spTgt spid="119"/>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700"/>
                                      </p:stCondLst>
                                      <p:childTnLst>
                                        <p:set>
                                          <p:cBhvr>
                                            <p:cTn id="32" dur="1" fill="hold">
                                              <p:stCondLst>
                                                <p:cond delay="0"/>
                                              </p:stCondLst>
                                            </p:cTn>
                                            <p:tgtEl>
                                              <p:spTgt spid="21"/>
                                            </p:tgtEl>
                                            <p:attrNameLst>
                                              <p:attrName>style.visibility</p:attrName>
                                            </p:attrNameLst>
                                          </p:cBhvr>
                                          <p:to>
                                            <p:strVal val="visible"/>
                                          </p:to>
                                        </p:set>
                                        <p:anim calcmode="lin" valueType="num">
                                          <p:cBhvr additive="base">
                                            <p:cTn id="33" dur="1000" fill="hold"/>
                                            <p:tgtEl>
                                              <p:spTgt spid="21"/>
                                            </p:tgtEl>
                                            <p:attrNameLst>
                                              <p:attrName>ppt_x</p:attrName>
                                            </p:attrNameLst>
                                          </p:cBhvr>
                                          <p:tavLst>
                                            <p:tav tm="0">
                                              <p:val>
                                                <p:strVal val="#ppt_x"/>
                                              </p:val>
                                            </p:tav>
                                            <p:tav tm="100000">
                                              <p:val>
                                                <p:strVal val="#ppt_x"/>
                                              </p:val>
                                            </p:tav>
                                          </p:tavLst>
                                        </p:anim>
                                        <p:anim calcmode="lin" valueType="num">
                                          <p:cBhvr additive="base">
                                            <p:cTn id="34" dur="1000" fill="hold"/>
                                            <p:tgtEl>
                                              <p:spTgt spid="21"/>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700"/>
                                      </p:stCondLst>
                                      <p:childTnLst>
                                        <p:set>
                                          <p:cBhvr>
                                            <p:cTn id="36" dur="1" fill="hold">
                                              <p:stCondLst>
                                                <p:cond delay="0"/>
                                              </p:stCondLst>
                                            </p:cTn>
                                            <p:tgtEl>
                                              <p:spTgt spid="116"/>
                                            </p:tgtEl>
                                            <p:attrNameLst>
                                              <p:attrName>style.visibility</p:attrName>
                                            </p:attrNameLst>
                                          </p:cBhvr>
                                          <p:to>
                                            <p:strVal val="visible"/>
                                          </p:to>
                                        </p:set>
                                        <p:anim calcmode="lin" valueType="num">
                                          <p:cBhvr additive="base">
                                            <p:cTn id="37" dur="1000" fill="hold"/>
                                            <p:tgtEl>
                                              <p:spTgt spid="116"/>
                                            </p:tgtEl>
                                            <p:attrNameLst>
                                              <p:attrName>ppt_x</p:attrName>
                                            </p:attrNameLst>
                                          </p:cBhvr>
                                          <p:tavLst>
                                            <p:tav tm="0">
                                              <p:val>
                                                <p:strVal val="#ppt_x"/>
                                              </p:val>
                                            </p:tav>
                                            <p:tav tm="100000">
                                              <p:val>
                                                <p:strVal val="#ppt_x"/>
                                              </p:val>
                                            </p:tav>
                                          </p:tavLst>
                                        </p:anim>
                                        <p:anim calcmode="lin" valueType="num">
                                          <p:cBhvr additive="base">
                                            <p:cTn id="38" dur="1000" fill="hold"/>
                                            <p:tgtEl>
                                              <p:spTgt spid="116"/>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1100"/>
                                      </p:stCondLst>
                                      <p:childTnLst>
                                        <p:set>
                                          <p:cBhvr>
                                            <p:cTn id="40" dur="1" fill="hold">
                                              <p:stCondLst>
                                                <p:cond delay="0"/>
                                              </p:stCondLst>
                                            </p:cTn>
                                            <p:tgtEl>
                                              <p:spTgt spid="22"/>
                                            </p:tgtEl>
                                            <p:attrNameLst>
                                              <p:attrName>style.visibility</p:attrName>
                                            </p:attrNameLst>
                                          </p:cBhvr>
                                          <p:to>
                                            <p:strVal val="visible"/>
                                          </p:to>
                                        </p:set>
                                        <p:anim calcmode="lin" valueType="num">
                                          <p:cBhvr additive="base">
                                            <p:cTn id="41" dur="1000" fill="hold"/>
                                            <p:tgtEl>
                                              <p:spTgt spid="22"/>
                                            </p:tgtEl>
                                            <p:attrNameLst>
                                              <p:attrName>ppt_x</p:attrName>
                                            </p:attrNameLst>
                                          </p:cBhvr>
                                          <p:tavLst>
                                            <p:tav tm="0">
                                              <p:val>
                                                <p:strVal val="#ppt_x"/>
                                              </p:val>
                                            </p:tav>
                                            <p:tav tm="100000">
                                              <p:val>
                                                <p:strVal val="#ppt_x"/>
                                              </p:val>
                                            </p:tav>
                                          </p:tavLst>
                                        </p:anim>
                                        <p:anim calcmode="lin" valueType="num">
                                          <p:cBhvr additive="base">
                                            <p:cTn id="42" dur="1000" fill="hold"/>
                                            <p:tgtEl>
                                              <p:spTgt spid="22"/>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1100"/>
                                      </p:stCondLst>
                                      <p:childTnLst>
                                        <p:set>
                                          <p:cBhvr>
                                            <p:cTn id="44" dur="1" fill="hold">
                                              <p:stCondLst>
                                                <p:cond delay="0"/>
                                              </p:stCondLst>
                                            </p:cTn>
                                            <p:tgtEl>
                                              <p:spTgt spid="120"/>
                                            </p:tgtEl>
                                            <p:attrNameLst>
                                              <p:attrName>style.visibility</p:attrName>
                                            </p:attrNameLst>
                                          </p:cBhvr>
                                          <p:to>
                                            <p:strVal val="visible"/>
                                          </p:to>
                                        </p:set>
                                        <p:anim calcmode="lin" valueType="num">
                                          <p:cBhvr additive="base">
                                            <p:cTn id="45" dur="1000" fill="hold"/>
                                            <p:tgtEl>
                                              <p:spTgt spid="120"/>
                                            </p:tgtEl>
                                            <p:attrNameLst>
                                              <p:attrName>ppt_x</p:attrName>
                                            </p:attrNameLst>
                                          </p:cBhvr>
                                          <p:tavLst>
                                            <p:tav tm="0">
                                              <p:val>
                                                <p:strVal val="#ppt_x"/>
                                              </p:val>
                                            </p:tav>
                                            <p:tav tm="100000">
                                              <p:val>
                                                <p:strVal val="#ppt_x"/>
                                              </p:val>
                                            </p:tav>
                                          </p:tavLst>
                                        </p:anim>
                                        <p:anim calcmode="lin" valueType="num">
                                          <p:cBhvr additive="base">
                                            <p:cTn id="46" dur="100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120"/>
                        </p:tgtEl>
                      </p:cond>
                    </p:stCondLst>
                    <p:endSync evt="end" delay="0">
                      <p:rtn val="all"/>
                    </p:endSync>
                    <p:childTnLst>
                      <p:par>
                        <p:cTn id="48" fill="hold">
                          <p:stCondLst>
                            <p:cond delay="0"/>
                          </p:stCondLst>
                          <p:childTnLst>
                            <p:par>
                              <p:cTn id="49" fill="hold">
                                <p:stCondLst>
                                  <p:cond delay="0"/>
                                </p:stCondLst>
                                <p:childTnLst>
                                  <p:par>
                                    <p:cTn id="50" presetID="1" presetClass="mediacall" presetSubtype="0" fill="hold" nodeType="afterEffect">
                                      <p:stCondLst>
                                        <p:cond delay="0"/>
                                      </p:stCondLst>
                                      <p:childTnLst>
                                        <p:cmd type="call" cmd="playFrom(0.0)">
                                          <p:cBhvr>
                                            <p:cTn id="51" dur="4995" fill="hold"/>
                                            <p:tgtEl>
                                              <p:spTgt spid="40"/>
                                            </p:tgtEl>
                                          </p:cBhvr>
                                        </p:cmd>
                                      </p:childTnLst>
                                    </p:cTn>
                                  </p:par>
                                  <p:par>
                                    <p:cTn id="52" presetID="10" presetClass="exit" presetSubtype="0" fill="hold" nodeType="withEffect">
                                      <p:stCondLst>
                                        <p:cond delay="0"/>
                                      </p:stCondLst>
                                      <p:childTnLst>
                                        <p:animEffect transition="out" filter="fade">
                                          <p:cBhvr>
                                            <p:cTn id="53" dur="500"/>
                                            <p:tgtEl>
                                              <p:spTgt spid="29"/>
                                            </p:tgtEl>
                                          </p:cBhvr>
                                        </p:animEffect>
                                        <p:set>
                                          <p:cBhvr>
                                            <p:cTn id="54" dur="1" fill="hold">
                                              <p:stCondLst>
                                                <p:cond delay="499"/>
                                              </p:stCondLst>
                                            </p:cTn>
                                            <p:tgtEl>
                                              <p:spTgt spid="29"/>
                                            </p:tgtEl>
                                            <p:attrNameLst>
                                              <p:attrName>style.visibility</p:attrName>
                                            </p:attrNameLst>
                                          </p:cBhvr>
                                          <p:to>
                                            <p:strVal val="hidden"/>
                                          </p:to>
                                        </p:set>
                                      </p:childTnLst>
                                    </p:cTn>
                                  </p:par>
                                  <p:par>
                                    <p:cTn id="55" presetID="42" presetClass="path" presetSubtype="0" fill="hold" nodeType="withEffect">
                                      <p:stCondLst>
                                        <p:cond delay="0"/>
                                      </p:stCondLst>
                                      <p:childTnLst>
                                        <p:animMotion origin="layout" path="M 1.45833E-6 4.07407E-6 L 0.60325 0.05208 " pathEditMode="relative" rAng="0" ptsTypes="AA">
                                          <p:cBhvr>
                                            <p:cTn id="56" dur="1000" fill="hold"/>
                                            <p:tgtEl>
                                              <p:spTgt spid="27"/>
                                            </p:tgtEl>
                                            <p:attrNameLst>
                                              <p:attrName>ppt_x</p:attrName>
                                              <p:attrName>ppt_y</p:attrName>
                                            </p:attrNameLst>
                                          </p:cBhvr>
                                          <p:rCtr x="30169" y="2593"/>
                                        </p:animMotion>
                                      </p:childTnLst>
                                    </p:cTn>
                                  </p:par>
                                </p:childTnLst>
                              </p:cTn>
                            </p:par>
                          </p:childTnLst>
                        </p:cTn>
                      </p:par>
                    </p:childTnLst>
                  </p:cTn>
                  <p:nextCondLst>
                    <p:cond evt="onClick" delay="0">
                      <p:tgtEl>
                        <p:spTgt spid="120"/>
                      </p:tgtEl>
                    </p:cond>
                  </p:nextCondLst>
                </p:seq>
                <p:seq concurrent="1" nextAc="seek">
                  <p:cTn id="57" restart="whenNotActive" fill="hold" evtFilter="cancelBubble" nodeType="interactiveSeq">
                    <p:stCondLst>
                      <p:cond evt="onClick" delay="0">
                        <p:tgtEl>
                          <p:spTgt spid="119"/>
                        </p:tgtEl>
                      </p:cond>
                    </p:stCondLst>
                    <p:endSync evt="end" delay="0">
                      <p:rtn val="all"/>
                    </p:endSync>
                    <p:childTnLst>
                      <p:par>
                        <p:cTn id="58" fill="hold">
                          <p:stCondLst>
                            <p:cond delay="0"/>
                          </p:stCondLst>
                          <p:childTnLst>
                            <p:par>
                              <p:cTn id="59" fill="hold">
                                <p:stCondLst>
                                  <p:cond delay="0"/>
                                </p:stCondLst>
                                <p:childTnLst>
                                  <p:par>
                                    <p:cTn id="60" presetID="1" presetClass="mediacall" presetSubtype="0" fill="hold" nodeType="afterEffect">
                                      <p:stCondLst>
                                        <p:cond delay="0"/>
                                      </p:stCondLst>
                                      <p:childTnLst>
                                        <p:cmd type="call" cmd="playFrom(0.0)">
                                          <p:cBhvr>
                                            <p:cTn id="61" dur="4995" fill="hold"/>
                                            <p:tgtEl>
                                              <p:spTgt spid="40"/>
                                            </p:tgtEl>
                                          </p:cBhvr>
                                        </p:cmd>
                                      </p:childTnLst>
                                    </p:cTn>
                                  </p:par>
                                  <p:par>
                                    <p:cTn id="62" presetID="10" presetClass="exit" presetSubtype="0" fill="hold" nodeType="withEffect">
                                      <p:stCondLst>
                                        <p:cond delay="0"/>
                                      </p:stCondLst>
                                      <p:childTnLst>
                                        <p:animEffect transition="out" filter="fade">
                                          <p:cBhvr>
                                            <p:cTn id="63" dur="500"/>
                                            <p:tgtEl>
                                              <p:spTgt spid="29"/>
                                            </p:tgtEl>
                                          </p:cBhvr>
                                        </p:animEffect>
                                        <p:set>
                                          <p:cBhvr>
                                            <p:cTn id="64" dur="1" fill="hold">
                                              <p:stCondLst>
                                                <p:cond delay="499"/>
                                              </p:stCondLst>
                                            </p:cTn>
                                            <p:tgtEl>
                                              <p:spTgt spid="29"/>
                                            </p:tgtEl>
                                            <p:attrNameLst>
                                              <p:attrName>style.visibility</p:attrName>
                                            </p:attrNameLst>
                                          </p:cBhvr>
                                          <p:to>
                                            <p:strVal val="hidden"/>
                                          </p:to>
                                        </p:set>
                                      </p:childTnLst>
                                    </p:cTn>
                                  </p:par>
                                  <p:par>
                                    <p:cTn id="65" presetID="42" presetClass="path" presetSubtype="0" fill="hold" nodeType="withEffect">
                                      <p:stCondLst>
                                        <p:cond delay="0"/>
                                      </p:stCondLst>
                                      <p:childTnLst>
                                        <p:animMotion origin="layout" path="M 1.45833E-6 4.07407E-6 L 0.60325 0.0581 " pathEditMode="relative" rAng="0" ptsTypes="AA">
                                          <p:cBhvr>
                                            <p:cTn id="66" dur="1000" fill="hold"/>
                                            <p:tgtEl>
                                              <p:spTgt spid="27"/>
                                            </p:tgtEl>
                                            <p:attrNameLst>
                                              <p:attrName>ppt_x</p:attrName>
                                              <p:attrName>ppt_y</p:attrName>
                                            </p:attrNameLst>
                                          </p:cBhvr>
                                          <p:rCtr x="30169" y="2894"/>
                                        </p:animMotion>
                                      </p:childTnLst>
                                    </p:cTn>
                                  </p:par>
                                </p:childTnLst>
                              </p:cTn>
                            </p:par>
                          </p:childTnLst>
                        </p:cTn>
                      </p:par>
                    </p:childTnLst>
                  </p:cTn>
                  <p:nextCondLst>
                    <p:cond evt="onClick" delay="0">
                      <p:tgtEl>
                        <p:spTgt spid="119"/>
                      </p:tgtEl>
                    </p:cond>
                  </p:nextCondLst>
                </p:seq>
                <p:seq concurrent="1" nextAc="seek">
                  <p:cTn id="67" restart="whenNotActive" fill="hold" evtFilter="cancelBubble" nodeType="interactiveSeq">
                    <p:stCondLst>
                      <p:cond evt="onClick" delay="0">
                        <p:tgtEl>
                          <p:spTgt spid="2"/>
                        </p:tgtEl>
                      </p:cond>
                    </p:stCondLst>
                    <p:endSync evt="end" delay="0">
                      <p:rtn val="all"/>
                    </p:endSync>
                    <p:childTnLst>
                      <p:par>
                        <p:cTn id="68" fill="hold">
                          <p:stCondLst>
                            <p:cond delay="0"/>
                          </p:stCondLst>
                          <p:childTnLst>
                            <p:par>
                              <p:cTn id="69" fill="hold">
                                <p:stCondLst>
                                  <p:cond delay="0"/>
                                </p:stCondLst>
                                <p:childTnLst>
                                  <p:par>
                                    <p:cTn id="70" presetID="1" presetClass="mediacall" presetSubtype="0" fill="hold" nodeType="afterEffect">
                                      <p:stCondLst>
                                        <p:cond delay="0"/>
                                      </p:stCondLst>
                                      <p:childTnLst>
                                        <p:cmd type="call" cmd="playFrom(0.0)">
                                          <p:cBhvr>
                                            <p:cTn id="71" dur="4995" fill="hold"/>
                                            <p:tgtEl>
                                              <p:spTgt spid="40"/>
                                            </p:tgtEl>
                                          </p:cBhvr>
                                        </p:cmd>
                                      </p:childTnLst>
                                    </p:cTn>
                                  </p:par>
                                  <p:par>
                                    <p:cTn id="72" presetID="10" presetClass="exit" presetSubtype="0" fill="hold" nodeType="withEffect">
                                      <p:stCondLst>
                                        <p:cond delay="0"/>
                                      </p:stCondLst>
                                      <p:childTnLst>
                                        <p:animEffect transition="out" filter="fade">
                                          <p:cBhvr>
                                            <p:cTn id="73" dur="500"/>
                                            <p:tgtEl>
                                              <p:spTgt spid="29"/>
                                            </p:tgtEl>
                                          </p:cBhvr>
                                        </p:animEffect>
                                        <p:set>
                                          <p:cBhvr>
                                            <p:cTn id="74" dur="1" fill="hold">
                                              <p:stCondLst>
                                                <p:cond delay="499"/>
                                              </p:stCondLst>
                                            </p:cTn>
                                            <p:tgtEl>
                                              <p:spTgt spid="29"/>
                                            </p:tgtEl>
                                            <p:attrNameLst>
                                              <p:attrName>style.visibility</p:attrName>
                                            </p:attrNameLst>
                                          </p:cBhvr>
                                          <p:to>
                                            <p:strVal val="hidden"/>
                                          </p:to>
                                        </p:set>
                                      </p:childTnLst>
                                    </p:cTn>
                                  </p:par>
                                  <p:par>
                                    <p:cTn id="75" presetID="42" presetClass="path" presetSubtype="0" fill="hold" nodeType="withEffect">
                                      <p:stCondLst>
                                        <p:cond delay="0"/>
                                      </p:stCondLst>
                                      <p:childTnLst>
                                        <p:animMotion origin="layout" path="M 1.45833E-6 4.07407E-6 L 0.58854 0.0581 " pathEditMode="relative" rAng="0" ptsTypes="AA">
                                          <p:cBhvr>
                                            <p:cTn id="76" dur="1000" fill="hold"/>
                                            <p:tgtEl>
                                              <p:spTgt spid="27"/>
                                            </p:tgtEl>
                                            <p:attrNameLst>
                                              <p:attrName>ppt_x</p:attrName>
                                              <p:attrName>ppt_y</p:attrName>
                                            </p:attrNameLst>
                                          </p:cBhvr>
                                          <p:rCtr x="29427" y="2894"/>
                                        </p:animMotion>
                                      </p:childTnLst>
                                    </p:cTn>
                                  </p:par>
                                </p:childTnLst>
                              </p:cTn>
                            </p:par>
                          </p:childTnLst>
                        </p:cTn>
                      </p:par>
                    </p:childTnLst>
                  </p:cTn>
                  <p:nextCondLst>
                    <p:cond evt="onClick" delay="0">
                      <p:tgtEl>
                        <p:spTgt spid="2"/>
                      </p:tgtEl>
                    </p:cond>
                  </p:nextCondLst>
                </p:seq>
                <p:seq concurrent="1" nextAc="seek">
                  <p:cTn id="77" restart="whenNotActive" fill="hold" evtFilter="cancelBubble" nodeType="interactiveSeq">
                    <p:stCondLst>
                      <p:cond evt="onClick" delay="0">
                        <p:tgtEl>
                          <p:spTgt spid="116"/>
                        </p:tgtEl>
                      </p:cond>
                    </p:stCondLst>
                    <p:endSync evt="end" delay="0">
                      <p:rtn val="all"/>
                    </p:endSync>
                    <p:childTnLst>
                      <p:par>
                        <p:cTn id="78" fill="hold">
                          <p:stCondLst>
                            <p:cond delay="0"/>
                          </p:stCondLst>
                          <p:childTnLst>
                            <p:par>
                              <p:cTn id="79" fill="hold">
                                <p:stCondLst>
                                  <p:cond delay="0"/>
                                </p:stCondLst>
                                <p:childTnLst>
                                  <p:par>
                                    <p:cTn id="80" presetID="1" presetClass="mediacall" presetSubtype="0" fill="hold" nodeType="afterEffect">
                                      <p:stCondLst>
                                        <p:cond delay="0"/>
                                      </p:stCondLst>
                                      <p:childTnLst>
                                        <p:cmd type="call" cmd="playFrom(0.0)">
                                          <p:cBhvr>
                                            <p:cTn id="81" dur="3432" fill="hold"/>
                                            <p:tgtEl>
                                              <p:spTgt spid="41"/>
                                            </p:tgtEl>
                                          </p:cBhvr>
                                        </p:cmd>
                                      </p:childTnLst>
                                    </p:cTn>
                                  </p:par>
                                  <p:par>
                                    <p:cTn id="82" presetID="10" presetClass="exit" presetSubtype="0" fill="hold" nodeType="withEffect">
                                      <p:stCondLst>
                                        <p:cond delay="0"/>
                                      </p:stCondLst>
                                      <p:childTnLst>
                                        <p:animEffect transition="out" filter="fade">
                                          <p:cBhvr>
                                            <p:cTn id="83" dur="500"/>
                                            <p:tgtEl>
                                              <p:spTgt spid="27"/>
                                            </p:tgtEl>
                                          </p:cBhvr>
                                        </p:animEffect>
                                        <p:set>
                                          <p:cBhvr>
                                            <p:cTn id="84" dur="1" fill="hold">
                                              <p:stCondLst>
                                                <p:cond delay="499"/>
                                              </p:stCondLst>
                                            </p:cTn>
                                            <p:tgtEl>
                                              <p:spTgt spid="27"/>
                                            </p:tgtEl>
                                            <p:attrNameLst>
                                              <p:attrName>style.visibility</p:attrName>
                                            </p:attrNameLst>
                                          </p:cBhvr>
                                          <p:to>
                                            <p:strVal val="hidden"/>
                                          </p:to>
                                        </p:set>
                                      </p:childTnLst>
                                    </p:cTn>
                                  </p:par>
                                  <p:par>
                                    <p:cTn id="85" presetID="10" presetClass="exit" presetSubtype="0" fill="hold" nodeType="withEffect">
                                      <p:stCondLst>
                                        <p:cond delay="0"/>
                                      </p:stCondLst>
                                      <p:childTnLst>
                                        <p:animEffect transition="out" filter="fade">
                                          <p:cBhvr>
                                            <p:cTn id="86" dur="500"/>
                                            <p:tgtEl>
                                              <p:spTgt spid="29"/>
                                            </p:tgtEl>
                                          </p:cBhvr>
                                        </p:animEffect>
                                        <p:set>
                                          <p:cBhvr>
                                            <p:cTn id="87" dur="1" fill="hold">
                                              <p:stCondLst>
                                                <p:cond delay="499"/>
                                              </p:stCondLst>
                                            </p:cTn>
                                            <p:tgtEl>
                                              <p:spTgt spid="29"/>
                                            </p:tgtEl>
                                            <p:attrNameLst>
                                              <p:attrName>style.visibility</p:attrName>
                                            </p:attrNameLst>
                                          </p:cBhvr>
                                          <p:to>
                                            <p:strVal val="hidden"/>
                                          </p:to>
                                        </p:set>
                                      </p:childTnLst>
                                    </p:cTn>
                                  </p:par>
                                  <p:par>
                                    <p:cTn id="88" presetID="42" presetClass="path" presetSubtype="0" fill="hold" nodeType="withEffect">
                                      <p:stCondLst>
                                        <p:cond delay="0"/>
                                      </p:stCondLst>
                                      <p:childTnLst>
                                        <p:animMotion origin="layout" path="M 4.16667E-6 3.7037E-7 L 0.34882 0.0412 " pathEditMode="relative" rAng="0" ptsTypes="AA">
                                          <p:cBhvr>
                                            <p:cTn id="89" dur="1500" fill="hold"/>
                                            <p:tgtEl>
                                              <p:spTgt spid="26"/>
                                            </p:tgtEl>
                                            <p:attrNameLst>
                                              <p:attrName>ppt_x</p:attrName>
                                              <p:attrName>ppt_y</p:attrName>
                                            </p:attrNameLst>
                                          </p:cBhvr>
                                          <p:rCtr x="17435" y="2060"/>
                                        </p:animMotion>
                                      </p:childTnLst>
                                    </p:cTn>
                                  </p:par>
                                  <p:par>
                                    <p:cTn id="90" presetID="10" presetClass="exit" presetSubtype="0" fill="hold" nodeType="withEffect">
                                      <p:stCondLst>
                                        <p:cond delay="0"/>
                                      </p:stCondLst>
                                      <p:childTnLst>
                                        <p:animEffect transition="out" filter="fade">
                                          <p:cBhvr>
                                            <p:cTn id="91" dur="500"/>
                                            <p:tgtEl>
                                              <p:spTgt spid="20"/>
                                            </p:tgtEl>
                                          </p:cBhvr>
                                        </p:animEffect>
                                        <p:set>
                                          <p:cBhvr>
                                            <p:cTn id="92" dur="1" fill="hold">
                                              <p:stCondLst>
                                                <p:cond delay="499"/>
                                              </p:stCondLst>
                                            </p:cTn>
                                            <p:tgtEl>
                                              <p:spTgt spid="20"/>
                                            </p:tgtEl>
                                            <p:attrNameLst>
                                              <p:attrName>style.visibility</p:attrName>
                                            </p:attrNameLst>
                                          </p:cBhvr>
                                          <p:to>
                                            <p:strVal val="hidden"/>
                                          </p:to>
                                        </p:set>
                                      </p:childTnLst>
                                    </p:cTn>
                                  </p:par>
                                  <p:par>
                                    <p:cTn id="93" presetID="10" presetClass="exit" presetSubtype="0" fill="hold" nodeType="withEffect">
                                      <p:stCondLst>
                                        <p:cond delay="0"/>
                                      </p:stCondLst>
                                      <p:childTnLst>
                                        <p:animEffect transition="out" filter="fade">
                                          <p:cBhvr>
                                            <p:cTn id="94" dur="500"/>
                                            <p:tgtEl>
                                              <p:spTgt spid="2"/>
                                            </p:tgtEl>
                                          </p:cBhvr>
                                        </p:animEffect>
                                        <p:set>
                                          <p:cBhvr>
                                            <p:cTn id="95" dur="1" fill="hold">
                                              <p:stCondLst>
                                                <p:cond delay="499"/>
                                              </p:stCondLst>
                                            </p:cTn>
                                            <p:tgtEl>
                                              <p:spTgt spid="2"/>
                                            </p:tgtEl>
                                            <p:attrNameLst>
                                              <p:attrName>style.visibility</p:attrName>
                                            </p:attrNameLst>
                                          </p:cBhvr>
                                          <p:to>
                                            <p:strVal val="hidden"/>
                                          </p:to>
                                        </p:set>
                                      </p:childTnLst>
                                    </p:cTn>
                                  </p:par>
                                  <p:par>
                                    <p:cTn id="96" presetID="10" presetClass="exit" presetSubtype="0" fill="hold" nodeType="withEffect">
                                      <p:stCondLst>
                                        <p:cond delay="0"/>
                                      </p:stCondLst>
                                      <p:childTnLst>
                                        <p:animEffect transition="out" filter="fade">
                                          <p:cBhvr>
                                            <p:cTn id="97" dur="500"/>
                                            <p:tgtEl>
                                              <p:spTgt spid="23"/>
                                            </p:tgtEl>
                                          </p:cBhvr>
                                        </p:animEffect>
                                        <p:set>
                                          <p:cBhvr>
                                            <p:cTn id="98" dur="1" fill="hold">
                                              <p:stCondLst>
                                                <p:cond delay="499"/>
                                              </p:stCondLst>
                                            </p:cTn>
                                            <p:tgtEl>
                                              <p:spTgt spid="23"/>
                                            </p:tgtEl>
                                            <p:attrNameLst>
                                              <p:attrName>style.visibility</p:attrName>
                                            </p:attrNameLst>
                                          </p:cBhvr>
                                          <p:to>
                                            <p:strVal val="hidden"/>
                                          </p:to>
                                        </p:set>
                                      </p:childTnLst>
                                    </p:cTn>
                                  </p:par>
                                  <p:par>
                                    <p:cTn id="99" presetID="10" presetClass="exit" presetSubtype="0" fill="hold" nodeType="withEffect">
                                      <p:stCondLst>
                                        <p:cond delay="0"/>
                                      </p:stCondLst>
                                      <p:childTnLst>
                                        <p:animEffect transition="out" filter="fade">
                                          <p:cBhvr>
                                            <p:cTn id="100" dur="500"/>
                                            <p:tgtEl>
                                              <p:spTgt spid="119"/>
                                            </p:tgtEl>
                                          </p:cBhvr>
                                        </p:animEffect>
                                        <p:set>
                                          <p:cBhvr>
                                            <p:cTn id="101" dur="1" fill="hold">
                                              <p:stCondLst>
                                                <p:cond delay="499"/>
                                              </p:stCondLst>
                                            </p:cTn>
                                            <p:tgtEl>
                                              <p:spTgt spid="119"/>
                                            </p:tgtEl>
                                            <p:attrNameLst>
                                              <p:attrName>style.visibility</p:attrName>
                                            </p:attrNameLst>
                                          </p:cBhvr>
                                          <p:to>
                                            <p:strVal val="hidden"/>
                                          </p:to>
                                        </p:set>
                                      </p:childTnLst>
                                    </p:cTn>
                                  </p:par>
                                  <p:par>
                                    <p:cTn id="102" presetID="10" presetClass="exit" presetSubtype="0" fill="hold" nodeType="withEffect">
                                      <p:stCondLst>
                                        <p:cond delay="0"/>
                                      </p:stCondLst>
                                      <p:childTnLst>
                                        <p:animEffect transition="out" filter="fade">
                                          <p:cBhvr>
                                            <p:cTn id="103" dur="500"/>
                                            <p:tgtEl>
                                              <p:spTgt spid="22"/>
                                            </p:tgtEl>
                                          </p:cBhvr>
                                        </p:animEffect>
                                        <p:set>
                                          <p:cBhvr>
                                            <p:cTn id="104" dur="1" fill="hold">
                                              <p:stCondLst>
                                                <p:cond delay="499"/>
                                              </p:stCondLst>
                                            </p:cTn>
                                            <p:tgtEl>
                                              <p:spTgt spid="22"/>
                                            </p:tgtEl>
                                            <p:attrNameLst>
                                              <p:attrName>style.visibility</p:attrName>
                                            </p:attrNameLst>
                                          </p:cBhvr>
                                          <p:to>
                                            <p:strVal val="hidden"/>
                                          </p:to>
                                        </p:set>
                                      </p:childTnLst>
                                    </p:cTn>
                                  </p:par>
                                  <p:par>
                                    <p:cTn id="105" presetID="10" presetClass="exit" presetSubtype="0" fill="hold" nodeType="withEffect">
                                      <p:stCondLst>
                                        <p:cond delay="0"/>
                                      </p:stCondLst>
                                      <p:childTnLst>
                                        <p:animEffect transition="out" filter="fade">
                                          <p:cBhvr>
                                            <p:cTn id="106" dur="500"/>
                                            <p:tgtEl>
                                              <p:spTgt spid="120"/>
                                            </p:tgtEl>
                                          </p:cBhvr>
                                        </p:animEffect>
                                        <p:set>
                                          <p:cBhvr>
                                            <p:cTn id="107" dur="1" fill="hold">
                                              <p:stCondLst>
                                                <p:cond delay="499"/>
                                              </p:stCondLst>
                                            </p:cTn>
                                            <p:tgtEl>
                                              <p:spTgt spid="120"/>
                                            </p:tgtEl>
                                            <p:attrNameLst>
                                              <p:attrName>style.visibility</p:attrName>
                                            </p:attrNameLst>
                                          </p:cBhvr>
                                          <p:to>
                                            <p:strVal val="hidden"/>
                                          </p:to>
                                        </p:set>
                                      </p:childTnLst>
                                    </p:cTn>
                                  </p:par>
                                </p:childTnLst>
                              </p:cTn>
                            </p:par>
                          </p:childTnLst>
                        </p:cTn>
                      </p:par>
                    </p:childTnLst>
                  </p:cTn>
                  <p:nextCondLst>
                    <p:cond evt="onClick" delay="0">
                      <p:tgtEl>
                        <p:spTgt spid="116"/>
                      </p:tgtEl>
                    </p:cond>
                  </p:nextCondLst>
                </p:seq>
                <p:audio>
                  <p:cMediaNode vol="36585">
                    <p:cTn id="108" fill="hold" display="0">
                      <p:stCondLst>
                        <p:cond delay="indefinite"/>
                      </p:stCondLst>
                      <p:endCondLst>
                        <p:cond evt="onStopAudio" delay="0">
                          <p:tgtEl>
                            <p:sldTgt/>
                          </p:tgtEl>
                        </p:cond>
                      </p:endCondLst>
                    </p:cTn>
                    <p:tgtEl>
                      <p:spTgt spid="40"/>
                    </p:tgtEl>
                  </p:cMediaNode>
                </p:audio>
                <p:audio>
                  <p:cMediaNode vol="40244">
                    <p:cTn id="109" fill="hold" display="0">
                      <p:stCondLst>
                        <p:cond delay="indefinite"/>
                      </p:stCondLst>
                      <p:endCondLst>
                        <p:cond evt="onStopAudio" delay="0">
                          <p:tgtEl>
                            <p:sldTgt/>
                          </p:tgtEl>
                        </p:cond>
                      </p:endCondLst>
                    </p:cTn>
                    <p:tgtEl>
                      <p:spTgt spid="41"/>
                    </p:tgtEl>
                  </p:cMediaNode>
                </p:audio>
              </p:childTnLst>
            </p:cTn>
          </p:par>
        </p:tn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2F6135-AF68-4A64-8137-B70201CF8CB7}"/>
              </a:ext>
            </a:extLst>
          </p:cNvPr>
          <p:cNvPicPr>
            <a:picLocks noChangeAspect="1"/>
          </p:cNvPicPr>
          <p:nvPr/>
        </p:nvPicPr>
        <p:blipFill>
          <a:blip r:embed="rId7"/>
          <a:stretch>
            <a:fillRect/>
          </a:stretch>
        </p:blipFill>
        <p:spPr>
          <a:xfrm>
            <a:off x="0" y="10267"/>
            <a:ext cx="18288000" cy="10266467"/>
          </a:xfrm>
          <a:prstGeom prst="rect">
            <a:avLst/>
          </a:prstGeom>
        </p:spPr>
      </p:pic>
      <p:grpSp>
        <p:nvGrpSpPr>
          <p:cNvPr id="23" name="Group 22">
            <a:extLst>
              <a:ext uri="{FF2B5EF4-FFF2-40B4-BE49-F238E27FC236}">
                <a16:creationId xmlns:a16="http://schemas.microsoft.com/office/drawing/2014/main" id="{4D2DA1AF-855F-46C2-8AE1-5718E4DFD783}"/>
              </a:ext>
            </a:extLst>
          </p:cNvPr>
          <p:cNvGrpSpPr/>
          <p:nvPr/>
        </p:nvGrpSpPr>
        <p:grpSpPr>
          <a:xfrm>
            <a:off x="10155959" y="4513661"/>
            <a:ext cx="7658097" cy="2686047"/>
            <a:chOff x="6770639" y="3009107"/>
            <a:chExt cx="5105398" cy="1790698"/>
          </a:xfrm>
        </p:grpSpPr>
        <p:grpSp>
          <p:nvGrpSpPr>
            <p:cNvPr id="45" name="Group 44">
              <a:extLst>
                <a:ext uri="{FF2B5EF4-FFF2-40B4-BE49-F238E27FC236}">
                  <a16:creationId xmlns:a16="http://schemas.microsoft.com/office/drawing/2014/main" id="{07151055-1672-4C7E-BA92-63E851A005B3}"/>
                </a:ext>
              </a:extLst>
            </p:cNvPr>
            <p:cNvGrpSpPr/>
            <p:nvPr/>
          </p:nvGrpSpPr>
          <p:grpSpPr>
            <a:xfrm>
              <a:off x="6770639" y="3009107"/>
              <a:ext cx="5105398" cy="1790698"/>
              <a:chOff x="838202" y="2438400"/>
              <a:chExt cx="5105398" cy="2057398"/>
            </a:xfrm>
          </p:grpSpPr>
          <p:sp>
            <p:nvSpPr>
              <p:cNvPr id="48" name="Rectangle: Rounded Corners 47">
                <a:extLst>
                  <a:ext uri="{FF2B5EF4-FFF2-40B4-BE49-F238E27FC236}">
                    <a16:creationId xmlns:a16="http://schemas.microsoft.com/office/drawing/2014/main" id="{A6421F9E-FF9D-4A7C-9697-7F0260F96688}"/>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white"/>
                  </a:solidFill>
                  <a:effectLst/>
                  <a:uLnTx/>
                  <a:uFillTx/>
                  <a:latin typeface="Calibri"/>
                  <a:ea typeface="+mn-ea"/>
                  <a:cs typeface="+mn-cs"/>
                </a:endParaRPr>
              </a:p>
            </p:txBody>
          </p:sp>
          <p:sp>
            <p:nvSpPr>
              <p:cNvPr id="49" name="Rectangle: Rounded Corners 48">
                <a:extLst>
                  <a:ext uri="{FF2B5EF4-FFF2-40B4-BE49-F238E27FC236}">
                    <a16:creationId xmlns:a16="http://schemas.microsoft.com/office/drawing/2014/main" id="{112AD5E6-6201-4B49-AAE8-FFB92C6AFE43}"/>
                  </a:ext>
                </a:extLst>
              </p:cNvPr>
              <p:cNvSpPr/>
              <p:nvPr/>
            </p:nvSpPr>
            <p:spPr>
              <a:xfrm>
                <a:off x="952501" y="2514599"/>
                <a:ext cx="4876800" cy="1905000"/>
              </a:xfrm>
              <a:prstGeom prst="roundRect">
                <a:avLst/>
              </a:prstGeom>
              <a:solidFill>
                <a:srgbClr val="337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white"/>
                  </a:solidFill>
                  <a:effectLst/>
                  <a:uLnTx/>
                  <a:uFillTx/>
                  <a:latin typeface="Calibri"/>
                  <a:ea typeface="+mn-ea"/>
                  <a:cs typeface="+mn-cs"/>
                </a:endParaRPr>
              </a:p>
            </p:txBody>
          </p:sp>
        </p:grpSp>
        <p:sp>
          <p:nvSpPr>
            <p:cNvPr id="125" name="Rectangle: Rounded Corners 124">
              <a:extLst>
                <a:ext uri="{FF2B5EF4-FFF2-40B4-BE49-F238E27FC236}">
                  <a16:creationId xmlns:a16="http://schemas.microsoft.com/office/drawing/2014/main" id="{8FEB6CFE-AB0E-4B4E-B91D-88A1DA89A89A}"/>
                </a:ext>
              </a:extLst>
            </p:cNvPr>
            <p:cNvSpPr/>
            <p:nvPr/>
          </p:nvSpPr>
          <p:spPr>
            <a:xfrm>
              <a:off x="7228842" y="30754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B. Phong </a:t>
              </a:r>
              <a:r>
                <a:rPr kumimoji="0" lang="en-US" sz="54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cảnh</a:t>
              </a:r>
              <a:endParaRPr kumimoji="0" lang="en-US" sz="5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grpSp>
        <p:nvGrpSpPr>
          <p:cNvPr id="22" name="Group 21">
            <a:extLst>
              <a:ext uri="{FF2B5EF4-FFF2-40B4-BE49-F238E27FC236}">
                <a16:creationId xmlns:a16="http://schemas.microsoft.com/office/drawing/2014/main" id="{48C8C043-95EA-4C88-BCE4-63900E1F20A4}"/>
              </a:ext>
            </a:extLst>
          </p:cNvPr>
          <p:cNvGrpSpPr/>
          <p:nvPr/>
        </p:nvGrpSpPr>
        <p:grpSpPr>
          <a:xfrm>
            <a:off x="10155959" y="7400838"/>
            <a:ext cx="7658097" cy="2686047"/>
            <a:chOff x="6770639" y="4933892"/>
            <a:chExt cx="5105398" cy="1790698"/>
          </a:xfrm>
        </p:grpSpPr>
        <p:grpSp>
          <p:nvGrpSpPr>
            <p:cNvPr id="51" name="Group 50">
              <a:extLst>
                <a:ext uri="{FF2B5EF4-FFF2-40B4-BE49-F238E27FC236}">
                  <a16:creationId xmlns:a16="http://schemas.microsoft.com/office/drawing/2014/main" id="{7F5B4359-49BD-4F81-87DA-3502A642CC14}"/>
                </a:ext>
              </a:extLst>
            </p:cNvPr>
            <p:cNvGrpSpPr/>
            <p:nvPr/>
          </p:nvGrpSpPr>
          <p:grpSpPr>
            <a:xfrm>
              <a:off x="6770639" y="4933892"/>
              <a:ext cx="5105398" cy="1790698"/>
              <a:chOff x="838202" y="2438400"/>
              <a:chExt cx="5105398" cy="2057398"/>
            </a:xfrm>
          </p:grpSpPr>
          <p:sp>
            <p:nvSpPr>
              <p:cNvPr id="54" name="Rectangle: Rounded Corners 53">
                <a:extLst>
                  <a:ext uri="{FF2B5EF4-FFF2-40B4-BE49-F238E27FC236}">
                    <a16:creationId xmlns:a16="http://schemas.microsoft.com/office/drawing/2014/main" id="{D1DC5350-0109-4799-B29F-14BD235F834D}"/>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white"/>
                  </a:solidFill>
                  <a:effectLst/>
                  <a:uLnTx/>
                  <a:uFillTx/>
                  <a:latin typeface="Calibri"/>
                  <a:ea typeface="+mn-ea"/>
                  <a:cs typeface="+mn-cs"/>
                </a:endParaRPr>
              </a:p>
            </p:txBody>
          </p:sp>
          <p:sp>
            <p:nvSpPr>
              <p:cNvPr id="55" name="Rectangle: Rounded Corners 54">
                <a:extLst>
                  <a:ext uri="{FF2B5EF4-FFF2-40B4-BE49-F238E27FC236}">
                    <a16:creationId xmlns:a16="http://schemas.microsoft.com/office/drawing/2014/main" id="{532A6D39-BB84-4E99-82BE-0B6CBB01577A}"/>
                  </a:ext>
                </a:extLst>
              </p:cNvPr>
              <p:cNvSpPr/>
              <p:nvPr/>
            </p:nvSpPr>
            <p:spPr>
              <a:xfrm>
                <a:off x="952501" y="2514599"/>
                <a:ext cx="4876800" cy="1905000"/>
              </a:xfrm>
              <a:prstGeom prst="roundRect">
                <a:avLst/>
              </a:prstGeom>
              <a:solidFill>
                <a:srgbClr val="FF46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white"/>
                  </a:solidFill>
                  <a:effectLst/>
                  <a:uLnTx/>
                  <a:uFillTx/>
                  <a:latin typeface="Calibri"/>
                  <a:ea typeface="+mn-ea"/>
                  <a:cs typeface="+mn-cs"/>
                </a:endParaRPr>
              </a:p>
            </p:txBody>
          </p:sp>
        </p:grpSp>
        <p:sp>
          <p:nvSpPr>
            <p:cNvPr id="126" name="Rectangle: Rounded Corners 125">
              <a:extLst>
                <a:ext uri="{FF2B5EF4-FFF2-40B4-BE49-F238E27FC236}">
                  <a16:creationId xmlns:a16="http://schemas.microsoft.com/office/drawing/2014/main" id="{797BC3E3-56FA-4AAA-953C-4E2F5AEBD8E8}"/>
                </a:ext>
              </a:extLst>
            </p:cNvPr>
            <p:cNvSpPr/>
            <p:nvPr/>
          </p:nvSpPr>
          <p:spPr>
            <a:xfrm>
              <a:off x="7228842" y="49816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 Hoa</a:t>
              </a:r>
            </a:p>
          </p:txBody>
        </p:sp>
      </p:grpSp>
      <p:grpSp>
        <p:nvGrpSpPr>
          <p:cNvPr id="21" name="Group 20">
            <a:extLst>
              <a:ext uri="{FF2B5EF4-FFF2-40B4-BE49-F238E27FC236}">
                <a16:creationId xmlns:a16="http://schemas.microsoft.com/office/drawing/2014/main" id="{0CE7BFBB-E9FD-4291-9D1E-392C32762D78}"/>
              </a:ext>
            </a:extLst>
          </p:cNvPr>
          <p:cNvGrpSpPr/>
          <p:nvPr/>
        </p:nvGrpSpPr>
        <p:grpSpPr>
          <a:xfrm>
            <a:off x="1257302" y="7400838"/>
            <a:ext cx="7658097" cy="2686047"/>
            <a:chOff x="838201" y="4933892"/>
            <a:chExt cx="5105398" cy="1790698"/>
          </a:xfrm>
        </p:grpSpPr>
        <p:grpSp>
          <p:nvGrpSpPr>
            <p:cNvPr id="39" name="Group 38">
              <a:extLst>
                <a:ext uri="{FF2B5EF4-FFF2-40B4-BE49-F238E27FC236}">
                  <a16:creationId xmlns:a16="http://schemas.microsoft.com/office/drawing/2014/main" id="{08147DBC-1562-4B7B-955E-9A5ECFE3642B}"/>
                </a:ext>
              </a:extLst>
            </p:cNvPr>
            <p:cNvGrpSpPr/>
            <p:nvPr/>
          </p:nvGrpSpPr>
          <p:grpSpPr>
            <a:xfrm>
              <a:off x="838201" y="4933892"/>
              <a:ext cx="5105398" cy="1790698"/>
              <a:chOff x="838202" y="2438400"/>
              <a:chExt cx="5105398" cy="2057398"/>
            </a:xfrm>
          </p:grpSpPr>
          <p:sp>
            <p:nvSpPr>
              <p:cNvPr id="42" name="Rectangle: Rounded Corners 41">
                <a:extLst>
                  <a:ext uri="{FF2B5EF4-FFF2-40B4-BE49-F238E27FC236}">
                    <a16:creationId xmlns:a16="http://schemas.microsoft.com/office/drawing/2014/main" id="{6C5F18D1-233E-459F-A9A1-3C785C7DC119}"/>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white"/>
                  </a:solidFill>
                  <a:effectLst/>
                  <a:uLnTx/>
                  <a:uFillTx/>
                  <a:latin typeface="Calibri"/>
                  <a:ea typeface="+mn-ea"/>
                  <a:cs typeface="+mn-cs"/>
                </a:endParaRPr>
              </a:p>
            </p:txBody>
          </p:sp>
          <p:sp>
            <p:nvSpPr>
              <p:cNvPr id="43" name="Rectangle: Rounded Corners 42">
                <a:extLst>
                  <a:ext uri="{FF2B5EF4-FFF2-40B4-BE49-F238E27FC236}">
                    <a16:creationId xmlns:a16="http://schemas.microsoft.com/office/drawing/2014/main" id="{C3D90569-2038-4699-AD4F-2466D4AF519B}"/>
                  </a:ext>
                </a:extLst>
              </p:cNvPr>
              <p:cNvSpPr/>
              <p:nvPr/>
            </p:nvSpPr>
            <p:spPr>
              <a:xfrm>
                <a:off x="952501" y="2514599"/>
                <a:ext cx="4876800" cy="1905000"/>
              </a:xfrm>
              <a:prstGeom prst="roundRect">
                <a:avLst/>
              </a:prstGeom>
              <a:solidFill>
                <a:srgbClr val="00CF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white"/>
                  </a:solidFill>
                  <a:effectLst/>
                  <a:uLnTx/>
                  <a:uFillTx/>
                  <a:latin typeface="Calibri"/>
                  <a:ea typeface="+mn-ea"/>
                  <a:cs typeface="+mn-cs"/>
                </a:endParaRPr>
              </a:p>
            </p:txBody>
          </p:sp>
        </p:grpSp>
        <p:sp>
          <p:nvSpPr>
            <p:cNvPr id="124" name="Rectangle: Rounded Corners 123">
              <a:extLst>
                <a:ext uri="{FF2B5EF4-FFF2-40B4-BE49-F238E27FC236}">
                  <a16:creationId xmlns:a16="http://schemas.microsoft.com/office/drawing/2014/main" id="{6367453D-420B-4D30-B207-A57CC4372B2A}"/>
                </a:ext>
              </a:extLst>
            </p:cNvPr>
            <p:cNvSpPr/>
            <p:nvPr/>
          </p:nvSpPr>
          <p:spPr>
            <a:xfrm>
              <a:off x="1314172" y="49816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 </a:t>
              </a:r>
              <a:r>
                <a:rPr kumimoji="0" lang="en-US" sz="54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Quả</a:t>
              </a:r>
              <a:endParaRPr kumimoji="0" lang="en-US" sz="5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grpSp>
        <p:nvGrpSpPr>
          <p:cNvPr id="20" name="Group 19">
            <a:extLst>
              <a:ext uri="{FF2B5EF4-FFF2-40B4-BE49-F238E27FC236}">
                <a16:creationId xmlns:a16="http://schemas.microsoft.com/office/drawing/2014/main" id="{F3231591-2AE6-4064-9D84-402B76CD1593}"/>
              </a:ext>
            </a:extLst>
          </p:cNvPr>
          <p:cNvGrpSpPr/>
          <p:nvPr/>
        </p:nvGrpSpPr>
        <p:grpSpPr>
          <a:xfrm>
            <a:off x="1257302" y="4513661"/>
            <a:ext cx="7658097" cy="2686047"/>
            <a:chOff x="838201" y="3009107"/>
            <a:chExt cx="5105398" cy="1790698"/>
          </a:xfrm>
        </p:grpSpPr>
        <p:grpSp>
          <p:nvGrpSpPr>
            <p:cNvPr id="36" name="Group 35">
              <a:extLst>
                <a:ext uri="{FF2B5EF4-FFF2-40B4-BE49-F238E27FC236}">
                  <a16:creationId xmlns:a16="http://schemas.microsoft.com/office/drawing/2014/main" id="{E69C64D8-76BA-47C1-B3F5-339643BE0FEB}"/>
                </a:ext>
              </a:extLst>
            </p:cNvPr>
            <p:cNvGrpSpPr/>
            <p:nvPr/>
          </p:nvGrpSpPr>
          <p:grpSpPr>
            <a:xfrm>
              <a:off x="838201" y="3009107"/>
              <a:ext cx="5105398" cy="1790698"/>
              <a:chOff x="838202" y="2438400"/>
              <a:chExt cx="5105398" cy="2057398"/>
            </a:xfrm>
          </p:grpSpPr>
          <p:sp>
            <p:nvSpPr>
              <p:cNvPr id="17" name="Rectangle: Rounded Corners 16">
                <a:extLst>
                  <a:ext uri="{FF2B5EF4-FFF2-40B4-BE49-F238E27FC236}">
                    <a16:creationId xmlns:a16="http://schemas.microsoft.com/office/drawing/2014/main" id="{DA723B64-8597-4560-BDD4-9C604D2EA64B}"/>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white"/>
                  </a:solidFill>
                  <a:effectLst/>
                  <a:uLnTx/>
                  <a:uFillTx/>
                  <a:latin typeface="Calibri"/>
                  <a:ea typeface="+mn-ea"/>
                  <a:cs typeface="+mn-cs"/>
                </a:endParaRPr>
              </a:p>
            </p:txBody>
          </p:sp>
          <p:sp>
            <p:nvSpPr>
              <p:cNvPr id="4" name="Rectangle: Rounded Corners 3">
                <a:extLst>
                  <a:ext uri="{FF2B5EF4-FFF2-40B4-BE49-F238E27FC236}">
                    <a16:creationId xmlns:a16="http://schemas.microsoft.com/office/drawing/2014/main" id="{924F9C22-7338-4783-9D1F-4F6669251F7D}"/>
                  </a:ext>
                </a:extLst>
              </p:cNvPr>
              <p:cNvSpPr/>
              <p:nvPr/>
            </p:nvSpPr>
            <p:spPr>
              <a:xfrm>
                <a:off x="952501" y="2514599"/>
                <a:ext cx="4876800" cy="1905000"/>
              </a:xfrm>
              <a:prstGeom prst="roundRect">
                <a:avLst/>
              </a:prstGeom>
              <a:solidFill>
                <a:srgbClr val="F49C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white"/>
                  </a:solidFill>
                  <a:effectLst/>
                  <a:uLnTx/>
                  <a:uFillTx/>
                  <a:latin typeface="Calibri"/>
                  <a:ea typeface="+mn-ea"/>
                  <a:cs typeface="+mn-cs"/>
                </a:endParaRPr>
              </a:p>
            </p:txBody>
          </p:sp>
        </p:grpSp>
        <p:sp>
          <p:nvSpPr>
            <p:cNvPr id="12" name="Rectangle: Rounded Corners 11">
              <a:extLst>
                <a:ext uri="{FF2B5EF4-FFF2-40B4-BE49-F238E27FC236}">
                  <a16:creationId xmlns:a16="http://schemas.microsoft.com/office/drawing/2014/main" id="{817205D1-8ECF-4ECE-A9DE-175B9F209F00}"/>
                </a:ext>
              </a:extLst>
            </p:cNvPr>
            <p:cNvSpPr/>
            <p:nvPr/>
          </p:nvSpPr>
          <p:spPr>
            <a:xfrm>
              <a:off x="1314172" y="30754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 </a:t>
              </a:r>
              <a:r>
                <a:rPr kumimoji="0" lang="en-US" sz="54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Động</a:t>
              </a:r>
              <a:r>
                <a:rPr kumimoji="0" lang="en-US" sz="5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54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vật</a:t>
              </a:r>
              <a:endParaRPr kumimoji="0" lang="en-US" sz="5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grpSp>
        <p:nvGrpSpPr>
          <p:cNvPr id="11" name="Group 10">
            <a:extLst>
              <a:ext uri="{FF2B5EF4-FFF2-40B4-BE49-F238E27FC236}">
                <a16:creationId xmlns:a16="http://schemas.microsoft.com/office/drawing/2014/main" id="{4FC307E2-8C84-4E25-BF45-1D7184DA588B}"/>
              </a:ext>
            </a:extLst>
          </p:cNvPr>
          <p:cNvGrpSpPr/>
          <p:nvPr/>
        </p:nvGrpSpPr>
        <p:grpSpPr>
          <a:xfrm>
            <a:off x="2743200" y="230927"/>
            <a:ext cx="15173260" cy="4312142"/>
            <a:chOff x="1982578" y="246435"/>
            <a:chExt cx="9961727" cy="2554445"/>
          </a:xfrm>
        </p:grpSpPr>
        <p:pic>
          <p:nvPicPr>
            <p:cNvPr id="9" name="Picture 8">
              <a:extLst>
                <a:ext uri="{FF2B5EF4-FFF2-40B4-BE49-F238E27FC236}">
                  <a16:creationId xmlns:a16="http://schemas.microsoft.com/office/drawing/2014/main" id="{592879B0-0D95-41F4-AF6C-356C03398608}"/>
                </a:ext>
              </a:extLst>
            </p:cNvPr>
            <p:cNvPicPr>
              <a:picLocks noChangeAspect="1"/>
            </p:cNvPicPr>
            <p:nvPr/>
          </p:nvPicPr>
          <p:blipFill>
            <a:blip r:embed="rId8"/>
            <a:stretch>
              <a:fillRect/>
            </a:stretch>
          </p:blipFill>
          <p:spPr>
            <a:xfrm>
              <a:off x="1982578" y="246435"/>
              <a:ext cx="9961727" cy="2554445"/>
            </a:xfrm>
            <a:prstGeom prst="rect">
              <a:avLst/>
            </a:prstGeom>
          </p:spPr>
        </p:pic>
        <p:sp>
          <p:nvSpPr>
            <p:cNvPr id="117" name="Rectangle: Rounded Corners 116">
              <a:extLst>
                <a:ext uri="{FF2B5EF4-FFF2-40B4-BE49-F238E27FC236}">
                  <a16:creationId xmlns:a16="http://schemas.microsoft.com/office/drawing/2014/main" id="{C514F8ED-55A3-41ED-A6BF-C88625750094}"/>
                </a:ext>
              </a:extLst>
            </p:cNvPr>
            <p:cNvSpPr/>
            <p:nvPr/>
          </p:nvSpPr>
          <p:spPr>
            <a:xfrm>
              <a:off x="2232717" y="419053"/>
              <a:ext cx="9400947" cy="20422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3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Câu</a:t>
              </a:r>
              <a:r>
                <a:rPr kumimoji="0" lang="en-US" sz="4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3. </a:t>
              </a:r>
              <a:r>
                <a:rPr kumimoji="0" lang="en-US" sz="4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Hòa</a:t>
              </a:r>
              <a:r>
                <a:rPr kumimoji="0" lang="en-US" sz="4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mới</a:t>
              </a:r>
              <a:r>
                <a:rPr kumimoji="0" lang="en-US" sz="4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sưu</a:t>
              </a:r>
              <a:r>
                <a:rPr kumimoji="0" lang="en-US" sz="4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tầm</a:t>
              </a:r>
              <a:r>
                <a:rPr kumimoji="0" lang="en-US" sz="4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được</a:t>
              </a:r>
              <a:r>
                <a:rPr kumimoji="0" lang="en-US" sz="4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một</a:t>
              </a:r>
              <a:r>
                <a:rPr kumimoji="0" lang="en-US" sz="4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hình</a:t>
              </a:r>
              <a:r>
                <a:rPr kumimoji="0" lang="en-US" sz="4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ảnh</a:t>
              </a:r>
              <a:r>
                <a:rPr kumimoji="0" lang="en-US" sz="4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về</a:t>
              </a:r>
              <a:r>
                <a:rPr kumimoji="0" lang="en-US" sz="4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hoa</a:t>
              </a:r>
              <a:r>
                <a:rPr kumimoji="0" lang="en-US" sz="4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sen</a:t>
              </a:r>
              <a:r>
                <a:rPr kumimoji="0" lang="en-US" sz="4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baseline="0" noProof="0" err="1">
                  <a:ln>
                    <a:noFill/>
                  </a:ln>
                  <a:solidFill>
                    <a:srgbClr val="002060"/>
                  </a:solidFill>
                  <a:effectLst/>
                  <a:uLnTx/>
                  <a:uFillTx/>
                  <a:latin typeface="Arial" panose="020B0604020202020204" pitchFamily="34" charset="0"/>
                  <a:ea typeface="+mn-ea"/>
                  <a:cs typeface="Arial" panose="020B0604020202020204" pitchFamily="34" charset="0"/>
                </a:rPr>
                <a:t>rất</a:t>
              </a:r>
              <a:r>
                <a:rPr kumimoji="0" lang="en-US" sz="4400" b="0"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 đẹp. Theo em, Hòa nên </a:t>
              </a:r>
              <a:r>
                <a:rPr kumimoji="0" lang="en-US" sz="4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lưu</a:t>
              </a:r>
              <a:r>
                <a:rPr kumimoji="0" lang="en-US" sz="4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hình</a:t>
              </a:r>
              <a:r>
                <a:rPr kumimoji="0" lang="en-US" sz="4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ảnh</a:t>
              </a:r>
              <a:r>
                <a:rPr kumimoji="0" lang="en-US" sz="4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đó</a:t>
              </a:r>
              <a:r>
                <a:rPr kumimoji="0" lang="en-US" sz="4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ở </a:t>
              </a:r>
              <a:r>
                <a:rPr kumimoji="0" lang="en-US" sz="4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thư</a:t>
              </a:r>
              <a:r>
                <a:rPr kumimoji="0" lang="en-US" sz="4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mục</a:t>
              </a:r>
              <a:r>
                <a:rPr kumimoji="0" lang="en-US" sz="4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nào</a:t>
              </a:r>
              <a:r>
                <a:rPr kumimoji="0" lang="en-US" sz="4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trong</a:t>
              </a:r>
              <a:r>
                <a:rPr kumimoji="0" lang="en-US" sz="4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các</a:t>
              </a:r>
              <a:r>
                <a:rPr kumimoji="0" lang="en-US" sz="4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thư</a:t>
              </a:r>
              <a:r>
                <a:rPr kumimoji="0" lang="en-US" sz="4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mục</a:t>
              </a:r>
              <a:r>
                <a:rPr kumimoji="0" lang="en-US" sz="4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sau</a:t>
              </a:r>
              <a:r>
                <a:rPr kumimoji="0" lang="en-US" sz="4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cho</a:t>
              </a:r>
              <a:r>
                <a:rPr kumimoji="0" lang="en-US" sz="4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dễ</a:t>
              </a:r>
              <a:r>
                <a:rPr kumimoji="0" lang="en-US" sz="4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tìm</a:t>
              </a:r>
              <a:r>
                <a:rPr kumimoji="0" lang="en-US" sz="4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kiếm</a:t>
              </a:r>
              <a:r>
                <a:rPr kumimoji="0" lang="en-US" sz="4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Hoa, </a:t>
              </a:r>
              <a:r>
                <a:rPr kumimoji="0" lang="en-US" sz="4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Quả</a:t>
              </a:r>
              <a:r>
                <a:rPr kumimoji="0" lang="en-US" sz="4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Động</a:t>
              </a:r>
              <a:r>
                <a:rPr kumimoji="0" lang="en-US" sz="4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vật</a:t>
              </a:r>
              <a:r>
                <a:rPr kumimoji="0" lang="en-US" sz="4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Phong </a:t>
              </a:r>
              <a:r>
                <a:rPr kumimoji="0" lang="en-US" sz="4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cảnh</a:t>
              </a:r>
              <a:r>
                <a:rPr kumimoji="0" lang="en-US" sz="4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a:t>
              </a:r>
            </a:p>
          </p:txBody>
        </p:sp>
      </p:grpSp>
      <p:pic>
        <p:nvPicPr>
          <p:cNvPr id="2" name="ChuongCam - 9Slide.vn">
            <a:extLst>
              <a:ext uri="{FF2B5EF4-FFF2-40B4-BE49-F238E27FC236}">
                <a16:creationId xmlns:a16="http://schemas.microsoft.com/office/drawing/2014/main" id="{655755B7-2B89-4C82-B7B3-A9A4AA6270FE}"/>
              </a:ext>
            </a:extLst>
          </p:cNvPr>
          <p:cNvPicPr>
            <a:picLocks noChangeAspect="1"/>
          </p:cNvPicPr>
          <p:nvPr/>
        </p:nvPicPr>
        <p:blipFill>
          <a:blip r:embed="rId9"/>
          <a:stretch>
            <a:fillRect/>
          </a:stretch>
        </p:blipFill>
        <p:spPr>
          <a:xfrm>
            <a:off x="315923" y="4903931"/>
            <a:ext cx="1984421" cy="1828959"/>
          </a:xfrm>
          <a:prstGeom prst="rect">
            <a:avLst/>
          </a:prstGeom>
        </p:spPr>
      </p:pic>
      <p:pic>
        <p:nvPicPr>
          <p:cNvPr id="116" name="ChuongLa - 9Slide.vn">
            <a:extLst>
              <a:ext uri="{FF2B5EF4-FFF2-40B4-BE49-F238E27FC236}">
                <a16:creationId xmlns:a16="http://schemas.microsoft.com/office/drawing/2014/main" id="{C86FD277-D7C1-4175-9CE8-89B100B9DFFB}"/>
              </a:ext>
            </a:extLst>
          </p:cNvPr>
          <p:cNvPicPr>
            <a:picLocks noChangeAspect="1"/>
          </p:cNvPicPr>
          <p:nvPr/>
        </p:nvPicPr>
        <p:blipFill>
          <a:blip r:embed="rId9"/>
          <a:stretch>
            <a:fillRect/>
          </a:stretch>
        </p:blipFill>
        <p:spPr>
          <a:xfrm>
            <a:off x="315923" y="7829462"/>
            <a:ext cx="1984421" cy="1828959"/>
          </a:xfrm>
          <a:prstGeom prst="rect">
            <a:avLst/>
          </a:prstGeom>
        </p:spPr>
      </p:pic>
      <p:pic>
        <p:nvPicPr>
          <p:cNvPr id="119" name="ChuongXanh - 9Slide.vn">
            <a:extLst>
              <a:ext uri="{FF2B5EF4-FFF2-40B4-BE49-F238E27FC236}">
                <a16:creationId xmlns:a16="http://schemas.microsoft.com/office/drawing/2014/main" id="{DCAFEAC0-B8B5-42C5-94DB-0577C814E6A6}"/>
              </a:ext>
            </a:extLst>
          </p:cNvPr>
          <p:cNvPicPr>
            <a:picLocks noChangeAspect="1"/>
          </p:cNvPicPr>
          <p:nvPr/>
        </p:nvPicPr>
        <p:blipFill>
          <a:blip r:embed="rId9"/>
          <a:stretch>
            <a:fillRect/>
          </a:stretch>
        </p:blipFill>
        <p:spPr>
          <a:xfrm>
            <a:off x="9335197" y="4903931"/>
            <a:ext cx="1984421" cy="1828959"/>
          </a:xfrm>
          <a:prstGeom prst="rect">
            <a:avLst/>
          </a:prstGeom>
        </p:spPr>
      </p:pic>
      <p:pic>
        <p:nvPicPr>
          <p:cNvPr id="120" name="ChuongDo - 9Slide.vn">
            <a:extLst>
              <a:ext uri="{FF2B5EF4-FFF2-40B4-BE49-F238E27FC236}">
                <a16:creationId xmlns:a16="http://schemas.microsoft.com/office/drawing/2014/main" id="{F866C24F-F6FF-4EB3-A1BD-2435DD437008}"/>
              </a:ext>
            </a:extLst>
          </p:cNvPr>
          <p:cNvPicPr>
            <a:picLocks noChangeAspect="1"/>
          </p:cNvPicPr>
          <p:nvPr/>
        </p:nvPicPr>
        <p:blipFill>
          <a:blip r:embed="rId9"/>
          <a:stretch>
            <a:fillRect/>
          </a:stretch>
        </p:blipFill>
        <p:spPr>
          <a:xfrm>
            <a:off x="9335197" y="7829462"/>
            <a:ext cx="1984421" cy="1828959"/>
          </a:xfrm>
          <a:prstGeom prst="rect">
            <a:avLst/>
          </a:prstGeom>
        </p:spPr>
      </p:pic>
      <p:grpSp>
        <p:nvGrpSpPr>
          <p:cNvPr id="26" name="Group 25">
            <a:extLst>
              <a:ext uri="{FF2B5EF4-FFF2-40B4-BE49-F238E27FC236}">
                <a16:creationId xmlns:a16="http://schemas.microsoft.com/office/drawing/2014/main" id="{D88582B8-A3C9-486C-963D-8CEED620D8EC}"/>
              </a:ext>
            </a:extLst>
          </p:cNvPr>
          <p:cNvGrpSpPr/>
          <p:nvPr/>
        </p:nvGrpSpPr>
        <p:grpSpPr>
          <a:xfrm>
            <a:off x="-6170412" y="230927"/>
            <a:ext cx="6070056" cy="3494000"/>
            <a:chOff x="-4113608" y="153951"/>
            <a:chExt cx="4046704" cy="2329333"/>
          </a:xfrm>
        </p:grpSpPr>
        <p:pic>
          <p:nvPicPr>
            <p:cNvPr id="24" name="Picture 23">
              <a:extLst>
                <a:ext uri="{FF2B5EF4-FFF2-40B4-BE49-F238E27FC236}">
                  <a16:creationId xmlns:a16="http://schemas.microsoft.com/office/drawing/2014/main" id="{D664CCA0-10CD-421D-8230-24CED5AA5218}"/>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flipH="1">
              <a:off x="-4113608" y="153951"/>
              <a:ext cx="1959439" cy="2329333"/>
            </a:xfrm>
            <a:prstGeom prst="rect">
              <a:avLst/>
            </a:prstGeom>
          </p:spPr>
        </p:pic>
        <p:pic>
          <p:nvPicPr>
            <p:cNvPr id="167" name="Picture 166">
              <a:extLst>
                <a:ext uri="{FF2B5EF4-FFF2-40B4-BE49-F238E27FC236}">
                  <a16:creationId xmlns:a16="http://schemas.microsoft.com/office/drawing/2014/main" id="{37203794-B28C-4CE2-B01C-EED26C9C8BD8}"/>
                </a:ext>
              </a:extLst>
            </p:cNvPr>
            <p:cNvPicPr>
              <a:picLocks noChangeAspect="1"/>
            </p:cNvPicPr>
            <p:nvPr/>
          </p:nvPicPr>
          <p:blipFill>
            <a:blip r:embed="rId11"/>
            <a:stretch>
              <a:fillRect/>
            </a:stretch>
          </p:blipFill>
          <p:spPr>
            <a:xfrm rot="21112293" flipV="1">
              <a:off x="-2097738" y="181379"/>
              <a:ext cx="2030834" cy="1467344"/>
            </a:xfrm>
            <a:prstGeom prst="rect">
              <a:avLst/>
            </a:prstGeom>
            <a:effectLst>
              <a:outerShdw blurRad="50800" dist="38100" dir="2700000" algn="tl" rotWithShape="0">
                <a:prstClr val="black">
                  <a:alpha val="40000"/>
                </a:prstClr>
              </a:outerShdw>
            </a:effectLst>
          </p:spPr>
        </p:pic>
        <p:sp>
          <p:nvSpPr>
            <p:cNvPr id="168" name="TextBox 167">
              <a:extLst>
                <a:ext uri="{FF2B5EF4-FFF2-40B4-BE49-F238E27FC236}">
                  <a16:creationId xmlns:a16="http://schemas.microsoft.com/office/drawing/2014/main" id="{42F206FF-1C51-414C-8D57-DC6D2EEE0F95}"/>
                </a:ext>
              </a:extLst>
            </p:cNvPr>
            <p:cNvSpPr txBox="1"/>
            <p:nvPr/>
          </p:nvSpPr>
          <p:spPr>
            <a:xfrm>
              <a:off x="-1916107" y="437875"/>
              <a:ext cx="1699185" cy="80021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a:ln>
                    <a:noFill/>
                  </a:ln>
                  <a:solidFill>
                    <a:prstClr val="black">
                      <a:lumMod val="65000"/>
                      <a:lumOff val="35000"/>
                    </a:prstClr>
                  </a:solidFill>
                  <a:effectLst/>
                  <a:uLnTx/>
                  <a:uFillTx/>
                  <a:latin typeface="iCiel Cadena" panose="02000503000000020004" pitchFamily="50" charset="0"/>
                  <a:ea typeface="+mn-ea"/>
                  <a:cs typeface="+mn-cs"/>
                </a:rPr>
                <a:t>Yeahhh,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lumMod val="65000"/>
                      <a:lumOff val="35000"/>
                    </a:prstClr>
                  </a:solidFill>
                  <a:effectLst/>
                  <a:uLnTx/>
                  <a:uFillTx/>
                  <a:latin typeface="iCiel Cadena" panose="02000503000000020004" pitchFamily="50" charset="0"/>
                  <a:ea typeface="+mn-ea"/>
                  <a:cs typeface="+mn-cs"/>
                </a:rPr>
                <a:t>Đúng rồi!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lumMod val="65000"/>
                      <a:lumOff val="35000"/>
                    </a:prstClr>
                  </a:solidFill>
                  <a:effectLst/>
                  <a:uLnTx/>
                  <a:uFillTx/>
                  <a:latin typeface="iCiel Cadena" panose="02000503000000020004" pitchFamily="50" charset="0"/>
                  <a:ea typeface="+mn-ea"/>
                  <a:cs typeface="+mn-cs"/>
                </a:rPr>
                <a:t>Mình thích màu này!</a:t>
              </a:r>
              <a:endParaRPr kumimoji="0" lang="en-US" sz="1350" b="0" i="0" u="none" strike="noStrike" kern="1200" cap="none" spc="0" normalizeH="0" baseline="0" noProof="0">
                <a:ln>
                  <a:noFill/>
                </a:ln>
                <a:solidFill>
                  <a:prstClr val="black">
                    <a:lumMod val="65000"/>
                    <a:lumOff val="35000"/>
                  </a:prstClr>
                </a:solidFill>
                <a:effectLst/>
                <a:uLnTx/>
                <a:uFillTx/>
                <a:latin typeface="iCiel Cadena" panose="02000503000000020004" pitchFamily="50" charset="0"/>
                <a:ea typeface="+mn-ea"/>
                <a:cs typeface="+mn-cs"/>
              </a:endParaRPr>
            </a:p>
          </p:txBody>
        </p:sp>
      </p:grpSp>
      <p:grpSp>
        <p:nvGrpSpPr>
          <p:cNvPr id="27" name="Group 26">
            <a:extLst>
              <a:ext uri="{FF2B5EF4-FFF2-40B4-BE49-F238E27FC236}">
                <a16:creationId xmlns:a16="http://schemas.microsoft.com/office/drawing/2014/main" id="{8979E8AD-ADDD-4B2E-9AB0-12017073755C}"/>
              </a:ext>
            </a:extLst>
          </p:cNvPr>
          <p:cNvGrpSpPr/>
          <p:nvPr/>
        </p:nvGrpSpPr>
        <p:grpSpPr>
          <a:xfrm>
            <a:off x="-10091511" y="-453477"/>
            <a:ext cx="4605112" cy="4270436"/>
            <a:chOff x="-6727674" y="-791952"/>
            <a:chExt cx="3598081" cy="3336591"/>
          </a:xfrm>
        </p:grpSpPr>
        <p:pic>
          <p:nvPicPr>
            <p:cNvPr id="169" name="Picture 168">
              <a:extLst>
                <a:ext uri="{FF2B5EF4-FFF2-40B4-BE49-F238E27FC236}">
                  <a16:creationId xmlns:a16="http://schemas.microsoft.com/office/drawing/2014/main" id="{C237501B-EC88-410C-A9A9-AFA955003222}"/>
                </a:ext>
              </a:extLst>
            </p:cNvPr>
            <p:cNvPicPr>
              <a:picLocks noChangeAspect="1"/>
            </p:cNvPicPr>
            <p:nvPr/>
          </p:nvPicPr>
          <p:blipFill>
            <a:blip r:embed="rId12"/>
            <a:stretch>
              <a:fillRect/>
            </a:stretch>
          </p:blipFill>
          <p:spPr>
            <a:xfrm flipH="1">
              <a:off x="-6727674" y="-791952"/>
              <a:ext cx="2646923" cy="3336591"/>
            </a:xfrm>
            <a:prstGeom prst="rect">
              <a:avLst/>
            </a:prstGeom>
          </p:spPr>
        </p:pic>
        <p:grpSp>
          <p:nvGrpSpPr>
            <p:cNvPr id="25" name="Group 24">
              <a:extLst>
                <a:ext uri="{FF2B5EF4-FFF2-40B4-BE49-F238E27FC236}">
                  <a16:creationId xmlns:a16="http://schemas.microsoft.com/office/drawing/2014/main" id="{A843FEA3-3211-48AB-8C04-1405C0E2F2F5}"/>
                </a:ext>
              </a:extLst>
            </p:cNvPr>
            <p:cNvGrpSpPr/>
            <p:nvPr/>
          </p:nvGrpSpPr>
          <p:grpSpPr>
            <a:xfrm>
              <a:off x="-5243270" y="201217"/>
              <a:ext cx="2113677" cy="1527201"/>
              <a:chOff x="-6838077" y="4492546"/>
              <a:chExt cx="6547671" cy="4730906"/>
            </a:xfrm>
          </p:grpSpPr>
          <p:pic>
            <p:nvPicPr>
              <p:cNvPr id="170" name="Picture 169">
                <a:extLst>
                  <a:ext uri="{FF2B5EF4-FFF2-40B4-BE49-F238E27FC236}">
                    <a16:creationId xmlns:a16="http://schemas.microsoft.com/office/drawing/2014/main" id="{D9E75FE4-2C7F-446E-905E-B05955C1598A}"/>
                  </a:ext>
                </a:extLst>
              </p:cNvPr>
              <p:cNvPicPr>
                <a:picLocks noChangeAspect="1"/>
              </p:cNvPicPr>
              <p:nvPr/>
            </p:nvPicPr>
            <p:blipFill>
              <a:blip r:embed="rId11"/>
              <a:stretch>
                <a:fillRect/>
              </a:stretch>
            </p:blipFill>
            <p:spPr>
              <a:xfrm rot="21112293" flipV="1">
                <a:off x="-6838077" y="4492546"/>
                <a:ext cx="6547671" cy="4730906"/>
              </a:xfrm>
              <a:prstGeom prst="rect">
                <a:avLst/>
              </a:prstGeom>
              <a:effectLst>
                <a:outerShdw blurRad="50800" dist="38100" dir="2700000" algn="tl" rotWithShape="0">
                  <a:prstClr val="black">
                    <a:alpha val="40000"/>
                  </a:prstClr>
                </a:outerShdw>
              </a:effectLst>
            </p:spPr>
          </p:pic>
          <p:sp>
            <p:nvSpPr>
              <p:cNvPr id="171" name="TextBox 170">
                <a:extLst>
                  <a:ext uri="{FF2B5EF4-FFF2-40B4-BE49-F238E27FC236}">
                    <a16:creationId xmlns:a16="http://schemas.microsoft.com/office/drawing/2014/main" id="{3E46CBDC-2473-4520-BE03-3E0637A23938}"/>
                  </a:ext>
                </a:extLst>
              </p:cNvPr>
              <p:cNvSpPr txBox="1"/>
              <p:nvPr/>
            </p:nvSpPr>
            <p:spPr>
              <a:xfrm>
                <a:off x="-6078118" y="5075963"/>
                <a:ext cx="5350295" cy="2905221"/>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lumMod val="65000"/>
                        <a:lumOff val="35000"/>
                      </a:prstClr>
                    </a:solidFill>
                    <a:effectLst/>
                    <a:uLnTx/>
                    <a:uFillTx/>
                    <a:latin typeface="iCiel Cadena" panose="02000503000000020004" pitchFamily="50" charset="0"/>
                    <a:ea typeface="+mn-ea"/>
                    <a:cs typeface="+mn-cs"/>
                  </a:rPr>
                  <a:t>Huhu,</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a:ln>
                      <a:noFill/>
                    </a:ln>
                    <a:solidFill>
                      <a:prstClr val="black">
                        <a:lumMod val="65000"/>
                        <a:lumOff val="35000"/>
                      </a:prstClr>
                    </a:solidFill>
                    <a:effectLst/>
                    <a:uLnTx/>
                    <a:uFillTx/>
                    <a:latin typeface="iCiel Cadena" panose="02000503000000020004" pitchFamily="50" charset="0"/>
                    <a:ea typeface="+mn-ea"/>
                    <a:cs typeface="+mn-cs"/>
                  </a:rPr>
                  <a:t>chưa chính xác rồi!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a:ln>
                      <a:noFill/>
                    </a:ln>
                    <a:solidFill>
                      <a:prstClr val="black">
                        <a:lumMod val="65000"/>
                        <a:lumOff val="35000"/>
                      </a:prstClr>
                    </a:solidFill>
                    <a:effectLst/>
                    <a:uLnTx/>
                    <a:uFillTx/>
                    <a:latin typeface="iCiel Cadena" panose="02000503000000020004" pitchFamily="50" charset="0"/>
                    <a:ea typeface="+mn-ea"/>
                    <a:cs typeface="+mn-cs"/>
                  </a:rPr>
                  <a:t>Bạn chọn lại nha.</a:t>
                </a:r>
              </a:p>
            </p:txBody>
          </p:sp>
        </p:grpSp>
      </p:grpSp>
      <p:pic>
        <p:nvPicPr>
          <p:cNvPr id="29" name="Picture 28">
            <a:extLst>
              <a:ext uri="{FF2B5EF4-FFF2-40B4-BE49-F238E27FC236}">
                <a16:creationId xmlns:a16="http://schemas.microsoft.com/office/drawing/2014/main" id="{1407C153-BFDD-497E-BDAA-AD051BD675DE}"/>
              </a:ext>
            </a:extLst>
          </p:cNvPr>
          <p:cNvPicPr>
            <a:picLocks noChangeAspect="1"/>
          </p:cNvPicPr>
          <p:nvPr/>
        </p:nvPicPr>
        <p:blipFill>
          <a:blip r:embed="rId13"/>
          <a:stretch>
            <a:fillRect/>
          </a:stretch>
        </p:blipFill>
        <p:spPr>
          <a:xfrm>
            <a:off x="919863" y="471229"/>
            <a:ext cx="2322777" cy="3575615"/>
          </a:xfrm>
          <a:prstGeom prst="rect">
            <a:avLst/>
          </a:prstGeom>
        </p:spPr>
      </p:pic>
      <p:pic>
        <p:nvPicPr>
          <p:cNvPr id="40" name="AmthanhThua">
            <a:hlinkClick r:id="" action="ppaction://media"/>
            <a:extLst>
              <a:ext uri="{FF2B5EF4-FFF2-40B4-BE49-F238E27FC236}">
                <a16:creationId xmlns:a16="http://schemas.microsoft.com/office/drawing/2014/main" id="{EFDA2F55-E708-4EE1-A240-2D67B5AA904E}"/>
              </a:ext>
            </a:extLst>
          </p:cNvPr>
          <p:cNvPicPr>
            <a:picLocks noChangeAspect="1"/>
          </p:cNvPicPr>
          <p:nvPr>
            <a:audioFile r:link="rId3"/>
            <p:extLst>
              <p:ext uri="{DAA4B4D4-6D71-4841-9C94-3DE7FCFB9230}">
                <p14:media xmlns:p14="http://schemas.microsoft.com/office/powerpoint/2010/main" r:embed="rId2"/>
              </p:ext>
            </p:extLst>
          </p:nvPr>
        </p:nvPicPr>
        <p:blipFill>
          <a:blip r:embed="rId14"/>
          <a:stretch>
            <a:fillRect/>
          </a:stretch>
        </p:blipFill>
        <p:spPr>
          <a:xfrm>
            <a:off x="-1867519" y="6611885"/>
            <a:ext cx="731045" cy="731045"/>
          </a:xfrm>
          <a:prstGeom prst="rect">
            <a:avLst/>
          </a:prstGeom>
        </p:spPr>
      </p:pic>
      <p:pic>
        <p:nvPicPr>
          <p:cNvPr id="41" name="nhacthang">
            <a:hlinkClick r:id="" action="ppaction://media"/>
            <a:extLst>
              <a:ext uri="{FF2B5EF4-FFF2-40B4-BE49-F238E27FC236}">
                <a16:creationId xmlns:a16="http://schemas.microsoft.com/office/drawing/2014/main" id="{AACE03CF-63A4-4F98-9320-28D8E9C8A9F3}"/>
              </a:ext>
            </a:extLst>
          </p:cNvPr>
          <p:cNvPicPr>
            <a:picLocks noChangeAspect="1"/>
          </p:cNvPicPr>
          <p:nvPr>
            <a:audioFile r:link="rId5"/>
            <p:extLst>
              <p:ext uri="{DAA4B4D4-6D71-4841-9C94-3DE7FCFB9230}">
                <p14:media xmlns:p14="http://schemas.microsoft.com/office/powerpoint/2010/main" r:embed="rId4"/>
              </p:ext>
            </p:extLst>
          </p:nvPr>
        </p:nvPicPr>
        <p:blipFill>
          <a:blip r:embed="rId14"/>
          <a:stretch>
            <a:fillRect/>
          </a:stretch>
        </p:blipFill>
        <p:spPr>
          <a:xfrm>
            <a:off x="-1847789" y="4314595"/>
            <a:ext cx="731045" cy="731045"/>
          </a:xfrm>
          <a:prstGeom prst="rect">
            <a:avLst/>
          </a:prstGeom>
        </p:spPr>
      </p:pic>
      <p:sp>
        <p:nvSpPr>
          <p:cNvPr id="44" name="Rectangle 43">
            <a:extLst>
              <a:ext uri="{FF2B5EF4-FFF2-40B4-BE49-F238E27FC236}">
                <a16:creationId xmlns:a16="http://schemas.microsoft.com/office/drawing/2014/main" id="{BB2E395B-C2FA-41C9-A955-F3A089DD4F32}"/>
              </a:ext>
            </a:extLst>
          </p:cNvPr>
          <p:cNvSpPr/>
          <p:nvPr/>
        </p:nvSpPr>
        <p:spPr>
          <a:xfrm>
            <a:off x="0" y="10515600"/>
            <a:ext cx="5829300" cy="2971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lumMod val="50000"/>
                    <a:lumOff val="50000"/>
                  </a:prstClr>
                </a:solidFill>
                <a:effectLst/>
                <a:uLnTx/>
                <a:uFillTx/>
                <a:latin typeface="Calibri" panose="020F0502020204030204" pitchFamily="34" charset="0"/>
                <a:ea typeface="+mn-ea"/>
                <a:cs typeface="Calibri" panose="020F0502020204030204" pitchFamily="34" charset="0"/>
              </a:rPr>
              <a:t>Thầy cô nhấp chuột</a:t>
            </a:r>
            <a:br>
              <a:rPr kumimoji="0" lang="en-US" sz="4800" b="0" i="0" u="none" strike="noStrike" kern="1200" cap="none" spc="0" normalizeH="0" baseline="0" noProof="0">
                <a:ln>
                  <a:noFill/>
                </a:ln>
                <a:solidFill>
                  <a:prstClr val="black">
                    <a:lumMod val="50000"/>
                    <a:lumOff val="50000"/>
                  </a:prstClr>
                </a:solidFill>
                <a:effectLst/>
                <a:uLnTx/>
                <a:uFillTx/>
                <a:latin typeface="Calibri" panose="020F0502020204030204" pitchFamily="34" charset="0"/>
                <a:ea typeface="+mn-ea"/>
                <a:cs typeface="Calibri" panose="020F0502020204030204" pitchFamily="34" charset="0"/>
              </a:rPr>
            </a:br>
            <a:r>
              <a:rPr kumimoji="0" lang="en-US" sz="4800" b="0" i="0" u="none" strike="noStrike" kern="1200" cap="none" spc="0" normalizeH="0" baseline="0" noProof="0">
                <a:ln>
                  <a:noFill/>
                </a:ln>
                <a:solidFill>
                  <a:prstClr val="black">
                    <a:lumMod val="50000"/>
                    <a:lumOff val="50000"/>
                  </a:prstClr>
                </a:solidFill>
                <a:effectLst/>
                <a:uLnTx/>
                <a:uFillTx/>
                <a:latin typeface="Calibri" panose="020F0502020204030204" pitchFamily="34" charset="0"/>
                <a:ea typeface="+mn-ea"/>
                <a:cs typeface="Calibri" panose="020F0502020204030204" pitchFamily="34" charset="0"/>
              </a:rPr>
              <a:t>1 lần để hiện câu hỏi. Nhấp thêm 1 lần để hiện các đáp án </a:t>
            </a:r>
          </a:p>
        </p:txBody>
      </p:sp>
      <p:grpSp>
        <p:nvGrpSpPr>
          <p:cNvPr id="46" name="Group 45">
            <a:extLst>
              <a:ext uri="{FF2B5EF4-FFF2-40B4-BE49-F238E27FC236}">
                <a16:creationId xmlns:a16="http://schemas.microsoft.com/office/drawing/2014/main" id="{BC63C546-6DB7-44C9-8EA9-413473C1BE35}"/>
              </a:ext>
            </a:extLst>
          </p:cNvPr>
          <p:cNvGrpSpPr/>
          <p:nvPr/>
        </p:nvGrpSpPr>
        <p:grpSpPr>
          <a:xfrm>
            <a:off x="6000748" y="10515600"/>
            <a:ext cx="6115052" cy="2971800"/>
            <a:chOff x="4000498" y="7010400"/>
            <a:chExt cx="4076701" cy="1981200"/>
          </a:xfrm>
        </p:grpSpPr>
        <p:sp>
          <p:nvSpPr>
            <p:cNvPr id="47" name="Rectangle 46">
              <a:extLst>
                <a:ext uri="{FF2B5EF4-FFF2-40B4-BE49-F238E27FC236}">
                  <a16:creationId xmlns:a16="http://schemas.microsoft.com/office/drawing/2014/main" id="{EB90D678-6311-432E-B99C-B1E3AF7BCC1E}"/>
                </a:ext>
              </a:extLst>
            </p:cNvPr>
            <p:cNvSpPr/>
            <p:nvPr/>
          </p:nvSpPr>
          <p:spPr>
            <a:xfrm>
              <a:off x="4000498" y="7010400"/>
              <a:ext cx="4076701" cy="198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lumMod val="50000"/>
                      <a:lumOff val="50000"/>
                    </a:prstClr>
                  </a:solidFill>
                  <a:effectLst/>
                  <a:uLnTx/>
                  <a:uFillTx/>
                  <a:latin typeface="Calibri" panose="020F0502020204030204" pitchFamily="34" charset="0"/>
                  <a:ea typeface="+mn-ea"/>
                  <a:cs typeface="Calibri" panose="020F0502020204030204" pitchFamily="34" charset="0"/>
                </a:rPr>
                <a:t>Thầy cô nhấp vào chiếc chuông     ở màu mà học sinh chọn để</a:t>
              </a:r>
              <a:br>
                <a:rPr kumimoji="0" lang="en-US" sz="4800" b="0" i="0" u="none" strike="noStrike" kern="1200" cap="none" spc="0" normalizeH="0" baseline="0" noProof="0">
                  <a:ln>
                    <a:noFill/>
                  </a:ln>
                  <a:solidFill>
                    <a:prstClr val="black">
                      <a:lumMod val="50000"/>
                      <a:lumOff val="50000"/>
                    </a:prstClr>
                  </a:solidFill>
                  <a:effectLst/>
                  <a:uLnTx/>
                  <a:uFillTx/>
                  <a:latin typeface="Calibri" panose="020F0502020204030204" pitchFamily="34" charset="0"/>
                  <a:ea typeface="+mn-ea"/>
                  <a:cs typeface="Calibri" panose="020F0502020204030204" pitchFamily="34" charset="0"/>
                </a:rPr>
              </a:br>
              <a:r>
                <a:rPr kumimoji="0" lang="en-US" sz="4800" b="0" i="0" u="none" strike="noStrike" kern="1200" cap="none" spc="0" normalizeH="0" baseline="0" noProof="0">
                  <a:ln>
                    <a:noFill/>
                  </a:ln>
                  <a:solidFill>
                    <a:prstClr val="black">
                      <a:lumMod val="50000"/>
                      <a:lumOff val="50000"/>
                    </a:prstClr>
                  </a:solidFill>
                  <a:effectLst/>
                  <a:uLnTx/>
                  <a:uFillTx/>
                  <a:latin typeface="Calibri" panose="020F0502020204030204" pitchFamily="34" charset="0"/>
                  <a:ea typeface="+mn-ea"/>
                  <a:cs typeface="Calibri" panose="020F0502020204030204" pitchFamily="34" charset="0"/>
                </a:rPr>
                <a:t>kiểm tra đáp án</a:t>
              </a:r>
            </a:p>
          </p:txBody>
        </p:sp>
        <p:pic>
          <p:nvPicPr>
            <p:cNvPr id="50" name="ChuongCam - 9Slide.vn">
              <a:extLst>
                <a:ext uri="{FF2B5EF4-FFF2-40B4-BE49-F238E27FC236}">
                  <a16:creationId xmlns:a16="http://schemas.microsoft.com/office/drawing/2014/main" id="{4B7EBBD9-A585-4930-860B-F4F22885926F}"/>
                </a:ext>
              </a:extLst>
            </p:cNvPr>
            <p:cNvPicPr>
              <a:picLocks noChangeAspect="1"/>
            </p:cNvPicPr>
            <p:nvPr/>
          </p:nvPicPr>
          <p:blipFill>
            <a:blip r:embed="rId9"/>
            <a:stretch>
              <a:fillRect/>
            </a:stretch>
          </p:blipFill>
          <p:spPr>
            <a:xfrm>
              <a:off x="5651965" y="7594600"/>
              <a:ext cx="330708" cy="304800"/>
            </a:xfrm>
            <a:prstGeom prst="rect">
              <a:avLst/>
            </a:prstGeom>
          </p:spPr>
        </p:pic>
      </p:grpSp>
      <p:sp>
        <p:nvSpPr>
          <p:cNvPr id="52" name="Rectangle 51">
            <a:extLst>
              <a:ext uri="{FF2B5EF4-FFF2-40B4-BE49-F238E27FC236}">
                <a16:creationId xmlns:a16="http://schemas.microsoft.com/office/drawing/2014/main" id="{8C4260CE-C32C-4DD3-8E61-B08357FC92E8}"/>
              </a:ext>
            </a:extLst>
          </p:cNvPr>
          <p:cNvSpPr/>
          <p:nvPr/>
        </p:nvSpPr>
        <p:spPr>
          <a:xfrm>
            <a:off x="12344396" y="10515600"/>
            <a:ext cx="5829300" cy="2971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a:ln>
                  <a:noFill/>
                </a:ln>
                <a:solidFill>
                  <a:prstClr val="black">
                    <a:lumMod val="50000"/>
                    <a:lumOff val="50000"/>
                  </a:prstClr>
                </a:solidFill>
                <a:effectLst/>
                <a:uLnTx/>
                <a:uFillTx/>
                <a:latin typeface="Calibri" panose="020F0502020204030204" pitchFamily="34" charset="0"/>
                <a:ea typeface="+mn-ea"/>
                <a:cs typeface="Calibri" panose="020F0502020204030204" pitchFamily="34" charset="0"/>
              </a:rPr>
              <a:t>Sau khi HS trả lời xong, thầy cô nhấp chuột</a:t>
            </a:r>
            <a:br>
              <a:rPr kumimoji="0" lang="en-US" sz="4200" b="0" i="0" u="none" strike="noStrike" kern="1200" cap="none" spc="0" normalizeH="0" baseline="0" noProof="0">
                <a:ln>
                  <a:noFill/>
                </a:ln>
                <a:solidFill>
                  <a:prstClr val="black">
                    <a:lumMod val="50000"/>
                    <a:lumOff val="50000"/>
                  </a:prstClr>
                </a:solidFill>
                <a:effectLst/>
                <a:uLnTx/>
                <a:uFillTx/>
                <a:latin typeface="Calibri" panose="020F0502020204030204" pitchFamily="34" charset="0"/>
                <a:ea typeface="+mn-ea"/>
                <a:cs typeface="Calibri" panose="020F0502020204030204" pitchFamily="34" charset="0"/>
              </a:rPr>
            </a:br>
            <a:r>
              <a:rPr kumimoji="0" lang="en-US" sz="4200" b="0" i="0" u="none" strike="noStrike" kern="1200" cap="none" spc="0" normalizeH="0" baseline="0" noProof="0">
                <a:ln>
                  <a:noFill/>
                </a:ln>
                <a:solidFill>
                  <a:prstClr val="black">
                    <a:lumMod val="50000"/>
                    <a:lumOff val="50000"/>
                  </a:prstClr>
                </a:solidFill>
                <a:effectLst/>
                <a:uLnTx/>
                <a:uFillTx/>
                <a:latin typeface="Calibri" panose="020F0502020204030204" pitchFamily="34" charset="0"/>
                <a:ea typeface="+mn-ea"/>
                <a:cs typeface="Calibri" panose="020F0502020204030204" pitchFamily="34" charset="0"/>
              </a:rPr>
              <a:t>hoặc phím -&gt; để đến</a:t>
            </a:r>
            <a:br>
              <a:rPr kumimoji="0" lang="en-US" sz="4200" b="0" i="0" u="none" strike="noStrike" kern="1200" cap="none" spc="0" normalizeH="0" baseline="0" noProof="0">
                <a:ln>
                  <a:noFill/>
                </a:ln>
                <a:solidFill>
                  <a:prstClr val="black">
                    <a:lumMod val="50000"/>
                    <a:lumOff val="50000"/>
                  </a:prstClr>
                </a:solidFill>
                <a:effectLst/>
                <a:uLnTx/>
                <a:uFillTx/>
                <a:latin typeface="Calibri" panose="020F0502020204030204" pitchFamily="34" charset="0"/>
                <a:ea typeface="+mn-ea"/>
                <a:cs typeface="Calibri" panose="020F0502020204030204" pitchFamily="34" charset="0"/>
              </a:rPr>
            </a:br>
            <a:r>
              <a:rPr kumimoji="0" lang="en-US" sz="4200" b="0" i="0" u="none" strike="noStrike" kern="1200" cap="none" spc="0" normalizeH="0" baseline="0" noProof="0">
                <a:ln>
                  <a:noFill/>
                </a:ln>
                <a:solidFill>
                  <a:prstClr val="black">
                    <a:lumMod val="50000"/>
                    <a:lumOff val="50000"/>
                  </a:prstClr>
                </a:solidFill>
                <a:effectLst/>
                <a:uLnTx/>
                <a:uFillTx/>
                <a:latin typeface="Calibri" panose="020F0502020204030204" pitchFamily="34" charset="0"/>
                <a:ea typeface="+mn-ea"/>
                <a:cs typeface="Calibri" panose="020F0502020204030204" pitchFamily="34" charset="0"/>
              </a:rPr>
              <a:t>câu hỏi tiếp theo</a:t>
            </a:r>
          </a:p>
        </p:txBody>
      </p:sp>
    </p:spTree>
    <p:custDataLst>
      <p:tags r:id="rId1"/>
    </p:custDataLst>
    <p:extLst>
      <p:ext uri="{BB962C8B-B14F-4D97-AF65-F5344CB8AC3E}">
        <p14:creationId xmlns:p14="http://schemas.microsoft.com/office/powerpoint/2010/main" val="3740427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14:presetBounceEnd="65000">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14:bounceEnd="65000">
                                          <p:cBhvr additive="base">
                                            <p:cTn id="7" dur="1000" fill="hold"/>
                                            <p:tgtEl>
                                              <p:spTgt spid="29"/>
                                            </p:tgtEl>
                                            <p:attrNameLst>
                                              <p:attrName>ppt_x</p:attrName>
                                            </p:attrNameLst>
                                          </p:cBhvr>
                                          <p:tavLst>
                                            <p:tav tm="0">
                                              <p:val>
                                                <p:strVal val="0-#ppt_w/2"/>
                                              </p:val>
                                            </p:tav>
                                            <p:tav tm="100000">
                                              <p:val>
                                                <p:strVal val="#ppt_x"/>
                                              </p:val>
                                            </p:tav>
                                          </p:tavLst>
                                        </p:anim>
                                        <p:anim calcmode="lin" valueType="num" p14:bounceEnd="65000">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14:presetBounceEnd="65000">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14:bounceEnd="65000">
                                          <p:cBhvr additive="base">
                                            <p:cTn id="11" dur="1000" fill="hold"/>
                                            <p:tgtEl>
                                              <p:spTgt spid="11"/>
                                            </p:tgtEl>
                                            <p:attrNameLst>
                                              <p:attrName>ppt_x</p:attrName>
                                            </p:attrNameLst>
                                          </p:cBhvr>
                                          <p:tavLst>
                                            <p:tav tm="0">
                                              <p:val>
                                                <p:strVal val="1+#ppt_w/2"/>
                                              </p:val>
                                            </p:tav>
                                            <p:tav tm="100000">
                                              <p:val>
                                                <p:strVal val="#ppt_x"/>
                                              </p:val>
                                            </p:tav>
                                          </p:tavLst>
                                        </p:anim>
                                        <p:anim calcmode="lin" valueType="num" p14:bounceEnd="65000">
                                          <p:cBhvr additive="base">
                                            <p:cTn id="12"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14:presetBounceEnd="65000">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14:bounceEnd="65000">
                                          <p:cBhvr additive="base">
                                            <p:cTn id="17" dur="1000" fill="hold"/>
                                            <p:tgtEl>
                                              <p:spTgt spid="20"/>
                                            </p:tgtEl>
                                            <p:attrNameLst>
                                              <p:attrName>ppt_x</p:attrName>
                                            </p:attrNameLst>
                                          </p:cBhvr>
                                          <p:tavLst>
                                            <p:tav tm="0">
                                              <p:val>
                                                <p:strVal val="#ppt_x"/>
                                              </p:val>
                                            </p:tav>
                                            <p:tav tm="100000">
                                              <p:val>
                                                <p:strVal val="#ppt_x"/>
                                              </p:val>
                                            </p:tav>
                                          </p:tavLst>
                                        </p:anim>
                                        <p:anim calcmode="lin" valueType="num" p14:bounceEnd="65000">
                                          <p:cBhvr additive="base">
                                            <p:cTn id="18" dur="1000" fill="hold"/>
                                            <p:tgtEl>
                                              <p:spTgt spid="2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14:presetBounceEnd="65000">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14:bounceEnd="65000">
                                          <p:cBhvr additive="base">
                                            <p:cTn id="21" dur="1000" fill="hold"/>
                                            <p:tgtEl>
                                              <p:spTgt spid="2"/>
                                            </p:tgtEl>
                                            <p:attrNameLst>
                                              <p:attrName>ppt_x</p:attrName>
                                            </p:attrNameLst>
                                          </p:cBhvr>
                                          <p:tavLst>
                                            <p:tav tm="0">
                                              <p:val>
                                                <p:strVal val="#ppt_x"/>
                                              </p:val>
                                            </p:tav>
                                            <p:tav tm="100000">
                                              <p:val>
                                                <p:strVal val="#ppt_x"/>
                                              </p:val>
                                            </p:tav>
                                          </p:tavLst>
                                        </p:anim>
                                        <p:anim calcmode="lin" valueType="num" p14:bounceEnd="65000">
                                          <p:cBhvr additive="base">
                                            <p:cTn id="22" dur="1000" fill="hold"/>
                                            <p:tgtEl>
                                              <p:spTgt spid="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65000">
                                      <p:stCondLst>
                                        <p:cond delay="300"/>
                                      </p:stCondLst>
                                      <p:childTnLst>
                                        <p:set>
                                          <p:cBhvr>
                                            <p:cTn id="24" dur="1" fill="hold">
                                              <p:stCondLst>
                                                <p:cond delay="0"/>
                                              </p:stCondLst>
                                            </p:cTn>
                                            <p:tgtEl>
                                              <p:spTgt spid="23"/>
                                            </p:tgtEl>
                                            <p:attrNameLst>
                                              <p:attrName>style.visibility</p:attrName>
                                            </p:attrNameLst>
                                          </p:cBhvr>
                                          <p:to>
                                            <p:strVal val="visible"/>
                                          </p:to>
                                        </p:set>
                                        <p:anim calcmode="lin" valueType="num" p14:bounceEnd="65000">
                                          <p:cBhvr additive="base">
                                            <p:cTn id="25" dur="1000" fill="hold"/>
                                            <p:tgtEl>
                                              <p:spTgt spid="23"/>
                                            </p:tgtEl>
                                            <p:attrNameLst>
                                              <p:attrName>ppt_x</p:attrName>
                                            </p:attrNameLst>
                                          </p:cBhvr>
                                          <p:tavLst>
                                            <p:tav tm="0">
                                              <p:val>
                                                <p:strVal val="#ppt_x"/>
                                              </p:val>
                                            </p:tav>
                                            <p:tav tm="100000">
                                              <p:val>
                                                <p:strVal val="#ppt_x"/>
                                              </p:val>
                                            </p:tav>
                                          </p:tavLst>
                                        </p:anim>
                                        <p:anim calcmode="lin" valueType="num" p14:bounceEnd="65000">
                                          <p:cBhvr additive="base">
                                            <p:cTn id="26" dur="1000" fill="hold"/>
                                            <p:tgtEl>
                                              <p:spTgt spid="2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65000">
                                      <p:stCondLst>
                                        <p:cond delay="300"/>
                                      </p:stCondLst>
                                      <p:childTnLst>
                                        <p:set>
                                          <p:cBhvr>
                                            <p:cTn id="28" dur="1" fill="hold">
                                              <p:stCondLst>
                                                <p:cond delay="0"/>
                                              </p:stCondLst>
                                            </p:cTn>
                                            <p:tgtEl>
                                              <p:spTgt spid="119"/>
                                            </p:tgtEl>
                                            <p:attrNameLst>
                                              <p:attrName>style.visibility</p:attrName>
                                            </p:attrNameLst>
                                          </p:cBhvr>
                                          <p:to>
                                            <p:strVal val="visible"/>
                                          </p:to>
                                        </p:set>
                                        <p:anim calcmode="lin" valueType="num" p14:bounceEnd="65000">
                                          <p:cBhvr additive="base">
                                            <p:cTn id="29" dur="1000" fill="hold"/>
                                            <p:tgtEl>
                                              <p:spTgt spid="119"/>
                                            </p:tgtEl>
                                            <p:attrNameLst>
                                              <p:attrName>ppt_x</p:attrName>
                                            </p:attrNameLst>
                                          </p:cBhvr>
                                          <p:tavLst>
                                            <p:tav tm="0">
                                              <p:val>
                                                <p:strVal val="#ppt_x"/>
                                              </p:val>
                                            </p:tav>
                                            <p:tav tm="100000">
                                              <p:val>
                                                <p:strVal val="#ppt_x"/>
                                              </p:val>
                                            </p:tav>
                                          </p:tavLst>
                                        </p:anim>
                                        <p:anim calcmode="lin" valueType="num" p14:bounceEnd="65000">
                                          <p:cBhvr additive="base">
                                            <p:cTn id="30" dur="1000" fill="hold"/>
                                            <p:tgtEl>
                                              <p:spTgt spid="119"/>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14:presetBounceEnd="65000">
                                      <p:stCondLst>
                                        <p:cond delay="700"/>
                                      </p:stCondLst>
                                      <p:childTnLst>
                                        <p:set>
                                          <p:cBhvr>
                                            <p:cTn id="32" dur="1" fill="hold">
                                              <p:stCondLst>
                                                <p:cond delay="0"/>
                                              </p:stCondLst>
                                            </p:cTn>
                                            <p:tgtEl>
                                              <p:spTgt spid="21"/>
                                            </p:tgtEl>
                                            <p:attrNameLst>
                                              <p:attrName>style.visibility</p:attrName>
                                            </p:attrNameLst>
                                          </p:cBhvr>
                                          <p:to>
                                            <p:strVal val="visible"/>
                                          </p:to>
                                        </p:set>
                                        <p:anim calcmode="lin" valueType="num" p14:bounceEnd="65000">
                                          <p:cBhvr additive="base">
                                            <p:cTn id="33" dur="1000" fill="hold"/>
                                            <p:tgtEl>
                                              <p:spTgt spid="21"/>
                                            </p:tgtEl>
                                            <p:attrNameLst>
                                              <p:attrName>ppt_x</p:attrName>
                                            </p:attrNameLst>
                                          </p:cBhvr>
                                          <p:tavLst>
                                            <p:tav tm="0">
                                              <p:val>
                                                <p:strVal val="#ppt_x"/>
                                              </p:val>
                                            </p:tav>
                                            <p:tav tm="100000">
                                              <p:val>
                                                <p:strVal val="#ppt_x"/>
                                              </p:val>
                                            </p:tav>
                                          </p:tavLst>
                                        </p:anim>
                                        <p:anim calcmode="lin" valueType="num" p14:bounceEnd="65000">
                                          <p:cBhvr additive="base">
                                            <p:cTn id="34" dur="1000" fill="hold"/>
                                            <p:tgtEl>
                                              <p:spTgt spid="21"/>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14:presetBounceEnd="65000">
                                      <p:stCondLst>
                                        <p:cond delay="700"/>
                                      </p:stCondLst>
                                      <p:childTnLst>
                                        <p:set>
                                          <p:cBhvr>
                                            <p:cTn id="36" dur="1" fill="hold">
                                              <p:stCondLst>
                                                <p:cond delay="0"/>
                                              </p:stCondLst>
                                            </p:cTn>
                                            <p:tgtEl>
                                              <p:spTgt spid="116"/>
                                            </p:tgtEl>
                                            <p:attrNameLst>
                                              <p:attrName>style.visibility</p:attrName>
                                            </p:attrNameLst>
                                          </p:cBhvr>
                                          <p:to>
                                            <p:strVal val="visible"/>
                                          </p:to>
                                        </p:set>
                                        <p:anim calcmode="lin" valueType="num" p14:bounceEnd="65000">
                                          <p:cBhvr additive="base">
                                            <p:cTn id="37" dur="1000" fill="hold"/>
                                            <p:tgtEl>
                                              <p:spTgt spid="116"/>
                                            </p:tgtEl>
                                            <p:attrNameLst>
                                              <p:attrName>ppt_x</p:attrName>
                                            </p:attrNameLst>
                                          </p:cBhvr>
                                          <p:tavLst>
                                            <p:tav tm="0">
                                              <p:val>
                                                <p:strVal val="#ppt_x"/>
                                              </p:val>
                                            </p:tav>
                                            <p:tav tm="100000">
                                              <p:val>
                                                <p:strVal val="#ppt_x"/>
                                              </p:val>
                                            </p:tav>
                                          </p:tavLst>
                                        </p:anim>
                                        <p:anim calcmode="lin" valueType="num" p14:bounceEnd="65000">
                                          <p:cBhvr additive="base">
                                            <p:cTn id="38" dur="1000" fill="hold"/>
                                            <p:tgtEl>
                                              <p:spTgt spid="116"/>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14:presetBounceEnd="65000">
                                      <p:stCondLst>
                                        <p:cond delay="1100"/>
                                      </p:stCondLst>
                                      <p:childTnLst>
                                        <p:set>
                                          <p:cBhvr>
                                            <p:cTn id="40" dur="1" fill="hold">
                                              <p:stCondLst>
                                                <p:cond delay="0"/>
                                              </p:stCondLst>
                                            </p:cTn>
                                            <p:tgtEl>
                                              <p:spTgt spid="22"/>
                                            </p:tgtEl>
                                            <p:attrNameLst>
                                              <p:attrName>style.visibility</p:attrName>
                                            </p:attrNameLst>
                                          </p:cBhvr>
                                          <p:to>
                                            <p:strVal val="visible"/>
                                          </p:to>
                                        </p:set>
                                        <p:anim calcmode="lin" valueType="num" p14:bounceEnd="65000">
                                          <p:cBhvr additive="base">
                                            <p:cTn id="41" dur="1000" fill="hold"/>
                                            <p:tgtEl>
                                              <p:spTgt spid="22"/>
                                            </p:tgtEl>
                                            <p:attrNameLst>
                                              <p:attrName>ppt_x</p:attrName>
                                            </p:attrNameLst>
                                          </p:cBhvr>
                                          <p:tavLst>
                                            <p:tav tm="0">
                                              <p:val>
                                                <p:strVal val="#ppt_x"/>
                                              </p:val>
                                            </p:tav>
                                            <p:tav tm="100000">
                                              <p:val>
                                                <p:strVal val="#ppt_x"/>
                                              </p:val>
                                            </p:tav>
                                          </p:tavLst>
                                        </p:anim>
                                        <p:anim calcmode="lin" valueType="num" p14:bounceEnd="65000">
                                          <p:cBhvr additive="base">
                                            <p:cTn id="42" dur="1000" fill="hold"/>
                                            <p:tgtEl>
                                              <p:spTgt spid="22"/>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14:presetBounceEnd="65000">
                                      <p:stCondLst>
                                        <p:cond delay="1100"/>
                                      </p:stCondLst>
                                      <p:childTnLst>
                                        <p:set>
                                          <p:cBhvr>
                                            <p:cTn id="44" dur="1" fill="hold">
                                              <p:stCondLst>
                                                <p:cond delay="0"/>
                                              </p:stCondLst>
                                            </p:cTn>
                                            <p:tgtEl>
                                              <p:spTgt spid="120"/>
                                            </p:tgtEl>
                                            <p:attrNameLst>
                                              <p:attrName>style.visibility</p:attrName>
                                            </p:attrNameLst>
                                          </p:cBhvr>
                                          <p:to>
                                            <p:strVal val="visible"/>
                                          </p:to>
                                        </p:set>
                                        <p:anim calcmode="lin" valueType="num" p14:bounceEnd="65000">
                                          <p:cBhvr additive="base">
                                            <p:cTn id="45" dur="1000" fill="hold"/>
                                            <p:tgtEl>
                                              <p:spTgt spid="120"/>
                                            </p:tgtEl>
                                            <p:attrNameLst>
                                              <p:attrName>ppt_x</p:attrName>
                                            </p:attrNameLst>
                                          </p:cBhvr>
                                          <p:tavLst>
                                            <p:tav tm="0">
                                              <p:val>
                                                <p:strVal val="#ppt_x"/>
                                              </p:val>
                                            </p:tav>
                                            <p:tav tm="100000">
                                              <p:val>
                                                <p:strVal val="#ppt_x"/>
                                              </p:val>
                                            </p:tav>
                                          </p:tavLst>
                                        </p:anim>
                                        <p:anim calcmode="lin" valueType="num" p14:bounceEnd="65000">
                                          <p:cBhvr additive="base">
                                            <p:cTn id="46" dur="100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120"/>
                        </p:tgtEl>
                      </p:cond>
                    </p:stCondLst>
                    <p:endSync evt="end" delay="0">
                      <p:rtn val="all"/>
                    </p:endSync>
                    <p:childTnLst>
                      <p:par>
                        <p:cTn id="48" fill="hold">
                          <p:stCondLst>
                            <p:cond delay="0"/>
                          </p:stCondLst>
                          <p:childTnLst>
                            <p:par>
                              <p:cTn id="49" fill="hold">
                                <p:stCondLst>
                                  <p:cond delay="0"/>
                                </p:stCondLst>
                                <p:childTnLst>
                                  <p:par>
                                    <p:cTn id="50" presetID="1" presetClass="mediacall" presetSubtype="0" fill="hold" nodeType="afterEffect">
                                      <p:stCondLst>
                                        <p:cond delay="0"/>
                                      </p:stCondLst>
                                      <p:childTnLst>
                                        <p:cmd type="call" cmd="playFrom(0.0)">
                                          <p:cBhvr>
                                            <p:cTn id="51" dur="3432" fill="hold"/>
                                            <p:tgtEl>
                                              <p:spTgt spid="41"/>
                                            </p:tgtEl>
                                          </p:cBhvr>
                                        </p:cmd>
                                      </p:childTnLst>
                                    </p:cTn>
                                  </p:par>
                                  <p:par>
                                    <p:cTn id="52" presetID="10" presetClass="exit" presetSubtype="0" fill="hold" nodeType="withEffect">
                                      <p:stCondLst>
                                        <p:cond delay="0"/>
                                      </p:stCondLst>
                                      <p:childTnLst>
                                        <p:animEffect transition="out" filter="fade">
                                          <p:cBhvr>
                                            <p:cTn id="53" dur="500"/>
                                            <p:tgtEl>
                                              <p:spTgt spid="27"/>
                                            </p:tgtEl>
                                          </p:cBhvr>
                                        </p:animEffect>
                                        <p:set>
                                          <p:cBhvr>
                                            <p:cTn id="54" dur="1" fill="hold">
                                              <p:stCondLst>
                                                <p:cond delay="499"/>
                                              </p:stCondLst>
                                            </p:cTn>
                                            <p:tgtEl>
                                              <p:spTgt spid="27"/>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29"/>
                                            </p:tgtEl>
                                          </p:cBhvr>
                                        </p:animEffect>
                                        <p:set>
                                          <p:cBhvr>
                                            <p:cTn id="57" dur="1" fill="hold">
                                              <p:stCondLst>
                                                <p:cond delay="499"/>
                                              </p:stCondLst>
                                            </p:cTn>
                                            <p:tgtEl>
                                              <p:spTgt spid="29"/>
                                            </p:tgtEl>
                                            <p:attrNameLst>
                                              <p:attrName>style.visibility</p:attrName>
                                            </p:attrNameLst>
                                          </p:cBhvr>
                                          <p:to>
                                            <p:strVal val="hidden"/>
                                          </p:to>
                                        </p:set>
                                      </p:childTnLst>
                                    </p:cTn>
                                  </p:par>
                                  <p:par>
                                    <p:cTn id="58" presetID="42" presetClass="path" presetSubtype="0" fill="hold" nodeType="withEffect" p14:presetBounceEnd="65000">
                                      <p:stCondLst>
                                        <p:cond delay="0"/>
                                      </p:stCondLst>
                                      <p:childTnLst>
                                        <p:animMotion origin="layout" path="M 4.16667E-6 3.7037E-7 L 0.34882 0.0412 " pathEditMode="relative" rAng="0" ptsTypes="AA" p14:bounceEnd="65000">
                                          <p:cBhvr>
                                            <p:cTn id="59" dur="1500" fill="hold"/>
                                            <p:tgtEl>
                                              <p:spTgt spid="26"/>
                                            </p:tgtEl>
                                            <p:attrNameLst>
                                              <p:attrName>ppt_x</p:attrName>
                                              <p:attrName>ppt_y</p:attrName>
                                            </p:attrNameLst>
                                          </p:cBhvr>
                                          <p:rCtr x="17435" y="2060"/>
                                        </p:animMotion>
                                      </p:childTnLst>
                                    </p:cTn>
                                  </p:par>
                                  <p:par>
                                    <p:cTn id="60" presetID="10" presetClass="exit" presetSubtype="0" fill="hold" nodeType="withEffect">
                                      <p:stCondLst>
                                        <p:cond delay="0"/>
                                      </p:stCondLst>
                                      <p:childTnLst>
                                        <p:animEffect transition="out" filter="fade">
                                          <p:cBhvr>
                                            <p:cTn id="61" dur="500"/>
                                            <p:tgtEl>
                                              <p:spTgt spid="20"/>
                                            </p:tgtEl>
                                          </p:cBhvr>
                                        </p:animEffect>
                                        <p:set>
                                          <p:cBhvr>
                                            <p:cTn id="62" dur="1" fill="hold">
                                              <p:stCondLst>
                                                <p:cond delay="499"/>
                                              </p:stCondLst>
                                            </p:cTn>
                                            <p:tgtEl>
                                              <p:spTgt spid="20"/>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500"/>
                                            <p:tgtEl>
                                              <p:spTgt spid="2"/>
                                            </p:tgtEl>
                                          </p:cBhvr>
                                        </p:animEffect>
                                        <p:set>
                                          <p:cBhvr>
                                            <p:cTn id="65" dur="1" fill="hold">
                                              <p:stCondLst>
                                                <p:cond delay="499"/>
                                              </p:stCondLst>
                                            </p:cTn>
                                            <p:tgtEl>
                                              <p:spTgt spid="2"/>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23"/>
                                            </p:tgtEl>
                                          </p:cBhvr>
                                        </p:animEffect>
                                        <p:set>
                                          <p:cBhvr>
                                            <p:cTn id="68" dur="1" fill="hold">
                                              <p:stCondLst>
                                                <p:cond delay="499"/>
                                              </p:stCondLst>
                                            </p:cTn>
                                            <p:tgtEl>
                                              <p:spTgt spid="23"/>
                                            </p:tgtEl>
                                            <p:attrNameLst>
                                              <p:attrName>style.visibility</p:attrName>
                                            </p:attrNameLst>
                                          </p:cBhvr>
                                          <p:to>
                                            <p:strVal val="hidden"/>
                                          </p:to>
                                        </p:set>
                                      </p:childTnLst>
                                    </p:cTn>
                                  </p:par>
                                  <p:par>
                                    <p:cTn id="69" presetID="10" presetClass="exit" presetSubtype="0" fill="hold" nodeType="withEffect">
                                      <p:stCondLst>
                                        <p:cond delay="0"/>
                                      </p:stCondLst>
                                      <p:childTnLst>
                                        <p:animEffect transition="out" filter="fade">
                                          <p:cBhvr>
                                            <p:cTn id="70" dur="500"/>
                                            <p:tgtEl>
                                              <p:spTgt spid="119"/>
                                            </p:tgtEl>
                                          </p:cBhvr>
                                        </p:animEffect>
                                        <p:set>
                                          <p:cBhvr>
                                            <p:cTn id="71" dur="1" fill="hold">
                                              <p:stCondLst>
                                                <p:cond delay="499"/>
                                              </p:stCondLst>
                                            </p:cTn>
                                            <p:tgtEl>
                                              <p:spTgt spid="119"/>
                                            </p:tgtEl>
                                            <p:attrNameLst>
                                              <p:attrName>style.visibility</p:attrName>
                                            </p:attrNameLst>
                                          </p:cBhvr>
                                          <p:to>
                                            <p:strVal val="hidden"/>
                                          </p:to>
                                        </p:set>
                                      </p:childTnLst>
                                    </p:cTn>
                                  </p:par>
                                  <p:par>
                                    <p:cTn id="72" presetID="10" presetClass="exit" presetSubtype="0" fill="hold" nodeType="withEffect">
                                      <p:stCondLst>
                                        <p:cond delay="0"/>
                                      </p:stCondLst>
                                      <p:childTnLst>
                                        <p:animEffect transition="out" filter="fade">
                                          <p:cBhvr>
                                            <p:cTn id="73" dur="500"/>
                                            <p:tgtEl>
                                              <p:spTgt spid="21"/>
                                            </p:tgtEl>
                                          </p:cBhvr>
                                        </p:animEffect>
                                        <p:set>
                                          <p:cBhvr>
                                            <p:cTn id="74" dur="1" fill="hold">
                                              <p:stCondLst>
                                                <p:cond delay="499"/>
                                              </p:stCondLst>
                                            </p:cTn>
                                            <p:tgtEl>
                                              <p:spTgt spid="21"/>
                                            </p:tgtEl>
                                            <p:attrNameLst>
                                              <p:attrName>style.visibility</p:attrName>
                                            </p:attrNameLst>
                                          </p:cBhvr>
                                          <p:to>
                                            <p:strVal val="hidden"/>
                                          </p:to>
                                        </p:set>
                                      </p:childTnLst>
                                    </p:cTn>
                                  </p:par>
                                  <p:par>
                                    <p:cTn id="75" presetID="10" presetClass="exit" presetSubtype="0" fill="hold" nodeType="withEffect">
                                      <p:stCondLst>
                                        <p:cond delay="0"/>
                                      </p:stCondLst>
                                      <p:childTnLst>
                                        <p:animEffect transition="out" filter="fade">
                                          <p:cBhvr>
                                            <p:cTn id="76" dur="500"/>
                                            <p:tgtEl>
                                              <p:spTgt spid="116"/>
                                            </p:tgtEl>
                                          </p:cBhvr>
                                        </p:animEffect>
                                        <p:set>
                                          <p:cBhvr>
                                            <p:cTn id="77" dur="1" fill="hold">
                                              <p:stCondLst>
                                                <p:cond delay="499"/>
                                              </p:stCondLst>
                                            </p:cTn>
                                            <p:tgtEl>
                                              <p:spTgt spid="116"/>
                                            </p:tgtEl>
                                            <p:attrNameLst>
                                              <p:attrName>style.visibility</p:attrName>
                                            </p:attrNameLst>
                                          </p:cBhvr>
                                          <p:to>
                                            <p:strVal val="hidden"/>
                                          </p:to>
                                        </p:set>
                                      </p:childTnLst>
                                    </p:cTn>
                                  </p:par>
                                </p:childTnLst>
                              </p:cTn>
                            </p:par>
                          </p:childTnLst>
                        </p:cTn>
                      </p:par>
                    </p:childTnLst>
                  </p:cTn>
                  <p:nextCondLst>
                    <p:cond evt="onClick" delay="0">
                      <p:tgtEl>
                        <p:spTgt spid="120"/>
                      </p:tgtEl>
                    </p:cond>
                  </p:nextCondLst>
                </p:seq>
                <p:seq concurrent="1" nextAc="seek">
                  <p:cTn id="78" restart="whenNotActive" fill="hold" evtFilter="cancelBubble" nodeType="interactiveSeq">
                    <p:stCondLst>
                      <p:cond evt="onClick" delay="0">
                        <p:tgtEl>
                          <p:spTgt spid="119"/>
                        </p:tgtEl>
                      </p:cond>
                    </p:stCondLst>
                    <p:endSync evt="end" delay="0">
                      <p:rtn val="all"/>
                    </p:endSync>
                    <p:childTnLst>
                      <p:par>
                        <p:cTn id="79" fill="hold">
                          <p:stCondLst>
                            <p:cond delay="0"/>
                          </p:stCondLst>
                          <p:childTnLst>
                            <p:par>
                              <p:cTn id="80" fill="hold">
                                <p:stCondLst>
                                  <p:cond delay="0"/>
                                </p:stCondLst>
                                <p:childTnLst>
                                  <p:par>
                                    <p:cTn id="81" presetID="1" presetClass="mediacall" presetSubtype="0" fill="hold" nodeType="afterEffect">
                                      <p:stCondLst>
                                        <p:cond delay="0"/>
                                      </p:stCondLst>
                                      <p:childTnLst>
                                        <p:cmd type="call" cmd="playFrom(0.0)">
                                          <p:cBhvr>
                                            <p:cTn id="82" dur="4995" fill="hold"/>
                                            <p:tgtEl>
                                              <p:spTgt spid="40"/>
                                            </p:tgtEl>
                                          </p:cBhvr>
                                        </p:cmd>
                                      </p:childTnLst>
                                    </p:cTn>
                                  </p:par>
                                  <p:par>
                                    <p:cTn id="83" presetID="10" presetClass="exit" presetSubtype="0" fill="hold" nodeType="withEffect">
                                      <p:stCondLst>
                                        <p:cond delay="0"/>
                                      </p:stCondLst>
                                      <p:childTnLst>
                                        <p:animEffect transition="out" filter="fade">
                                          <p:cBhvr>
                                            <p:cTn id="84" dur="500"/>
                                            <p:tgtEl>
                                              <p:spTgt spid="29"/>
                                            </p:tgtEl>
                                          </p:cBhvr>
                                        </p:animEffect>
                                        <p:set>
                                          <p:cBhvr>
                                            <p:cTn id="85" dur="1" fill="hold">
                                              <p:stCondLst>
                                                <p:cond delay="499"/>
                                              </p:stCondLst>
                                            </p:cTn>
                                            <p:tgtEl>
                                              <p:spTgt spid="29"/>
                                            </p:tgtEl>
                                            <p:attrNameLst>
                                              <p:attrName>style.visibility</p:attrName>
                                            </p:attrNameLst>
                                          </p:cBhvr>
                                          <p:to>
                                            <p:strVal val="hidden"/>
                                          </p:to>
                                        </p:set>
                                      </p:childTnLst>
                                    </p:cTn>
                                  </p:par>
                                  <p:par>
                                    <p:cTn id="86" presetID="42" presetClass="path" presetSubtype="0" fill="hold" nodeType="withEffect" p14:presetBounceEnd="57000">
                                      <p:stCondLst>
                                        <p:cond delay="0"/>
                                      </p:stCondLst>
                                      <p:childTnLst>
                                        <p:animMotion origin="layout" path="M 1.45833E-6 4.07407E-6 L 0.60325 0.0581 " pathEditMode="relative" rAng="0" ptsTypes="AA" p14:bounceEnd="57000">
                                          <p:cBhvr>
                                            <p:cTn id="87" dur="1000" fill="hold"/>
                                            <p:tgtEl>
                                              <p:spTgt spid="27"/>
                                            </p:tgtEl>
                                            <p:attrNameLst>
                                              <p:attrName>ppt_x</p:attrName>
                                              <p:attrName>ppt_y</p:attrName>
                                            </p:attrNameLst>
                                          </p:cBhvr>
                                          <p:rCtr x="30169" y="2894"/>
                                        </p:animMotion>
                                      </p:childTnLst>
                                    </p:cTn>
                                  </p:par>
                                </p:childTnLst>
                              </p:cTn>
                            </p:par>
                          </p:childTnLst>
                        </p:cTn>
                      </p:par>
                    </p:childTnLst>
                  </p:cTn>
                  <p:nextCondLst>
                    <p:cond evt="onClick" delay="0">
                      <p:tgtEl>
                        <p:spTgt spid="119"/>
                      </p:tgtEl>
                    </p:cond>
                  </p:nextCondLst>
                </p:seq>
                <p:seq concurrent="1" nextAc="seek">
                  <p:cTn id="88" restart="whenNotActive" fill="hold" evtFilter="cancelBubble" nodeType="interactiveSeq">
                    <p:stCondLst>
                      <p:cond evt="onClick" delay="0">
                        <p:tgtEl>
                          <p:spTgt spid="2"/>
                        </p:tgtEl>
                      </p:cond>
                    </p:stCondLst>
                    <p:endSync evt="end" delay="0">
                      <p:rtn val="all"/>
                    </p:endSync>
                    <p:childTnLst>
                      <p:par>
                        <p:cTn id="89" fill="hold">
                          <p:stCondLst>
                            <p:cond delay="0"/>
                          </p:stCondLst>
                          <p:childTnLst>
                            <p:par>
                              <p:cTn id="90" fill="hold">
                                <p:stCondLst>
                                  <p:cond delay="0"/>
                                </p:stCondLst>
                                <p:childTnLst>
                                  <p:par>
                                    <p:cTn id="91" presetID="1" presetClass="mediacall" presetSubtype="0" fill="hold" nodeType="afterEffect">
                                      <p:stCondLst>
                                        <p:cond delay="0"/>
                                      </p:stCondLst>
                                      <p:childTnLst>
                                        <p:cmd type="call" cmd="playFrom(0.0)">
                                          <p:cBhvr>
                                            <p:cTn id="92" dur="4995" fill="hold"/>
                                            <p:tgtEl>
                                              <p:spTgt spid="40"/>
                                            </p:tgtEl>
                                          </p:cBhvr>
                                        </p:cmd>
                                      </p:childTnLst>
                                    </p:cTn>
                                  </p:par>
                                  <p:par>
                                    <p:cTn id="93" presetID="10" presetClass="exit" presetSubtype="0" fill="hold" nodeType="withEffect">
                                      <p:stCondLst>
                                        <p:cond delay="0"/>
                                      </p:stCondLst>
                                      <p:childTnLst>
                                        <p:animEffect transition="out" filter="fade">
                                          <p:cBhvr>
                                            <p:cTn id="94" dur="500"/>
                                            <p:tgtEl>
                                              <p:spTgt spid="29"/>
                                            </p:tgtEl>
                                          </p:cBhvr>
                                        </p:animEffect>
                                        <p:set>
                                          <p:cBhvr>
                                            <p:cTn id="95" dur="1" fill="hold">
                                              <p:stCondLst>
                                                <p:cond delay="499"/>
                                              </p:stCondLst>
                                            </p:cTn>
                                            <p:tgtEl>
                                              <p:spTgt spid="29"/>
                                            </p:tgtEl>
                                            <p:attrNameLst>
                                              <p:attrName>style.visibility</p:attrName>
                                            </p:attrNameLst>
                                          </p:cBhvr>
                                          <p:to>
                                            <p:strVal val="hidden"/>
                                          </p:to>
                                        </p:set>
                                      </p:childTnLst>
                                    </p:cTn>
                                  </p:par>
                                  <p:par>
                                    <p:cTn id="96" presetID="42" presetClass="path" presetSubtype="0" fill="hold" nodeType="withEffect" p14:presetBounceEnd="55000">
                                      <p:stCondLst>
                                        <p:cond delay="0"/>
                                      </p:stCondLst>
                                      <p:childTnLst>
                                        <p:animMotion origin="layout" path="M 1.45833E-6 4.07407E-6 L 0.58854 0.0581 " pathEditMode="relative" rAng="0" ptsTypes="AA" p14:bounceEnd="55000">
                                          <p:cBhvr>
                                            <p:cTn id="97" dur="1000" fill="hold"/>
                                            <p:tgtEl>
                                              <p:spTgt spid="27"/>
                                            </p:tgtEl>
                                            <p:attrNameLst>
                                              <p:attrName>ppt_x</p:attrName>
                                              <p:attrName>ppt_y</p:attrName>
                                            </p:attrNameLst>
                                          </p:cBhvr>
                                          <p:rCtr x="29427" y="2894"/>
                                        </p:animMotion>
                                      </p:childTnLst>
                                    </p:cTn>
                                  </p:par>
                                </p:childTnLst>
                              </p:cTn>
                            </p:par>
                          </p:childTnLst>
                        </p:cTn>
                      </p:par>
                    </p:childTnLst>
                  </p:cTn>
                  <p:nextCondLst>
                    <p:cond evt="onClick" delay="0">
                      <p:tgtEl>
                        <p:spTgt spid="2"/>
                      </p:tgtEl>
                    </p:cond>
                  </p:nextCondLst>
                </p:seq>
                <p:seq concurrent="1" nextAc="seek">
                  <p:cTn id="98" restart="whenNotActive" fill="hold" evtFilter="cancelBubble" nodeType="interactiveSeq">
                    <p:stCondLst>
                      <p:cond evt="onClick" delay="0">
                        <p:tgtEl>
                          <p:spTgt spid="116"/>
                        </p:tgtEl>
                      </p:cond>
                    </p:stCondLst>
                    <p:endSync evt="end" delay="0">
                      <p:rtn val="all"/>
                    </p:endSync>
                    <p:childTnLst>
                      <p:par>
                        <p:cTn id="99" fill="hold">
                          <p:stCondLst>
                            <p:cond delay="0"/>
                          </p:stCondLst>
                          <p:childTnLst>
                            <p:par>
                              <p:cTn id="100" fill="hold">
                                <p:stCondLst>
                                  <p:cond delay="0"/>
                                </p:stCondLst>
                                <p:childTnLst>
                                  <p:par>
                                    <p:cTn id="101" presetID="1" presetClass="mediacall" presetSubtype="0" fill="hold" nodeType="afterEffect">
                                      <p:stCondLst>
                                        <p:cond delay="0"/>
                                      </p:stCondLst>
                                      <p:childTnLst>
                                        <p:cmd type="call" cmd="playFrom(0.0)">
                                          <p:cBhvr>
                                            <p:cTn id="102" dur="4995" fill="hold"/>
                                            <p:tgtEl>
                                              <p:spTgt spid="40"/>
                                            </p:tgtEl>
                                          </p:cBhvr>
                                        </p:cmd>
                                      </p:childTnLst>
                                    </p:cTn>
                                  </p:par>
                                  <p:par>
                                    <p:cTn id="103" presetID="10" presetClass="exit" presetSubtype="0" fill="hold" nodeType="withEffect">
                                      <p:stCondLst>
                                        <p:cond delay="0"/>
                                      </p:stCondLst>
                                      <p:childTnLst>
                                        <p:animEffect transition="out" filter="fade">
                                          <p:cBhvr>
                                            <p:cTn id="104" dur="500"/>
                                            <p:tgtEl>
                                              <p:spTgt spid="29"/>
                                            </p:tgtEl>
                                          </p:cBhvr>
                                        </p:animEffect>
                                        <p:set>
                                          <p:cBhvr>
                                            <p:cTn id="105" dur="1" fill="hold">
                                              <p:stCondLst>
                                                <p:cond delay="499"/>
                                              </p:stCondLst>
                                            </p:cTn>
                                            <p:tgtEl>
                                              <p:spTgt spid="29"/>
                                            </p:tgtEl>
                                            <p:attrNameLst>
                                              <p:attrName>style.visibility</p:attrName>
                                            </p:attrNameLst>
                                          </p:cBhvr>
                                          <p:to>
                                            <p:strVal val="hidden"/>
                                          </p:to>
                                        </p:set>
                                      </p:childTnLst>
                                    </p:cTn>
                                  </p:par>
                                  <p:par>
                                    <p:cTn id="106" presetID="42" presetClass="path" presetSubtype="0" fill="hold" nodeType="withEffect" p14:presetBounceEnd="57000">
                                      <p:stCondLst>
                                        <p:cond delay="0"/>
                                      </p:stCondLst>
                                      <p:childTnLst>
                                        <p:animMotion origin="layout" path="M 1.45833E-6 4.07407E-6 L 0.60325 0.05208 " pathEditMode="relative" rAng="0" ptsTypes="AA" p14:bounceEnd="57000">
                                          <p:cBhvr>
                                            <p:cTn id="107" dur="1000" fill="hold"/>
                                            <p:tgtEl>
                                              <p:spTgt spid="27"/>
                                            </p:tgtEl>
                                            <p:attrNameLst>
                                              <p:attrName>ppt_x</p:attrName>
                                              <p:attrName>ppt_y</p:attrName>
                                            </p:attrNameLst>
                                          </p:cBhvr>
                                          <p:rCtr x="30169" y="2593"/>
                                        </p:animMotion>
                                      </p:childTnLst>
                                    </p:cTn>
                                  </p:par>
                                </p:childTnLst>
                              </p:cTn>
                            </p:par>
                          </p:childTnLst>
                        </p:cTn>
                      </p:par>
                    </p:childTnLst>
                  </p:cTn>
                  <p:nextCondLst>
                    <p:cond evt="onClick" delay="0">
                      <p:tgtEl>
                        <p:spTgt spid="116"/>
                      </p:tgtEl>
                    </p:cond>
                  </p:nextCondLst>
                </p:seq>
                <p:audio>
                  <p:cMediaNode vol="36585">
                    <p:cTn id="108" fill="hold" display="0">
                      <p:stCondLst>
                        <p:cond delay="indefinite"/>
                      </p:stCondLst>
                      <p:endCondLst>
                        <p:cond evt="onStopAudio" delay="0">
                          <p:tgtEl>
                            <p:sldTgt/>
                          </p:tgtEl>
                        </p:cond>
                      </p:endCondLst>
                    </p:cTn>
                    <p:tgtEl>
                      <p:spTgt spid="40"/>
                    </p:tgtEl>
                  </p:cMediaNode>
                </p:audio>
                <p:audio>
                  <p:cMediaNode vol="40244">
                    <p:cTn id="109" fill="hold" display="0">
                      <p:stCondLst>
                        <p:cond delay="indefinite"/>
                      </p:stCondLst>
                      <p:endCondLst>
                        <p:cond evt="onStopAudio" delay="0">
                          <p:tgtEl>
                            <p:sldTgt/>
                          </p:tgtEl>
                        </p:cond>
                      </p:endCondLst>
                    </p:cTn>
                    <p:tgtEl>
                      <p:spTgt spid="41"/>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1000" fill="hold"/>
                                            <p:tgtEl>
                                              <p:spTgt spid="29"/>
                                            </p:tgtEl>
                                            <p:attrNameLst>
                                              <p:attrName>ppt_x</p:attrName>
                                            </p:attrNameLst>
                                          </p:cBhvr>
                                          <p:tavLst>
                                            <p:tav tm="0">
                                              <p:val>
                                                <p:strVal val="0-#ppt_w/2"/>
                                              </p:val>
                                            </p:tav>
                                            <p:tav tm="100000">
                                              <p:val>
                                                <p:strVal val="#ppt_x"/>
                                              </p:val>
                                            </p:tav>
                                          </p:tavLst>
                                        </p:anim>
                                        <p:anim calcmode="lin" valueType="num">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1+#ppt_w/2"/>
                                              </p:val>
                                            </p:tav>
                                            <p:tav tm="100000">
                                              <p:val>
                                                <p:strVal val="#ppt_x"/>
                                              </p:val>
                                            </p:tav>
                                          </p:tavLst>
                                        </p:anim>
                                        <p:anim calcmode="lin" valueType="num">
                                          <p:cBhvr additive="base">
                                            <p:cTn id="12"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1000" fill="hold"/>
                                            <p:tgtEl>
                                              <p:spTgt spid="20"/>
                                            </p:tgtEl>
                                            <p:attrNameLst>
                                              <p:attrName>ppt_x</p:attrName>
                                            </p:attrNameLst>
                                          </p:cBhvr>
                                          <p:tavLst>
                                            <p:tav tm="0">
                                              <p:val>
                                                <p:strVal val="#ppt_x"/>
                                              </p:val>
                                            </p:tav>
                                            <p:tav tm="100000">
                                              <p:val>
                                                <p:strVal val="#ppt_x"/>
                                              </p:val>
                                            </p:tav>
                                          </p:tavLst>
                                        </p:anim>
                                        <p:anim calcmode="lin" valueType="num">
                                          <p:cBhvr additive="base">
                                            <p:cTn id="18" dur="1000" fill="hold"/>
                                            <p:tgtEl>
                                              <p:spTgt spid="2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1000" fill="hold"/>
                                            <p:tgtEl>
                                              <p:spTgt spid="2"/>
                                            </p:tgtEl>
                                            <p:attrNameLst>
                                              <p:attrName>ppt_x</p:attrName>
                                            </p:attrNameLst>
                                          </p:cBhvr>
                                          <p:tavLst>
                                            <p:tav tm="0">
                                              <p:val>
                                                <p:strVal val="#ppt_x"/>
                                              </p:val>
                                            </p:tav>
                                            <p:tav tm="100000">
                                              <p:val>
                                                <p:strVal val="#ppt_x"/>
                                              </p:val>
                                            </p:tav>
                                          </p:tavLst>
                                        </p:anim>
                                        <p:anim calcmode="lin" valueType="num">
                                          <p:cBhvr additive="base">
                                            <p:cTn id="22" dur="1000" fill="hold"/>
                                            <p:tgtEl>
                                              <p:spTgt spid="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300"/>
                                      </p:stCondLst>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1000" fill="hold"/>
                                            <p:tgtEl>
                                              <p:spTgt spid="23"/>
                                            </p:tgtEl>
                                            <p:attrNameLst>
                                              <p:attrName>ppt_x</p:attrName>
                                            </p:attrNameLst>
                                          </p:cBhvr>
                                          <p:tavLst>
                                            <p:tav tm="0">
                                              <p:val>
                                                <p:strVal val="#ppt_x"/>
                                              </p:val>
                                            </p:tav>
                                            <p:tav tm="100000">
                                              <p:val>
                                                <p:strVal val="#ppt_x"/>
                                              </p:val>
                                            </p:tav>
                                          </p:tavLst>
                                        </p:anim>
                                        <p:anim calcmode="lin" valueType="num">
                                          <p:cBhvr additive="base">
                                            <p:cTn id="26" dur="1000" fill="hold"/>
                                            <p:tgtEl>
                                              <p:spTgt spid="2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300"/>
                                      </p:stCondLst>
                                      <p:childTnLst>
                                        <p:set>
                                          <p:cBhvr>
                                            <p:cTn id="28" dur="1" fill="hold">
                                              <p:stCondLst>
                                                <p:cond delay="0"/>
                                              </p:stCondLst>
                                            </p:cTn>
                                            <p:tgtEl>
                                              <p:spTgt spid="119"/>
                                            </p:tgtEl>
                                            <p:attrNameLst>
                                              <p:attrName>style.visibility</p:attrName>
                                            </p:attrNameLst>
                                          </p:cBhvr>
                                          <p:to>
                                            <p:strVal val="visible"/>
                                          </p:to>
                                        </p:set>
                                        <p:anim calcmode="lin" valueType="num">
                                          <p:cBhvr additive="base">
                                            <p:cTn id="29" dur="1000" fill="hold"/>
                                            <p:tgtEl>
                                              <p:spTgt spid="119"/>
                                            </p:tgtEl>
                                            <p:attrNameLst>
                                              <p:attrName>ppt_x</p:attrName>
                                            </p:attrNameLst>
                                          </p:cBhvr>
                                          <p:tavLst>
                                            <p:tav tm="0">
                                              <p:val>
                                                <p:strVal val="#ppt_x"/>
                                              </p:val>
                                            </p:tav>
                                            <p:tav tm="100000">
                                              <p:val>
                                                <p:strVal val="#ppt_x"/>
                                              </p:val>
                                            </p:tav>
                                          </p:tavLst>
                                        </p:anim>
                                        <p:anim calcmode="lin" valueType="num">
                                          <p:cBhvr additive="base">
                                            <p:cTn id="30" dur="1000" fill="hold"/>
                                            <p:tgtEl>
                                              <p:spTgt spid="119"/>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700"/>
                                      </p:stCondLst>
                                      <p:childTnLst>
                                        <p:set>
                                          <p:cBhvr>
                                            <p:cTn id="32" dur="1" fill="hold">
                                              <p:stCondLst>
                                                <p:cond delay="0"/>
                                              </p:stCondLst>
                                            </p:cTn>
                                            <p:tgtEl>
                                              <p:spTgt spid="21"/>
                                            </p:tgtEl>
                                            <p:attrNameLst>
                                              <p:attrName>style.visibility</p:attrName>
                                            </p:attrNameLst>
                                          </p:cBhvr>
                                          <p:to>
                                            <p:strVal val="visible"/>
                                          </p:to>
                                        </p:set>
                                        <p:anim calcmode="lin" valueType="num">
                                          <p:cBhvr additive="base">
                                            <p:cTn id="33" dur="1000" fill="hold"/>
                                            <p:tgtEl>
                                              <p:spTgt spid="21"/>
                                            </p:tgtEl>
                                            <p:attrNameLst>
                                              <p:attrName>ppt_x</p:attrName>
                                            </p:attrNameLst>
                                          </p:cBhvr>
                                          <p:tavLst>
                                            <p:tav tm="0">
                                              <p:val>
                                                <p:strVal val="#ppt_x"/>
                                              </p:val>
                                            </p:tav>
                                            <p:tav tm="100000">
                                              <p:val>
                                                <p:strVal val="#ppt_x"/>
                                              </p:val>
                                            </p:tav>
                                          </p:tavLst>
                                        </p:anim>
                                        <p:anim calcmode="lin" valueType="num">
                                          <p:cBhvr additive="base">
                                            <p:cTn id="34" dur="1000" fill="hold"/>
                                            <p:tgtEl>
                                              <p:spTgt spid="21"/>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700"/>
                                      </p:stCondLst>
                                      <p:childTnLst>
                                        <p:set>
                                          <p:cBhvr>
                                            <p:cTn id="36" dur="1" fill="hold">
                                              <p:stCondLst>
                                                <p:cond delay="0"/>
                                              </p:stCondLst>
                                            </p:cTn>
                                            <p:tgtEl>
                                              <p:spTgt spid="116"/>
                                            </p:tgtEl>
                                            <p:attrNameLst>
                                              <p:attrName>style.visibility</p:attrName>
                                            </p:attrNameLst>
                                          </p:cBhvr>
                                          <p:to>
                                            <p:strVal val="visible"/>
                                          </p:to>
                                        </p:set>
                                        <p:anim calcmode="lin" valueType="num">
                                          <p:cBhvr additive="base">
                                            <p:cTn id="37" dur="1000" fill="hold"/>
                                            <p:tgtEl>
                                              <p:spTgt spid="116"/>
                                            </p:tgtEl>
                                            <p:attrNameLst>
                                              <p:attrName>ppt_x</p:attrName>
                                            </p:attrNameLst>
                                          </p:cBhvr>
                                          <p:tavLst>
                                            <p:tav tm="0">
                                              <p:val>
                                                <p:strVal val="#ppt_x"/>
                                              </p:val>
                                            </p:tav>
                                            <p:tav tm="100000">
                                              <p:val>
                                                <p:strVal val="#ppt_x"/>
                                              </p:val>
                                            </p:tav>
                                          </p:tavLst>
                                        </p:anim>
                                        <p:anim calcmode="lin" valueType="num">
                                          <p:cBhvr additive="base">
                                            <p:cTn id="38" dur="1000" fill="hold"/>
                                            <p:tgtEl>
                                              <p:spTgt spid="116"/>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1100"/>
                                      </p:stCondLst>
                                      <p:childTnLst>
                                        <p:set>
                                          <p:cBhvr>
                                            <p:cTn id="40" dur="1" fill="hold">
                                              <p:stCondLst>
                                                <p:cond delay="0"/>
                                              </p:stCondLst>
                                            </p:cTn>
                                            <p:tgtEl>
                                              <p:spTgt spid="22"/>
                                            </p:tgtEl>
                                            <p:attrNameLst>
                                              <p:attrName>style.visibility</p:attrName>
                                            </p:attrNameLst>
                                          </p:cBhvr>
                                          <p:to>
                                            <p:strVal val="visible"/>
                                          </p:to>
                                        </p:set>
                                        <p:anim calcmode="lin" valueType="num">
                                          <p:cBhvr additive="base">
                                            <p:cTn id="41" dur="1000" fill="hold"/>
                                            <p:tgtEl>
                                              <p:spTgt spid="22"/>
                                            </p:tgtEl>
                                            <p:attrNameLst>
                                              <p:attrName>ppt_x</p:attrName>
                                            </p:attrNameLst>
                                          </p:cBhvr>
                                          <p:tavLst>
                                            <p:tav tm="0">
                                              <p:val>
                                                <p:strVal val="#ppt_x"/>
                                              </p:val>
                                            </p:tav>
                                            <p:tav tm="100000">
                                              <p:val>
                                                <p:strVal val="#ppt_x"/>
                                              </p:val>
                                            </p:tav>
                                          </p:tavLst>
                                        </p:anim>
                                        <p:anim calcmode="lin" valueType="num">
                                          <p:cBhvr additive="base">
                                            <p:cTn id="42" dur="1000" fill="hold"/>
                                            <p:tgtEl>
                                              <p:spTgt spid="22"/>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1100"/>
                                      </p:stCondLst>
                                      <p:childTnLst>
                                        <p:set>
                                          <p:cBhvr>
                                            <p:cTn id="44" dur="1" fill="hold">
                                              <p:stCondLst>
                                                <p:cond delay="0"/>
                                              </p:stCondLst>
                                            </p:cTn>
                                            <p:tgtEl>
                                              <p:spTgt spid="120"/>
                                            </p:tgtEl>
                                            <p:attrNameLst>
                                              <p:attrName>style.visibility</p:attrName>
                                            </p:attrNameLst>
                                          </p:cBhvr>
                                          <p:to>
                                            <p:strVal val="visible"/>
                                          </p:to>
                                        </p:set>
                                        <p:anim calcmode="lin" valueType="num">
                                          <p:cBhvr additive="base">
                                            <p:cTn id="45" dur="1000" fill="hold"/>
                                            <p:tgtEl>
                                              <p:spTgt spid="120"/>
                                            </p:tgtEl>
                                            <p:attrNameLst>
                                              <p:attrName>ppt_x</p:attrName>
                                            </p:attrNameLst>
                                          </p:cBhvr>
                                          <p:tavLst>
                                            <p:tav tm="0">
                                              <p:val>
                                                <p:strVal val="#ppt_x"/>
                                              </p:val>
                                            </p:tav>
                                            <p:tav tm="100000">
                                              <p:val>
                                                <p:strVal val="#ppt_x"/>
                                              </p:val>
                                            </p:tav>
                                          </p:tavLst>
                                        </p:anim>
                                        <p:anim calcmode="lin" valueType="num">
                                          <p:cBhvr additive="base">
                                            <p:cTn id="46" dur="100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120"/>
                        </p:tgtEl>
                      </p:cond>
                    </p:stCondLst>
                    <p:endSync evt="end" delay="0">
                      <p:rtn val="all"/>
                    </p:endSync>
                    <p:childTnLst>
                      <p:par>
                        <p:cTn id="48" fill="hold">
                          <p:stCondLst>
                            <p:cond delay="0"/>
                          </p:stCondLst>
                          <p:childTnLst>
                            <p:par>
                              <p:cTn id="49" fill="hold">
                                <p:stCondLst>
                                  <p:cond delay="0"/>
                                </p:stCondLst>
                                <p:childTnLst>
                                  <p:par>
                                    <p:cTn id="50" presetID="1" presetClass="mediacall" presetSubtype="0" fill="hold" nodeType="afterEffect">
                                      <p:stCondLst>
                                        <p:cond delay="0"/>
                                      </p:stCondLst>
                                      <p:childTnLst>
                                        <p:cmd type="call" cmd="playFrom(0.0)">
                                          <p:cBhvr>
                                            <p:cTn id="51" dur="3432" fill="hold"/>
                                            <p:tgtEl>
                                              <p:spTgt spid="41"/>
                                            </p:tgtEl>
                                          </p:cBhvr>
                                        </p:cmd>
                                      </p:childTnLst>
                                    </p:cTn>
                                  </p:par>
                                  <p:par>
                                    <p:cTn id="52" presetID="10" presetClass="exit" presetSubtype="0" fill="hold" nodeType="withEffect">
                                      <p:stCondLst>
                                        <p:cond delay="0"/>
                                      </p:stCondLst>
                                      <p:childTnLst>
                                        <p:animEffect transition="out" filter="fade">
                                          <p:cBhvr>
                                            <p:cTn id="53" dur="500"/>
                                            <p:tgtEl>
                                              <p:spTgt spid="27"/>
                                            </p:tgtEl>
                                          </p:cBhvr>
                                        </p:animEffect>
                                        <p:set>
                                          <p:cBhvr>
                                            <p:cTn id="54" dur="1" fill="hold">
                                              <p:stCondLst>
                                                <p:cond delay="499"/>
                                              </p:stCondLst>
                                            </p:cTn>
                                            <p:tgtEl>
                                              <p:spTgt spid="27"/>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29"/>
                                            </p:tgtEl>
                                          </p:cBhvr>
                                        </p:animEffect>
                                        <p:set>
                                          <p:cBhvr>
                                            <p:cTn id="57" dur="1" fill="hold">
                                              <p:stCondLst>
                                                <p:cond delay="499"/>
                                              </p:stCondLst>
                                            </p:cTn>
                                            <p:tgtEl>
                                              <p:spTgt spid="29"/>
                                            </p:tgtEl>
                                            <p:attrNameLst>
                                              <p:attrName>style.visibility</p:attrName>
                                            </p:attrNameLst>
                                          </p:cBhvr>
                                          <p:to>
                                            <p:strVal val="hidden"/>
                                          </p:to>
                                        </p:set>
                                      </p:childTnLst>
                                    </p:cTn>
                                  </p:par>
                                  <p:par>
                                    <p:cTn id="58" presetID="42" presetClass="path" presetSubtype="0" fill="hold" nodeType="withEffect">
                                      <p:stCondLst>
                                        <p:cond delay="0"/>
                                      </p:stCondLst>
                                      <p:childTnLst>
                                        <p:animMotion origin="layout" path="M 4.16667E-6 3.7037E-7 L 0.34882 0.0412 " pathEditMode="relative" rAng="0" ptsTypes="AA">
                                          <p:cBhvr>
                                            <p:cTn id="59" dur="1500" fill="hold"/>
                                            <p:tgtEl>
                                              <p:spTgt spid="26"/>
                                            </p:tgtEl>
                                            <p:attrNameLst>
                                              <p:attrName>ppt_x</p:attrName>
                                              <p:attrName>ppt_y</p:attrName>
                                            </p:attrNameLst>
                                          </p:cBhvr>
                                          <p:rCtr x="17435" y="2060"/>
                                        </p:animMotion>
                                      </p:childTnLst>
                                    </p:cTn>
                                  </p:par>
                                  <p:par>
                                    <p:cTn id="60" presetID="10" presetClass="exit" presetSubtype="0" fill="hold" nodeType="withEffect">
                                      <p:stCondLst>
                                        <p:cond delay="0"/>
                                      </p:stCondLst>
                                      <p:childTnLst>
                                        <p:animEffect transition="out" filter="fade">
                                          <p:cBhvr>
                                            <p:cTn id="61" dur="500"/>
                                            <p:tgtEl>
                                              <p:spTgt spid="20"/>
                                            </p:tgtEl>
                                          </p:cBhvr>
                                        </p:animEffect>
                                        <p:set>
                                          <p:cBhvr>
                                            <p:cTn id="62" dur="1" fill="hold">
                                              <p:stCondLst>
                                                <p:cond delay="499"/>
                                              </p:stCondLst>
                                            </p:cTn>
                                            <p:tgtEl>
                                              <p:spTgt spid="20"/>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500"/>
                                            <p:tgtEl>
                                              <p:spTgt spid="2"/>
                                            </p:tgtEl>
                                          </p:cBhvr>
                                        </p:animEffect>
                                        <p:set>
                                          <p:cBhvr>
                                            <p:cTn id="65" dur="1" fill="hold">
                                              <p:stCondLst>
                                                <p:cond delay="499"/>
                                              </p:stCondLst>
                                            </p:cTn>
                                            <p:tgtEl>
                                              <p:spTgt spid="2"/>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23"/>
                                            </p:tgtEl>
                                          </p:cBhvr>
                                        </p:animEffect>
                                        <p:set>
                                          <p:cBhvr>
                                            <p:cTn id="68" dur="1" fill="hold">
                                              <p:stCondLst>
                                                <p:cond delay="499"/>
                                              </p:stCondLst>
                                            </p:cTn>
                                            <p:tgtEl>
                                              <p:spTgt spid="23"/>
                                            </p:tgtEl>
                                            <p:attrNameLst>
                                              <p:attrName>style.visibility</p:attrName>
                                            </p:attrNameLst>
                                          </p:cBhvr>
                                          <p:to>
                                            <p:strVal val="hidden"/>
                                          </p:to>
                                        </p:set>
                                      </p:childTnLst>
                                    </p:cTn>
                                  </p:par>
                                  <p:par>
                                    <p:cTn id="69" presetID="10" presetClass="exit" presetSubtype="0" fill="hold" nodeType="withEffect">
                                      <p:stCondLst>
                                        <p:cond delay="0"/>
                                      </p:stCondLst>
                                      <p:childTnLst>
                                        <p:animEffect transition="out" filter="fade">
                                          <p:cBhvr>
                                            <p:cTn id="70" dur="500"/>
                                            <p:tgtEl>
                                              <p:spTgt spid="119"/>
                                            </p:tgtEl>
                                          </p:cBhvr>
                                        </p:animEffect>
                                        <p:set>
                                          <p:cBhvr>
                                            <p:cTn id="71" dur="1" fill="hold">
                                              <p:stCondLst>
                                                <p:cond delay="499"/>
                                              </p:stCondLst>
                                            </p:cTn>
                                            <p:tgtEl>
                                              <p:spTgt spid="119"/>
                                            </p:tgtEl>
                                            <p:attrNameLst>
                                              <p:attrName>style.visibility</p:attrName>
                                            </p:attrNameLst>
                                          </p:cBhvr>
                                          <p:to>
                                            <p:strVal val="hidden"/>
                                          </p:to>
                                        </p:set>
                                      </p:childTnLst>
                                    </p:cTn>
                                  </p:par>
                                  <p:par>
                                    <p:cTn id="72" presetID="10" presetClass="exit" presetSubtype="0" fill="hold" nodeType="withEffect">
                                      <p:stCondLst>
                                        <p:cond delay="0"/>
                                      </p:stCondLst>
                                      <p:childTnLst>
                                        <p:animEffect transition="out" filter="fade">
                                          <p:cBhvr>
                                            <p:cTn id="73" dur="500"/>
                                            <p:tgtEl>
                                              <p:spTgt spid="21"/>
                                            </p:tgtEl>
                                          </p:cBhvr>
                                        </p:animEffect>
                                        <p:set>
                                          <p:cBhvr>
                                            <p:cTn id="74" dur="1" fill="hold">
                                              <p:stCondLst>
                                                <p:cond delay="499"/>
                                              </p:stCondLst>
                                            </p:cTn>
                                            <p:tgtEl>
                                              <p:spTgt spid="21"/>
                                            </p:tgtEl>
                                            <p:attrNameLst>
                                              <p:attrName>style.visibility</p:attrName>
                                            </p:attrNameLst>
                                          </p:cBhvr>
                                          <p:to>
                                            <p:strVal val="hidden"/>
                                          </p:to>
                                        </p:set>
                                      </p:childTnLst>
                                    </p:cTn>
                                  </p:par>
                                  <p:par>
                                    <p:cTn id="75" presetID="10" presetClass="exit" presetSubtype="0" fill="hold" nodeType="withEffect">
                                      <p:stCondLst>
                                        <p:cond delay="0"/>
                                      </p:stCondLst>
                                      <p:childTnLst>
                                        <p:animEffect transition="out" filter="fade">
                                          <p:cBhvr>
                                            <p:cTn id="76" dur="500"/>
                                            <p:tgtEl>
                                              <p:spTgt spid="116"/>
                                            </p:tgtEl>
                                          </p:cBhvr>
                                        </p:animEffect>
                                        <p:set>
                                          <p:cBhvr>
                                            <p:cTn id="77" dur="1" fill="hold">
                                              <p:stCondLst>
                                                <p:cond delay="499"/>
                                              </p:stCondLst>
                                            </p:cTn>
                                            <p:tgtEl>
                                              <p:spTgt spid="116"/>
                                            </p:tgtEl>
                                            <p:attrNameLst>
                                              <p:attrName>style.visibility</p:attrName>
                                            </p:attrNameLst>
                                          </p:cBhvr>
                                          <p:to>
                                            <p:strVal val="hidden"/>
                                          </p:to>
                                        </p:set>
                                      </p:childTnLst>
                                    </p:cTn>
                                  </p:par>
                                </p:childTnLst>
                              </p:cTn>
                            </p:par>
                          </p:childTnLst>
                        </p:cTn>
                      </p:par>
                    </p:childTnLst>
                  </p:cTn>
                  <p:nextCondLst>
                    <p:cond evt="onClick" delay="0">
                      <p:tgtEl>
                        <p:spTgt spid="120"/>
                      </p:tgtEl>
                    </p:cond>
                  </p:nextCondLst>
                </p:seq>
                <p:seq concurrent="1" nextAc="seek">
                  <p:cTn id="78" restart="whenNotActive" fill="hold" evtFilter="cancelBubble" nodeType="interactiveSeq">
                    <p:stCondLst>
                      <p:cond evt="onClick" delay="0">
                        <p:tgtEl>
                          <p:spTgt spid="119"/>
                        </p:tgtEl>
                      </p:cond>
                    </p:stCondLst>
                    <p:endSync evt="end" delay="0">
                      <p:rtn val="all"/>
                    </p:endSync>
                    <p:childTnLst>
                      <p:par>
                        <p:cTn id="79" fill="hold">
                          <p:stCondLst>
                            <p:cond delay="0"/>
                          </p:stCondLst>
                          <p:childTnLst>
                            <p:par>
                              <p:cTn id="80" fill="hold">
                                <p:stCondLst>
                                  <p:cond delay="0"/>
                                </p:stCondLst>
                                <p:childTnLst>
                                  <p:par>
                                    <p:cTn id="81" presetID="1" presetClass="mediacall" presetSubtype="0" fill="hold" nodeType="afterEffect">
                                      <p:stCondLst>
                                        <p:cond delay="0"/>
                                      </p:stCondLst>
                                      <p:childTnLst>
                                        <p:cmd type="call" cmd="playFrom(0.0)">
                                          <p:cBhvr>
                                            <p:cTn id="82" dur="4995" fill="hold"/>
                                            <p:tgtEl>
                                              <p:spTgt spid="40"/>
                                            </p:tgtEl>
                                          </p:cBhvr>
                                        </p:cmd>
                                      </p:childTnLst>
                                    </p:cTn>
                                  </p:par>
                                  <p:par>
                                    <p:cTn id="83" presetID="10" presetClass="exit" presetSubtype="0" fill="hold" nodeType="withEffect">
                                      <p:stCondLst>
                                        <p:cond delay="0"/>
                                      </p:stCondLst>
                                      <p:childTnLst>
                                        <p:animEffect transition="out" filter="fade">
                                          <p:cBhvr>
                                            <p:cTn id="84" dur="500"/>
                                            <p:tgtEl>
                                              <p:spTgt spid="29"/>
                                            </p:tgtEl>
                                          </p:cBhvr>
                                        </p:animEffect>
                                        <p:set>
                                          <p:cBhvr>
                                            <p:cTn id="85" dur="1" fill="hold">
                                              <p:stCondLst>
                                                <p:cond delay="499"/>
                                              </p:stCondLst>
                                            </p:cTn>
                                            <p:tgtEl>
                                              <p:spTgt spid="29"/>
                                            </p:tgtEl>
                                            <p:attrNameLst>
                                              <p:attrName>style.visibility</p:attrName>
                                            </p:attrNameLst>
                                          </p:cBhvr>
                                          <p:to>
                                            <p:strVal val="hidden"/>
                                          </p:to>
                                        </p:set>
                                      </p:childTnLst>
                                    </p:cTn>
                                  </p:par>
                                  <p:par>
                                    <p:cTn id="86" presetID="42" presetClass="path" presetSubtype="0" fill="hold" nodeType="withEffect">
                                      <p:stCondLst>
                                        <p:cond delay="0"/>
                                      </p:stCondLst>
                                      <p:childTnLst>
                                        <p:animMotion origin="layout" path="M 1.45833E-6 4.07407E-6 L 0.60325 0.0581 " pathEditMode="relative" rAng="0" ptsTypes="AA">
                                          <p:cBhvr>
                                            <p:cTn id="87" dur="1000" fill="hold"/>
                                            <p:tgtEl>
                                              <p:spTgt spid="27"/>
                                            </p:tgtEl>
                                            <p:attrNameLst>
                                              <p:attrName>ppt_x</p:attrName>
                                              <p:attrName>ppt_y</p:attrName>
                                            </p:attrNameLst>
                                          </p:cBhvr>
                                          <p:rCtr x="30169" y="2894"/>
                                        </p:animMotion>
                                      </p:childTnLst>
                                    </p:cTn>
                                  </p:par>
                                </p:childTnLst>
                              </p:cTn>
                            </p:par>
                          </p:childTnLst>
                        </p:cTn>
                      </p:par>
                    </p:childTnLst>
                  </p:cTn>
                  <p:nextCondLst>
                    <p:cond evt="onClick" delay="0">
                      <p:tgtEl>
                        <p:spTgt spid="119"/>
                      </p:tgtEl>
                    </p:cond>
                  </p:nextCondLst>
                </p:seq>
                <p:seq concurrent="1" nextAc="seek">
                  <p:cTn id="88" restart="whenNotActive" fill="hold" evtFilter="cancelBubble" nodeType="interactiveSeq">
                    <p:stCondLst>
                      <p:cond evt="onClick" delay="0">
                        <p:tgtEl>
                          <p:spTgt spid="2"/>
                        </p:tgtEl>
                      </p:cond>
                    </p:stCondLst>
                    <p:endSync evt="end" delay="0">
                      <p:rtn val="all"/>
                    </p:endSync>
                    <p:childTnLst>
                      <p:par>
                        <p:cTn id="89" fill="hold">
                          <p:stCondLst>
                            <p:cond delay="0"/>
                          </p:stCondLst>
                          <p:childTnLst>
                            <p:par>
                              <p:cTn id="90" fill="hold">
                                <p:stCondLst>
                                  <p:cond delay="0"/>
                                </p:stCondLst>
                                <p:childTnLst>
                                  <p:par>
                                    <p:cTn id="91" presetID="1" presetClass="mediacall" presetSubtype="0" fill="hold" nodeType="afterEffect">
                                      <p:stCondLst>
                                        <p:cond delay="0"/>
                                      </p:stCondLst>
                                      <p:childTnLst>
                                        <p:cmd type="call" cmd="playFrom(0.0)">
                                          <p:cBhvr>
                                            <p:cTn id="92" dur="4995" fill="hold"/>
                                            <p:tgtEl>
                                              <p:spTgt spid="40"/>
                                            </p:tgtEl>
                                          </p:cBhvr>
                                        </p:cmd>
                                      </p:childTnLst>
                                    </p:cTn>
                                  </p:par>
                                  <p:par>
                                    <p:cTn id="93" presetID="10" presetClass="exit" presetSubtype="0" fill="hold" nodeType="withEffect">
                                      <p:stCondLst>
                                        <p:cond delay="0"/>
                                      </p:stCondLst>
                                      <p:childTnLst>
                                        <p:animEffect transition="out" filter="fade">
                                          <p:cBhvr>
                                            <p:cTn id="94" dur="500"/>
                                            <p:tgtEl>
                                              <p:spTgt spid="29"/>
                                            </p:tgtEl>
                                          </p:cBhvr>
                                        </p:animEffect>
                                        <p:set>
                                          <p:cBhvr>
                                            <p:cTn id="95" dur="1" fill="hold">
                                              <p:stCondLst>
                                                <p:cond delay="499"/>
                                              </p:stCondLst>
                                            </p:cTn>
                                            <p:tgtEl>
                                              <p:spTgt spid="29"/>
                                            </p:tgtEl>
                                            <p:attrNameLst>
                                              <p:attrName>style.visibility</p:attrName>
                                            </p:attrNameLst>
                                          </p:cBhvr>
                                          <p:to>
                                            <p:strVal val="hidden"/>
                                          </p:to>
                                        </p:set>
                                      </p:childTnLst>
                                    </p:cTn>
                                  </p:par>
                                  <p:par>
                                    <p:cTn id="96" presetID="42" presetClass="path" presetSubtype="0" fill="hold" nodeType="withEffect">
                                      <p:stCondLst>
                                        <p:cond delay="0"/>
                                      </p:stCondLst>
                                      <p:childTnLst>
                                        <p:animMotion origin="layout" path="M 1.45833E-6 4.07407E-6 L 0.58854 0.0581 " pathEditMode="relative" rAng="0" ptsTypes="AA">
                                          <p:cBhvr>
                                            <p:cTn id="97" dur="1000" fill="hold"/>
                                            <p:tgtEl>
                                              <p:spTgt spid="27"/>
                                            </p:tgtEl>
                                            <p:attrNameLst>
                                              <p:attrName>ppt_x</p:attrName>
                                              <p:attrName>ppt_y</p:attrName>
                                            </p:attrNameLst>
                                          </p:cBhvr>
                                          <p:rCtr x="29427" y="2894"/>
                                        </p:animMotion>
                                      </p:childTnLst>
                                    </p:cTn>
                                  </p:par>
                                </p:childTnLst>
                              </p:cTn>
                            </p:par>
                          </p:childTnLst>
                        </p:cTn>
                      </p:par>
                    </p:childTnLst>
                  </p:cTn>
                  <p:nextCondLst>
                    <p:cond evt="onClick" delay="0">
                      <p:tgtEl>
                        <p:spTgt spid="2"/>
                      </p:tgtEl>
                    </p:cond>
                  </p:nextCondLst>
                </p:seq>
                <p:seq concurrent="1" nextAc="seek">
                  <p:cTn id="98" restart="whenNotActive" fill="hold" evtFilter="cancelBubble" nodeType="interactiveSeq">
                    <p:stCondLst>
                      <p:cond evt="onClick" delay="0">
                        <p:tgtEl>
                          <p:spTgt spid="116"/>
                        </p:tgtEl>
                      </p:cond>
                    </p:stCondLst>
                    <p:endSync evt="end" delay="0">
                      <p:rtn val="all"/>
                    </p:endSync>
                    <p:childTnLst>
                      <p:par>
                        <p:cTn id="99" fill="hold">
                          <p:stCondLst>
                            <p:cond delay="0"/>
                          </p:stCondLst>
                          <p:childTnLst>
                            <p:par>
                              <p:cTn id="100" fill="hold">
                                <p:stCondLst>
                                  <p:cond delay="0"/>
                                </p:stCondLst>
                                <p:childTnLst>
                                  <p:par>
                                    <p:cTn id="101" presetID="1" presetClass="mediacall" presetSubtype="0" fill="hold" nodeType="afterEffect">
                                      <p:stCondLst>
                                        <p:cond delay="0"/>
                                      </p:stCondLst>
                                      <p:childTnLst>
                                        <p:cmd type="call" cmd="playFrom(0.0)">
                                          <p:cBhvr>
                                            <p:cTn id="102" dur="4995" fill="hold"/>
                                            <p:tgtEl>
                                              <p:spTgt spid="40"/>
                                            </p:tgtEl>
                                          </p:cBhvr>
                                        </p:cmd>
                                      </p:childTnLst>
                                    </p:cTn>
                                  </p:par>
                                  <p:par>
                                    <p:cTn id="103" presetID="10" presetClass="exit" presetSubtype="0" fill="hold" nodeType="withEffect">
                                      <p:stCondLst>
                                        <p:cond delay="0"/>
                                      </p:stCondLst>
                                      <p:childTnLst>
                                        <p:animEffect transition="out" filter="fade">
                                          <p:cBhvr>
                                            <p:cTn id="104" dur="500"/>
                                            <p:tgtEl>
                                              <p:spTgt spid="29"/>
                                            </p:tgtEl>
                                          </p:cBhvr>
                                        </p:animEffect>
                                        <p:set>
                                          <p:cBhvr>
                                            <p:cTn id="105" dur="1" fill="hold">
                                              <p:stCondLst>
                                                <p:cond delay="499"/>
                                              </p:stCondLst>
                                            </p:cTn>
                                            <p:tgtEl>
                                              <p:spTgt spid="29"/>
                                            </p:tgtEl>
                                            <p:attrNameLst>
                                              <p:attrName>style.visibility</p:attrName>
                                            </p:attrNameLst>
                                          </p:cBhvr>
                                          <p:to>
                                            <p:strVal val="hidden"/>
                                          </p:to>
                                        </p:set>
                                      </p:childTnLst>
                                    </p:cTn>
                                  </p:par>
                                  <p:par>
                                    <p:cTn id="106" presetID="42" presetClass="path" presetSubtype="0" fill="hold" nodeType="withEffect">
                                      <p:stCondLst>
                                        <p:cond delay="0"/>
                                      </p:stCondLst>
                                      <p:childTnLst>
                                        <p:animMotion origin="layout" path="M 1.45833E-6 4.07407E-6 L 0.60325 0.05208 " pathEditMode="relative" rAng="0" ptsTypes="AA">
                                          <p:cBhvr>
                                            <p:cTn id="107" dur="1000" fill="hold"/>
                                            <p:tgtEl>
                                              <p:spTgt spid="27"/>
                                            </p:tgtEl>
                                            <p:attrNameLst>
                                              <p:attrName>ppt_x</p:attrName>
                                              <p:attrName>ppt_y</p:attrName>
                                            </p:attrNameLst>
                                          </p:cBhvr>
                                          <p:rCtr x="30169" y="2593"/>
                                        </p:animMotion>
                                      </p:childTnLst>
                                    </p:cTn>
                                  </p:par>
                                </p:childTnLst>
                              </p:cTn>
                            </p:par>
                          </p:childTnLst>
                        </p:cTn>
                      </p:par>
                    </p:childTnLst>
                  </p:cTn>
                  <p:nextCondLst>
                    <p:cond evt="onClick" delay="0">
                      <p:tgtEl>
                        <p:spTgt spid="116"/>
                      </p:tgtEl>
                    </p:cond>
                  </p:nextCondLst>
                </p:seq>
                <p:audio>
                  <p:cMediaNode vol="36585">
                    <p:cTn id="108" fill="hold" display="0">
                      <p:stCondLst>
                        <p:cond delay="indefinite"/>
                      </p:stCondLst>
                      <p:endCondLst>
                        <p:cond evt="onStopAudio" delay="0">
                          <p:tgtEl>
                            <p:sldTgt/>
                          </p:tgtEl>
                        </p:cond>
                      </p:endCondLst>
                    </p:cTn>
                    <p:tgtEl>
                      <p:spTgt spid="40"/>
                    </p:tgtEl>
                  </p:cMediaNode>
                </p:audio>
                <p:audio>
                  <p:cMediaNode vol="40244">
                    <p:cTn id="109" fill="hold" display="0">
                      <p:stCondLst>
                        <p:cond delay="indefinite"/>
                      </p:stCondLst>
                      <p:endCondLst>
                        <p:cond evt="onStopAudio" delay="0">
                          <p:tgtEl>
                            <p:sldTgt/>
                          </p:tgtEl>
                        </p:cond>
                      </p:endCondLst>
                    </p:cTn>
                    <p:tgtEl>
                      <p:spTgt spid="41"/>
                    </p:tgtEl>
                  </p:cMediaNode>
                </p:audio>
              </p:childTnLst>
            </p:cTn>
          </p:par>
        </p:tn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9FDD4CA-A9E1-452B-BFCA-22D90E773D90}"/>
              </a:ext>
            </a:extLst>
          </p:cNvPr>
          <p:cNvPicPr>
            <a:picLocks noChangeAspect="1"/>
          </p:cNvPicPr>
          <p:nvPr/>
        </p:nvPicPr>
        <p:blipFill>
          <a:blip r:embed="rId3">
            <a:extLst>
              <a:ext uri="{BEBA8EAE-BF5A-486C-A8C5-ECC9F3942E4B}">
                <a14:imgProps xmlns:a14="http://schemas.microsoft.com/office/drawing/2010/main">
                  <a14:imgLayer r:embed="rId4">
                    <a14:imgEffect>
                      <a14:saturation sat="400000"/>
                    </a14:imgEffect>
                  </a14:imgLayer>
                </a14:imgProps>
              </a:ext>
            </a:extLst>
          </a:blip>
          <a:stretch>
            <a:fillRect/>
          </a:stretch>
        </p:blipFill>
        <p:spPr>
          <a:xfrm>
            <a:off x="-35719" y="0"/>
            <a:ext cx="18323720" cy="10287000"/>
          </a:xfrm>
          <a:prstGeom prst="rect">
            <a:avLst/>
          </a:prstGeom>
        </p:spPr>
      </p:pic>
      <p:grpSp>
        <p:nvGrpSpPr>
          <p:cNvPr id="7" name="Group 6">
            <a:extLst>
              <a:ext uri="{FF2B5EF4-FFF2-40B4-BE49-F238E27FC236}">
                <a16:creationId xmlns:a16="http://schemas.microsoft.com/office/drawing/2014/main" id="{1E6D8704-4E40-4128-8BDA-4D6D4EFB4243}"/>
              </a:ext>
            </a:extLst>
          </p:cNvPr>
          <p:cNvGrpSpPr/>
          <p:nvPr/>
        </p:nvGrpSpPr>
        <p:grpSpPr>
          <a:xfrm>
            <a:off x="8480565" y="313538"/>
            <a:ext cx="6517794" cy="2880834"/>
            <a:chOff x="1034003" y="260315"/>
            <a:chExt cx="4656152" cy="2057997"/>
          </a:xfrm>
        </p:grpSpPr>
        <p:pic>
          <p:nvPicPr>
            <p:cNvPr id="86" name="Picture 85">
              <a:extLst>
                <a:ext uri="{FF2B5EF4-FFF2-40B4-BE49-F238E27FC236}">
                  <a16:creationId xmlns:a16="http://schemas.microsoft.com/office/drawing/2014/main" id="{73CD59DB-4B97-4529-990F-B877A9AC8E3E}"/>
                </a:ext>
              </a:extLst>
            </p:cNvPr>
            <p:cNvPicPr>
              <a:picLocks noChangeAspect="1"/>
            </p:cNvPicPr>
            <p:nvPr/>
          </p:nvPicPr>
          <p:blipFill>
            <a:blip r:embed="rId5"/>
            <a:stretch>
              <a:fillRect/>
            </a:stretch>
          </p:blipFill>
          <p:spPr>
            <a:xfrm>
              <a:off x="1034003" y="583667"/>
              <a:ext cx="4656152" cy="1734645"/>
            </a:xfrm>
            <a:prstGeom prst="rect">
              <a:avLst/>
            </a:prstGeom>
          </p:spPr>
        </p:pic>
        <p:pic>
          <p:nvPicPr>
            <p:cNvPr id="92" name="Picture 91">
              <a:extLst>
                <a:ext uri="{FF2B5EF4-FFF2-40B4-BE49-F238E27FC236}">
                  <a16:creationId xmlns:a16="http://schemas.microsoft.com/office/drawing/2014/main" id="{A950A63E-AF72-41C5-AED0-2D5595040998}"/>
                </a:ext>
              </a:extLst>
            </p:cNvPr>
            <p:cNvPicPr>
              <a:picLocks noChangeAspect="1"/>
            </p:cNvPicPr>
            <p:nvPr/>
          </p:nvPicPr>
          <p:blipFill>
            <a:blip r:embed="rId6"/>
            <a:stretch>
              <a:fillRect/>
            </a:stretch>
          </p:blipFill>
          <p:spPr>
            <a:xfrm>
              <a:off x="1061615" y="260315"/>
              <a:ext cx="1486839" cy="712987"/>
            </a:xfrm>
            <a:prstGeom prst="rect">
              <a:avLst/>
            </a:prstGeom>
          </p:spPr>
        </p:pic>
        <p:pic>
          <p:nvPicPr>
            <p:cNvPr id="94" name="Picture 93">
              <a:extLst>
                <a:ext uri="{FF2B5EF4-FFF2-40B4-BE49-F238E27FC236}">
                  <a16:creationId xmlns:a16="http://schemas.microsoft.com/office/drawing/2014/main" id="{6DD72B97-8F2B-4723-9F67-FD81B5B68E7B}"/>
                </a:ext>
              </a:extLst>
            </p:cNvPr>
            <p:cNvPicPr>
              <a:picLocks noChangeAspect="1"/>
            </p:cNvPicPr>
            <p:nvPr/>
          </p:nvPicPr>
          <p:blipFill>
            <a:blip r:embed="rId7"/>
            <a:stretch>
              <a:fillRect/>
            </a:stretch>
          </p:blipFill>
          <p:spPr>
            <a:xfrm>
              <a:off x="2537586" y="282051"/>
              <a:ext cx="1493199" cy="694316"/>
            </a:xfrm>
            <a:prstGeom prst="rect">
              <a:avLst/>
            </a:prstGeom>
          </p:spPr>
        </p:pic>
        <p:pic>
          <p:nvPicPr>
            <p:cNvPr id="95" name="Picture 94">
              <a:extLst>
                <a:ext uri="{FF2B5EF4-FFF2-40B4-BE49-F238E27FC236}">
                  <a16:creationId xmlns:a16="http://schemas.microsoft.com/office/drawing/2014/main" id="{777F623B-A4E0-4946-935C-4F7F0101F12F}"/>
                </a:ext>
              </a:extLst>
            </p:cNvPr>
            <p:cNvPicPr>
              <a:picLocks noChangeAspect="1"/>
            </p:cNvPicPr>
            <p:nvPr/>
          </p:nvPicPr>
          <p:blipFill>
            <a:blip r:embed="rId8"/>
            <a:stretch>
              <a:fillRect/>
            </a:stretch>
          </p:blipFill>
          <p:spPr>
            <a:xfrm>
              <a:off x="1201381" y="757566"/>
              <a:ext cx="4321396" cy="1386847"/>
            </a:xfrm>
            <a:prstGeom prst="rect">
              <a:avLst/>
            </a:prstGeom>
          </p:spPr>
        </p:pic>
      </p:grpSp>
      <p:pic>
        <p:nvPicPr>
          <p:cNvPr id="10" name="Picture 9">
            <a:extLst>
              <a:ext uri="{FF2B5EF4-FFF2-40B4-BE49-F238E27FC236}">
                <a16:creationId xmlns:a16="http://schemas.microsoft.com/office/drawing/2014/main" id="{E78237F3-1A79-4E86-B92E-4A05214A539A}"/>
              </a:ext>
            </a:extLst>
          </p:cNvPr>
          <p:cNvPicPr>
            <a:picLocks noChangeAspect="1"/>
          </p:cNvPicPr>
          <p:nvPr/>
        </p:nvPicPr>
        <p:blipFill>
          <a:blip r:embed="rId9"/>
          <a:stretch>
            <a:fillRect/>
          </a:stretch>
        </p:blipFill>
        <p:spPr>
          <a:xfrm>
            <a:off x="1069148" y="343964"/>
            <a:ext cx="8074853" cy="9355124"/>
          </a:xfrm>
          <a:prstGeom prst="rect">
            <a:avLst/>
          </a:prstGeom>
        </p:spPr>
      </p:pic>
      <p:grpSp>
        <p:nvGrpSpPr>
          <p:cNvPr id="12" name="Group 11">
            <a:extLst>
              <a:ext uri="{FF2B5EF4-FFF2-40B4-BE49-F238E27FC236}">
                <a16:creationId xmlns:a16="http://schemas.microsoft.com/office/drawing/2014/main" id="{2E884C81-856F-47B0-B589-654CA907BE79}"/>
              </a:ext>
            </a:extLst>
          </p:cNvPr>
          <p:cNvGrpSpPr/>
          <p:nvPr/>
        </p:nvGrpSpPr>
        <p:grpSpPr>
          <a:xfrm>
            <a:off x="7616686" y="4294356"/>
            <a:ext cx="9421811" cy="5596547"/>
            <a:chOff x="5077790" y="2862904"/>
            <a:chExt cx="6281207" cy="3731031"/>
          </a:xfrm>
        </p:grpSpPr>
        <p:pic>
          <p:nvPicPr>
            <p:cNvPr id="11" name="Picture 10">
              <a:extLst>
                <a:ext uri="{FF2B5EF4-FFF2-40B4-BE49-F238E27FC236}">
                  <a16:creationId xmlns:a16="http://schemas.microsoft.com/office/drawing/2014/main" id="{E4B083C1-8CDA-45C3-9563-147B5F2874E1}"/>
                </a:ext>
              </a:extLst>
            </p:cNvPr>
            <p:cNvPicPr>
              <a:picLocks noChangeAspect="1"/>
            </p:cNvPicPr>
            <p:nvPr/>
          </p:nvPicPr>
          <p:blipFill>
            <a:blip r:embed="rId10"/>
            <a:stretch>
              <a:fillRect/>
            </a:stretch>
          </p:blipFill>
          <p:spPr>
            <a:xfrm>
              <a:off x="5562600" y="2862904"/>
              <a:ext cx="5170488" cy="3731031"/>
            </a:xfrm>
            <a:prstGeom prst="rect">
              <a:avLst/>
            </a:prstGeom>
          </p:spPr>
        </p:pic>
        <p:sp>
          <p:nvSpPr>
            <p:cNvPr id="8" name="TextBox 7">
              <a:extLst>
                <a:ext uri="{FF2B5EF4-FFF2-40B4-BE49-F238E27FC236}">
                  <a16:creationId xmlns:a16="http://schemas.microsoft.com/office/drawing/2014/main" id="{69D40F75-95EF-4849-B5FF-3CADEF718F98}"/>
                </a:ext>
              </a:extLst>
            </p:cNvPr>
            <p:cNvSpPr txBox="1"/>
            <p:nvPr/>
          </p:nvSpPr>
          <p:spPr>
            <a:xfrm>
              <a:off x="5077790" y="3805222"/>
              <a:ext cx="6281207" cy="2031325"/>
            </a:xfrm>
            <a:prstGeom prst="rect">
              <a:avLst/>
            </a:prstGeom>
            <a:noFill/>
            <a:effectLst/>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a:noFill/>
                  </a:ln>
                  <a:solidFill>
                    <a:prstClr val="black">
                      <a:lumMod val="50000"/>
                      <a:lumOff val="50000"/>
                    </a:prstClr>
                  </a:solidFill>
                  <a:effectLst/>
                  <a:uLnTx/>
                  <a:uFillTx/>
                  <a:latin typeface="iCiel Cadena" panose="02000503000000020004" pitchFamily="50" charset="0"/>
                  <a:ea typeface="+mn-ea"/>
                  <a:cs typeface="+mn-cs"/>
                </a:rPr>
                <a:t>Cảm ơn các bạn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a:noFill/>
                  </a:ln>
                  <a:solidFill>
                    <a:prstClr val="black">
                      <a:lumMod val="50000"/>
                      <a:lumOff val="50000"/>
                    </a:prstClr>
                  </a:solidFill>
                  <a:effectLst/>
                  <a:uLnTx/>
                  <a:uFillTx/>
                  <a:latin typeface="iCiel Cadena" panose="02000503000000020004" pitchFamily="50" charset="0"/>
                  <a:ea typeface="+mn-ea"/>
                  <a:cs typeface="+mn-cs"/>
                </a:rPr>
                <a:t>đã chọn vòng cổ</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a:noFill/>
                  </a:ln>
                  <a:solidFill>
                    <a:prstClr val="black">
                      <a:lumMod val="50000"/>
                      <a:lumOff val="50000"/>
                    </a:prstClr>
                  </a:solidFill>
                  <a:effectLst/>
                  <a:uLnTx/>
                  <a:uFillTx/>
                  <a:latin typeface="iCiel Cadena" panose="02000503000000020004" pitchFamily="50" charset="0"/>
                  <a:ea typeface="+mn-ea"/>
                  <a:cs typeface="+mn-cs"/>
                </a:rPr>
                <a:t>cho tớ!</a:t>
              </a:r>
            </a:p>
          </p:txBody>
        </p:sp>
      </p:grpSp>
    </p:spTree>
    <p:custDataLst>
      <p:tags r:id="rId1"/>
    </p:custDataLst>
    <p:extLst>
      <p:ext uri="{BB962C8B-B14F-4D97-AF65-F5344CB8AC3E}">
        <p14:creationId xmlns:p14="http://schemas.microsoft.com/office/powerpoint/2010/main" val="1338655735"/>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14:presetBounceEnd="66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66000">
                                          <p:cBhvr additive="base">
                                            <p:cTn id="7" dur="1000" fill="hold"/>
                                            <p:tgtEl>
                                              <p:spTgt spid="7"/>
                                            </p:tgtEl>
                                            <p:attrNameLst>
                                              <p:attrName>ppt_x</p:attrName>
                                            </p:attrNameLst>
                                          </p:cBhvr>
                                          <p:tavLst>
                                            <p:tav tm="0">
                                              <p:val>
                                                <p:strVal val="1+#ppt_w/2"/>
                                              </p:val>
                                            </p:tav>
                                            <p:tav tm="100000">
                                              <p:val>
                                                <p:strVal val="#ppt_x"/>
                                              </p:val>
                                            </p:tav>
                                          </p:tavLst>
                                        </p:anim>
                                        <p:anim calcmode="lin" valueType="num" p14:bounceEnd="66000">
                                          <p:cBhvr additive="base">
                                            <p:cTn id="8" dur="1000" fill="hold"/>
                                            <p:tgtEl>
                                              <p:spTgt spid="7"/>
                                            </p:tgtEl>
                                            <p:attrNameLst>
                                              <p:attrName>ppt_y</p:attrName>
                                            </p:attrNameLst>
                                          </p:cBhvr>
                                          <p:tavLst>
                                            <p:tav tm="0">
                                              <p:val>
                                                <p:strVal val="#ppt_y"/>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750" fill="hold"/>
                                            <p:tgtEl>
                                              <p:spTgt spid="10"/>
                                            </p:tgtEl>
                                            <p:attrNameLst>
                                              <p:attrName>ppt_w</p:attrName>
                                            </p:attrNameLst>
                                          </p:cBhvr>
                                          <p:tavLst>
                                            <p:tav tm="0">
                                              <p:val>
                                                <p:fltVal val="0"/>
                                              </p:val>
                                            </p:tav>
                                            <p:tav tm="100000">
                                              <p:val>
                                                <p:strVal val="#ppt_w"/>
                                              </p:val>
                                            </p:tav>
                                          </p:tavLst>
                                        </p:anim>
                                        <p:anim calcmode="lin" valueType="num">
                                          <p:cBhvr>
                                            <p:cTn id="12" dur="750" fill="hold"/>
                                            <p:tgtEl>
                                              <p:spTgt spid="10"/>
                                            </p:tgtEl>
                                            <p:attrNameLst>
                                              <p:attrName>ppt_h</p:attrName>
                                            </p:attrNameLst>
                                          </p:cBhvr>
                                          <p:tavLst>
                                            <p:tav tm="0">
                                              <p:val>
                                                <p:fltVal val="0"/>
                                              </p:val>
                                            </p:tav>
                                            <p:tav tm="100000">
                                              <p:val>
                                                <p:strVal val="#ppt_h"/>
                                              </p:val>
                                            </p:tav>
                                          </p:tavLst>
                                        </p:anim>
                                        <p:animEffect transition="in" filter="fade">
                                          <p:cBhvr>
                                            <p:cTn id="13" dur="750"/>
                                            <p:tgtEl>
                                              <p:spTgt spid="10"/>
                                            </p:tgtEl>
                                          </p:cBhvr>
                                        </p:animEffect>
                                      </p:childTnLst>
                                    </p:cTn>
                                  </p:par>
                                </p:childTnLst>
                              </p:cTn>
                            </p:par>
                            <p:par>
                              <p:cTn id="14" fill="hold">
                                <p:stCondLst>
                                  <p:cond delay="1000"/>
                                </p:stCondLst>
                                <p:childTnLst>
                                  <p:par>
                                    <p:cTn id="15" presetID="10" presetClass="entr" presetSubtype="0" fill="hold" nodeType="after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1+#ppt_w/2"/>
                                              </p:val>
                                            </p:tav>
                                            <p:tav tm="100000">
                                              <p:val>
                                                <p:strVal val="#ppt_x"/>
                                              </p:val>
                                            </p:tav>
                                          </p:tavLst>
                                        </p:anim>
                                        <p:anim calcmode="lin" valueType="num">
                                          <p:cBhvr additive="base">
                                            <p:cTn id="8" dur="1000" fill="hold"/>
                                            <p:tgtEl>
                                              <p:spTgt spid="7"/>
                                            </p:tgtEl>
                                            <p:attrNameLst>
                                              <p:attrName>ppt_y</p:attrName>
                                            </p:attrNameLst>
                                          </p:cBhvr>
                                          <p:tavLst>
                                            <p:tav tm="0">
                                              <p:val>
                                                <p:strVal val="#ppt_y"/>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750" fill="hold"/>
                                            <p:tgtEl>
                                              <p:spTgt spid="10"/>
                                            </p:tgtEl>
                                            <p:attrNameLst>
                                              <p:attrName>ppt_w</p:attrName>
                                            </p:attrNameLst>
                                          </p:cBhvr>
                                          <p:tavLst>
                                            <p:tav tm="0">
                                              <p:val>
                                                <p:fltVal val="0"/>
                                              </p:val>
                                            </p:tav>
                                            <p:tav tm="100000">
                                              <p:val>
                                                <p:strVal val="#ppt_w"/>
                                              </p:val>
                                            </p:tav>
                                          </p:tavLst>
                                        </p:anim>
                                        <p:anim calcmode="lin" valueType="num">
                                          <p:cBhvr>
                                            <p:cTn id="12" dur="750" fill="hold"/>
                                            <p:tgtEl>
                                              <p:spTgt spid="10"/>
                                            </p:tgtEl>
                                            <p:attrNameLst>
                                              <p:attrName>ppt_h</p:attrName>
                                            </p:attrNameLst>
                                          </p:cBhvr>
                                          <p:tavLst>
                                            <p:tav tm="0">
                                              <p:val>
                                                <p:fltVal val="0"/>
                                              </p:val>
                                            </p:tav>
                                            <p:tav tm="100000">
                                              <p:val>
                                                <p:strVal val="#ppt_h"/>
                                              </p:val>
                                            </p:tav>
                                          </p:tavLst>
                                        </p:anim>
                                        <p:animEffect transition="in" filter="fade">
                                          <p:cBhvr>
                                            <p:cTn id="13" dur="750"/>
                                            <p:tgtEl>
                                              <p:spTgt spid="10"/>
                                            </p:tgtEl>
                                          </p:cBhvr>
                                        </p:animEffect>
                                      </p:childTnLst>
                                    </p:cTn>
                                  </p:par>
                                </p:childTnLst>
                              </p:cTn>
                            </p:par>
                            <p:par>
                              <p:cTn id="14" fill="hold">
                                <p:stCondLst>
                                  <p:cond delay="1000"/>
                                </p:stCondLst>
                                <p:childTnLst>
                                  <p:par>
                                    <p:cTn id="15" presetID="10" presetClass="entr" presetSubtype="0" fill="hold" nodeType="after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369694"/>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93E2F02-F7A5-A73C-A466-AFD40193E94C}"/>
              </a:ext>
            </a:extLst>
          </p:cNvPr>
          <p:cNvGrpSpPr/>
          <p:nvPr/>
        </p:nvGrpSpPr>
        <p:grpSpPr>
          <a:xfrm>
            <a:off x="685801" y="1996248"/>
            <a:ext cx="16916399" cy="7829446"/>
            <a:chOff x="688623" y="2046770"/>
            <a:chExt cx="16603133" cy="7829446"/>
          </a:xfrm>
        </p:grpSpPr>
        <p:grpSp>
          <p:nvGrpSpPr>
            <p:cNvPr id="35" name="Group 5">
              <a:extLst>
                <a:ext uri="{FF2B5EF4-FFF2-40B4-BE49-F238E27FC236}">
                  <a16:creationId xmlns:a16="http://schemas.microsoft.com/office/drawing/2014/main" id="{23684270-1759-C5CB-7FE1-EC2E5FA3201C}"/>
                </a:ext>
              </a:extLst>
            </p:cNvPr>
            <p:cNvGrpSpPr/>
            <p:nvPr/>
          </p:nvGrpSpPr>
          <p:grpSpPr>
            <a:xfrm>
              <a:off x="9023594" y="2046770"/>
              <a:ext cx="8268162" cy="7829446"/>
              <a:chOff x="0" y="-28575"/>
              <a:chExt cx="2155706" cy="2196042"/>
            </a:xfrm>
          </p:grpSpPr>
          <p:sp>
            <p:nvSpPr>
              <p:cNvPr id="36" name="Freeform 6">
                <a:extLst>
                  <a:ext uri="{FF2B5EF4-FFF2-40B4-BE49-F238E27FC236}">
                    <a16:creationId xmlns:a16="http://schemas.microsoft.com/office/drawing/2014/main" id="{44EE9960-D3CC-38A3-EB7D-C8D52C783CE3}"/>
                  </a:ext>
                </a:extLst>
              </p:cNvPr>
              <p:cNvSpPr/>
              <p:nvPr/>
            </p:nvSpPr>
            <p:spPr>
              <a:xfrm>
                <a:off x="0" y="0"/>
                <a:ext cx="2155706" cy="2167467"/>
              </a:xfrm>
              <a:custGeom>
                <a:avLst/>
                <a:gdLst/>
                <a:ahLst/>
                <a:cxnLst/>
                <a:rect l="l" t="t" r="r" b="b"/>
                <a:pathLst>
                  <a:path w="2077709" h="2167467">
                    <a:moveTo>
                      <a:pt x="50050" y="0"/>
                    </a:moveTo>
                    <a:lnTo>
                      <a:pt x="2027658" y="0"/>
                    </a:lnTo>
                    <a:cubicBezTo>
                      <a:pt x="2055301" y="0"/>
                      <a:pt x="2077709" y="22408"/>
                      <a:pt x="2077709" y="50050"/>
                    </a:cubicBezTo>
                    <a:lnTo>
                      <a:pt x="2077709" y="2117416"/>
                    </a:lnTo>
                    <a:cubicBezTo>
                      <a:pt x="2077709" y="2145058"/>
                      <a:pt x="2055301" y="2167467"/>
                      <a:pt x="2027658" y="2167467"/>
                    </a:cubicBezTo>
                    <a:lnTo>
                      <a:pt x="50050" y="2167467"/>
                    </a:lnTo>
                    <a:cubicBezTo>
                      <a:pt x="36776" y="2167467"/>
                      <a:pt x="24046" y="2162194"/>
                      <a:pt x="14659" y="2152807"/>
                    </a:cubicBezTo>
                    <a:cubicBezTo>
                      <a:pt x="5273" y="2143421"/>
                      <a:pt x="0" y="2130690"/>
                      <a:pt x="0" y="2117416"/>
                    </a:cubicBezTo>
                    <a:lnTo>
                      <a:pt x="0" y="50050"/>
                    </a:lnTo>
                    <a:cubicBezTo>
                      <a:pt x="0" y="22408"/>
                      <a:pt x="22408" y="0"/>
                      <a:pt x="50050" y="0"/>
                    </a:cubicBezTo>
                    <a:close/>
                  </a:path>
                </a:pathLst>
              </a:custGeom>
              <a:solidFill>
                <a:schemeClr val="accent6">
                  <a:lumMod val="20000"/>
                  <a:lumOff val="80000"/>
                </a:schemeClr>
              </a:solidFill>
            </p:spPr>
            <p:txBody>
              <a:bodyPr/>
              <a:lstStyle/>
              <a:p>
                <a:endParaRPr lang="en-US" dirty="0"/>
              </a:p>
            </p:txBody>
          </p:sp>
          <p:sp>
            <p:nvSpPr>
              <p:cNvPr id="37" name="TextBox 7">
                <a:extLst>
                  <a:ext uri="{FF2B5EF4-FFF2-40B4-BE49-F238E27FC236}">
                    <a16:creationId xmlns:a16="http://schemas.microsoft.com/office/drawing/2014/main" id="{B6963AE9-693E-A35B-2D5D-489CC8DAFCC2}"/>
                  </a:ext>
                </a:extLst>
              </p:cNvPr>
              <p:cNvSpPr txBox="1"/>
              <p:nvPr/>
            </p:nvSpPr>
            <p:spPr>
              <a:xfrm>
                <a:off x="0" y="-28575"/>
                <a:ext cx="2077709" cy="2196042"/>
              </a:xfrm>
              <a:prstGeom prst="rect">
                <a:avLst/>
              </a:prstGeom>
            </p:spPr>
            <p:txBody>
              <a:bodyPr lIns="50800" tIns="50800" rIns="50800" bIns="50800" rtlCol="0" anchor="ctr"/>
              <a:lstStyle/>
              <a:p>
                <a:pPr algn="ctr">
                  <a:lnSpc>
                    <a:spcPts val="2659"/>
                  </a:lnSpc>
                </a:pPr>
                <a:endParaRPr/>
              </a:p>
            </p:txBody>
          </p:sp>
        </p:grpSp>
        <p:sp>
          <p:nvSpPr>
            <p:cNvPr id="39" name="Freeform 9">
              <a:extLst>
                <a:ext uri="{FF2B5EF4-FFF2-40B4-BE49-F238E27FC236}">
                  <a16:creationId xmlns:a16="http://schemas.microsoft.com/office/drawing/2014/main" id="{566186BD-A8B5-88B3-4F93-5B3DD0D599EA}"/>
                </a:ext>
              </a:extLst>
            </p:cNvPr>
            <p:cNvSpPr/>
            <p:nvPr/>
          </p:nvSpPr>
          <p:spPr>
            <a:xfrm>
              <a:off x="688623" y="2148647"/>
              <a:ext cx="7974533" cy="7727569"/>
            </a:xfrm>
            <a:custGeom>
              <a:avLst/>
              <a:gdLst/>
              <a:ahLst/>
              <a:cxnLst/>
              <a:rect l="l" t="t" r="r" b="b"/>
              <a:pathLst>
                <a:path w="2077709" h="2196187">
                  <a:moveTo>
                    <a:pt x="50050" y="0"/>
                  </a:moveTo>
                  <a:lnTo>
                    <a:pt x="2027658" y="0"/>
                  </a:lnTo>
                  <a:cubicBezTo>
                    <a:pt x="2055301" y="0"/>
                    <a:pt x="2077709" y="22408"/>
                    <a:pt x="2077709" y="50050"/>
                  </a:cubicBezTo>
                  <a:lnTo>
                    <a:pt x="2077709" y="2146137"/>
                  </a:lnTo>
                  <a:cubicBezTo>
                    <a:pt x="2077709" y="2173779"/>
                    <a:pt x="2055301" y="2196187"/>
                    <a:pt x="2027658" y="2196187"/>
                  </a:cubicBezTo>
                  <a:lnTo>
                    <a:pt x="50050" y="2196187"/>
                  </a:lnTo>
                  <a:cubicBezTo>
                    <a:pt x="36776" y="2196187"/>
                    <a:pt x="24046" y="2190914"/>
                    <a:pt x="14659" y="2181528"/>
                  </a:cubicBezTo>
                  <a:cubicBezTo>
                    <a:pt x="5273" y="2172142"/>
                    <a:pt x="0" y="2159411"/>
                    <a:pt x="0" y="2146137"/>
                  </a:cubicBezTo>
                  <a:lnTo>
                    <a:pt x="0" y="50050"/>
                  </a:lnTo>
                  <a:cubicBezTo>
                    <a:pt x="0" y="22408"/>
                    <a:pt x="22408" y="0"/>
                    <a:pt x="50050" y="0"/>
                  </a:cubicBezTo>
                  <a:close/>
                </a:path>
              </a:pathLst>
            </a:custGeom>
            <a:solidFill>
              <a:schemeClr val="accent6">
                <a:lumMod val="20000"/>
                <a:lumOff val="80000"/>
              </a:schemeClr>
            </a:solidFill>
            <a:ln w="28575">
              <a:noFill/>
            </a:ln>
          </p:spPr>
        </p:sp>
        <p:sp>
          <p:nvSpPr>
            <p:cNvPr id="44" name="TextBox 14">
              <a:extLst>
                <a:ext uri="{FF2B5EF4-FFF2-40B4-BE49-F238E27FC236}">
                  <a16:creationId xmlns:a16="http://schemas.microsoft.com/office/drawing/2014/main" id="{5184A7A9-2F70-827A-5374-55705D04479C}"/>
                </a:ext>
              </a:extLst>
            </p:cNvPr>
            <p:cNvSpPr txBox="1"/>
            <p:nvPr/>
          </p:nvSpPr>
          <p:spPr>
            <a:xfrm>
              <a:off x="9753600" y="2460525"/>
              <a:ext cx="6553200" cy="6951790"/>
            </a:xfrm>
            <a:prstGeom prst="rect">
              <a:avLst/>
            </a:prstGeom>
          </p:spPr>
          <p:txBody>
            <a:bodyPr lIns="50800" tIns="50800" rIns="50800" bIns="50800" rtlCol="0" anchor="ctr"/>
            <a:lstStyle/>
            <a:p>
              <a:pPr algn="ctr">
                <a:lnSpc>
                  <a:spcPts val="2659"/>
                </a:lnSpc>
              </a:pPr>
              <a:endParaRPr/>
            </a:p>
          </p:txBody>
        </p:sp>
        <p:sp>
          <p:nvSpPr>
            <p:cNvPr id="45" name="Freeform 15">
              <a:extLst>
                <a:ext uri="{FF2B5EF4-FFF2-40B4-BE49-F238E27FC236}">
                  <a16:creationId xmlns:a16="http://schemas.microsoft.com/office/drawing/2014/main" id="{1FF0D3A6-6190-D1D8-BD29-BB8597E27CDC}"/>
                </a:ext>
              </a:extLst>
            </p:cNvPr>
            <p:cNvSpPr/>
            <p:nvPr/>
          </p:nvSpPr>
          <p:spPr>
            <a:xfrm>
              <a:off x="8257541" y="2673986"/>
              <a:ext cx="969375" cy="6738330"/>
            </a:xfrm>
            <a:custGeom>
              <a:avLst/>
              <a:gdLst/>
              <a:ahLst/>
              <a:cxnLst/>
              <a:rect l="l" t="t" r="r" b="b"/>
              <a:pathLst>
                <a:path w="1079108" h="7365787">
                  <a:moveTo>
                    <a:pt x="0" y="0"/>
                  </a:moveTo>
                  <a:lnTo>
                    <a:pt x="1079108" y="0"/>
                  </a:lnTo>
                  <a:lnTo>
                    <a:pt x="1079108" y="7365787"/>
                  </a:lnTo>
                  <a:lnTo>
                    <a:pt x="0" y="7365787"/>
                  </a:lnTo>
                  <a:lnTo>
                    <a:pt x="0" y="0"/>
                  </a:lnTo>
                  <a:close/>
                </a:path>
              </a:pathLst>
            </a:custGeom>
            <a:blipFill>
              <a:blip r:embed="rId3">
                <a:extLst>
                  <a:ext uri="{96DAC541-7B7A-43D3-8B79-37D633B846F1}">
                    <asvg:svgBlip xmlns:asvg="http://schemas.microsoft.com/office/drawing/2016/SVG/main" r:embed="rId4"/>
                  </a:ext>
                </a:extLst>
              </a:blip>
              <a:stretch>
                <a:fillRect b="-56269"/>
              </a:stretch>
            </a:blipFill>
          </p:spPr>
        </p:sp>
      </p:grpSp>
      <p:pic>
        <p:nvPicPr>
          <p:cNvPr id="10" name="Picture 9">
            <a:extLst>
              <a:ext uri="{FF2B5EF4-FFF2-40B4-BE49-F238E27FC236}">
                <a16:creationId xmlns:a16="http://schemas.microsoft.com/office/drawing/2014/main" id="{AFB9332A-042D-A6D6-4AF5-6C564E7E2BEC}"/>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a:off x="9677400" y="3456568"/>
            <a:ext cx="7543800" cy="595675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TextBox 6">
            <a:extLst>
              <a:ext uri="{FF2B5EF4-FFF2-40B4-BE49-F238E27FC236}">
                <a16:creationId xmlns:a16="http://schemas.microsoft.com/office/drawing/2014/main" id="{4D6775FD-649D-CEE3-762B-766AA8F128E9}"/>
              </a:ext>
            </a:extLst>
          </p:cNvPr>
          <p:cNvSpPr txBox="1"/>
          <p:nvPr/>
        </p:nvSpPr>
        <p:spPr>
          <a:xfrm>
            <a:off x="2680126" y="419100"/>
            <a:ext cx="12927748" cy="1228863"/>
          </a:xfrm>
          <a:prstGeom prst="rect">
            <a:avLst/>
          </a:prstGeom>
        </p:spPr>
        <p:txBody>
          <a:bodyPr lIns="0" tIns="0" rIns="0" bIns="0" rtlCol="0" anchor="t">
            <a:spAutoFit/>
          </a:bodyPr>
          <a:lstStyle/>
          <a:p>
            <a:pPr algn="ctr">
              <a:lnSpc>
                <a:spcPts val="10500"/>
              </a:lnSpc>
            </a:pPr>
            <a:r>
              <a:rPr lang="en-US" sz="7500" b="1" dirty="0">
                <a:solidFill>
                  <a:srgbClr val="FAF8F0"/>
                </a:solidFill>
                <a:latin typeface="Arial" panose="020B0604020202020204" pitchFamily="34" charset="0"/>
                <a:cs typeface="Arial" panose="020B0604020202020204" pitchFamily="34" charset="0"/>
              </a:rPr>
              <a:t>VẬN DỤNG</a:t>
            </a:r>
          </a:p>
        </p:txBody>
      </p:sp>
      <p:sp>
        <p:nvSpPr>
          <p:cNvPr id="14" name="TextBox 13">
            <a:extLst>
              <a:ext uri="{FF2B5EF4-FFF2-40B4-BE49-F238E27FC236}">
                <a16:creationId xmlns:a16="http://schemas.microsoft.com/office/drawing/2014/main" id="{73D6E87F-910F-874F-395A-2AF9B9412F1F}"/>
              </a:ext>
            </a:extLst>
          </p:cNvPr>
          <p:cNvSpPr txBox="1"/>
          <p:nvPr/>
        </p:nvSpPr>
        <p:spPr>
          <a:xfrm>
            <a:off x="930675" y="3609740"/>
            <a:ext cx="7222725" cy="5918713"/>
          </a:xfrm>
          <a:prstGeom prst="roundRect">
            <a:avLst/>
          </a:prstGeom>
          <a:ln w="38100">
            <a:solidFill>
              <a:srgbClr val="7030A0"/>
            </a:solidFill>
            <a:prstDash val="dash"/>
          </a:ln>
        </p:spPr>
        <p:style>
          <a:lnRef idx="2">
            <a:schemeClr val="accent4"/>
          </a:lnRef>
          <a:fillRef idx="1">
            <a:schemeClr val="lt1"/>
          </a:fillRef>
          <a:effectRef idx="0">
            <a:schemeClr val="accent4"/>
          </a:effectRef>
          <a:fontRef idx="minor">
            <a:schemeClr val="dk1"/>
          </a:fontRef>
        </p:style>
        <p:txBody>
          <a:bodyPr wrap="square">
            <a:spAutoFit/>
          </a:bodyPr>
          <a:lstStyle/>
          <a:p>
            <a:pPr algn="just">
              <a:lnSpc>
                <a:spcPct val="120000"/>
              </a:lnSpc>
              <a:spcAft>
                <a:spcPts val="600"/>
              </a:spcAft>
            </a:pPr>
            <a:r>
              <a:rPr lang="en-US" sz="3600" dirty="0" err="1">
                <a:solidFill>
                  <a:srgbClr val="FF0000"/>
                </a:solidFill>
                <a:latin typeface="Arial" panose="020B0604020202020204" pitchFamily="34" charset="0"/>
                <a:cs typeface="Arial" panose="020B0604020202020204" pitchFamily="34" charset="0"/>
              </a:rPr>
              <a:t>Câu</a:t>
            </a:r>
            <a:r>
              <a:rPr lang="en-US" sz="3600" dirty="0">
                <a:solidFill>
                  <a:srgbClr val="FF0000"/>
                </a:solidFill>
                <a:latin typeface="Arial" panose="020B0604020202020204" pitchFamily="34" charset="0"/>
                <a:cs typeface="Arial" panose="020B0604020202020204" pitchFamily="34" charset="0"/>
              </a:rPr>
              <a:t> 1.</a:t>
            </a:r>
            <a:r>
              <a:rPr lang="en-US" sz="3600" dirty="0">
                <a:latin typeface="Arial" panose="020B0604020202020204" pitchFamily="34" charset="0"/>
                <a:cs typeface="Arial" panose="020B0604020202020204" pitchFamily="34" charset="0"/>
              </a:rPr>
              <a:t> </a:t>
            </a:r>
            <a:r>
              <a:rPr lang="vi-VN" sz="3600" dirty="0"/>
              <a:t>Trên ổ đĩa D: của máy tính dùng chung ở trường đã có một thư mục riêng của lớp 5A (hình 7.2). Giả sử em cũng cần lưu các tệp hình ảnh như của bạn Hoà. Hãy tạo cây thư mục của em để lưu trữ các tệp hình ảnh đó sao cho hợp lí.</a:t>
            </a:r>
            <a:endParaRPr lang="en-US" sz="3600" b="1" dirty="0">
              <a:solidFill>
                <a:schemeClr val="tx1"/>
              </a:solidFill>
              <a:latin typeface="Arial" panose="020B0604020202020204" pitchFamily="34" charset="0"/>
              <a:cs typeface="Arial" panose="020B0604020202020204" pitchFamily="34" charset="0"/>
            </a:endParaRPr>
          </a:p>
        </p:txBody>
      </p:sp>
      <p:sp>
        <p:nvSpPr>
          <p:cNvPr id="16" name="Freeform 48">
            <a:extLst>
              <a:ext uri="{FF2B5EF4-FFF2-40B4-BE49-F238E27FC236}">
                <a16:creationId xmlns:a16="http://schemas.microsoft.com/office/drawing/2014/main" id="{62241AD7-5CF6-FD20-B093-A712B122443F}"/>
              </a:ext>
            </a:extLst>
          </p:cNvPr>
          <p:cNvSpPr/>
          <p:nvPr/>
        </p:nvSpPr>
        <p:spPr>
          <a:xfrm>
            <a:off x="1938937" y="2384024"/>
            <a:ext cx="5618721" cy="877925"/>
          </a:xfrm>
          <a:custGeom>
            <a:avLst/>
            <a:gdLst/>
            <a:ahLst/>
            <a:cxnLst/>
            <a:rect l="l" t="t" r="r" b="b"/>
            <a:pathLst>
              <a:path w="5618721" h="877925">
                <a:moveTo>
                  <a:pt x="0" y="0"/>
                </a:moveTo>
                <a:lnTo>
                  <a:pt x="5618721" y="0"/>
                </a:lnTo>
                <a:lnTo>
                  <a:pt x="5618721" y="877925"/>
                </a:lnTo>
                <a:lnTo>
                  <a:pt x="0" y="87792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nchor="ctr"/>
          <a:lstStyle/>
          <a:p>
            <a:pPr algn="ctr"/>
            <a:r>
              <a:rPr lang="en-US" sz="4000" b="1" dirty="0">
                <a:solidFill>
                  <a:schemeClr val="bg1"/>
                </a:solidFill>
                <a:latin typeface="Arial" panose="020B0604020202020204" pitchFamily="34" charset="0"/>
                <a:cs typeface="Arial" panose="020B0604020202020204" pitchFamily="34" charset="0"/>
              </a:rPr>
              <a:t>THỰC HÀNH</a:t>
            </a:r>
          </a:p>
        </p:txBody>
      </p:sp>
      <p:sp>
        <p:nvSpPr>
          <p:cNvPr id="20" name="Freeform 3">
            <a:extLst>
              <a:ext uri="{FF2B5EF4-FFF2-40B4-BE49-F238E27FC236}">
                <a16:creationId xmlns:a16="http://schemas.microsoft.com/office/drawing/2014/main" id="{108FA448-94C1-ABC8-0864-C5AA24547312}"/>
              </a:ext>
            </a:extLst>
          </p:cNvPr>
          <p:cNvSpPr/>
          <p:nvPr/>
        </p:nvSpPr>
        <p:spPr>
          <a:xfrm>
            <a:off x="12487548" y="1409700"/>
            <a:ext cx="1761852" cy="1983825"/>
          </a:xfrm>
          <a:custGeom>
            <a:avLst/>
            <a:gdLst/>
            <a:ahLst/>
            <a:cxnLst/>
            <a:rect l="l" t="t" r="r" b="b"/>
            <a:pathLst>
              <a:path w="3221563" h="4594029">
                <a:moveTo>
                  <a:pt x="0" y="0"/>
                </a:moveTo>
                <a:lnTo>
                  <a:pt x="3221563" y="0"/>
                </a:lnTo>
                <a:lnTo>
                  <a:pt x="3221563" y="4594029"/>
                </a:lnTo>
                <a:lnTo>
                  <a:pt x="0" y="459402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Tree>
    <p:custDataLst>
      <p:tags r:id="rId1"/>
    </p:custDataLst>
    <p:extLst>
      <p:ext uri="{BB962C8B-B14F-4D97-AF65-F5344CB8AC3E}">
        <p14:creationId xmlns:p14="http://schemas.microsoft.com/office/powerpoint/2010/main" val="2055065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369694"/>
        </a:solidFill>
        <a:effectLst/>
      </p:bgPr>
    </p:bg>
    <p:spTree>
      <p:nvGrpSpPr>
        <p:cNvPr id="1" name=""/>
        <p:cNvGrpSpPr/>
        <p:nvPr/>
      </p:nvGrpSpPr>
      <p:grpSpPr>
        <a:xfrm>
          <a:off x="0" y="0"/>
          <a:ext cx="0" cy="0"/>
          <a:chOff x="0" y="0"/>
          <a:chExt cx="0" cy="0"/>
        </a:xfrm>
      </p:grpSpPr>
      <p:grpSp>
        <p:nvGrpSpPr>
          <p:cNvPr id="2" name="Group 2"/>
          <p:cNvGrpSpPr/>
          <p:nvPr/>
        </p:nvGrpSpPr>
        <p:grpSpPr>
          <a:xfrm>
            <a:off x="1143000" y="1790700"/>
            <a:ext cx="8414248" cy="7855900"/>
            <a:chOff x="-12451" y="-47625"/>
            <a:chExt cx="2115753" cy="2069044"/>
          </a:xfrm>
        </p:grpSpPr>
        <p:sp>
          <p:nvSpPr>
            <p:cNvPr id="3" name="Freeform 3"/>
            <p:cNvSpPr/>
            <p:nvPr/>
          </p:nvSpPr>
          <p:spPr>
            <a:xfrm>
              <a:off x="-12451" y="92859"/>
              <a:ext cx="2115753" cy="1906568"/>
            </a:xfrm>
            <a:custGeom>
              <a:avLst/>
              <a:gdLst/>
              <a:ahLst/>
              <a:cxnLst/>
              <a:rect l="l" t="t" r="r" b="b"/>
              <a:pathLst>
                <a:path w="1398267" h="2021419">
                  <a:moveTo>
                    <a:pt x="0" y="0"/>
                  </a:moveTo>
                  <a:lnTo>
                    <a:pt x="1398267" y="0"/>
                  </a:lnTo>
                  <a:lnTo>
                    <a:pt x="1398267" y="2021419"/>
                  </a:lnTo>
                  <a:lnTo>
                    <a:pt x="0" y="2021419"/>
                  </a:lnTo>
                  <a:close/>
                </a:path>
              </a:pathLst>
            </a:custGeom>
            <a:solidFill>
              <a:srgbClr val="FAF8F0"/>
            </a:solidFill>
            <a:ln w="38100" cap="sq">
              <a:solidFill>
                <a:srgbClr val="000000"/>
              </a:solidFill>
              <a:prstDash val="solid"/>
              <a:miter/>
            </a:ln>
          </p:spPr>
        </p:sp>
        <p:sp>
          <p:nvSpPr>
            <p:cNvPr id="4" name="TextBox 4"/>
            <p:cNvSpPr txBox="1"/>
            <p:nvPr/>
          </p:nvSpPr>
          <p:spPr>
            <a:xfrm>
              <a:off x="0" y="-47625"/>
              <a:ext cx="1398267" cy="2069044"/>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0892858" y="2452531"/>
            <a:ext cx="6019800" cy="5653575"/>
            <a:chOff x="0" y="0"/>
            <a:chExt cx="1398267" cy="1286156"/>
          </a:xfrm>
        </p:grpSpPr>
        <p:sp>
          <p:nvSpPr>
            <p:cNvPr id="6" name="Freeform 6"/>
            <p:cNvSpPr/>
            <p:nvPr/>
          </p:nvSpPr>
          <p:spPr>
            <a:xfrm>
              <a:off x="0" y="0"/>
              <a:ext cx="1398267" cy="1286156"/>
            </a:xfrm>
            <a:custGeom>
              <a:avLst/>
              <a:gdLst/>
              <a:ahLst/>
              <a:cxnLst/>
              <a:rect l="l" t="t" r="r" b="b"/>
              <a:pathLst>
                <a:path w="1398267" h="1286156">
                  <a:moveTo>
                    <a:pt x="0" y="0"/>
                  </a:moveTo>
                  <a:lnTo>
                    <a:pt x="1398267" y="0"/>
                  </a:lnTo>
                  <a:lnTo>
                    <a:pt x="1398267" y="1286156"/>
                  </a:lnTo>
                  <a:lnTo>
                    <a:pt x="0" y="1286156"/>
                  </a:lnTo>
                  <a:close/>
                </a:path>
              </a:pathLst>
            </a:custGeom>
            <a:solidFill>
              <a:srgbClr val="FAF8F0"/>
            </a:solidFill>
            <a:ln w="38100" cap="sq">
              <a:solidFill>
                <a:srgbClr val="000000"/>
              </a:solidFill>
              <a:prstDash val="solid"/>
              <a:miter/>
            </a:ln>
          </p:spPr>
        </p:sp>
        <p:sp>
          <p:nvSpPr>
            <p:cNvPr id="7" name="TextBox 7"/>
            <p:cNvSpPr txBox="1"/>
            <p:nvPr/>
          </p:nvSpPr>
          <p:spPr>
            <a:xfrm>
              <a:off x="0" y="-47625"/>
              <a:ext cx="1398267" cy="1333781"/>
            </a:xfrm>
            <a:prstGeom prst="rect">
              <a:avLst/>
            </a:prstGeom>
          </p:spPr>
          <p:txBody>
            <a:bodyPr lIns="50800" tIns="50800" rIns="50800" bIns="50800" rtlCol="0" anchor="ctr"/>
            <a:lstStyle/>
            <a:p>
              <a:pPr algn="ctr">
                <a:lnSpc>
                  <a:spcPts val="2659"/>
                </a:lnSpc>
              </a:pPr>
              <a:endParaRPr/>
            </a:p>
          </p:txBody>
        </p:sp>
      </p:grpSp>
      <p:sp>
        <p:nvSpPr>
          <p:cNvPr id="12" name="Freeform 12"/>
          <p:cNvSpPr/>
          <p:nvPr/>
        </p:nvSpPr>
        <p:spPr>
          <a:xfrm>
            <a:off x="3572335" y="2027989"/>
            <a:ext cx="3555578" cy="814551"/>
          </a:xfrm>
          <a:custGeom>
            <a:avLst/>
            <a:gdLst/>
            <a:ahLst/>
            <a:cxnLst/>
            <a:rect l="l" t="t" r="r" b="b"/>
            <a:pathLst>
              <a:path w="3555578" h="814551">
                <a:moveTo>
                  <a:pt x="0" y="0"/>
                </a:moveTo>
                <a:lnTo>
                  <a:pt x="3555578" y="0"/>
                </a:lnTo>
                <a:lnTo>
                  <a:pt x="3555578" y="814551"/>
                </a:lnTo>
                <a:lnTo>
                  <a:pt x="0" y="81455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3" name="Freeform 13"/>
          <p:cNvSpPr/>
          <p:nvPr/>
        </p:nvSpPr>
        <p:spPr>
          <a:xfrm>
            <a:off x="11963400" y="2095500"/>
            <a:ext cx="3555578" cy="814551"/>
          </a:xfrm>
          <a:custGeom>
            <a:avLst/>
            <a:gdLst/>
            <a:ahLst/>
            <a:cxnLst/>
            <a:rect l="l" t="t" r="r" b="b"/>
            <a:pathLst>
              <a:path w="3555578" h="814551">
                <a:moveTo>
                  <a:pt x="0" y="0"/>
                </a:moveTo>
                <a:lnTo>
                  <a:pt x="3555578" y="0"/>
                </a:lnTo>
                <a:lnTo>
                  <a:pt x="3555578" y="814551"/>
                </a:lnTo>
                <a:lnTo>
                  <a:pt x="0" y="81455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0" name="TextBox 6">
            <a:extLst>
              <a:ext uri="{FF2B5EF4-FFF2-40B4-BE49-F238E27FC236}">
                <a16:creationId xmlns:a16="http://schemas.microsoft.com/office/drawing/2014/main" id="{661CA24E-D8B9-3704-B79F-030A197755C6}"/>
              </a:ext>
            </a:extLst>
          </p:cNvPr>
          <p:cNvSpPr txBox="1"/>
          <p:nvPr/>
        </p:nvSpPr>
        <p:spPr>
          <a:xfrm>
            <a:off x="2680126" y="419100"/>
            <a:ext cx="12927748" cy="1228863"/>
          </a:xfrm>
          <a:prstGeom prst="rect">
            <a:avLst/>
          </a:prstGeom>
        </p:spPr>
        <p:txBody>
          <a:bodyPr lIns="0" tIns="0" rIns="0" bIns="0" rtlCol="0" anchor="t">
            <a:spAutoFit/>
          </a:bodyPr>
          <a:lstStyle/>
          <a:p>
            <a:pPr algn="ctr">
              <a:lnSpc>
                <a:spcPts val="10500"/>
              </a:lnSpc>
            </a:pPr>
            <a:r>
              <a:rPr lang="en-US" sz="7500" b="1" dirty="0">
                <a:solidFill>
                  <a:srgbClr val="FAF8F0"/>
                </a:solidFill>
                <a:latin typeface="Arial" panose="020B0604020202020204" pitchFamily="34" charset="0"/>
                <a:cs typeface="Arial" panose="020B0604020202020204" pitchFamily="34" charset="0"/>
              </a:rPr>
              <a:t>VẬN DỤNG</a:t>
            </a:r>
          </a:p>
        </p:txBody>
      </p:sp>
      <p:sp>
        <p:nvSpPr>
          <p:cNvPr id="23" name="TextBox 22">
            <a:extLst>
              <a:ext uri="{FF2B5EF4-FFF2-40B4-BE49-F238E27FC236}">
                <a16:creationId xmlns:a16="http://schemas.microsoft.com/office/drawing/2014/main" id="{46A18BC8-611C-DE1C-6450-E76FF535DEFB}"/>
              </a:ext>
            </a:extLst>
          </p:cNvPr>
          <p:cNvSpPr txBox="1"/>
          <p:nvPr/>
        </p:nvSpPr>
        <p:spPr>
          <a:xfrm>
            <a:off x="1447800" y="3009900"/>
            <a:ext cx="7768657" cy="6343403"/>
          </a:xfrm>
          <a:prstGeom prst="rect">
            <a:avLst/>
          </a:prstGeom>
          <a:noFill/>
        </p:spPr>
        <p:txBody>
          <a:bodyPr wrap="square">
            <a:spAutoFit/>
          </a:bodyPr>
          <a:lstStyle/>
          <a:p>
            <a:pPr algn="just">
              <a:lnSpc>
                <a:spcPct val="120000"/>
              </a:lnSpc>
              <a:spcAft>
                <a:spcPts val="600"/>
              </a:spcAft>
            </a:pPr>
            <a:r>
              <a:rPr lang="en-US" sz="3800" dirty="0" err="1">
                <a:solidFill>
                  <a:srgbClr val="FF0000"/>
                </a:solidFill>
                <a:latin typeface="Arial" panose="020B0604020202020204" pitchFamily="34" charset="0"/>
                <a:cs typeface="Arial" panose="020B0604020202020204" pitchFamily="34" charset="0"/>
              </a:rPr>
              <a:t>Câu</a:t>
            </a:r>
            <a:r>
              <a:rPr lang="en-US" sz="3800" dirty="0">
                <a:solidFill>
                  <a:srgbClr val="FF0000"/>
                </a:solidFill>
                <a:latin typeface="Arial" panose="020B0604020202020204" pitchFamily="34" charset="0"/>
                <a:cs typeface="Arial" panose="020B0604020202020204" pitchFamily="34" charset="0"/>
              </a:rPr>
              <a:t> 2.</a:t>
            </a:r>
            <a:r>
              <a:rPr lang="en-US" sz="3800" dirty="0">
                <a:latin typeface="Arial" panose="020B0604020202020204" pitchFamily="34" charset="0"/>
                <a:cs typeface="Arial" panose="020B0604020202020204" pitchFamily="34" charset="0"/>
              </a:rPr>
              <a:t> </a:t>
            </a:r>
            <a:r>
              <a:rPr lang="vi-VN" sz="3800" dirty="0"/>
              <a:t>Khi học môn Tin học em đã tạo được các tệp trình chiếu (PowerPoint), tệp văn bản (Word) và tệp chương trình (Scratch). Hãy tạo cây thư mục của em trên máy tính dùng chung của trường (đã có cây thư mục như hình 7.2) để lưu các tệp của em khi học tập môn Tin học sao cho hợp lí.</a:t>
            </a:r>
            <a:endParaRPr lang="en-US" sz="3800" b="1" dirty="0">
              <a:solidFill>
                <a:schemeClr val="tx1"/>
              </a:solidFill>
              <a:latin typeface="Arial" panose="020B0604020202020204" pitchFamily="34" charset="0"/>
              <a:cs typeface="Arial" panose="020B0604020202020204" pitchFamily="34" charset="0"/>
            </a:endParaRPr>
          </a:p>
        </p:txBody>
      </p:sp>
      <p:sp>
        <p:nvSpPr>
          <p:cNvPr id="24" name="Freeform 5">
            <a:extLst>
              <a:ext uri="{FF2B5EF4-FFF2-40B4-BE49-F238E27FC236}">
                <a16:creationId xmlns:a16="http://schemas.microsoft.com/office/drawing/2014/main" id="{DDAC319F-AA1A-5986-F2F7-6295B4C8DC43}"/>
              </a:ext>
            </a:extLst>
          </p:cNvPr>
          <p:cNvSpPr/>
          <p:nvPr/>
        </p:nvSpPr>
        <p:spPr>
          <a:xfrm rot="15745523">
            <a:off x="504353" y="8825670"/>
            <a:ext cx="1616864" cy="1229333"/>
          </a:xfrm>
          <a:custGeom>
            <a:avLst/>
            <a:gdLst/>
            <a:ahLst/>
            <a:cxnLst/>
            <a:rect l="l" t="t" r="r" b="b"/>
            <a:pathLst>
              <a:path w="1735665" h="1498984">
                <a:moveTo>
                  <a:pt x="0" y="0"/>
                </a:moveTo>
                <a:lnTo>
                  <a:pt x="1735665" y="0"/>
                </a:lnTo>
                <a:lnTo>
                  <a:pt x="1735665" y="1498984"/>
                </a:lnTo>
                <a:lnTo>
                  <a:pt x="0" y="149898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pic>
        <p:nvPicPr>
          <p:cNvPr id="8" name="Picture 7">
            <a:extLst>
              <a:ext uri="{FF2B5EF4-FFF2-40B4-BE49-F238E27FC236}">
                <a16:creationId xmlns:a16="http://schemas.microsoft.com/office/drawing/2014/main" id="{C7F655ED-0738-80F5-65C2-F0835F5206A2}"/>
              </a:ext>
            </a:extLst>
          </p:cNvPr>
          <p:cNvPicPr>
            <a:picLocks noChangeAspect="1"/>
          </p:cNvPicPr>
          <p:nvPr/>
        </p:nvPicPr>
        <p:blipFill>
          <a:blip r:embed="rId8"/>
          <a:stretch>
            <a:fillRect/>
          </a:stretch>
        </p:blipFill>
        <p:spPr>
          <a:xfrm>
            <a:off x="11083358" y="3233621"/>
            <a:ext cx="5638800" cy="43719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Freeform 3">
            <a:extLst>
              <a:ext uri="{FF2B5EF4-FFF2-40B4-BE49-F238E27FC236}">
                <a16:creationId xmlns:a16="http://schemas.microsoft.com/office/drawing/2014/main" id="{73C294FD-999F-CF4F-3E71-E7A6C33C947E}"/>
              </a:ext>
            </a:extLst>
          </p:cNvPr>
          <p:cNvSpPr/>
          <p:nvPr/>
        </p:nvSpPr>
        <p:spPr>
          <a:xfrm>
            <a:off x="12877800" y="8106106"/>
            <a:ext cx="2049916" cy="1761794"/>
          </a:xfrm>
          <a:custGeom>
            <a:avLst/>
            <a:gdLst/>
            <a:ahLst/>
            <a:cxnLst/>
            <a:rect l="l" t="t" r="r" b="b"/>
            <a:pathLst>
              <a:path w="2300018" h="2283291">
                <a:moveTo>
                  <a:pt x="0" y="0"/>
                </a:moveTo>
                <a:lnTo>
                  <a:pt x="2300018" y="0"/>
                </a:lnTo>
                <a:lnTo>
                  <a:pt x="2300018" y="2283290"/>
                </a:lnTo>
                <a:lnTo>
                  <a:pt x="0" y="228329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Tree>
    <p:custDataLst>
      <p:tags r:id="rId1"/>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369694"/>
        </a:solidFill>
        <a:effectLst/>
      </p:bgPr>
    </p:bg>
    <p:spTree>
      <p:nvGrpSpPr>
        <p:cNvPr id="1" name=""/>
        <p:cNvGrpSpPr/>
        <p:nvPr/>
      </p:nvGrpSpPr>
      <p:grpSpPr>
        <a:xfrm>
          <a:off x="0" y="0"/>
          <a:ext cx="0" cy="0"/>
          <a:chOff x="0" y="0"/>
          <a:chExt cx="0" cy="0"/>
        </a:xfrm>
      </p:grpSpPr>
      <p:grpSp>
        <p:nvGrpSpPr>
          <p:cNvPr id="2" name="Group 2"/>
          <p:cNvGrpSpPr/>
          <p:nvPr/>
        </p:nvGrpSpPr>
        <p:grpSpPr>
          <a:xfrm>
            <a:off x="1048371" y="2437334"/>
            <a:ext cx="16210929" cy="6469008"/>
            <a:chOff x="0" y="0"/>
            <a:chExt cx="4269545" cy="1703772"/>
          </a:xfrm>
        </p:grpSpPr>
        <p:sp>
          <p:nvSpPr>
            <p:cNvPr id="3" name="Freeform 3"/>
            <p:cNvSpPr/>
            <p:nvPr/>
          </p:nvSpPr>
          <p:spPr>
            <a:xfrm>
              <a:off x="0" y="0"/>
              <a:ext cx="4269545" cy="1703772"/>
            </a:xfrm>
            <a:custGeom>
              <a:avLst/>
              <a:gdLst/>
              <a:ahLst/>
              <a:cxnLst/>
              <a:rect l="l" t="t" r="r" b="b"/>
              <a:pathLst>
                <a:path w="4269545" h="1703772">
                  <a:moveTo>
                    <a:pt x="0" y="0"/>
                  </a:moveTo>
                  <a:lnTo>
                    <a:pt x="4269545" y="0"/>
                  </a:lnTo>
                  <a:lnTo>
                    <a:pt x="4269545" y="1703772"/>
                  </a:lnTo>
                  <a:lnTo>
                    <a:pt x="0" y="1703772"/>
                  </a:lnTo>
                  <a:close/>
                </a:path>
              </a:pathLst>
            </a:custGeom>
            <a:solidFill>
              <a:srgbClr val="FAF8F0"/>
            </a:solidFill>
            <a:ln w="38100" cap="sq">
              <a:solidFill>
                <a:srgbClr val="000000"/>
              </a:solidFill>
              <a:prstDash val="solid"/>
              <a:miter/>
            </a:ln>
          </p:spPr>
        </p:sp>
        <p:sp>
          <p:nvSpPr>
            <p:cNvPr id="4" name="TextBox 4"/>
            <p:cNvSpPr txBox="1"/>
            <p:nvPr/>
          </p:nvSpPr>
          <p:spPr>
            <a:xfrm>
              <a:off x="0" y="-47625"/>
              <a:ext cx="4269545" cy="1751397"/>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15495257" y="6818484"/>
            <a:ext cx="2319559" cy="2907307"/>
          </a:xfrm>
          <a:custGeom>
            <a:avLst/>
            <a:gdLst/>
            <a:ahLst/>
            <a:cxnLst/>
            <a:rect l="l" t="t" r="r" b="b"/>
            <a:pathLst>
              <a:path w="3004494" h="4040272">
                <a:moveTo>
                  <a:pt x="0" y="0"/>
                </a:moveTo>
                <a:lnTo>
                  <a:pt x="3004494" y="0"/>
                </a:lnTo>
                <a:lnTo>
                  <a:pt x="3004494" y="4040273"/>
                </a:lnTo>
                <a:lnTo>
                  <a:pt x="0" y="404027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TextBox 6"/>
          <p:cNvSpPr txBox="1"/>
          <p:nvPr/>
        </p:nvSpPr>
        <p:spPr>
          <a:xfrm>
            <a:off x="2680126" y="515234"/>
            <a:ext cx="12927748" cy="1228863"/>
          </a:xfrm>
          <a:prstGeom prst="rect">
            <a:avLst/>
          </a:prstGeom>
        </p:spPr>
        <p:txBody>
          <a:bodyPr lIns="0" tIns="0" rIns="0" bIns="0" rtlCol="0" anchor="t">
            <a:spAutoFit/>
          </a:bodyPr>
          <a:lstStyle/>
          <a:p>
            <a:pPr algn="ctr">
              <a:lnSpc>
                <a:spcPts val="10500"/>
              </a:lnSpc>
            </a:pPr>
            <a:r>
              <a:rPr lang="en-US" sz="7500" b="1">
                <a:solidFill>
                  <a:srgbClr val="FAF8F0"/>
                </a:solidFill>
                <a:latin typeface="Arial" panose="020B0604020202020204" pitchFamily="34" charset="0"/>
                <a:cs typeface="Arial" panose="020B0604020202020204" pitchFamily="34" charset="0"/>
              </a:rPr>
              <a:t>GHI NHỚ</a:t>
            </a:r>
            <a:endParaRPr lang="en-US" sz="7500" b="1" dirty="0">
              <a:solidFill>
                <a:srgbClr val="FAF8F0"/>
              </a:solidFill>
              <a:latin typeface="Arial" panose="020B0604020202020204" pitchFamily="34" charset="0"/>
              <a:cs typeface="Arial" panose="020B0604020202020204" pitchFamily="34" charset="0"/>
            </a:endParaRPr>
          </a:p>
        </p:txBody>
      </p:sp>
      <p:sp>
        <p:nvSpPr>
          <p:cNvPr id="7" name="Freeform 7"/>
          <p:cNvSpPr/>
          <p:nvPr/>
        </p:nvSpPr>
        <p:spPr>
          <a:xfrm rot="-1099781">
            <a:off x="-31382" y="1987939"/>
            <a:ext cx="3263164" cy="1243240"/>
          </a:xfrm>
          <a:custGeom>
            <a:avLst/>
            <a:gdLst/>
            <a:ahLst/>
            <a:cxnLst/>
            <a:rect l="l" t="t" r="r" b="b"/>
            <a:pathLst>
              <a:path w="4073437" h="1570125">
                <a:moveTo>
                  <a:pt x="0" y="0"/>
                </a:moveTo>
                <a:lnTo>
                  <a:pt x="4073437" y="0"/>
                </a:lnTo>
                <a:lnTo>
                  <a:pt x="4073437" y="1570125"/>
                </a:lnTo>
                <a:lnTo>
                  <a:pt x="0" y="157012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9" name="TextBox 8">
            <a:extLst>
              <a:ext uri="{FF2B5EF4-FFF2-40B4-BE49-F238E27FC236}">
                <a16:creationId xmlns:a16="http://schemas.microsoft.com/office/drawing/2014/main" id="{E67273A9-72B3-542D-D282-057AC2EC1717}"/>
              </a:ext>
            </a:extLst>
          </p:cNvPr>
          <p:cNvSpPr txBox="1"/>
          <p:nvPr/>
        </p:nvSpPr>
        <p:spPr>
          <a:xfrm>
            <a:off x="1368334" y="3585144"/>
            <a:ext cx="15316199" cy="4173387"/>
          </a:xfrm>
          <a:prstGeom prst="rect">
            <a:avLst/>
          </a:prstGeom>
          <a:noFill/>
        </p:spPr>
        <p:txBody>
          <a:bodyPr wrap="square">
            <a:spAutoFit/>
          </a:bodyPr>
          <a:lstStyle/>
          <a:p>
            <a:pPr marL="796925" indent="-796925" algn="just">
              <a:lnSpc>
                <a:spcPct val="120000"/>
              </a:lnSpc>
              <a:spcAft>
                <a:spcPts val="600"/>
              </a:spcAft>
              <a:buFont typeface="Wingdings" panose="05000000000000000000" pitchFamily="2" charset="2"/>
              <a:buChar char="Ø"/>
            </a:pPr>
            <a:r>
              <a:rPr lang="vi-VN" sz="4400" dirty="0"/>
              <a:t>Một cây thư mục với cấu trúc hợp lí giúp em sắp xếp, phân loại thông tin lưu trên máy tính một cách khoa học, dễ nhớ. </a:t>
            </a:r>
            <a:endParaRPr lang="en-US" sz="4400" dirty="0"/>
          </a:p>
          <a:p>
            <a:pPr marL="796925" indent="-796925" algn="just">
              <a:lnSpc>
                <a:spcPct val="120000"/>
              </a:lnSpc>
              <a:spcAft>
                <a:spcPts val="600"/>
              </a:spcAft>
              <a:buFont typeface="Wingdings" panose="05000000000000000000" pitchFamily="2" charset="2"/>
              <a:buChar char="Ø"/>
            </a:pPr>
            <a:r>
              <a:rPr lang="vi-VN" sz="4400" dirty="0"/>
              <a:t>Tạo cây thư mục với cấu trúc hợp lí giúp em tìm kiếm thông tin một cách dễ dàng, nhanh chóng.</a:t>
            </a:r>
            <a:endParaRPr lang="en-US" sz="4400" dirty="0">
              <a:solidFill>
                <a:srgbClr val="0000FF"/>
              </a:solidFill>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369694"/>
        </a:solidFill>
        <a:effectLst/>
      </p:bgPr>
    </p:bg>
    <p:spTree>
      <p:nvGrpSpPr>
        <p:cNvPr id="1" name=""/>
        <p:cNvGrpSpPr/>
        <p:nvPr/>
      </p:nvGrpSpPr>
      <p:grpSpPr>
        <a:xfrm>
          <a:off x="0" y="0"/>
          <a:ext cx="0" cy="0"/>
          <a:chOff x="0" y="0"/>
          <a:chExt cx="0" cy="0"/>
        </a:xfrm>
      </p:grpSpPr>
      <p:grpSp>
        <p:nvGrpSpPr>
          <p:cNvPr id="2" name="Group 2"/>
          <p:cNvGrpSpPr/>
          <p:nvPr/>
        </p:nvGrpSpPr>
        <p:grpSpPr>
          <a:xfrm>
            <a:off x="1048371" y="1714500"/>
            <a:ext cx="16210929" cy="7696200"/>
            <a:chOff x="0" y="0"/>
            <a:chExt cx="4269545" cy="1703772"/>
          </a:xfrm>
          <a:solidFill>
            <a:schemeClr val="bg1"/>
          </a:solidFill>
        </p:grpSpPr>
        <p:sp>
          <p:nvSpPr>
            <p:cNvPr id="3" name="Freeform 3"/>
            <p:cNvSpPr/>
            <p:nvPr/>
          </p:nvSpPr>
          <p:spPr>
            <a:xfrm>
              <a:off x="0" y="0"/>
              <a:ext cx="4269545" cy="1703772"/>
            </a:xfrm>
            <a:custGeom>
              <a:avLst/>
              <a:gdLst/>
              <a:ahLst/>
              <a:cxnLst/>
              <a:rect l="l" t="t" r="r" b="b"/>
              <a:pathLst>
                <a:path w="4269545" h="1703772">
                  <a:moveTo>
                    <a:pt x="0" y="0"/>
                  </a:moveTo>
                  <a:lnTo>
                    <a:pt x="4269545" y="0"/>
                  </a:lnTo>
                  <a:lnTo>
                    <a:pt x="4269545" y="1703772"/>
                  </a:lnTo>
                  <a:lnTo>
                    <a:pt x="0" y="1703772"/>
                  </a:lnTo>
                  <a:close/>
                </a:path>
              </a:pathLst>
            </a:custGeom>
            <a:grpFill/>
            <a:ln w="38100" cap="sq">
              <a:solidFill>
                <a:srgbClr val="000000"/>
              </a:solidFill>
              <a:prstDash val="solid"/>
              <a:miter/>
            </a:ln>
          </p:spPr>
        </p:sp>
        <p:sp>
          <p:nvSpPr>
            <p:cNvPr id="4" name="TextBox 4"/>
            <p:cNvSpPr txBox="1"/>
            <p:nvPr/>
          </p:nvSpPr>
          <p:spPr>
            <a:xfrm>
              <a:off x="0" y="-47625"/>
              <a:ext cx="4269545" cy="1751397"/>
            </a:xfrm>
            <a:prstGeom prst="rect">
              <a:avLst/>
            </a:prstGeom>
            <a:grpFill/>
          </p:spPr>
          <p:txBody>
            <a:bodyPr lIns="50800" tIns="50800" rIns="50800" bIns="50800" rtlCol="0" anchor="ctr"/>
            <a:lstStyle/>
            <a:p>
              <a:pPr algn="ctr">
                <a:lnSpc>
                  <a:spcPts val="2659"/>
                </a:lnSpc>
              </a:pPr>
              <a:endParaRPr/>
            </a:p>
          </p:txBody>
        </p:sp>
      </p:grpSp>
      <p:sp>
        <p:nvSpPr>
          <p:cNvPr id="6" name="TextBox 6"/>
          <p:cNvSpPr txBox="1"/>
          <p:nvPr/>
        </p:nvSpPr>
        <p:spPr>
          <a:xfrm>
            <a:off x="2689961" y="180837"/>
            <a:ext cx="12927748" cy="1228863"/>
          </a:xfrm>
          <a:prstGeom prst="rect">
            <a:avLst/>
          </a:prstGeom>
        </p:spPr>
        <p:txBody>
          <a:bodyPr lIns="0" tIns="0" rIns="0" bIns="0" rtlCol="0" anchor="t">
            <a:spAutoFit/>
          </a:bodyPr>
          <a:lstStyle/>
          <a:p>
            <a:pPr algn="ctr">
              <a:lnSpc>
                <a:spcPts val="10500"/>
              </a:lnSpc>
            </a:pPr>
            <a:r>
              <a:rPr lang="en-US" sz="6000" b="1" dirty="0">
                <a:solidFill>
                  <a:srgbClr val="FAF8F0"/>
                </a:solidFill>
                <a:latin typeface="Arial" panose="020B0604020202020204" pitchFamily="34" charset="0"/>
                <a:cs typeface="Arial" panose="020B0604020202020204" pitchFamily="34" charset="0"/>
              </a:rPr>
              <a:t>MỞ ĐẦU</a:t>
            </a:r>
          </a:p>
        </p:txBody>
      </p:sp>
      <p:sp>
        <p:nvSpPr>
          <p:cNvPr id="7" name="Freeform 7"/>
          <p:cNvSpPr/>
          <p:nvPr/>
        </p:nvSpPr>
        <p:spPr>
          <a:xfrm rot="19951565">
            <a:off x="-12150" y="1120653"/>
            <a:ext cx="3203547" cy="1391135"/>
          </a:xfrm>
          <a:custGeom>
            <a:avLst/>
            <a:gdLst/>
            <a:ahLst/>
            <a:cxnLst/>
            <a:rect l="l" t="t" r="r" b="b"/>
            <a:pathLst>
              <a:path w="4073437" h="1570125">
                <a:moveTo>
                  <a:pt x="0" y="0"/>
                </a:moveTo>
                <a:lnTo>
                  <a:pt x="4073437" y="0"/>
                </a:lnTo>
                <a:lnTo>
                  <a:pt x="4073437" y="1570125"/>
                </a:lnTo>
                <a:lnTo>
                  <a:pt x="0" y="157012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pic>
        <p:nvPicPr>
          <p:cNvPr id="22" name="Picture 21">
            <a:extLst>
              <a:ext uri="{FF2B5EF4-FFF2-40B4-BE49-F238E27FC236}">
                <a16:creationId xmlns:a16="http://schemas.microsoft.com/office/drawing/2014/main" id="{563092F3-D738-90B8-92F3-96DC3B1710D1}"/>
              </a:ext>
            </a:extLst>
          </p:cNvPr>
          <p:cNvPicPr>
            <a:picLocks noChangeAspect="1"/>
          </p:cNvPicPr>
          <p:nvPr/>
        </p:nvPicPr>
        <p:blipFill rotWithShape="1">
          <a:blip r:embed="rId5"/>
          <a:srcRect r="8156" b="6393"/>
          <a:stretch/>
        </p:blipFill>
        <p:spPr>
          <a:xfrm>
            <a:off x="1063119" y="6236748"/>
            <a:ext cx="2495406" cy="3110979"/>
          </a:xfrm>
          <a:prstGeom prst="rect">
            <a:avLst/>
          </a:prstGeom>
        </p:spPr>
      </p:pic>
      <p:sp>
        <p:nvSpPr>
          <p:cNvPr id="23" name="Thought Bubble: Cloud 126">
            <a:extLst>
              <a:ext uri="{FF2B5EF4-FFF2-40B4-BE49-F238E27FC236}">
                <a16:creationId xmlns:a16="http://schemas.microsoft.com/office/drawing/2014/main" id="{CC884274-E0C2-33AC-4566-0CA89B67DFFA}"/>
              </a:ext>
            </a:extLst>
          </p:cNvPr>
          <p:cNvSpPr/>
          <p:nvPr/>
        </p:nvSpPr>
        <p:spPr>
          <a:xfrm>
            <a:off x="1752600" y="2887158"/>
            <a:ext cx="14935200" cy="4104164"/>
          </a:xfrm>
          <a:prstGeom prst="cloudCallout">
            <a:avLst>
              <a:gd name="adj1" fmla="val -36974"/>
              <a:gd name="adj2" fmla="val 74465"/>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4800" b="1" dirty="0" err="1">
                <a:solidFill>
                  <a:srgbClr val="0000FF"/>
                </a:solidFill>
                <a:latin typeface="Arial" panose="020B0604020202020204" pitchFamily="34" charset="0"/>
                <a:cs typeface="Arial" panose="020B0604020202020204" pitchFamily="34" charset="0"/>
              </a:rPr>
              <a:t>Câu</a:t>
            </a:r>
            <a:r>
              <a:rPr lang="en-US" sz="4800" b="1" dirty="0">
                <a:solidFill>
                  <a:srgbClr val="0000FF"/>
                </a:solidFill>
                <a:latin typeface="Arial" panose="020B0604020202020204" pitchFamily="34" charset="0"/>
                <a:cs typeface="Arial" panose="020B0604020202020204" pitchFamily="34" charset="0"/>
              </a:rPr>
              <a:t> 1. Em </a:t>
            </a:r>
            <a:r>
              <a:rPr lang="en-US" sz="4800" b="1" dirty="0" err="1">
                <a:solidFill>
                  <a:srgbClr val="0000FF"/>
                </a:solidFill>
                <a:latin typeface="Arial" panose="020B0604020202020204" pitchFamily="34" charset="0"/>
                <a:cs typeface="Arial" panose="020B0604020202020204" pitchFamily="34" charset="0"/>
              </a:rPr>
              <a:t>hãy</a:t>
            </a:r>
            <a:r>
              <a:rPr lang="en-US" sz="4800" b="1" dirty="0">
                <a:solidFill>
                  <a:srgbClr val="0000FF"/>
                </a:solidFill>
                <a:latin typeface="Arial" panose="020B0604020202020204" pitchFamily="34" charset="0"/>
                <a:cs typeface="Arial" panose="020B0604020202020204" pitchFamily="34" charset="0"/>
              </a:rPr>
              <a:t> </a:t>
            </a:r>
            <a:r>
              <a:rPr lang="en-US" sz="4800" b="1" dirty="0" err="1">
                <a:solidFill>
                  <a:srgbClr val="0000FF"/>
                </a:solidFill>
                <a:latin typeface="Arial" panose="020B0604020202020204" pitchFamily="34" charset="0"/>
                <a:cs typeface="Arial" panose="020B0604020202020204" pitchFamily="34" charset="0"/>
              </a:rPr>
              <a:t>nêu</a:t>
            </a:r>
            <a:r>
              <a:rPr lang="en-US" sz="4800" b="1" dirty="0">
                <a:solidFill>
                  <a:srgbClr val="0000FF"/>
                </a:solidFill>
                <a:latin typeface="Arial" panose="020B0604020202020204" pitchFamily="34" charset="0"/>
                <a:cs typeface="Arial" panose="020B0604020202020204" pitchFamily="34" charset="0"/>
              </a:rPr>
              <a:t> </a:t>
            </a:r>
            <a:r>
              <a:rPr lang="en-US" sz="4800" b="1" dirty="0" err="1">
                <a:solidFill>
                  <a:srgbClr val="0000FF"/>
                </a:solidFill>
                <a:latin typeface="Arial" panose="020B0604020202020204" pitchFamily="34" charset="0"/>
                <a:cs typeface="Arial" panose="020B0604020202020204" pitchFamily="34" charset="0"/>
              </a:rPr>
              <a:t>khái</a:t>
            </a:r>
            <a:r>
              <a:rPr lang="en-US" sz="4800" b="1" dirty="0">
                <a:solidFill>
                  <a:srgbClr val="0000FF"/>
                </a:solidFill>
                <a:latin typeface="Arial" panose="020B0604020202020204" pitchFamily="34" charset="0"/>
                <a:cs typeface="Arial" panose="020B0604020202020204" pitchFamily="34" charset="0"/>
              </a:rPr>
              <a:t> </a:t>
            </a:r>
            <a:r>
              <a:rPr lang="en-US" sz="4800" b="1" dirty="0" err="1">
                <a:solidFill>
                  <a:srgbClr val="0000FF"/>
                </a:solidFill>
                <a:latin typeface="Arial" panose="020B0604020202020204" pitchFamily="34" charset="0"/>
                <a:cs typeface="Arial" panose="020B0604020202020204" pitchFamily="34" charset="0"/>
              </a:rPr>
              <a:t>niệm</a:t>
            </a:r>
            <a:r>
              <a:rPr lang="en-US" sz="4800" b="1" dirty="0">
                <a:solidFill>
                  <a:srgbClr val="0000FF"/>
                </a:solidFill>
                <a:latin typeface="Arial" panose="020B0604020202020204" pitchFamily="34" charset="0"/>
                <a:cs typeface="Arial" panose="020B0604020202020204" pitchFamily="34" charset="0"/>
              </a:rPr>
              <a:t> </a:t>
            </a:r>
            <a:r>
              <a:rPr lang="en-US" sz="4800" b="1" dirty="0">
                <a:solidFill>
                  <a:srgbClr val="FF0000"/>
                </a:solidFill>
                <a:latin typeface="Arial" panose="020B0604020202020204" pitchFamily="34" charset="0"/>
                <a:cs typeface="Arial" panose="020B0604020202020204" pitchFamily="34" charset="0"/>
              </a:rPr>
              <a:t>“THƯ MỤC”</a:t>
            </a:r>
          </a:p>
        </p:txBody>
      </p:sp>
      <p:pic>
        <p:nvPicPr>
          <p:cNvPr id="25" name="Picture 24">
            <a:extLst>
              <a:ext uri="{FF2B5EF4-FFF2-40B4-BE49-F238E27FC236}">
                <a16:creationId xmlns:a16="http://schemas.microsoft.com/office/drawing/2014/main" id="{0F008799-DC2C-0031-E34C-A3B194E6E134}"/>
              </a:ext>
            </a:extLst>
          </p:cNvPr>
          <p:cNvPicPr>
            <a:picLocks noChangeAspect="1"/>
          </p:cNvPicPr>
          <p:nvPr/>
        </p:nvPicPr>
        <p:blipFill rotWithShape="1">
          <a:blip r:embed="rId6"/>
          <a:srcRect l="6924" r="5375" b="4381"/>
          <a:stretch/>
        </p:blipFill>
        <p:spPr>
          <a:xfrm>
            <a:off x="14901620" y="7054295"/>
            <a:ext cx="2291306" cy="2356405"/>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0"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animEffect transition="in" filter="fade">
                                      <p:cBhvr>
                                        <p:cTn id="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369694"/>
        </a:solidFill>
        <a:effectLst/>
      </p:bgPr>
    </p:bg>
    <p:spTree>
      <p:nvGrpSpPr>
        <p:cNvPr id="1" name=""/>
        <p:cNvGrpSpPr/>
        <p:nvPr/>
      </p:nvGrpSpPr>
      <p:grpSpPr>
        <a:xfrm>
          <a:off x="0" y="0"/>
          <a:ext cx="0" cy="0"/>
          <a:chOff x="0" y="0"/>
          <a:chExt cx="0" cy="0"/>
        </a:xfrm>
      </p:grpSpPr>
      <p:grpSp>
        <p:nvGrpSpPr>
          <p:cNvPr id="2" name="Group 2"/>
          <p:cNvGrpSpPr/>
          <p:nvPr/>
        </p:nvGrpSpPr>
        <p:grpSpPr>
          <a:xfrm>
            <a:off x="1048371" y="1714500"/>
            <a:ext cx="16210929" cy="7696200"/>
            <a:chOff x="0" y="0"/>
            <a:chExt cx="4269545" cy="1703772"/>
          </a:xfrm>
          <a:solidFill>
            <a:schemeClr val="bg1"/>
          </a:solidFill>
        </p:grpSpPr>
        <p:sp>
          <p:nvSpPr>
            <p:cNvPr id="3" name="Freeform 3"/>
            <p:cNvSpPr/>
            <p:nvPr/>
          </p:nvSpPr>
          <p:spPr>
            <a:xfrm>
              <a:off x="0" y="0"/>
              <a:ext cx="4269545" cy="1703772"/>
            </a:xfrm>
            <a:custGeom>
              <a:avLst/>
              <a:gdLst/>
              <a:ahLst/>
              <a:cxnLst/>
              <a:rect l="l" t="t" r="r" b="b"/>
              <a:pathLst>
                <a:path w="4269545" h="1703772">
                  <a:moveTo>
                    <a:pt x="0" y="0"/>
                  </a:moveTo>
                  <a:lnTo>
                    <a:pt x="4269545" y="0"/>
                  </a:lnTo>
                  <a:lnTo>
                    <a:pt x="4269545" y="1703772"/>
                  </a:lnTo>
                  <a:lnTo>
                    <a:pt x="0" y="1703772"/>
                  </a:lnTo>
                  <a:close/>
                </a:path>
              </a:pathLst>
            </a:custGeom>
            <a:grpFill/>
            <a:ln w="38100" cap="sq">
              <a:solidFill>
                <a:srgbClr val="000000"/>
              </a:solidFill>
              <a:prstDash val="solid"/>
              <a:miter/>
            </a:ln>
          </p:spPr>
        </p:sp>
        <p:sp>
          <p:nvSpPr>
            <p:cNvPr id="4" name="TextBox 4"/>
            <p:cNvSpPr txBox="1"/>
            <p:nvPr/>
          </p:nvSpPr>
          <p:spPr>
            <a:xfrm>
              <a:off x="0" y="-47625"/>
              <a:ext cx="4269545" cy="1751397"/>
            </a:xfrm>
            <a:prstGeom prst="rect">
              <a:avLst/>
            </a:prstGeom>
            <a:grpFill/>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TextBox 6"/>
          <p:cNvSpPr txBox="1"/>
          <p:nvPr/>
        </p:nvSpPr>
        <p:spPr>
          <a:xfrm>
            <a:off x="2689961" y="180837"/>
            <a:ext cx="12927748" cy="1228863"/>
          </a:xfrm>
          <a:prstGeom prst="rect">
            <a:avLst/>
          </a:prstGeom>
        </p:spPr>
        <p:txBody>
          <a:bodyPr lIns="0" tIns="0" rIns="0" bIns="0" rtlCol="0" anchor="t">
            <a:spAutoFit/>
          </a:bodyPr>
          <a:lstStyle/>
          <a:p>
            <a:pPr marL="0" marR="0" lvl="0" indent="0" algn="ctr" defTabSz="914400" rtl="0" eaLnBrk="1" fontAlgn="auto" latinLnBrk="0" hangingPunct="1">
              <a:lnSpc>
                <a:spcPts val="105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FAF8F0"/>
                </a:solidFill>
                <a:effectLst/>
                <a:uLnTx/>
                <a:uFillTx/>
                <a:latin typeface="Arial" panose="020B0604020202020204" pitchFamily="34" charset="0"/>
                <a:ea typeface="+mn-ea"/>
                <a:cs typeface="Arial" panose="020B0604020202020204" pitchFamily="34" charset="0"/>
              </a:rPr>
              <a:t>MỞ ĐẦU</a:t>
            </a:r>
          </a:p>
        </p:txBody>
      </p:sp>
      <p:sp>
        <p:nvSpPr>
          <p:cNvPr id="7" name="Freeform 7"/>
          <p:cNvSpPr/>
          <p:nvPr/>
        </p:nvSpPr>
        <p:spPr>
          <a:xfrm rot="19951565">
            <a:off x="-12150" y="1120653"/>
            <a:ext cx="3203547" cy="1391135"/>
          </a:xfrm>
          <a:custGeom>
            <a:avLst/>
            <a:gdLst/>
            <a:ahLst/>
            <a:cxnLst/>
            <a:rect l="l" t="t" r="r" b="b"/>
            <a:pathLst>
              <a:path w="4073437" h="1570125">
                <a:moveTo>
                  <a:pt x="0" y="0"/>
                </a:moveTo>
                <a:lnTo>
                  <a:pt x="4073437" y="0"/>
                </a:lnTo>
                <a:lnTo>
                  <a:pt x="4073437" y="1570125"/>
                </a:lnTo>
                <a:lnTo>
                  <a:pt x="0" y="157012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pic>
        <p:nvPicPr>
          <p:cNvPr id="22" name="Picture 21">
            <a:extLst>
              <a:ext uri="{FF2B5EF4-FFF2-40B4-BE49-F238E27FC236}">
                <a16:creationId xmlns:a16="http://schemas.microsoft.com/office/drawing/2014/main" id="{563092F3-D738-90B8-92F3-96DC3B1710D1}"/>
              </a:ext>
            </a:extLst>
          </p:cNvPr>
          <p:cNvPicPr>
            <a:picLocks noChangeAspect="1"/>
          </p:cNvPicPr>
          <p:nvPr/>
        </p:nvPicPr>
        <p:blipFill rotWithShape="1">
          <a:blip r:embed="rId5"/>
          <a:srcRect r="8156" b="6393"/>
          <a:stretch/>
        </p:blipFill>
        <p:spPr>
          <a:xfrm>
            <a:off x="1063119" y="6236748"/>
            <a:ext cx="2495406" cy="3110979"/>
          </a:xfrm>
          <a:prstGeom prst="rect">
            <a:avLst/>
          </a:prstGeom>
        </p:spPr>
      </p:pic>
      <p:pic>
        <p:nvPicPr>
          <p:cNvPr id="25" name="Picture 24">
            <a:extLst>
              <a:ext uri="{FF2B5EF4-FFF2-40B4-BE49-F238E27FC236}">
                <a16:creationId xmlns:a16="http://schemas.microsoft.com/office/drawing/2014/main" id="{0F008799-DC2C-0031-E34C-A3B194E6E134}"/>
              </a:ext>
            </a:extLst>
          </p:cNvPr>
          <p:cNvPicPr>
            <a:picLocks noChangeAspect="1"/>
          </p:cNvPicPr>
          <p:nvPr/>
        </p:nvPicPr>
        <p:blipFill rotWithShape="1">
          <a:blip r:embed="rId6"/>
          <a:srcRect l="6924" r="5375" b="4381"/>
          <a:stretch/>
        </p:blipFill>
        <p:spPr>
          <a:xfrm>
            <a:off x="14901620" y="7054295"/>
            <a:ext cx="2291306" cy="2356405"/>
          </a:xfrm>
          <a:prstGeom prst="rect">
            <a:avLst/>
          </a:prstGeom>
        </p:spPr>
      </p:pic>
      <p:sp>
        <p:nvSpPr>
          <p:cNvPr id="5" name="Thought Bubble: Cloud 126">
            <a:extLst>
              <a:ext uri="{FF2B5EF4-FFF2-40B4-BE49-F238E27FC236}">
                <a16:creationId xmlns:a16="http://schemas.microsoft.com/office/drawing/2014/main" id="{EBB6908F-B473-D0F1-3807-3E4753147971}"/>
              </a:ext>
            </a:extLst>
          </p:cNvPr>
          <p:cNvSpPr/>
          <p:nvPr/>
        </p:nvSpPr>
        <p:spPr>
          <a:xfrm>
            <a:off x="1905000" y="2191274"/>
            <a:ext cx="13525500" cy="4343399"/>
          </a:xfrm>
          <a:prstGeom prst="cloudCallout">
            <a:avLst>
              <a:gd name="adj1" fmla="val -33234"/>
              <a:gd name="adj2" fmla="val 65100"/>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5400" b="1" dirty="0" err="1">
                <a:solidFill>
                  <a:srgbClr val="0000FF"/>
                </a:solidFill>
                <a:latin typeface="Arial" panose="020B0604020202020204" pitchFamily="34" charset="0"/>
                <a:cs typeface="Arial" panose="020B0604020202020204" pitchFamily="34" charset="0"/>
              </a:rPr>
              <a:t>Câu</a:t>
            </a:r>
            <a:r>
              <a:rPr lang="en-US" sz="5400" b="1" dirty="0">
                <a:solidFill>
                  <a:srgbClr val="0000FF"/>
                </a:solidFill>
                <a:latin typeface="Arial" panose="020B0604020202020204" pitchFamily="34" charset="0"/>
                <a:cs typeface="Arial" panose="020B0604020202020204" pitchFamily="34" charset="0"/>
              </a:rPr>
              <a:t> 2. </a:t>
            </a:r>
            <a:r>
              <a:rPr lang="en-US" sz="5400" b="1" dirty="0" err="1">
                <a:solidFill>
                  <a:srgbClr val="0000FF"/>
                </a:solidFill>
                <a:latin typeface="Arial" panose="020B0604020202020204" pitchFamily="34" charset="0"/>
                <a:cs typeface="Arial" panose="020B0604020202020204" pitchFamily="34" charset="0"/>
              </a:rPr>
              <a:t>Việc</a:t>
            </a:r>
            <a:r>
              <a:rPr lang="en-US" sz="5400" b="1" dirty="0">
                <a:solidFill>
                  <a:srgbClr val="0000FF"/>
                </a:solidFill>
                <a:latin typeface="Arial" panose="020B0604020202020204" pitchFamily="34" charset="0"/>
                <a:cs typeface="Arial" panose="020B0604020202020204" pitchFamily="34" charset="0"/>
              </a:rPr>
              <a:t> </a:t>
            </a:r>
            <a:r>
              <a:rPr lang="en-US" sz="5400" b="1" dirty="0" err="1">
                <a:solidFill>
                  <a:srgbClr val="0000FF"/>
                </a:solidFill>
                <a:latin typeface="Arial" panose="020B0604020202020204" pitchFamily="34" charset="0"/>
                <a:cs typeface="Arial" panose="020B0604020202020204" pitchFamily="34" charset="0"/>
              </a:rPr>
              <a:t>sắp</a:t>
            </a:r>
            <a:r>
              <a:rPr lang="en-US" sz="5400" b="1" dirty="0">
                <a:solidFill>
                  <a:srgbClr val="0000FF"/>
                </a:solidFill>
                <a:latin typeface="Arial" panose="020B0604020202020204" pitchFamily="34" charset="0"/>
                <a:cs typeface="Arial" panose="020B0604020202020204" pitchFamily="34" charset="0"/>
              </a:rPr>
              <a:t> </a:t>
            </a:r>
            <a:r>
              <a:rPr lang="en-US" sz="5400" b="1" dirty="0" err="1">
                <a:solidFill>
                  <a:srgbClr val="0000FF"/>
                </a:solidFill>
                <a:latin typeface="Arial" panose="020B0604020202020204" pitchFamily="34" charset="0"/>
                <a:cs typeface="Arial" panose="020B0604020202020204" pitchFamily="34" charset="0"/>
              </a:rPr>
              <a:t>xếp</a:t>
            </a:r>
            <a:r>
              <a:rPr lang="en-US" sz="5400" b="1" dirty="0">
                <a:solidFill>
                  <a:srgbClr val="0000FF"/>
                </a:solidFill>
                <a:latin typeface="Arial" panose="020B0604020202020204" pitchFamily="34" charset="0"/>
                <a:cs typeface="Arial" panose="020B0604020202020204" pitchFamily="34" charset="0"/>
              </a:rPr>
              <a:t> </a:t>
            </a:r>
            <a:r>
              <a:rPr lang="en-US" sz="5400" b="1" dirty="0" err="1">
                <a:solidFill>
                  <a:srgbClr val="0000FF"/>
                </a:solidFill>
                <a:latin typeface="Arial" panose="020B0604020202020204" pitchFamily="34" charset="0"/>
                <a:cs typeface="Arial" panose="020B0604020202020204" pitchFamily="34" charset="0"/>
              </a:rPr>
              <a:t>đồ</a:t>
            </a:r>
            <a:r>
              <a:rPr lang="en-US" sz="5400" b="1" dirty="0">
                <a:solidFill>
                  <a:srgbClr val="0000FF"/>
                </a:solidFill>
                <a:latin typeface="Arial" panose="020B0604020202020204" pitchFamily="34" charset="0"/>
                <a:cs typeface="Arial" panose="020B0604020202020204" pitchFamily="34" charset="0"/>
              </a:rPr>
              <a:t> </a:t>
            </a:r>
            <a:r>
              <a:rPr lang="en-US" sz="5400" b="1" dirty="0" err="1">
                <a:solidFill>
                  <a:srgbClr val="0000FF"/>
                </a:solidFill>
                <a:latin typeface="Arial" panose="020B0604020202020204" pitchFamily="34" charset="0"/>
                <a:cs typeface="Arial" panose="020B0604020202020204" pitchFamily="34" charset="0"/>
              </a:rPr>
              <a:t>vật</a:t>
            </a:r>
            <a:r>
              <a:rPr lang="en-US" sz="5400" b="1" dirty="0">
                <a:solidFill>
                  <a:srgbClr val="0000FF"/>
                </a:solidFill>
                <a:latin typeface="Arial" panose="020B0604020202020204" pitchFamily="34" charset="0"/>
                <a:cs typeface="Arial" panose="020B0604020202020204" pitchFamily="34" charset="0"/>
              </a:rPr>
              <a:t> </a:t>
            </a:r>
            <a:r>
              <a:rPr lang="en-US" sz="5400" b="1" dirty="0" err="1">
                <a:solidFill>
                  <a:srgbClr val="0000FF"/>
                </a:solidFill>
                <a:latin typeface="Arial" panose="020B0604020202020204" pitchFamily="34" charset="0"/>
                <a:cs typeface="Arial" panose="020B0604020202020204" pitchFamily="34" charset="0"/>
              </a:rPr>
              <a:t>hợp</a:t>
            </a:r>
            <a:r>
              <a:rPr lang="en-US" sz="5400" b="1" dirty="0">
                <a:solidFill>
                  <a:srgbClr val="0000FF"/>
                </a:solidFill>
                <a:latin typeface="Arial" panose="020B0604020202020204" pitchFamily="34" charset="0"/>
                <a:cs typeface="Arial" panose="020B0604020202020204" pitchFamily="34" charset="0"/>
              </a:rPr>
              <a:t> </a:t>
            </a:r>
            <a:r>
              <a:rPr lang="en-US" sz="5400" b="1" dirty="0" err="1">
                <a:solidFill>
                  <a:srgbClr val="0000FF"/>
                </a:solidFill>
                <a:latin typeface="Arial" panose="020B0604020202020204" pitchFamily="34" charset="0"/>
                <a:cs typeface="Arial" panose="020B0604020202020204" pitchFamily="34" charset="0"/>
              </a:rPr>
              <a:t>lí</a:t>
            </a:r>
            <a:r>
              <a:rPr lang="en-US" sz="5400" b="1" dirty="0">
                <a:solidFill>
                  <a:srgbClr val="0000FF"/>
                </a:solidFill>
                <a:latin typeface="Arial" panose="020B0604020202020204" pitchFamily="34" charset="0"/>
                <a:cs typeface="Arial" panose="020B0604020202020204" pitchFamily="34" charset="0"/>
              </a:rPr>
              <a:t> </a:t>
            </a:r>
            <a:r>
              <a:rPr lang="en-US" sz="5400" b="1" dirty="0" err="1">
                <a:solidFill>
                  <a:srgbClr val="0000FF"/>
                </a:solidFill>
                <a:latin typeface="Arial" panose="020B0604020202020204" pitchFamily="34" charset="0"/>
                <a:cs typeface="Arial" panose="020B0604020202020204" pitchFamily="34" charset="0"/>
              </a:rPr>
              <a:t>sẽ</a:t>
            </a:r>
            <a:r>
              <a:rPr lang="en-US" sz="5400" b="1" dirty="0">
                <a:solidFill>
                  <a:srgbClr val="0000FF"/>
                </a:solidFill>
                <a:latin typeface="Arial" panose="020B0604020202020204" pitchFamily="34" charset="0"/>
                <a:cs typeface="Arial" panose="020B0604020202020204" pitchFamily="34" charset="0"/>
              </a:rPr>
              <a:t> </a:t>
            </a:r>
            <a:r>
              <a:rPr lang="en-US" sz="5400" b="1" dirty="0" err="1">
                <a:solidFill>
                  <a:srgbClr val="0000FF"/>
                </a:solidFill>
                <a:latin typeface="Arial" panose="020B0604020202020204" pitchFamily="34" charset="0"/>
                <a:cs typeface="Arial" panose="020B0604020202020204" pitchFamily="34" charset="0"/>
              </a:rPr>
              <a:t>giúp</a:t>
            </a:r>
            <a:r>
              <a:rPr lang="en-US" sz="5400" b="1" dirty="0">
                <a:solidFill>
                  <a:srgbClr val="0000FF"/>
                </a:solidFill>
                <a:latin typeface="Arial" panose="020B0604020202020204" pitchFamily="34" charset="0"/>
                <a:cs typeface="Arial" panose="020B0604020202020204" pitchFamily="34" charset="0"/>
              </a:rPr>
              <a:t> </a:t>
            </a:r>
            <a:r>
              <a:rPr lang="en-US" sz="5400" b="1" dirty="0" err="1">
                <a:solidFill>
                  <a:srgbClr val="0000FF"/>
                </a:solidFill>
                <a:latin typeface="Arial" panose="020B0604020202020204" pitchFamily="34" charset="0"/>
                <a:cs typeface="Arial" panose="020B0604020202020204" pitchFamily="34" charset="0"/>
              </a:rPr>
              <a:t>em</a:t>
            </a:r>
            <a:r>
              <a:rPr lang="en-US" sz="5400" b="1" dirty="0">
                <a:solidFill>
                  <a:srgbClr val="0000FF"/>
                </a:solidFill>
                <a:latin typeface="Arial" panose="020B0604020202020204" pitchFamily="34" charset="0"/>
                <a:cs typeface="Arial" panose="020B0604020202020204" pitchFamily="34" charset="0"/>
              </a:rPr>
              <a:t> </a:t>
            </a:r>
            <a:r>
              <a:rPr lang="en-US" sz="5400" b="1" dirty="0" err="1">
                <a:solidFill>
                  <a:srgbClr val="0000FF"/>
                </a:solidFill>
                <a:latin typeface="Arial" panose="020B0604020202020204" pitchFamily="34" charset="0"/>
                <a:cs typeface="Arial" panose="020B0604020202020204" pitchFamily="34" charset="0"/>
              </a:rPr>
              <a:t>điều</a:t>
            </a:r>
            <a:r>
              <a:rPr lang="en-US" sz="5400" b="1" dirty="0">
                <a:solidFill>
                  <a:srgbClr val="0000FF"/>
                </a:solidFill>
                <a:latin typeface="Arial" panose="020B0604020202020204" pitchFamily="34" charset="0"/>
                <a:cs typeface="Arial" panose="020B0604020202020204" pitchFamily="34" charset="0"/>
              </a:rPr>
              <a:t> </a:t>
            </a:r>
            <a:r>
              <a:rPr lang="en-US" sz="5400" b="1" dirty="0" err="1">
                <a:solidFill>
                  <a:srgbClr val="0000FF"/>
                </a:solidFill>
                <a:latin typeface="Arial" panose="020B0604020202020204" pitchFamily="34" charset="0"/>
                <a:cs typeface="Arial" panose="020B0604020202020204" pitchFamily="34" charset="0"/>
              </a:rPr>
              <a:t>gì</a:t>
            </a:r>
            <a:r>
              <a:rPr lang="en-US" sz="5400" b="1" dirty="0">
                <a:solidFill>
                  <a:srgbClr val="0000FF"/>
                </a:solidFill>
                <a:latin typeface="Arial" panose="020B0604020202020204" pitchFamily="34" charset="0"/>
                <a:cs typeface="Arial" panose="020B0604020202020204" pitchFamily="34" charset="0"/>
              </a:rPr>
              <a:t>?</a:t>
            </a:r>
          </a:p>
        </p:txBody>
      </p:sp>
    </p:spTree>
    <p:custDataLst>
      <p:tags r:id="rId1"/>
    </p:custDataLst>
    <p:extLst>
      <p:ext uri="{BB962C8B-B14F-4D97-AF65-F5344CB8AC3E}">
        <p14:creationId xmlns:p14="http://schemas.microsoft.com/office/powerpoint/2010/main" val="3665344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0"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369694"/>
        </a:solidFill>
        <a:effectLst/>
      </p:bgPr>
    </p:bg>
    <p:spTree>
      <p:nvGrpSpPr>
        <p:cNvPr id="1" name=""/>
        <p:cNvGrpSpPr/>
        <p:nvPr/>
      </p:nvGrpSpPr>
      <p:grpSpPr>
        <a:xfrm>
          <a:off x="0" y="0"/>
          <a:ext cx="0" cy="0"/>
          <a:chOff x="0" y="0"/>
          <a:chExt cx="0" cy="0"/>
        </a:xfrm>
      </p:grpSpPr>
      <p:sp>
        <p:nvSpPr>
          <p:cNvPr id="15" name="TextBox 15"/>
          <p:cNvSpPr txBox="1"/>
          <p:nvPr/>
        </p:nvSpPr>
        <p:spPr>
          <a:xfrm>
            <a:off x="501405" y="226836"/>
            <a:ext cx="16872195" cy="955646"/>
          </a:xfrm>
          <a:prstGeom prst="rect">
            <a:avLst/>
          </a:prstGeom>
        </p:spPr>
        <p:txBody>
          <a:bodyPr wrap="square" lIns="0" tIns="0" rIns="0" bIns="0" rtlCol="0" anchor="t">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54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Tạo </a:t>
            </a:r>
            <a:r>
              <a:rPr kumimoji="0" lang="en-US" sz="54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cây</a:t>
            </a:r>
            <a:r>
              <a:rPr kumimoji="0" lang="vi-VN" sz="54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thư mục với cấu trúc hợp lí</a:t>
            </a:r>
            <a:endParaRPr kumimoji="0" lang="en-US" sz="5000" b="0" i="0" u="none" strike="noStrike" kern="1200" cap="none" spc="0" normalizeH="0" baseline="0" noProof="0" dirty="0">
              <a:ln>
                <a:noFill/>
              </a:ln>
              <a:solidFill>
                <a:prstClr val="white"/>
              </a:solidFill>
              <a:effectLst/>
              <a:uLnTx/>
              <a:uFillTx/>
              <a:latin typeface="Coustard"/>
              <a:ea typeface="+mn-ea"/>
              <a:cs typeface="+mn-cs"/>
            </a:endParaRPr>
          </a:p>
        </p:txBody>
      </p:sp>
      <p:grpSp>
        <p:nvGrpSpPr>
          <p:cNvPr id="29" name="Group 28">
            <a:extLst>
              <a:ext uri="{FF2B5EF4-FFF2-40B4-BE49-F238E27FC236}">
                <a16:creationId xmlns:a16="http://schemas.microsoft.com/office/drawing/2014/main" id="{0EC01D4F-FA7A-ADCA-C1A5-90C3EA96ED63}"/>
              </a:ext>
            </a:extLst>
          </p:cNvPr>
          <p:cNvGrpSpPr/>
          <p:nvPr/>
        </p:nvGrpSpPr>
        <p:grpSpPr>
          <a:xfrm>
            <a:off x="11464146" y="1492867"/>
            <a:ext cx="6519054" cy="8382001"/>
            <a:chOff x="11464146" y="1492867"/>
            <a:chExt cx="6519054" cy="8382001"/>
          </a:xfrm>
        </p:grpSpPr>
        <p:grpSp>
          <p:nvGrpSpPr>
            <p:cNvPr id="5" name="Group 4">
              <a:extLst>
                <a:ext uri="{FF2B5EF4-FFF2-40B4-BE49-F238E27FC236}">
                  <a16:creationId xmlns:a16="http://schemas.microsoft.com/office/drawing/2014/main" id="{A3039401-E915-18DA-17C1-FE0706F0BA1E}"/>
                </a:ext>
              </a:extLst>
            </p:cNvPr>
            <p:cNvGrpSpPr/>
            <p:nvPr/>
          </p:nvGrpSpPr>
          <p:grpSpPr>
            <a:xfrm>
              <a:off x="11464146" y="1492867"/>
              <a:ext cx="6519054" cy="8382001"/>
              <a:chOff x="421516" y="2454396"/>
              <a:chExt cx="6928466" cy="8607996"/>
            </a:xfrm>
          </p:grpSpPr>
          <p:grpSp>
            <p:nvGrpSpPr>
              <p:cNvPr id="2" name="Group 2"/>
              <p:cNvGrpSpPr/>
              <p:nvPr/>
            </p:nvGrpSpPr>
            <p:grpSpPr>
              <a:xfrm>
                <a:off x="421516" y="2697719"/>
                <a:ext cx="6928466" cy="8364673"/>
                <a:chOff x="0" y="-47625"/>
                <a:chExt cx="1398267" cy="2493218"/>
              </a:xfrm>
            </p:grpSpPr>
            <p:sp>
              <p:nvSpPr>
                <p:cNvPr id="3" name="Freeform 3"/>
                <p:cNvSpPr/>
                <p:nvPr/>
              </p:nvSpPr>
              <p:spPr>
                <a:xfrm>
                  <a:off x="47939" y="0"/>
                  <a:ext cx="1295218" cy="2445593"/>
                </a:xfrm>
                <a:custGeom>
                  <a:avLst/>
                  <a:gdLst/>
                  <a:ahLst/>
                  <a:cxnLst/>
                  <a:rect l="l" t="t" r="r" b="b"/>
                  <a:pathLst>
                    <a:path w="1398267" h="2021419">
                      <a:moveTo>
                        <a:pt x="0" y="0"/>
                      </a:moveTo>
                      <a:lnTo>
                        <a:pt x="1398267" y="0"/>
                      </a:lnTo>
                      <a:lnTo>
                        <a:pt x="1398267" y="2021419"/>
                      </a:lnTo>
                      <a:lnTo>
                        <a:pt x="0" y="2021419"/>
                      </a:lnTo>
                      <a:close/>
                    </a:path>
                  </a:pathLst>
                </a:custGeom>
                <a:solidFill>
                  <a:schemeClr val="bg1"/>
                </a:solidFill>
                <a:ln w="38100" cap="sq">
                  <a:solidFill>
                    <a:srgbClr val="000000"/>
                  </a:solidFill>
                  <a:prstDash val="solid"/>
                  <a:miter/>
                </a:ln>
              </p:spPr>
            </p:sp>
            <p:sp>
              <p:nvSpPr>
                <p:cNvPr id="4" name="TextBox 4"/>
                <p:cNvSpPr txBox="1"/>
                <p:nvPr/>
              </p:nvSpPr>
              <p:spPr>
                <a:xfrm>
                  <a:off x="0" y="-47625"/>
                  <a:ext cx="1398267" cy="206904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2" name="Freeform 13">
                <a:extLst>
                  <a:ext uri="{FF2B5EF4-FFF2-40B4-BE49-F238E27FC236}">
                    <a16:creationId xmlns:a16="http://schemas.microsoft.com/office/drawing/2014/main" id="{B760BC1D-FD33-9ABB-51AC-C7CA8FDD643F}"/>
                  </a:ext>
                </a:extLst>
              </p:cNvPr>
              <p:cNvSpPr/>
              <p:nvPr/>
            </p:nvSpPr>
            <p:spPr>
              <a:xfrm>
                <a:off x="2067445" y="2454396"/>
                <a:ext cx="3555578" cy="814551"/>
              </a:xfrm>
              <a:custGeom>
                <a:avLst/>
                <a:gdLst/>
                <a:ahLst/>
                <a:cxnLst/>
                <a:rect l="l" t="t" r="r" b="b"/>
                <a:pathLst>
                  <a:path w="3555578" h="814551">
                    <a:moveTo>
                      <a:pt x="0" y="0"/>
                    </a:moveTo>
                    <a:lnTo>
                      <a:pt x="3555578" y="0"/>
                    </a:lnTo>
                    <a:lnTo>
                      <a:pt x="3555578" y="814551"/>
                    </a:lnTo>
                    <a:lnTo>
                      <a:pt x="0" y="81455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grpSp>
          <p:nvGrpSpPr>
            <p:cNvPr id="9" name="Group 8">
              <a:extLst>
                <a:ext uri="{FF2B5EF4-FFF2-40B4-BE49-F238E27FC236}">
                  <a16:creationId xmlns:a16="http://schemas.microsoft.com/office/drawing/2014/main" id="{E84C60FC-4D24-EDDC-EB5B-BA121F5C1B9C}"/>
                </a:ext>
              </a:extLst>
            </p:cNvPr>
            <p:cNvGrpSpPr/>
            <p:nvPr/>
          </p:nvGrpSpPr>
          <p:grpSpPr>
            <a:xfrm>
              <a:off x="12210865" y="2494547"/>
              <a:ext cx="5238935" cy="7216387"/>
              <a:chOff x="12210865" y="2651513"/>
              <a:chExt cx="5238935" cy="7216387"/>
            </a:xfrm>
          </p:grpSpPr>
          <p:pic>
            <p:nvPicPr>
              <p:cNvPr id="10" name="Picture 9">
                <a:extLst>
                  <a:ext uri="{FF2B5EF4-FFF2-40B4-BE49-F238E27FC236}">
                    <a16:creationId xmlns:a16="http://schemas.microsoft.com/office/drawing/2014/main" id="{DDD6AC37-C5A6-26A1-D83C-F7A28C3DC95D}"/>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a:off x="12420600" y="2651513"/>
                <a:ext cx="4724400" cy="6638925"/>
              </a:xfrm>
              <a:prstGeom prst="rect">
                <a:avLst/>
              </a:prstGeom>
            </p:spPr>
          </p:pic>
          <p:sp>
            <p:nvSpPr>
              <p:cNvPr id="11" name="TextBox 10">
                <a:extLst>
                  <a:ext uri="{FF2B5EF4-FFF2-40B4-BE49-F238E27FC236}">
                    <a16:creationId xmlns:a16="http://schemas.microsoft.com/office/drawing/2014/main" id="{BA2F6125-C5FA-C2E3-BCAA-3A4FB44706D7}"/>
                  </a:ext>
                </a:extLst>
              </p:cNvPr>
              <p:cNvSpPr txBox="1"/>
              <p:nvPr/>
            </p:nvSpPr>
            <p:spPr>
              <a:xfrm>
                <a:off x="12210865" y="9283125"/>
                <a:ext cx="5238935"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Cây</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thư</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mục</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của</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bạn</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Hòa</a:t>
                </a: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sp>
        <p:nvSpPr>
          <p:cNvPr id="28" name="Freeform 5">
            <a:extLst>
              <a:ext uri="{FF2B5EF4-FFF2-40B4-BE49-F238E27FC236}">
                <a16:creationId xmlns:a16="http://schemas.microsoft.com/office/drawing/2014/main" id="{38CB643D-4A15-CDB0-DA07-4F78967C2A0E}"/>
              </a:ext>
            </a:extLst>
          </p:cNvPr>
          <p:cNvSpPr/>
          <p:nvPr/>
        </p:nvSpPr>
        <p:spPr>
          <a:xfrm>
            <a:off x="2371025" y="1605235"/>
            <a:ext cx="6772975" cy="1071022"/>
          </a:xfrm>
          <a:custGeom>
            <a:avLst/>
            <a:gdLst/>
            <a:ahLst/>
            <a:cxnLst/>
            <a:rect l="l" t="t" r="r" b="b"/>
            <a:pathLst>
              <a:path w="9847107" h="1374015">
                <a:moveTo>
                  <a:pt x="0" y="0"/>
                </a:moveTo>
                <a:lnTo>
                  <a:pt x="9847107" y="0"/>
                </a:lnTo>
                <a:lnTo>
                  <a:pt x="9847107" y="1374015"/>
                </a:lnTo>
                <a:lnTo>
                  <a:pt x="0" y="137401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Tình</a:t>
            </a:r>
            <a:r>
              <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huống</a:t>
            </a:r>
            <a:endPar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Freeform 6">
            <a:extLst>
              <a:ext uri="{FF2B5EF4-FFF2-40B4-BE49-F238E27FC236}">
                <a16:creationId xmlns:a16="http://schemas.microsoft.com/office/drawing/2014/main" id="{0AB9FD9D-7410-5EB5-5BB5-BB312A1AFF9B}"/>
              </a:ext>
            </a:extLst>
          </p:cNvPr>
          <p:cNvSpPr/>
          <p:nvPr/>
        </p:nvSpPr>
        <p:spPr>
          <a:xfrm>
            <a:off x="570008" y="2843223"/>
            <a:ext cx="10312874" cy="5645916"/>
          </a:xfrm>
          <a:custGeom>
            <a:avLst/>
            <a:gdLst/>
            <a:ahLst/>
            <a:cxnLst/>
            <a:rect l="l" t="t" r="r" b="b"/>
            <a:pathLst>
              <a:path w="13486685" h="6709626">
                <a:moveTo>
                  <a:pt x="0" y="0"/>
                </a:moveTo>
                <a:lnTo>
                  <a:pt x="13486684" y="0"/>
                </a:lnTo>
                <a:lnTo>
                  <a:pt x="13486684" y="6709625"/>
                </a:lnTo>
                <a:lnTo>
                  <a:pt x="0" y="6709625"/>
                </a:lnTo>
                <a:lnTo>
                  <a:pt x="0" y="0"/>
                </a:lnTo>
                <a:close/>
              </a:path>
            </a:pathLst>
          </a:custGeom>
          <a:blipFill>
            <a:blip r:embed="rId9"/>
            <a:stretch>
              <a:fillRect/>
            </a:stretch>
          </a:blipFill>
        </p:spPr>
      </p:sp>
      <p:sp>
        <p:nvSpPr>
          <p:cNvPr id="6" name="TextBox 5">
            <a:extLst>
              <a:ext uri="{FF2B5EF4-FFF2-40B4-BE49-F238E27FC236}">
                <a16:creationId xmlns:a16="http://schemas.microsoft.com/office/drawing/2014/main" id="{7607244A-FBFC-FFFA-2AE8-4E65A5596095}"/>
              </a:ext>
            </a:extLst>
          </p:cNvPr>
          <p:cNvSpPr txBox="1"/>
          <p:nvPr/>
        </p:nvSpPr>
        <p:spPr>
          <a:xfrm>
            <a:off x="1433121" y="3437974"/>
            <a:ext cx="8519011" cy="4456413"/>
          </a:xfrm>
          <a:prstGeom prst="rect">
            <a:avLst/>
          </a:prstGeom>
          <a:noFill/>
        </p:spPr>
        <p:txBody>
          <a:bodyPr wrap="square">
            <a:spAutoFit/>
          </a:bodyPr>
          <a:lstStyle/>
          <a:p>
            <a:pPr lvl="0" algn="just">
              <a:lnSpc>
                <a:spcPct val="120000"/>
              </a:lnSpc>
              <a:spcBef>
                <a:spcPts val="1200"/>
              </a:spcBef>
              <a:buClr>
                <a:srgbClr val="FF0000"/>
              </a:buClr>
              <a:tabLst>
                <a:tab pos="1887538" algn="l"/>
              </a:tabLst>
            </a:pPr>
            <a:r>
              <a:rPr lang="vi-VN" sz="4000" dirty="0"/>
              <a:t>Hoà có sở thích tìm kiếm, sưu tập hình ảnh phong cảnh, các loài hoa và động vật để lưu trữ vào máy tính. Để lưu trữ hình ảnh một cách hợp lí, dễ tìm kiếm mỗi khi cần, Hoà đã tạo cây thư mục như hình 7.1.</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2" name="Freeform 9">
            <a:extLst>
              <a:ext uri="{FF2B5EF4-FFF2-40B4-BE49-F238E27FC236}">
                <a16:creationId xmlns:a16="http://schemas.microsoft.com/office/drawing/2014/main" id="{3AB1D767-7558-A0D8-6AB4-C921E07EC9FB}"/>
              </a:ext>
            </a:extLst>
          </p:cNvPr>
          <p:cNvSpPr/>
          <p:nvPr/>
        </p:nvSpPr>
        <p:spPr>
          <a:xfrm>
            <a:off x="8069884" y="7291574"/>
            <a:ext cx="1892080" cy="1792316"/>
          </a:xfrm>
          <a:custGeom>
            <a:avLst/>
            <a:gdLst/>
            <a:ahLst/>
            <a:cxnLst/>
            <a:rect l="l" t="t" r="r" b="b"/>
            <a:pathLst>
              <a:path w="1892080" h="1792316">
                <a:moveTo>
                  <a:pt x="0" y="0"/>
                </a:moveTo>
                <a:lnTo>
                  <a:pt x="1892079" y="0"/>
                </a:lnTo>
                <a:lnTo>
                  <a:pt x="1892079" y="1792316"/>
                </a:lnTo>
                <a:lnTo>
                  <a:pt x="0" y="179231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Tree>
    <p:custDataLst>
      <p:tags r:id="rId1"/>
    </p:custDataLst>
    <p:extLst>
      <p:ext uri="{BB962C8B-B14F-4D97-AF65-F5344CB8AC3E}">
        <p14:creationId xmlns:p14="http://schemas.microsoft.com/office/powerpoint/2010/main" val="2860087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369694"/>
        </a:solidFill>
        <a:effectLst/>
      </p:bgPr>
    </p:bg>
    <p:spTree>
      <p:nvGrpSpPr>
        <p:cNvPr id="1" name=""/>
        <p:cNvGrpSpPr/>
        <p:nvPr/>
      </p:nvGrpSpPr>
      <p:grpSpPr>
        <a:xfrm>
          <a:off x="0" y="0"/>
          <a:ext cx="0" cy="0"/>
          <a:chOff x="0" y="0"/>
          <a:chExt cx="0" cy="0"/>
        </a:xfrm>
      </p:grpSpPr>
      <p:sp>
        <p:nvSpPr>
          <p:cNvPr id="15" name="TextBox 15"/>
          <p:cNvSpPr txBox="1"/>
          <p:nvPr/>
        </p:nvSpPr>
        <p:spPr>
          <a:xfrm>
            <a:off x="501405" y="226836"/>
            <a:ext cx="16872195" cy="955646"/>
          </a:xfrm>
          <a:prstGeom prst="rect">
            <a:avLst/>
          </a:prstGeom>
        </p:spPr>
        <p:txBody>
          <a:bodyPr wrap="square" lIns="0" tIns="0" rIns="0" bIns="0" rtlCol="0" anchor="t">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54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Tạo </a:t>
            </a:r>
            <a:r>
              <a:rPr kumimoji="0" lang="en-US" sz="54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cây</a:t>
            </a:r>
            <a:r>
              <a:rPr kumimoji="0" lang="vi-VN" sz="54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thư mục với cấu trúc hợp lí</a:t>
            </a:r>
            <a:endParaRPr kumimoji="0" lang="en-US" sz="5000" b="0" i="0" u="none" strike="noStrike" kern="1200" cap="none" spc="0" normalizeH="0" baseline="0" noProof="0" dirty="0">
              <a:ln>
                <a:noFill/>
              </a:ln>
              <a:solidFill>
                <a:prstClr val="white"/>
              </a:solidFill>
              <a:effectLst/>
              <a:uLnTx/>
              <a:uFillTx/>
              <a:latin typeface="Coustard"/>
              <a:ea typeface="+mn-ea"/>
              <a:cs typeface="+mn-cs"/>
            </a:endParaRPr>
          </a:p>
        </p:txBody>
      </p:sp>
      <p:grpSp>
        <p:nvGrpSpPr>
          <p:cNvPr id="29" name="Group 28">
            <a:extLst>
              <a:ext uri="{FF2B5EF4-FFF2-40B4-BE49-F238E27FC236}">
                <a16:creationId xmlns:a16="http://schemas.microsoft.com/office/drawing/2014/main" id="{0EC01D4F-FA7A-ADCA-C1A5-90C3EA96ED63}"/>
              </a:ext>
            </a:extLst>
          </p:cNvPr>
          <p:cNvGrpSpPr/>
          <p:nvPr/>
        </p:nvGrpSpPr>
        <p:grpSpPr>
          <a:xfrm>
            <a:off x="10288077" y="1485900"/>
            <a:ext cx="6519054" cy="8382001"/>
            <a:chOff x="11464146" y="1492867"/>
            <a:chExt cx="6519054" cy="8382001"/>
          </a:xfrm>
        </p:grpSpPr>
        <p:grpSp>
          <p:nvGrpSpPr>
            <p:cNvPr id="5" name="Group 4">
              <a:extLst>
                <a:ext uri="{FF2B5EF4-FFF2-40B4-BE49-F238E27FC236}">
                  <a16:creationId xmlns:a16="http://schemas.microsoft.com/office/drawing/2014/main" id="{A3039401-E915-18DA-17C1-FE0706F0BA1E}"/>
                </a:ext>
              </a:extLst>
            </p:cNvPr>
            <p:cNvGrpSpPr/>
            <p:nvPr/>
          </p:nvGrpSpPr>
          <p:grpSpPr>
            <a:xfrm>
              <a:off x="11464146" y="1492867"/>
              <a:ext cx="6519054" cy="8382001"/>
              <a:chOff x="421516" y="2454396"/>
              <a:chExt cx="6928466" cy="8607996"/>
            </a:xfrm>
          </p:grpSpPr>
          <p:grpSp>
            <p:nvGrpSpPr>
              <p:cNvPr id="2" name="Group 2"/>
              <p:cNvGrpSpPr/>
              <p:nvPr/>
            </p:nvGrpSpPr>
            <p:grpSpPr>
              <a:xfrm>
                <a:off x="421516" y="2697719"/>
                <a:ext cx="6928466" cy="8364673"/>
                <a:chOff x="0" y="-47625"/>
                <a:chExt cx="1398267" cy="2493218"/>
              </a:xfrm>
            </p:grpSpPr>
            <p:sp>
              <p:nvSpPr>
                <p:cNvPr id="3" name="Freeform 3"/>
                <p:cNvSpPr/>
                <p:nvPr/>
              </p:nvSpPr>
              <p:spPr>
                <a:xfrm>
                  <a:off x="47939" y="0"/>
                  <a:ext cx="1295218" cy="2445593"/>
                </a:xfrm>
                <a:custGeom>
                  <a:avLst/>
                  <a:gdLst/>
                  <a:ahLst/>
                  <a:cxnLst/>
                  <a:rect l="l" t="t" r="r" b="b"/>
                  <a:pathLst>
                    <a:path w="1398267" h="2021419">
                      <a:moveTo>
                        <a:pt x="0" y="0"/>
                      </a:moveTo>
                      <a:lnTo>
                        <a:pt x="1398267" y="0"/>
                      </a:lnTo>
                      <a:lnTo>
                        <a:pt x="1398267" y="2021419"/>
                      </a:lnTo>
                      <a:lnTo>
                        <a:pt x="0" y="2021419"/>
                      </a:lnTo>
                      <a:close/>
                    </a:path>
                  </a:pathLst>
                </a:custGeom>
                <a:solidFill>
                  <a:schemeClr val="bg1"/>
                </a:solidFill>
                <a:ln w="38100" cap="sq">
                  <a:solidFill>
                    <a:srgbClr val="000000"/>
                  </a:solidFill>
                  <a:prstDash val="solid"/>
                  <a:miter/>
                </a:ln>
              </p:spPr>
            </p:sp>
            <p:sp>
              <p:nvSpPr>
                <p:cNvPr id="4" name="TextBox 4"/>
                <p:cNvSpPr txBox="1"/>
                <p:nvPr/>
              </p:nvSpPr>
              <p:spPr>
                <a:xfrm>
                  <a:off x="0" y="-47625"/>
                  <a:ext cx="1398267" cy="206904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2" name="Freeform 13">
                <a:extLst>
                  <a:ext uri="{FF2B5EF4-FFF2-40B4-BE49-F238E27FC236}">
                    <a16:creationId xmlns:a16="http://schemas.microsoft.com/office/drawing/2014/main" id="{B760BC1D-FD33-9ABB-51AC-C7CA8FDD643F}"/>
                  </a:ext>
                </a:extLst>
              </p:cNvPr>
              <p:cNvSpPr/>
              <p:nvPr/>
            </p:nvSpPr>
            <p:spPr>
              <a:xfrm>
                <a:off x="2067445" y="2454396"/>
                <a:ext cx="3555578" cy="814551"/>
              </a:xfrm>
              <a:custGeom>
                <a:avLst/>
                <a:gdLst/>
                <a:ahLst/>
                <a:cxnLst/>
                <a:rect l="l" t="t" r="r" b="b"/>
                <a:pathLst>
                  <a:path w="3555578" h="814551">
                    <a:moveTo>
                      <a:pt x="0" y="0"/>
                    </a:moveTo>
                    <a:lnTo>
                      <a:pt x="3555578" y="0"/>
                    </a:lnTo>
                    <a:lnTo>
                      <a:pt x="3555578" y="814551"/>
                    </a:lnTo>
                    <a:lnTo>
                      <a:pt x="0" y="81455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grpSp>
          <p:nvGrpSpPr>
            <p:cNvPr id="9" name="Group 8">
              <a:extLst>
                <a:ext uri="{FF2B5EF4-FFF2-40B4-BE49-F238E27FC236}">
                  <a16:creationId xmlns:a16="http://schemas.microsoft.com/office/drawing/2014/main" id="{E84C60FC-4D24-EDDC-EB5B-BA121F5C1B9C}"/>
                </a:ext>
              </a:extLst>
            </p:cNvPr>
            <p:cNvGrpSpPr/>
            <p:nvPr/>
          </p:nvGrpSpPr>
          <p:grpSpPr>
            <a:xfrm>
              <a:off x="12148869" y="2494547"/>
              <a:ext cx="5238935" cy="7216387"/>
              <a:chOff x="12148869" y="2651513"/>
              <a:chExt cx="5238935" cy="7216387"/>
            </a:xfrm>
          </p:grpSpPr>
          <p:pic>
            <p:nvPicPr>
              <p:cNvPr id="10" name="Picture 9">
                <a:extLst>
                  <a:ext uri="{FF2B5EF4-FFF2-40B4-BE49-F238E27FC236}">
                    <a16:creationId xmlns:a16="http://schemas.microsoft.com/office/drawing/2014/main" id="{DDD6AC37-C5A6-26A1-D83C-F7A28C3DC95D}"/>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a:off x="12420600" y="2651513"/>
                <a:ext cx="4724400" cy="6638925"/>
              </a:xfrm>
              <a:prstGeom prst="rect">
                <a:avLst/>
              </a:prstGeom>
            </p:spPr>
          </p:pic>
          <p:sp>
            <p:nvSpPr>
              <p:cNvPr id="11" name="TextBox 10">
                <a:extLst>
                  <a:ext uri="{FF2B5EF4-FFF2-40B4-BE49-F238E27FC236}">
                    <a16:creationId xmlns:a16="http://schemas.microsoft.com/office/drawing/2014/main" id="{BA2F6125-C5FA-C2E3-BCAA-3A4FB44706D7}"/>
                  </a:ext>
                </a:extLst>
              </p:cNvPr>
              <p:cNvSpPr txBox="1"/>
              <p:nvPr/>
            </p:nvSpPr>
            <p:spPr>
              <a:xfrm>
                <a:off x="12148869" y="9283125"/>
                <a:ext cx="5238935"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Cây</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thư</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mục</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của</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bạn</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Hòa</a:t>
                </a: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grpSp>
        <p:nvGrpSpPr>
          <p:cNvPr id="34" name="Group 33">
            <a:extLst>
              <a:ext uri="{FF2B5EF4-FFF2-40B4-BE49-F238E27FC236}">
                <a16:creationId xmlns:a16="http://schemas.microsoft.com/office/drawing/2014/main" id="{667DAB7D-BDD0-A129-D23C-532155768EB2}"/>
              </a:ext>
            </a:extLst>
          </p:cNvPr>
          <p:cNvGrpSpPr/>
          <p:nvPr/>
        </p:nvGrpSpPr>
        <p:grpSpPr>
          <a:xfrm>
            <a:off x="1053046" y="1885388"/>
            <a:ext cx="8395754" cy="7799736"/>
            <a:chOff x="1053046" y="1885388"/>
            <a:chExt cx="8395754" cy="7799736"/>
          </a:xfrm>
        </p:grpSpPr>
        <p:sp>
          <p:nvSpPr>
            <p:cNvPr id="19" name="Freeform 2">
              <a:extLst>
                <a:ext uri="{FF2B5EF4-FFF2-40B4-BE49-F238E27FC236}">
                  <a16:creationId xmlns:a16="http://schemas.microsoft.com/office/drawing/2014/main" id="{491171D3-BD52-D3FD-6D40-613432CE12D6}"/>
                </a:ext>
              </a:extLst>
            </p:cNvPr>
            <p:cNvSpPr/>
            <p:nvPr/>
          </p:nvSpPr>
          <p:spPr>
            <a:xfrm>
              <a:off x="1053046" y="1885388"/>
              <a:ext cx="8395754" cy="7799736"/>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21" name="Rectangle 20">
              <a:extLst>
                <a:ext uri="{FF2B5EF4-FFF2-40B4-BE49-F238E27FC236}">
                  <a16:creationId xmlns:a16="http://schemas.microsoft.com/office/drawing/2014/main" id="{AEF3D21B-C28B-6505-8B53-DF28E5D61B1D}"/>
                </a:ext>
              </a:extLst>
            </p:cNvPr>
            <p:cNvSpPr/>
            <p:nvPr/>
          </p:nvSpPr>
          <p:spPr>
            <a:xfrm>
              <a:off x="1483327" y="4533900"/>
              <a:ext cx="7535192" cy="3286862"/>
            </a:xfrm>
            <a:prstGeom prst="rect">
              <a:avLst/>
            </a:prstGeom>
          </p:spPr>
          <p:txBody>
            <a:bodyPr wrap="square">
              <a:spAutoFit/>
            </a:bodyPr>
            <a:lstStyle/>
            <a:p>
              <a:pPr marL="636588" indent="-639763" algn="just">
                <a:lnSpc>
                  <a:spcPct val="130000"/>
                </a:lnSpc>
                <a:spcAft>
                  <a:spcPts val="600"/>
                </a:spcAft>
                <a:buClr>
                  <a:srgbClr val="FF0000"/>
                </a:buClr>
                <a:buFont typeface="Wingdings" panose="05000000000000000000" pitchFamily="2" charset="2"/>
                <a:buChar char="v"/>
                <a:tabLst>
                  <a:tab pos="511175" algn="l"/>
                </a:tabLst>
              </a:pPr>
              <a:r>
                <a:rPr lang="vi-VN" sz="4000" dirty="0"/>
                <a:t>Mô tả cây thư mục mà bạn Hoà đã tạo.</a:t>
              </a:r>
              <a:endParaRPr lang="en-US" sz="4000" dirty="0"/>
            </a:p>
            <a:p>
              <a:pPr marL="636588" indent="-639763" algn="just">
                <a:lnSpc>
                  <a:spcPct val="130000"/>
                </a:lnSpc>
                <a:spcAft>
                  <a:spcPts val="600"/>
                </a:spcAft>
                <a:buClr>
                  <a:srgbClr val="FF0000"/>
                </a:buClr>
                <a:buFont typeface="Wingdings" panose="05000000000000000000" pitchFamily="2" charset="2"/>
                <a:buChar char="v"/>
                <a:tabLst>
                  <a:tab pos="511175" algn="l"/>
                </a:tabLst>
              </a:pPr>
              <a:r>
                <a:rPr lang="vi-VN" sz="4000" dirty="0"/>
                <a:t>Nhận xét cây thư mục mà Hoà đã tạo.</a:t>
              </a:r>
              <a:endParaRPr lang="en-US" sz="4000" dirty="0">
                <a:latin typeface="Arial" panose="020B0604020202020204" pitchFamily="34" charset="0"/>
                <a:cs typeface="Arial" panose="020B0604020202020204" pitchFamily="34" charset="0"/>
              </a:endParaRPr>
            </a:p>
          </p:txBody>
        </p:sp>
        <p:pic>
          <p:nvPicPr>
            <p:cNvPr id="26" name="Picture 25">
              <a:extLst>
                <a:ext uri="{FF2B5EF4-FFF2-40B4-BE49-F238E27FC236}">
                  <a16:creationId xmlns:a16="http://schemas.microsoft.com/office/drawing/2014/main" id="{CBB4DFE2-ED3C-A710-2F65-B955E48A187B}"/>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0" b="100000" l="0" r="98246"/>
                      </a14:imgEffect>
                    </a14:imgLayer>
                  </a14:imgProps>
                </a:ext>
              </a:extLst>
            </a:blip>
            <a:stretch>
              <a:fillRect/>
            </a:stretch>
          </p:blipFill>
          <p:spPr>
            <a:xfrm>
              <a:off x="6402447" y="7484120"/>
              <a:ext cx="2598187" cy="2079095"/>
            </a:xfrm>
            <a:prstGeom prst="rect">
              <a:avLst/>
            </a:prstGeom>
          </p:spPr>
        </p:pic>
        <p:sp>
          <p:nvSpPr>
            <p:cNvPr id="30" name="TextBox 29">
              <a:extLst>
                <a:ext uri="{FF2B5EF4-FFF2-40B4-BE49-F238E27FC236}">
                  <a16:creationId xmlns:a16="http://schemas.microsoft.com/office/drawing/2014/main" id="{222DC426-3E4D-EA6B-8D4E-42915B3749BE}"/>
                </a:ext>
              </a:extLst>
            </p:cNvPr>
            <p:cNvSpPr txBox="1"/>
            <p:nvPr/>
          </p:nvSpPr>
          <p:spPr>
            <a:xfrm>
              <a:off x="2286000" y="2855241"/>
              <a:ext cx="6315809" cy="1501758"/>
            </a:xfrm>
            <a:prstGeom prst="rect">
              <a:avLst/>
            </a:prstGeom>
            <a:noFill/>
          </p:spPr>
          <p:txBody>
            <a:bodyPr wrap="square">
              <a:spAutoFit/>
            </a:bodyPr>
            <a:lstStyle/>
            <a:p>
              <a:pPr algn="ctr">
                <a:lnSpc>
                  <a:spcPct val="120000"/>
                </a:lnSpc>
              </a:pPr>
              <a:r>
                <a:rPr lang="en-US" sz="4000" b="1" dirty="0">
                  <a:solidFill>
                    <a:srgbClr val="0000FF"/>
                  </a:solidFill>
                  <a:latin typeface="Arial" panose="020B0604020202020204" pitchFamily="34" charset="0"/>
                  <a:cs typeface="Arial" panose="020B0604020202020204" pitchFamily="34" charset="0"/>
                </a:rPr>
                <a:t>Em </a:t>
              </a:r>
              <a:r>
                <a:rPr lang="en-US" sz="4000" b="1" dirty="0" err="1">
                  <a:solidFill>
                    <a:srgbClr val="0000FF"/>
                  </a:solidFill>
                  <a:latin typeface="Arial" panose="020B0604020202020204" pitchFamily="34" charset="0"/>
                  <a:cs typeface="Arial" panose="020B0604020202020204" pitchFamily="34" charset="0"/>
                </a:rPr>
                <a:t>cùng</a:t>
              </a:r>
              <a:r>
                <a:rPr lang="en-US" sz="4000" b="1" dirty="0">
                  <a:solidFill>
                    <a:srgbClr val="0000FF"/>
                  </a:solidFill>
                  <a:latin typeface="Arial" panose="020B0604020202020204" pitchFamily="34" charset="0"/>
                  <a:cs typeface="Arial" panose="020B0604020202020204" pitchFamily="34" charset="0"/>
                </a:rPr>
                <a:t> </a:t>
              </a:r>
              <a:r>
                <a:rPr lang="en-US" sz="4000" b="1" dirty="0" err="1">
                  <a:solidFill>
                    <a:srgbClr val="0000FF"/>
                  </a:solidFill>
                  <a:latin typeface="Arial" panose="020B0604020202020204" pitchFamily="34" charset="0"/>
                  <a:cs typeface="Arial" panose="020B0604020202020204" pitchFamily="34" charset="0"/>
                </a:rPr>
                <a:t>bạn</a:t>
              </a:r>
              <a:r>
                <a:rPr lang="en-US" sz="4000" b="1" dirty="0">
                  <a:solidFill>
                    <a:srgbClr val="0000FF"/>
                  </a:solidFill>
                  <a:latin typeface="Arial" panose="020B0604020202020204" pitchFamily="34" charset="0"/>
                  <a:cs typeface="Arial" panose="020B0604020202020204" pitchFamily="34" charset="0"/>
                </a:rPr>
                <a:t> </a:t>
              </a:r>
              <a:r>
                <a:rPr lang="en-US" sz="4000" b="1" dirty="0" err="1">
                  <a:solidFill>
                    <a:srgbClr val="0000FF"/>
                  </a:solidFill>
                  <a:latin typeface="Arial" panose="020B0604020202020204" pitchFamily="34" charset="0"/>
                  <a:cs typeface="Arial" panose="020B0604020202020204" pitchFamily="34" charset="0"/>
                </a:rPr>
                <a:t>thảo</a:t>
              </a:r>
              <a:r>
                <a:rPr lang="en-US" sz="4000" b="1" dirty="0">
                  <a:solidFill>
                    <a:srgbClr val="0000FF"/>
                  </a:solidFill>
                  <a:latin typeface="Arial" panose="020B0604020202020204" pitchFamily="34" charset="0"/>
                  <a:cs typeface="Arial" panose="020B0604020202020204" pitchFamily="34" charset="0"/>
                </a:rPr>
                <a:t> </a:t>
              </a:r>
              <a:r>
                <a:rPr lang="en-US" sz="4000" b="1" dirty="0" err="1">
                  <a:solidFill>
                    <a:srgbClr val="0000FF"/>
                  </a:solidFill>
                  <a:latin typeface="Arial" panose="020B0604020202020204" pitchFamily="34" charset="0"/>
                  <a:cs typeface="Arial" panose="020B0604020202020204" pitchFamily="34" charset="0"/>
                </a:rPr>
                <a:t>luận</a:t>
              </a:r>
              <a:r>
                <a:rPr lang="en-US" sz="4000" b="1" dirty="0">
                  <a:solidFill>
                    <a:srgbClr val="0000FF"/>
                  </a:solidFill>
                  <a:latin typeface="Arial" panose="020B0604020202020204" pitchFamily="34" charset="0"/>
                  <a:cs typeface="Arial" panose="020B0604020202020204" pitchFamily="34" charset="0"/>
                </a:rPr>
                <a:t> </a:t>
              </a:r>
              <a:r>
                <a:rPr lang="en-US" sz="4000" b="1" dirty="0" err="1">
                  <a:solidFill>
                    <a:srgbClr val="0000FF"/>
                  </a:solidFill>
                  <a:latin typeface="Arial" panose="020B0604020202020204" pitchFamily="34" charset="0"/>
                  <a:cs typeface="Arial" panose="020B0604020202020204" pitchFamily="34" charset="0"/>
                </a:rPr>
                <a:t>và</a:t>
              </a:r>
              <a:r>
                <a:rPr lang="en-US" sz="4000" b="1" dirty="0">
                  <a:solidFill>
                    <a:srgbClr val="0000FF"/>
                  </a:solidFill>
                  <a:latin typeface="Arial" panose="020B0604020202020204" pitchFamily="34" charset="0"/>
                  <a:cs typeface="Arial" panose="020B0604020202020204" pitchFamily="34" charset="0"/>
                </a:rPr>
                <a:t> </a:t>
              </a:r>
              <a:r>
                <a:rPr lang="en-US" sz="4000" b="1" dirty="0" err="1">
                  <a:solidFill>
                    <a:srgbClr val="0000FF"/>
                  </a:solidFill>
                  <a:latin typeface="Arial" panose="020B0604020202020204" pitchFamily="34" charset="0"/>
                  <a:cs typeface="Arial" panose="020B0604020202020204" pitchFamily="34" charset="0"/>
                </a:rPr>
                <a:t>thực</a:t>
              </a:r>
              <a:r>
                <a:rPr lang="en-US" sz="4000" b="1" dirty="0">
                  <a:solidFill>
                    <a:srgbClr val="0000FF"/>
                  </a:solidFill>
                  <a:latin typeface="Arial" panose="020B0604020202020204" pitchFamily="34" charset="0"/>
                  <a:cs typeface="Arial" panose="020B0604020202020204" pitchFamily="34" charset="0"/>
                </a:rPr>
                <a:t> </a:t>
              </a:r>
              <a:r>
                <a:rPr lang="en-US" sz="4000" b="1" dirty="0" err="1">
                  <a:solidFill>
                    <a:srgbClr val="0000FF"/>
                  </a:solidFill>
                  <a:latin typeface="Arial" panose="020B0604020202020204" pitchFamily="34" charset="0"/>
                  <a:cs typeface="Arial" panose="020B0604020202020204" pitchFamily="34" charset="0"/>
                </a:rPr>
                <a:t>hiện</a:t>
              </a:r>
              <a:r>
                <a:rPr lang="en-US" sz="4000" b="1" dirty="0">
                  <a:solidFill>
                    <a:srgbClr val="0000FF"/>
                  </a:solidFill>
                  <a:latin typeface="Arial" panose="020B0604020202020204" pitchFamily="34" charset="0"/>
                  <a:cs typeface="Arial" panose="020B0604020202020204" pitchFamily="34" charset="0"/>
                </a:rPr>
                <a:t>:</a:t>
              </a:r>
            </a:p>
          </p:txBody>
        </p:sp>
      </p:grpSp>
      <p:sp>
        <p:nvSpPr>
          <p:cNvPr id="32" name="Freeform 12">
            <a:extLst>
              <a:ext uri="{FF2B5EF4-FFF2-40B4-BE49-F238E27FC236}">
                <a16:creationId xmlns:a16="http://schemas.microsoft.com/office/drawing/2014/main" id="{1F1D1558-F530-7D50-7162-31D6CCF17F75}"/>
              </a:ext>
            </a:extLst>
          </p:cNvPr>
          <p:cNvSpPr/>
          <p:nvPr/>
        </p:nvSpPr>
        <p:spPr>
          <a:xfrm>
            <a:off x="16689592" y="8482172"/>
            <a:ext cx="1547579" cy="1618191"/>
          </a:xfrm>
          <a:custGeom>
            <a:avLst/>
            <a:gdLst/>
            <a:ahLst/>
            <a:cxnLst/>
            <a:rect l="l" t="t" r="r" b="b"/>
            <a:pathLst>
              <a:path w="1547579" h="1618191">
                <a:moveTo>
                  <a:pt x="0" y="0"/>
                </a:moveTo>
                <a:lnTo>
                  <a:pt x="1547580" y="0"/>
                </a:lnTo>
                <a:lnTo>
                  <a:pt x="1547580" y="1618191"/>
                </a:lnTo>
                <a:lnTo>
                  <a:pt x="0" y="161819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Tree>
    <p:custDataLst>
      <p:tags r:id="rId1"/>
    </p:custDataLst>
    <p:extLst>
      <p:ext uri="{BB962C8B-B14F-4D97-AF65-F5344CB8AC3E}">
        <p14:creationId xmlns:p14="http://schemas.microsoft.com/office/powerpoint/2010/main" val="3391764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369694"/>
        </a:solidFill>
        <a:effectLst/>
      </p:bgPr>
    </p:bg>
    <p:spTree>
      <p:nvGrpSpPr>
        <p:cNvPr id="1" name=""/>
        <p:cNvGrpSpPr/>
        <p:nvPr/>
      </p:nvGrpSpPr>
      <p:grpSpPr>
        <a:xfrm>
          <a:off x="0" y="0"/>
          <a:ext cx="0" cy="0"/>
          <a:chOff x="0" y="0"/>
          <a:chExt cx="0" cy="0"/>
        </a:xfrm>
      </p:grpSpPr>
      <p:sp>
        <p:nvSpPr>
          <p:cNvPr id="15" name="TextBox 15"/>
          <p:cNvSpPr txBox="1"/>
          <p:nvPr/>
        </p:nvSpPr>
        <p:spPr>
          <a:xfrm>
            <a:off x="501405" y="226836"/>
            <a:ext cx="16872195" cy="955646"/>
          </a:xfrm>
          <a:prstGeom prst="rect">
            <a:avLst/>
          </a:prstGeom>
        </p:spPr>
        <p:txBody>
          <a:bodyPr wrap="square" lIns="0" tIns="0" rIns="0" bIns="0" rtlCol="0" anchor="t">
            <a:spAutoFit/>
          </a:bodyPr>
          <a:lstStyle/>
          <a:p>
            <a:pPr algn="ctr">
              <a:lnSpc>
                <a:spcPct val="120000"/>
              </a:lnSpc>
            </a:pPr>
            <a:r>
              <a:rPr lang="vi-VN" sz="5400" b="1" dirty="0">
                <a:solidFill>
                  <a:schemeClr val="bg1"/>
                </a:solidFill>
              </a:rPr>
              <a:t>Tạo </a:t>
            </a:r>
            <a:r>
              <a:rPr lang="en-US" sz="5400" b="1" dirty="0" err="1">
                <a:solidFill>
                  <a:schemeClr val="bg1"/>
                </a:solidFill>
                <a:latin typeface="Arial" panose="020B0604020202020204" pitchFamily="34" charset="0"/>
                <a:cs typeface="Arial" panose="020B0604020202020204" pitchFamily="34" charset="0"/>
              </a:rPr>
              <a:t>cây</a:t>
            </a:r>
            <a:r>
              <a:rPr lang="vi-VN" sz="5400" b="1" dirty="0">
                <a:solidFill>
                  <a:schemeClr val="bg1"/>
                </a:solidFill>
              </a:rPr>
              <a:t> thư mục với cấu trúc hợp lí</a:t>
            </a:r>
            <a:endParaRPr lang="en-US" sz="5000" dirty="0">
              <a:solidFill>
                <a:schemeClr val="bg1"/>
              </a:solidFill>
              <a:latin typeface="Coustard"/>
            </a:endParaRPr>
          </a:p>
        </p:txBody>
      </p:sp>
      <p:grpSp>
        <p:nvGrpSpPr>
          <p:cNvPr id="29" name="Group 28">
            <a:extLst>
              <a:ext uri="{FF2B5EF4-FFF2-40B4-BE49-F238E27FC236}">
                <a16:creationId xmlns:a16="http://schemas.microsoft.com/office/drawing/2014/main" id="{0EC01D4F-FA7A-ADCA-C1A5-90C3EA96ED63}"/>
              </a:ext>
            </a:extLst>
          </p:cNvPr>
          <p:cNvGrpSpPr/>
          <p:nvPr/>
        </p:nvGrpSpPr>
        <p:grpSpPr>
          <a:xfrm>
            <a:off x="11464146" y="1492867"/>
            <a:ext cx="6519054" cy="8382001"/>
            <a:chOff x="11464146" y="1492867"/>
            <a:chExt cx="6519054" cy="8382001"/>
          </a:xfrm>
        </p:grpSpPr>
        <p:grpSp>
          <p:nvGrpSpPr>
            <p:cNvPr id="5" name="Group 4">
              <a:extLst>
                <a:ext uri="{FF2B5EF4-FFF2-40B4-BE49-F238E27FC236}">
                  <a16:creationId xmlns:a16="http://schemas.microsoft.com/office/drawing/2014/main" id="{A3039401-E915-18DA-17C1-FE0706F0BA1E}"/>
                </a:ext>
              </a:extLst>
            </p:cNvPr>
            <p:cNvGrpSpPr/>
            <p:nvPr/>
          </p:nvGrpSpPr>
          <p:grpSpPr>
            <a:xfrm>
              <a:off x="11464146" y="1492867"/>
              <a:ext cx="6519054" cy="8382001"/>
              <a:chOff x="421516" y="2454396"/>
              <a:chExt cx="6928466" cy="8607996"/>
            </a:xfrm>
          </p:grpSpPr>
          <p:grpSp>
            <p:nvGrpSpPr>
              <p:cNvPr id="2" name="Group 2"/>
              <p:cNvGrpSpPr/>
              <p:nvPr/>
            </p:nvGrpSpPr>
            <p:grpSpPr>
              <a:xfrm>
                <a:off x="421516" y="2697719"/>
                <a:ext cx="6928466" cy="8364673"/>
                <a:chOff x="0" y="-47625"/>
                <a:chExt cx="1398267" cy="2493218"/>
              </a:xfrm>
            </p:grpSpPr>
            <p:sp>
              <p:nvSpPr>
                <p:cNvPr id="3" name="Freeform 3"/>
                <p:cNvSpPr/>
                <p:nvPr/>
              </p:nvSpPr>
              <p:spPr>
                <a:xfrm>
                  <a:off x="47939" y="0"/>
                  <a:ext cx="1295218" cy="2445593"/>
                </a:xfrm>
                <a:custGeom>
                  <a:avLst/>
                  <a:gdLst/>
                  <a:ahLst/>
                  <a:cxnLst/>
                  <a:rect l="l" t="t" r="r" b="b"/>
                  <a:pathLst>
                    <a:path w="1398267" h="2021419">
                      <a:moveTo>
                        <a:pt x="0" y="0"/>
                      </a:moveTo>
                      <a:lnTo>
                        <a:pt x="1398267" y="0"/>
                      </a:lnTo>
                      <a:lnTo>
                        <a:pt x="1398267" y="2021419"/>
                      </a:lnTo>
                      <a:lnTo>
                        <a:pt x="0" y="2021419"/>
                      </a:lnTo>
                      <a:close/>
                    </a:path>
                  </a:pathLst>
                </a:custGeom>
                <a:solidFill>
                  <a:schemeClr val="bg1"/>
                </a:solidFill>
                <a:ln w="38100" cap="sq">
                  <a:solidFill>
                    <a:srgbClr val="000000"/>
                  </a:solidFill>
                  <a:prstDash val="solid"/>
                  <a:miter/>
                </a:ln>
              </p:spPr>
            </p:sp>
            <p:sp>
              <p:nvSpPr>
                <p:cNvPr id="4" name="TextBox 4"/>
                <p:cNvSpPr txBox="1"/>
                <p:nvPr/>
              </p:nvSpPr>
              <p:spPr>
                <a:xfrm>
                  <a:off x="0" y="-47625"/>
                  <a:ext cx="1398267" cy="2069044"/>
                </a:xfrm>
                <a:prstGeom prst="rect">
                  <a:avLst/>
                </a:prstGeom>
              </p:spPr>
              <p:txBody>
                <a:bodyPr lIns="50800" tIns="50800" rIns="50800" bIns="50800" rtlCol="0" anchor="ctr"/>
                <a:lstStyle/>
                <a:p>
                  <a:pPr algn="ctr">
                    <a:lnSpc>
                      <a:spcPts val="2659"/>
                    </a:lnSpc>
                  </a:pPr>
                  <a:endParaRPr/>
                </a:p>
              </p:txBody>
            </p:sp>
          </p:grpSp>
          <p:sp>
            <p:nvSpPr>
              <p:cNvPr id="22" name="Freeform 13">
                <a:extLst>
                  <a:ext uri="{FF2B5EF4-FFF2-40B4-BE49-F238E27FC236}">
                    <a16:creationId xmlns:a16="http://schemas.microsoft.com/office/drawing/2014/main" id="{B760BC1D-FD33-9ABB-51AC-C7CA8FDD643F}"/>
                  </a:ext>
                </a:extLst>
              </p:cNvPr>
              <p:cNvSpPr/>
              <p:nvPr/>
            </p:nvSpPr>
            <p:spPr>
              <a:xfrm>
                <a:off x="2067445" y="2454396"/>
                <a:ext cx="3555578" cy="814551"/>
              </a:xfrm>
              <a:custGeom>
                <a:avLst/>
                <a:gdLst/>
                <a:ahLst/>
                <a:cxnLst/>
                <a:rect l="l" t="t" r="r" b="b"/>
                <a:pathLst>
                  <a:path w="3555578" h="814551">
                    <a:moveTo>
                      <a:pt x="0" y="0"/>
                    </a:moveTo>
                    <a:lnTo>
                      <a:pt x="3555578" y="0"/>
                    </a:lnTo>
                    <a:lnTo>
                      <a:pt x="3555578" y="814551"/>
                    </a:lnTo>
                    <a:lnTo>
                      <a:pt x="0" y="81455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grpSp>
          <p:nvGrpSpPr>
            <p:cNvPr id="9" name="Group 8">
              <a:extLst>
                <a:ext uri="{FF2B5EF4-FFF2-40B4-BE49-F238E27FC236}">
                  <a16:creationId xmlns:a16="http://schemas.microsoft.com/office/drawing/2014/main" id="{E84C60FC-4D24-EDDC-EB5B-BA121F5C1B9C}"/>
                </a:ext>
              </a:extLst>
            </p:cNvPr>
            <p:cNvGrpSpPr/>
            <p:nvPr/>
          </p:nvGrpSpPr>
          <p:grpSpPr>
            <a:xfrm>
              <a:off x="12210865" y="2494547"/>
              <a:ext cx="5238935" cy="7216387"/>
              <a:chOff x="12210865" y="2651513"/>
              <a:chExt cx="5238935" cy="7216387"/>
            </a:xfrm>
          </p:grpSpPr>
          <p:pic>
            <p:nvPicPr>
              <p:cNvPr id="10" name="Picture 9">
                <a:extLst>
                  <a:ext uri="{FF2B5EF4-FFF2-40B4-BE49-F238E27FC236}">
                    <a16:creationId xmlns:a16="http://schemas.microsoft.com/office/drawing/2014/main" id="{DDD6AC37-C5A6-26A1-D83C-F7A28C3DC95D}"/>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a:off x="12420600" y="2651513"/>
                <a:ext cx="4724400" cy="6638925"/>
              </a:xfrm>
              <a:prstGeom prst="rect">
                <a:avLst/>
              </a:prstGeom>
            </p:spPr>
          </p:pic>
          <p:sp>
            <p:nvSpPr>
              <p:cNvPr id="11" name="TextBox 10">
                <a:extLst>
                  <a:ext uri="{FF2B5EF4-FFF2-40B4-BE49-F238E27FC236}">
                    <a16:creationId xmlns:a16="http://schemas.microsoft.com/office/drawing/2014/main" id="{BA2F6125-C5FA-C2E3-BCAA-3A4FB44706D7}"/>
                  </a:ext>
                </a:extLst>
              </p:cNvPr>
              <p:cNvSpPr txBox="1"/>
              <p:nvPr/>
            </p:nvSpPr>
            <p:spPr>
              <a:xfrm>
                <a:off x="12210865" y="9283125"/>
                <a:ext cx="5238935" cy="584775"/>
              </a:xfrm>
              <a:prstGeom prst="rect">
                <a:avLst/>
              </a:prstGeom>
              <a:noFill/>
            </p:spPr>
            <p:txBody>
              <a:bodyPr wrap="none" rtlCol="0">
                <a:spAutoFit/>
              </a:bodyPr>
              <a:lstStyle/>
              <a:p>
                <a:r>
                  <a:rPr lang="en-US" sz="3200" b="1" dirty="0" err="1">
                    <a:latin typeface="Arial" panose="020B0604020202020204" pitchFamily="34" charset="0"/>
                    <a:cs typeface="Arial" panose="020B0604020202020204" pitchFamily="34" charset="0"/>
                  </a:rPr>
                  <a:t>Cây</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thư</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mục</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của</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bạn</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Hòa</a:t>
                </a:r>
                <a:endParaRPr lang="en-US" sz="3200" b="1" dirty="0">
                  <a:latin typeface="Arial" panose="020B0604020202020204" pitchFamily="34" charset="0"/>
                  <a:cs typeface="Arial" panose="020B0604020202020204" pitchFamily="34" charset="0"/>
                </a:endParaRPr>
              </a:p>
            </p:txBody>
          </p:sp>
        </p:grpSp>
      </p:grpSp>
      <p:sp>
        <p:nvSpPr>
          <p:cNvPr id="16" name="Freeform 6">
            <a:extLst>
              <a:ext uri="{FF2B5EF4-FFF2-40B4-BE49-F238E27FC236}">
                <a16:creationId xmlns:a16="http://schemas.microsoft.com/office/drawing/2014/main" id="{D10450C5-04C9-EC84-2CFF-890F94C8436C}"/>
              </a:ext>
            </a:extLst>
          </p:cNvPr>
          <p:cNvSpPr/>
          <p:nvPr/>
        </p:nvSpPr>
        <p:spPr>
          <a:xfrm>
            <a:off x="539036" y="2724796"/>
            <a:ext cx="10801586" cy="6085285"/>
          </a:xfrm>
          <a:custGeom>
            <a:avLst/>
            <a:gdLst/>
            <a:ahLst/>
            <a:cxnLst/>
            <a:rect l="l" t="t" r="r" b="b"/>
            <a:pathLst>
              <a:path w="13645385" h="6233525">
                <a:moveTo>
                  <a:pt x="0" y="0"/>
                </a:moveTo>
                <a:lnTo>
                  <a:pt x="13645386" y="0"/>
                </a:lnTo>
                <a:lnTo>
                  <a:pt x="13645386" y="6233525"/>
                </a:lnTo>
                <a:lnTo>
                  <a:pt x="0" y="6233525"/>
                </a:lnTo>
                <a:lnTo>
                  <a:pt x="0" y="0"/>
                </a:lnTo>
                <a:close/>
              </a:path>
            </a:pathLst>
          </a:custGeom>
          <a:blipFill>
            <a:blip r:embed="rId7"/>
            <a:stretch>
              <a:fillRect l="-32146" r="-41468"/>
            </a:stretch>
          </a:blipFill>
        </p:spPr>
      </p:sp>
      <p:sp>
        <p:nvSpPr>
          <p:cNvPr id="6" name="TextBox 5">
            <a:extLst>
              <a:ext uri="{FF2B5EF4-FFF2-40B4-BE49-F238E27FC236}">
                <a16:creationId xmlns:a16="http://schemas.microsoft.com/office/drawing/2014/main" id="{7607244A-FBFC-FFFA-2AE8-4E65A5596095}"/>
              </a:ext>
            </a:extLst>
          </p:cNvPr>
          <p:cNvSpPr txBox="1"/>
          <p:nvPr/>
        </p:nvSpPr>
        <p:spPr>
          <a:xfrm>
            <a:off x="646207" y="2857500"/>
            <a:ext cx="10555193" cy="5503494"/>
          </a:xfrm>
          <a:prstGeom prst="rect">
            <a:avLst/>
          </a:prstGeom>
          <a:noFill/>
        </p:spPr>
        <p:txBody>
          <a:bodyPr wrap="square">
            <a:spAutoFit/>
          </a:bodyPr>
          <a:lstStyle/>
          <a:p>
            <a:pPr marL="571500" indent="-571500" algn="just">
              <a:lnSpc>
                <a:spcPct val="120000"/>
              </a:lnSpc>
              <a:spcBef>
                <a:spcPts val="1200"/>
              </a:spcBef>
              <a:buClr>
                <a:srgbClr val="FF0000"/>
              </a:buClr>
              <a:buFont typeface="Wingdings" panose="05000000000000000000" pitchFamily="2" charset="2"/>
              <a:buChar char="v"/>
              <a:tabLst>
                <a:tab pos="1887538" algn="l"/>
              </a:tabLst>
            </a:pPr>
            <a:r>
              <a:rPr lang="vi-VN" sz="3600" dirty="0"/>
              <a:t>Trên ổ đĩa </a:t>
            </a:r>
            <a:r>
              <a:rPr lang="vi-VN" sz="3600" b="1" dirty="0"/>
              <a:t>D</a:t>
            </a:r>
            <a:r>
              <a:rPr lang="vi-VN" sz="3600" dirty="0"/>
              <a:t>: Hoà đã tạo thư mục </a:t>
            </a:r>
            <a:r>
              <a:rPr lang="vi-VN" sz="3600" b="1" dirty="0"/>
              <a:t>Trần Minh Hoà </a:t>
            </a:r>
            <a:r>
              <a:rPr lang="vi-VN" sz="3600" dirty="0"/>
              <a:t>để lưu </a:t>
            </a:r>
            <a:r>
              <a:rPr lang="vi-VN" sz="3600" dirty="0">
                <a:latin typeface="Arial" panose="020B0604020202020204" pitchFamily="34" charset="0"/>
                <a:cs typeface="Arial" panose="020B0604020202020204" pitchFamily="34" charset="0"/>
              </a:rPr>
              <a:t>các </a:t>
            </a:r>
            <a:r>
              <a:rPr lang="en-US" sz="3600" dirty="0" err="1">
                <a:latin typeface="Arial" panose="020B0604020202020204" pitchFamily="34" charset="0"/>
                <a:cs typeface="Arial" panose="020B0604020202020204" pitchFamily="34" charset="0"/>
              </a:rPr>
              <a:t>tệp</a:t>
            </a:r>
            <a:r>
              <a:rPr lang="vi-VN" sz="3600" dirty="0"/>
              <a:t>. Trong thư mục đó, Hoà tạo thư mục </a:t>
            </a:r>
            <a:r>
              <a:rPr lang="vi-VN" sz="3600" b="1" dirty="0"/>
              <a:t>Ảnh</a:t>
            </a:r>
            <a:r>
              <a:rPr lang="vi-VN" sz="3600" dirty="0"/>
              <a:t> để lưu hình </a:t>
            </a:r>
            <a:r>
              <a:rPr lang="en-US" sz="3600" dirty="0" err="1"/>
              <a:t>ảnh</a:t>
            </a:r>
            <a:r>
              <a:rPr lang="vi-VN" sz="3600" dirty="0"/>
              <a:t>. Trong thư mục </a:t>
            </a:r>
            <a:r>
              <a:rPr lang="vi-VN" sz="3600" b="1" dirty="0"/>
              <a:t>Ảnh</a:t>
            </a:r>
            <a:r>
              <a:rPr lang="vi-VN" sz="3600" dirty="0"/>
              <a:t> có ba thư mục con </a:t>
            </a:r>
            <a:r>
              <a:rPr lang="vi-VN" sz="3600" b="1" dirty="0"/>
              <a:t>Động vật, Hoa, Phong cảnh</a:t>
            </a:r>
            <a:r>
              <a:rPr lang="vi-VN" sz="3600" dirty="0"/>
              <a:t> để lưu </a:t>
            </a:r>
            <a:r>
              <a:rPr lang="en-US" sz="3600" dirty="0" err="1"/>
              <a:t>cá</a:t>
            </a:r>
            <a:r>
              <a:rPr lang="vi-VN" sz="3600" dirty="0"/>
              <a:t>c hình ảnh theo từng loại.</a:t>
            </a:r>
            <a:endParaRPr lang="en-US" sz="3600" dirty="0"/>
          </a:p>
          <a:p>
            <a:pPr marL="571500" indent="-571500" algn="just">
              <a:lnSpc>
                <a:spcPct val="120000"/>
              </a:lnSpc>
              <a:spcBef>
                <a:spcPts val="1200"/>
              </a:spcBef>
              <a:buClr>
                <a:srgbClr val="FF0000"/>
              </a:buClr>
              <a:buFont typeface="Wingdings" panose="05000000000000000000" pitchFamily="2" charset="2"/>
              <a:buChar char="v"/>
              <a:tabLst>
                <a:tab pos="1887538" algn="l"/>
              </a:tabLst>
            </a:pPr>
            <a:r>
              <a:rPr lang="vi-VN" sz="3600" dirty="0">
                <a:latin typeface="Arial" panose="020B0604020202020204" pitchFamily="34" charset="0"/>
                <a:cs typeface="Arial" panose="020B0604020202020204" pitchFamily="34" charset="0"/>
              </a:rPr>
              <a:t>Hoà đặt tên các thư mục rõ r</a:t>
            </a:r>
            <a:r>
              <a:rPr lang="en-US" sz="3600" dirty="0">
                <a:latin typeface="Arial" panose="020B0604020202020204" pitchFamily="34" charset="0"/>
                <a:cs typeface="Arial" panose="020B0604020202020204" pitchFamily="34" charset="0"/>
              </a:rPr>
              <a:t>à</a:t>
            </a:r>
            <a:r>
              <a:rPr lang="vi-VN" sz="3600" dirty="0">
                <a:latin typeface="Arial" panose="020B0604020202020204" pitchFamily="34" charset="0"/>
                <a:cs typeface="Arial" panose="020B0604020202020204" pitchFamily="34" charset="0"/>
              </a:rPr>
              <a:t>ng</a:t>
            </a:r>
            <a:r>
              <a:rPr lang="en-US" sz="3600" dirty="0">
                <a:latin typeface="Arial" panose="020B0604020202020204" pitchFamily="34" charset="0"/>
                <a:cs typeface="Arial" panose="020B0604020202020204" pitchFamily="34" charset="0"/>
              </a:rPr>
              <a:t>,</a:t>
            </a:r>
            <a:r>
              <a:rPr lang="vi-VN" sz="3600" dirty="0">
                <a:latin typeface="Arial" panose="020B0604020202020204" pitchFamily="34" charset="0"/>
                <a:cs typeface="Arial" panose="020B0604020202020204" pitchFamily="34" charset="0"/>
              </a:rPr>
              <a:t> gợi nhớ nội dung thông tin lưu trong </a:t>
            </a:r>
            <a:r>
              <a:rPr lang="en-US" sz="3600" dirty="0" err="1">
                <a:latin typeface="Arial" panose="020B0604020202020204" pitchFamily="34" charset="0"/>
                <a:cs typeface="Arial" panose="020B0604020202020204" pitchFamily="34" charset="0"/>
              </a:rPr>
              <a:t>đó</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nên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việc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tìm</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kiếm</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dễ</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dàng</a:t>
            </a:r>
            <a:r>
              <a:rPr lang="en-US" sz="3600" dirty="0">
                <a:latin typeface="Arial" panose="020B0604020202020204" pitchFamily="34" charset="0"/>
                <a:cs typeface="Arial" panose="020B0604020202020204" pitchFamily="34" charset="0"/>
              </a:rPr>
              <a:t>.</a:t>
            </a:r>
            <a:r>
              <a:rPr lang="vi-VN" sz="3600" dirty="0">
                <a:latin typeface="Arial" panose="020B0604020202020204" pitchFamily="34" charset="0"/>
                <a:cs typeface="Arial" panose="020B0604020202020204" pitchFamily="34" charset="0"/>
              </a:rPr>
              <a:t> </a:t>
            </a:r>
            <a:endParaRPr lang="en-US" sz="3600" dirty="0">
              <a:latin typeface="Arial" panose="020B0604020202020204" pitchFamily="34" charset="0"/>
              <a:cs typeface="Arial" panose="020B0604020202020204" pitchFamily="34" charset="0"/>
            </a:endParaRPr>
          </a:p>
        </p:txBody>
      </p:sp>
      <p:sp>
        <p:nvSpPr>
          <p:cNvPr id="12" name="Freeform 9">
            <a:extLst>
              <a:ext uri="{FF2B5EF4-FFF2-40B4-BE49-F238E27FC236}">
                <a16:creationId xmlns:a16="http://schemas.microsoft.com/office/drawing/2014/main" id="{3AB1D767-7558-A0D8-6AB4-C921E07EC9FB}"/>
              </a:ext>
            </a:extLst>
          </p:cNvPr>
          <p:cNvSpPr/>
          <p:nvPr/>
        </p:nvSpPr>
        <p:spPr>
          <a:xfrm>
            <a:off x="10299537" y="8152449"/>
            <a:ext cx="1892080" cy="1792316"/>
          </a:xfrm>
          <a:custGeom>
            <a:avLst/>
            <a:gdLst/>
            <a:ahLst/>
            <a:cxnLst/>
            <a:rect l="l" t="t" r="r" b="b"/>
            <a:pathLst>
              <a:path w="1892080" h="1792316">
                <a:moveTo>
                  <a:pt x="0" y="0"/>
                </a:moveTo>
                <a:lnTo>
                  <a:pt x="1892079" y="0"/>
                </a:lnTo>
                <a:lnTo>
                  <a:pt x="1892079" y="1792316"/>
                </a:lnTo>
                <a:lnTo>
                  <a:pt x="0" y="179231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nvGrpSpPr>
          <p:cNvPr id="19" name="Group 6">
            <a:extLst>
              <a:ext uri="{FF2B5EF4-FFF2-40B4-BE49-F238E27FC236}">
                <a16:creationId xmlns:a16="http://schemas.microsoft.com/office/drawing/2014/main" id="{80EEC19D-4420-A96C-7B3D-9AF7FE4DE0C2}"/>
              </a:ext>
            </a:extLst>
          </p:cNvPr>
          <p:cNvGrpSpPr/>
          <p:nvPr/>
        </p:nvGrpSpPr>
        <p:grpSpPr>
          <a:xfrm>
            <a:off x="1135201" y="8406726"/>
            <a:ext cx="8470281" cy="1662041"/>
            <a:chOff x="88900" y="-38100"/>
            <a:chExt cx="1294687" cy="197394"/>
          </a:xfrm>
        </p:grpSpPr>
        <p:sp>
          <p:nvSpPr>
            <p:cNvPr id="21" name="Freeform 7">
              <a:extLst>
                <a:ext uri="{FF2B5EF4-FFF2-40B4-BE49-F238E27FC236}">
                  <a16:creationId xmlns:a16="http://schemas.microsoft.com/office/drawing/2014/main" id="{3A96F601-04AD-BFA4-EF63-4A80B56A04F0}"/>
                </a:ext>
              </a:extLst>
            </p:cNvPr>
            <p:cNvSpPr/>
            <p:nvPr/>
          </p:nvSpPr>
          <p:spPr>
            <a:xfrm>
              <a:off x="187423" y="-28312"/>
              <a:ext cx="1196164" cy="159294"/>
            </a:xfrm>
            <a:custGeom>
              <a:avLst/>
              <a:gdLst/>
              <a:ahLst/>
              <a:cxnLst/>
              <a:rect l="l" t="t" r="r" b="b"/>
              <a:pathLst>
                <a:path w="1406886" h="159294">
                  <a:moveTo>
                    <a:pt x="1406886" y="0"/>
                  </a:moveTo>
                  <a:lnTo>
                    <a:pt x="0" y="0"/>
                  </a:lnTo>
                  <a:lnTo>
                    <a:pt x="101600" y="79647"/>
                  </a:lnTo>
                  <a:lnTo>
                    <a:pt x="0" y="159294"/>
                  </a:lnTo>
                  <a:lnTo>
                    <a:pt x="1406886" y="159294"/>
                  </a:lnTo>
                  <a:lnTo>
                    <a:pt x="1305286" y="79647"/>
                  </a:lnTo>
                  <a:lnTo>
                    <a:pt x="1406886" y="0"/>
                  </a:lnTo>
                  <a:close/>
                </a:path>
              </a:pathLst>
            </a:custGeom>
            <a:solidFill>
              <a:srgbClr val="FF0000"/>
            </a:solidFill>
            <a:ln w="28575" cap="sq">
              <a:solidFill>
                <a:srgbClr val="000000"/>
              </a:solidFill>
              <a:prstDash val="solid"/>
              <a:miter/>
            </a:ln>
          </p:spPr>
          <p:txBody>
            <a:bodyPr anchor="ctr"/>
            <a:lstStyle/>
            <a:p>
              <a:pPr algn="ctr"/>
              <a:r>
                <a:rPr lang="vi-VN" sz="4000" b="1" dirty="0">
                  <a:solidFill>
                    <a:schemeClr val="bg1"/>
                  </a:solidFill>
                  <a:latin typeface="Arial" panose="020B0604020202020204" pitchFamily="34" charset="0"/>
                  <a:cs typeface="Arial" panose="020B0604020202020204" pitchFamily="34" charset="0"/>
                </a:rPr>
                <a:t>Cây thư mục của Hoà </a:t>
              </a:r>
              <a:endParaRPr lang="en-US" sz="4000" b="1" dirty="0">
                <a:solidFill>
                  <a:schemeClr val="bg1"/>
                </a:solidFill>
                <a:latin typeface="Arial" panose="020B0604020202020204" pitchFamily="34" charset="0"/>
                <a:cs typeface="Arial" panose="020B0604020202020204" pitchFamily="34" charset="0"/>
              </a:endParaRPr>
            </a:p>
            <a:p>
              <a:pPr algn="ctr"/>
              <a:r>
                <a:rPr lang="en-US" sz="4000" b="1" dirty="0" err="1">
                  <a:solidFill>
                    <a:schemeClr val="bg1"/>
                  </a:solidFill>
                  <a:latin typeface="Arial" panose="020B0604020202020204" pitchFamily="34" charset="0"/>
                  <a:cs typeface="Arial" panose="020B0604020202020204" pitchFamily="34" charset="0"/>
                </a:rPr>
                <a:t>có</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cấu</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trúc</a:t>
              </a:r>
              <a:r>
                <a:rPr lang="en-US" sz="4000" b="1" dirty="0">
                  <a:solidFill>
                    <a:schemeClr val="bg1"/>
                  </a:solidFill>
                  <a:latin typeface="Arial" panose="020B0604020202020204" pitchFamily="34" charset="0"/>
                  <a:cs typeface="Arial" panose="020B0604020202020204" pitchFamily="34" charset="0"/>
                </a:rPr>
                <a:t> </a:t>
              </a:r>
              <a:r>
                <a:rPr lang="vi-VN" sz="4000" b="1" dirty="0">
                  <a:solidFill>
                    <a:schemeClr val="bg1"/>
                  </a:solidFill>
                  <a:latin typeface="Arial" panose="020B0604020202020204" pitchFamily="34" charset="0"/>
                  <a:cs typeface="Arial" panose="020B0604020202020204" pitchFamily="34" charset="0"/>
                </a:rPr>
                <a:t>hợp lí.</a:t>
              </a:r>
              <a:endParaRPr lang="en-US" sz="4000" b="1" dirty="0">
                <a:solidFill>
                  <a:schemeClr val="bg1"/>
                </a:solidFill>
                <a:latin typeface="Arial" panose="020B0604020202020204" pitchFamily="34" charset="0"/>
                <a:cs typeface="Arial" panose="020B0604020202020204" pitchFamily="34" charset="0"/>
              </a:endParaRPr>
            </a:p>
          </p:txBody>
        </p:sp>
        <p:sp>
          <p:nvSpPr>
            <p:cNvPr id="26" name="TextBox 8">
              <a:extLst>
                <a:ext uri="{FF2B5EF4-FFF2-40B4-BE49-F238E27FC236}">
                  <a16:creationId xmlns:a16="http://schemas.microsoft.com/office/drawing/2014/main" id="{947432F1-79C8-D810-7C29-D13D2E9F7F74}"/>
                </a:ext>
              </a:extLst>
            </p:cNvPr>
            <p:cNvSpPr txBox="1"/>
            <p:nvPr/>
          </p:nvSpPr>
          <p:spPr>
            <a:xfrm>
              <a:off x="88900" y="-38100"/>
              <a:ext cx="1229086" cy="197394"/>
            </a:xfrm>
            <a:prstGeom prst="rect">
              <a:avLst/>
            </a:prstGeom>
          </p:spPr>
          <p:txBody>
            <a:bodyPr lIns="50800" tIns="50800" rIns="50800" bIns="50800" rtlCol="0" anchor="ctr"/>
            <a:lstStyle/>
            <a:p>
              <a:pPr algn="ctr">
                <a:lnSpc>
                  <a:spcPts val="2659"/>
                </a:lnSpc>
              </a:pPr>
              <a:endParaRPr/>
            </a:p>
          </p:txBody>
        </p:sp>
      </p:grpSp>
      <p:sp>
        <p:nvSpPr>
          <p:cNvPr id="28" name="Freeform 5">
            <a:extLst>
              <a:ext uri="{FF2B5EF4-FFF2-40B4-BE49-F238E27FC236}">
                <a16:creationId xmlns:a16="http://schemas.microsoft.com/office/drawing/2014/main" id="{38CB643D-4A15-CDB0-DA07-4F78967C2A0E}"/>
              </a:ext>
            </a:extLst>
          </p:cNvPr>
          <p:cNvSpPr/>
          <p:nvPr/>
        </p:nvSpPr>
        <p:spPr>
          <a:xfrm>
            <a:off x="2371025" y="1492867"/>
            <a:ext cx="6772975" cy="1071022"/>
          </a:xfrm>
          <a:custGeom>
            <a:avLst/>
            <a:gdLst/>
            <a:ahLst/>
            <a:cxnLst/>
            <a:rect l="l" t="t" r="r" b="b"/>
            <a:pathLst>
              <a:path w="9847107" h="1374015">
                <a:moveTo>
                  <a:pt x="0" y="0"/>
                </a:moveTo>
                <a:lnTo>
                  <a:pt x="9847107" y="0"/>
                </a:lnTo>
                <a:lnTo>
                  <a:pt x="9847107" y="1374015"/>
                </a:lnTo>
                <a:lnTo>
                  <a:pt x="0" y="137401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nchor="ctr"/>
          <a:lstStyle/>
          <a:p>
            <a:pPr algn="ctr"/>
            <a:r>
              <a:rPr lang="en-US" sz="4400" dirty="0" err="1">
                <a:latin typeface="Arial" panose="020B0604020202020204" pitchFamily="34" charset="0"/>
                <a:cs typeface="Arial" panose="020B0604020202020204" pitchFamily="34" charset="0"/>
              </a:rPr>
              <a:t>Tình</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huống</a:t>
            </a:r>
            <a:endParaRPr lang="en-US" sz="4400" dirty="0">
              <a:latin typeface="Arial" panose="020B0604020202020204" pitchFamily="34" charset="0"/>
              <a:cs typeface="Arial" panose="020B0604020202020204" pitchFamily="34" charset="0"/>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5DFA396-C91C-E2BE-45D8-741880987B32}"/>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Lst>
          </a:blip>
          <a:stretch>
            <a:fillRect/>
          </a:stretch>
        </p:blipFill>
        <p:spPr>
          <a:xfrm>
            <a:off x="10210799" y="1015197"/>
            <a:ext cx="7253853" cy="927903"/>
          </a:xfrm>
          <a:prstGeom prst="rect">
            <a:avLst/>
          </a:prstGeom>
        </p:spPr>
      </p:pic>
      <p:sp>
        <p:nvSpPr>
          <p:cNvPr id="6" name="Rectangle 5">
            <a:extLst>
              <a:ext uri="{FF2B5EF4-FFF2-40B4-BE49-F238E27FC236}">
                <a16:creationId xmlns:a16="http://schemas.microsoft.com/office/drawing/2014/main" id="{72D0F8D5-DEAE-CFFF-B6EF-E35506EDF0CE}"/>
              </a:ext>
            </a:extLst>
          </p:cNvPr>
          <p:cNvSpPr/>
          <p:nvPr/>
        </p:nvSpPr>
        <p:spPr>
          <a:xfrm>
            <a:off x="10439399" y="952500"/>
            <a:ext cx="7848601" cy="8610600"/>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579609A2-4535-3E55-2884-73E8D8918237}"/>
              </a:ext>
            </a:extLst>
          </p:cNvPr>
          <p:cNvSpPr txBox="1"/>
          <p:nvPr/>
        </p:nvSpPr>
        <p:spPr>
          <a:xfrm>
            <a:off x="533400" y="647700"/>
            <a:ext cx="9822238" cy="2554545"/>
          </a:xfrm>
          <a:prstGeom prst="rect">
            <a:avLst/>
          </a:prstGeom>
          <a:noFill/>
        </p:spPr>
        <p:txBody>
          <a:bodyPr wrap="square" rtlCol="0">
            <a:spAutoFit/>
          </a:bodyPr>
          <a:lstStyle/>
          <a:p>
            <a:r>
              <a:rPr lang="en-US" sz="8000" b="1">
                <a:solidFill>
                  <a:srgbClr val="0000FF"/>
                </a:solidFill>
              </a:rPr>
              <a:t>Em hãy tạo cây thư mục sau: </a:t>
            </a:r>
          </a:p>
        </p:txBody>
      </p:sp>
      <p:pic>
        <p:nvPicPr>
          <p:cNvPr id="9" name="Picture 8">
            <a:extLst>
              <a:ext uri="{FF2B5EF4-FFF2-40B4-BE49-F238E27FC236}">
                <a16:creationId xmlns:a16="http://schemas.microsoft.com/office/drawing/2014/main" id="{F2CDDAD2-3A08-6C46-BAC1-67CC9667D04D}"/>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Lst>
          </a:blip>
          <a:stretch>
            <a:fillRect/>
          </a:stretch>
        </p:blipFill>
        <p:spPr>
          <a:xfrm>
            <a:off x="10805546" y="1943100"/>
            <a:ext cx="7253853" cy="7328703"/>
          </a:xfrm>
          <a:prstGeom prst="rect">
            <a:avLst/>
          </a:prstGeom>
        </p:spPr>
      </p:pic>
    </p:spTree>
    <p:custDataLst>
      <p:tags r:id="rId1"/>
    </p:custDataLst>
    <p:extLst>
      <p:ext uri="{BB962C8B-B14F-4D97-AF65-F5344CB8AC3E}">
        <p14:creationId xmlns:p14="http://schemas.microsoft.com/office/powerpoint/2010/main" val="5229169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9FDD4CA-A9E1-452B-BFCA-22D90E773D90}"/>
              </a:ext>
            </a:extLst>
          </p:cNvPr>
          <p:cNvPicPr>
            <a:picLocks noChangeAspect="1"/>
          </p:cNvPicPr>
          <p:nvPr/>
        </p:nvPicPr>
        <p:blipFill>
          <a:blip r:embed="rId6">
            <a:extLst>
              <a:ext uri="{BEBA8EAE-BF5A-486C-A8C5-ECC9F3942E4B}">
                <a14:imgProps xmlns:a14="http://schemas.microsoft.com/office/drawing/2010/main">
                  <a14:imgLayer r:embed="rId7">
                    <a14:imgEffect>
                      <a14:saturation sat="400000"/>
                    </a14:imgEffect>
                  </a14:imgLayer>
                </a14:imgProps>
              </a:ext>
            </a:extLst>
          </a:blip>
          <a:stretch>
            <a:fillRect/>
          </a:stretch>
        </p:blipFill>
        <p:spPr>
          <a:xfrm>
            <a:off x="-35719" y="0"/>
            <a:ext cx="18323720" cy="10287000"/>
          </a:xfrm>
          <a:prstGeom prst="rect">
            <a:avLst/>
          </a:prstGeom>
        </p:spPr>
      </p:pic>
      <p:pic>
        <p:nvPicPr>
          <p:cNvPr id="85" name="Picture 84">
            <a:extLst>
              <a:ext uri="{FF2B5EF4-FFF2-40B4-BE49-F238E27FC236}">
                <a16:creationId xmlns:a16="http://schemas.microsoft.com/office/drawing/2014/main" id="{6EB0ED45-D362-47E6-9B9E-8C079FD46C41}"/>
              </a:ext>
            </a:extLst>
          </p:cNvPr>
          <p:cNvPicPr>
            <a:picLocks noChangeAspect="1"/>
          </p:cNvPicPr>
          <p:nvPr/>
        </p:nvPicPr>
        <p:blipFill>
          <a:blip r:embed="rId8"/>
          <a:stretch>
            <a:fillRect/>
          </a:stretch>
        </p:blipFill>
        <p:spPr>
          <a:xfrm rot="187559">
            <a:off x="7397118" y="-662592"/>
            <a:ext cx="12457404" cy="12457404"/>
          </a:xfrm>
          <a:prstGeom prst="rect">
            <a:avLst/>
          </a:prstGeom>
        </p:spPr>
      </p:pic>
      <p:pic>
        <p:nvPicPr>
          <p:cNvPr id="86" name="Picture 85">
            <a:extLst>
              <a:ext uri="{FF2B5EF4-FFF2-40B4-BE49-F238E27FC236}">
                <a16:creationId xmlns:a16="http://schemas.microsoft.com/office/drawing/2014/main" id="{73CD59DB-4B97-4529-990F-B877A9AC8E3E}"/>
              </a:ext>
            </a:extLst>
          </p:cNvPr>
          <p:cNvPicPr>
            <a:picLocks noChangeAspect="1"/>
          </p:cNvPicPr>
          <p:nvPr/>
        </p:nvPicPr>
        <p:blipFill>
          <a:blip r:embed="rId9"/>
          <a:stretch>
            <a:fillRect/>
          </a:stretch>
        </p:blipFill>
        <p:spPr>
          <a:xfrm>
            <a:off x="763085" y="2564492"/>
            <a:ext cx="9794073" cy="3648773"/>
          </a:xfrm>
          <a:prstGeom prst="rect">
            <a:avLst/>
          </a:prstGeom>
        </p:spPr>
      </p:pic>
      <p:pic>
        <p:nvPicPr>
          <p:cNvPr id="92" name="Picture 91">
            <a:extLst>
              <a:ext uri="{FF2B5EF4-FFF2-40B4-BE49-F238E27FC236}">
                <a16:creationId xmlns:a16="http://schemas.microsoft.com/office/drawing/2014/main" id="{A950A63E-AF72-41C5-AED0-2D5595040998}"/>
              </a:ext>
            </a:extLst>
          </p:cNvPr>
          <p:cNvPicPr>
            <a:picLocks noChangeAspect="1"/>
          </p:cNvPicPr>
          <p:nvPr/>
        </p:nvPicPr>
        <p:blipFill>
          <a:blip r:embed="rId10"/>
          <a:stretch>
            <a:fillRect/>
          </a:stretch>
        </p:blipFill>
        <p:spPr>
          <a:xfrm>
            <a:off x="821167" y="1884331"/>
            <a:ext cx="3127520" cy="1499747"/>
          </a:xfrm>
          <a:prstGeom prst="rect">
            <a:avLst/>
          </a:prstGeom>
        </p:spPr>
      </p:pic>
      <p:pic>
        <p:nvPicPr>
          <p:cNvPr id="94" name="Picture 93">
            <a:extLst>
              <a:ext uri="{FF2B5EF4-FFF2-40B4-BE49-F238E27FC236}">
                <a16:creationId xmlns:a16="http://schemas.microsoft.com/office/drawing/2014/main" id="{6DD72B97-8F2B-4723-9F67-FD81B5B68E7B}"/>
              </a:ext>
            </a:extLst>
          </p:cNvPr>
          <p:cNvPicPr>
            <a:picLocks noChangeAspect="1"/>
          </p:cNvPicPr>
          <p:nvPr/>
        </p:nvPicPr>
        <p:blipFill>
          <a:blip r:embed="rId11"/>
          <a:stretch>
            <a:fillRect/>
          </a:stretch>
        </p:blipFill>
        <p:spPr>
          <a:xfrm>
            <a:off x="3925826" y="1930051"/>
            <a:ext cx="3140898" cy="1460474"/>
          </a:xfrm>
          <a:prstGeom prst="rect">
            <a:avLst/>
          </a:prstGeom>
        </p:spPr>
      </p:pic>
      <p:pic>
        <p:nvPicPr>
          <p:cNvPr id="95" name="Picture 94">
            <a:extLst>
              <a:ext uri="{FF2B5EF4-FFF2-40B4-BE49-F238E27FC236}">
                <a16:creationId xmlns:a16="http://schemas.microsoft.com/office/drawing/2014/main" id="{777F623B-A4E0-4946-935C-4F7F0101F12F}"/>
              </a:ext>
            </a:extLst>
          </p:cNvPr>
          <p:cNvPicPr>
            <a:picLocks noChangeAspect="1"/>
          </p:cNvPicPr>
          <p:nvPr/>
        </p:nvPicPr>
        <p:blipFill>
          <a:blip r:embed="rId12"/>
          <a:stretch>
            <a:fillRect/>
          </a:stretch>
        </p:blipFill>
        <p:spPr>
          <a:xfrm>
            <a:off x="1115159" y="2930282"/>
            <a:ext cx="9089924" cy="2917190"/>
          </a:xfrm>
          <a:prstGeom prst="rect">
            <a:avLst/>
          </a:prstGeom>
        </p:spPr>
      </p:pic>
      <p:sp>
        <p:nvSpPr>
          <p:cNvPr id="96" name="Rectangle: Rounded Corners 95">
            <a:extLst>
              <a:ext uri="{FF2B5EF4-FFF2-40B4-BE49-F238E27FC236}">
                <a16:creationId xmlns:a16="http://schemas.microsoft.com/office/drawing/2014/main" id="{24A388B0-06EB-4CBA-A3CA-75F080F1F933}"/>
              </a:ext>
            </a:extLst>
          </p:cNvPr>
          <p:cNvSpPr/>
          <p:nvPr/>
        </p:nvSpPr>
        <p:spPr>
          <a:xfrm>
            <a:off x="3200401" y="6855326"/>
            <a:ext cx="3685442" cy="1257300"/>
          </a:xfrm>
          <a:prstGeom prst="roundRect">
            <a:avLst/>
          </a:prstGeom>
          <a:solidFill>
            <a:schemeClr val="accent6"/>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sp>
        <p:nvSpPr>
          <p:cNvPr id="97" name="TextBox 96">
            <a:extLst>
              <a:ext uri="{FF2B5EF4-FFF2-40B4-BE49-F238E27FC236}">
                <a16:creationId xmlns:a16="http://schemas.microsoft.com/office/drawing/2014/main" id="{EF9E5127-919F-42DC-BDBE-231121A785A3}"/>
              </a:ext>
            </a:extLst>
          </p:cNvPr>
          <p:cNvSpPr txBox="1"/>
          <p:nvPr/>
        </p:nvSpPr>
        <p:spPr>
          <a:xfrm>
            <a:off x="4000367" y="7097301"/>
            <a:ext cx="2085507" cy="738664"/>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white"/>
                </a:solidFill>
                <a:effectLst/>
                <a:uLnTx/>
                <a:uFillTx/>
                <a:latin typeface="iCiel Cadena" panose="02000503000000020004" pitchFamily="50" charset="0"/>
                <a:ea typeface="+mn-ea"/>
                <a:cs typeface="+mn-cs"/>
              </a:rPr>
              <a:t>Bắt đầu</a:t>
            </a:r>
          </a:p>
        </p:txBody>
      </p:sp>
      <p:pic>
        <p:nvPicPr>
          <p:cNvPr id="98" name="ChuongCam - 9Slide.vn">
            <a:extLst>
              <a:ext uri="{FF2B5EF4-FFF2-40B4-BE49-F238E27FC236}">
                <a16:creationId xmlns:a16="http://schemas.microsoft.com/office/drawing/2014/main" id="{60FDDF12-4068-4DC9-8EC1-C3DBBF0745B9}"/>
              </a:ext>
            </a:extLst>
          </p:cNvPr>
          <p:cNvPicPr>
            <a:picLocks noChangeAspect="1"/>
          </p:cNvPicPr>
          <p:nvPr/>
        </p:nvPicPr>
        <p:blipFill>
          <a:blip r:embed="rId13"/>
          <a:stretch>
            <a:fillRect/>
          </a:stretch>
        </p:blipFill>
        <p:spPr>
          <a:xfrm>
            <a:off x="2470744" y="6809533"/>
            <a:ext cx="1413857" cy="1303094"/>
          </a:xfrm>
          <a:prstGeom prst="rect">
            <a:avLst/>
          </a:prstGeom>
        </p:spPr>
      </p:pic>
      <p:pic>
        <p:nvPicPr>
          <p:cNvPr id="99" name="Nhacnen - 9Slide.vn">
            <a:hlinkClick r:id="" action="ppaction://media"/>
            <a:extLst>
              <a:ext uri="{FF2B5EF4-FFF2-40B4-BE49-F238E27FC236}">
                <a16:creationId xmlns:a16="http://schemas.microsoft.com/office/drawing/2014/main" id="{97A40F43-0AD3-4435-B148-642348AB6ED7}"/>
              </a:ext>
            </a:extLst>
          </p:cNvPr>
          <p:cNvPicPr>
            <a:picLocks noChangeAspect="1"/>
          </p:cNvPicPr>
          <p:nvPr>
            <a:audioFile r:link="rId2"/>
            <p:extLst>
              <p:ext uri="{DAA4B4D4-6D71-4841-9C94-3DE7FCFB9230}">
                <p14:media xmlns:p14="http://schemas.microsoft.com/office/powerpoint/2010/main" r:embed="rId3">
                  <p14:trim st="3400"/>
                  <p14:fade in="2000"/>
                </p14:media>
              </p:ext>
            </p:extLst>
          </p:nvPr>
        </p:nvPicPr>
        <p:blipFill>
          <a:blip r:embed="rId14"/>
          <a:stretch>
            <a:fillRect/>
          </a:stretch>
        </p:blipFill>
        <p:spPr>
          <a:xfrm>
            <a:off x="-1828800" y="0"/>
            <a:ext cx="731043" cy="731043"/>
          </a:xfrm>
          <a:prstGeom prst="rect">
            <a:avLst/>
          </a:prstGeom>
        </p:spPr>
      </p:pic>
      <p:sp>
        <p:nvSpPr>
          <p:cNvPr id="3" name="Rectangle: Rounded Corners 2">
            <a:extLst>
              <a:ext uri="{FF2B5EF4-FFF2-40B4-BE49-F238E27FC236}">
                <a16:creationId xmlns:a16="http://schemas.microsoft.com/office/drawing/2014/main" id="{B88A4E12-F1DB-356C-1A57-D33E4FF3468A}"/>
              </a:ext>
            </a:extLst>
          </p:cNvPr>
          <p:cNvSpPr/>
          <p:nvPr/>
        </p:nvSpPr>
        <p:spPr>
          <a:xfrm>
            <a:off x="6686550" y="390118"/>
            <a:ext cx="4914900" cy="955615"/>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Luyện</a:t>
            </a: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tập</a:t>
            </a:r>
            <a:endPar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custDataLst>
      <p:tags r:id="rId1"/>
    </p:custDataLst>
    <p:extLst>
      <p:ext uri="{BB962C8B-B14F-4D97-AF65-F5344CB8AC3E}">
        <p14:creationId xmlns:p14="http://schemas.microsoft.com/office/powerpoint/2010/main" val="2817079516"/>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9"/>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14:presetBounceEnd="62000">
                                      <p:stCondLst>
                                        <p:cond delay="0"/>
                                      </p:stCondLst>
                                      <p:childTnLst>
                                        <p:set>
                                          <p:cBhvr>
                                            <p:cTn id="10" dur="1" fill="hold">
                                              <p:stCondLst>
                                                <p:cond delay="0"/>
                                              </p:stCondLst>
                                            </p:cTn>
                                            <p:tgtEl>
                                              <p:spTgt spid="92"/>
                                            </p:tgtEl>
                                            <p:attrNameLst>
                                              <p:attrName>style.visibility</p:attrName>
                                            </p:attrNameLst>
                                          </p:cBhvr>
                                          <p:to>
                                            <p:strVal val="visible"/>
                                          </p:to>
                                        </p:set>
                                        <p:anim calcmode="lin" valueType="num" p14:bounceEnd="62000">
                                          <p:cBhvr additive="base">
                                            <p:cTn id="11" dur="1500" fill="hold"/>
                                            <p:tgtEl>
                                              <p:spTgt spid="92"/>
                                            </p:tgtEl>
                                            <p:attrNameLst>
                                              <p:attrName>ppt_x</p:attrName>
                                            </p:attrNameLst>
                                          </p:cBhvr>
                                          <p:tavLst>
                                            <p:tav tm="0">
                                              <p:val>
                                                <p:strVal val="#ppt_x"/>
                                              </p:val>
                                            </p:tav>
                                            <p:tav tm="100000">
                                              <p:val>
                                                <p:strVal val="#ppt_x"/>
                                              </p:val>
                                            </p:tav>
                                          </p:tavLst>
                                        </p:anim>
                                        <p:anim calcmode="lin" valueType="num" p14:bounceEnd="62000">
                                          <p:cBhvr additive="base">
                                            <p:cTn id="12" dur="1500" fill="hold"/>
                                            <p:tgtEl>
                                              <p:spTgt spid="9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62000">
                                      <p:stCondLst>
                                        <p:cond delay="200"/>
                                      </p:stCondLst>
                                      <p:childTnLst>
                                        <p:set>
                                          <p:cBhvr>
                                            <p:cTn id="14" dur="1" fill="hold">
                                              <p:stCondLst>
                                                <p:cond delay="0"/>
                                              </p:stCondLst>
                                            </p:cTn>
                                            <p:tgtEl>
                                              <p:spTgt spid="94"/>
                                            </p:tgtEl>
                                            <p:attrNameLst>
                                              <p:attrName>style.visibility</p:attrName>
                                            </p:attrNameLst>
                                          </p:cBhvr>
                                          <p:to>
                                            <p:strVal val="visible"/>
                                          </p:to>
                                        </p:set>
                                        <p:anim calcmode="lin" valueType="num" p14:bounceEnd="62000">
                                          <p:cBhvr additive="base">
                                            <p:cTn id="15" dur="1500" fill="hold"/>
                                            <p:tgtEl>
                                              <p:spTgt spid="94"/>
                                            </p:tgtEl>
                                            <p:attrNameLst>
                                              <p:attrName>ppt_x</p:attrName>
                                            </p:attrNameLst>
                                          </p:cBhvr>
                                          <p:tavLst>
                                            <p:tav tm="0">
                                              <p:val>
                                                <p:strVal val="#ppt_x"/>
                                              </p:val>
                                            </p:tav>
                                            <p:tav tm="100000">
                                              <p:val>
                                                <p:strVal val="#ppt_x"/>
                                              </p:val>
                                            </p:tav>
                                          </p:tavLst>
                                        </p:anim>
                                        <p:anim calcmode="lin" valueType="num" p14:bounceEnd="62000">
                                          <p:cBhvr additive="base">
                                            <p:cTn id="16" dur="1500" fill="hold"/>
                                            <p:tgtEl>
                                              <p:spTgt spid="9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14:presetBounceEnd="62000">
                                      <p:stCondLst>
                                        <p:cond delay="500"/>
                                      </p:stCondLst>
                                      <p:childTnLst>
                                        <p:set>
                                          <p:cBhvr>
                                            <p:cTn id="18" dur="1" fill="hold">
                                              <p:stCondLst>
                                                <p:cond delay="0"/>
                                              </p:stCondLst>
                                            </p:cTn>
                                            <p:tgtEl>
                                              <p:spTgt spid="86"/>
                                            </p:tgtEl>
                                            <p:attrNameLst>
                                              <p:attrName>style.visibility</p:attrName>
                                            </p:attrNameLst>
                                          </p:cBhvr>
                                          <p:to>
                                            <p:strVal val="visible"/>
                                          </p:to>
                                        </p:set>
                                        <p:anim calcmode="lin" valueType="num" p14:bounceEnd="62000">
                                          <p:cBhvr additive="base">
                                            <p:cTn id="19" dur="1500" fill="hold"/>
                                            <p:tgtEl>
                                              <p:spTgt spid="86"/>
                                            </p:tgtEl>
                                            <p:attrNameLst>
                                              <p:attrName>ppt_x</p:attrName>
                                            </p:attrNameLst>
                                          </p:cBhvr>
                                          <p:tavLst>
                                            <p:tav tm="0">
                                              <p:val>
                                                <p:strVal val="#ppt_x"/>
                                              </p:val>
                                            </p:tav>
                                            <p:tav tm="100000">
                                              <p:val>
                                                <p:strVal val="#ppt_x"/>
                                              </p:val>
                                            </p:tav>
                                          </p:tavLst>
                                        </p:anim>
                                        <p:anim calcmode="lin" valueType="num" p14:bounceEnd="62000">
                                          <p:cBhvr additive="base">
                                            <p:cTn id="20" dur="1500" fill="hold"/>
                                            <p:tgtEl>
                                              <p:spTgt spid="86"/>
                                            </p:tgtEl>
                                            <p:attrNameLst>
                                              <p:attrName>ppt_y</p:attrName>
                                            </p:attrNameLst>
                                          </p:cBhvr>
                                          <p:tavLst>
                                            <p:tav tm="0">
                                              <p:val>
                                                <p:strVal val="1+#ppt_h/2"/>
                                              </p:val>
                                            </p:tav>
                                            <p:tav tm="100000">
                                              <p:val>
                                                <p:strVal val="#ppt_y"/>
                                              </p:val>
                                            </p:tav>
                                          </p:tavLst>
                                        </p:anim>
                                      </p:childTnLst>
                                    </p:cTn>
                                  </p:par>
                                  <p:par>
                                    <p:cTn id="21" presetID="2" presetClass="entr" presetSubtype="2" fill="hold" nodeType="withEffect" p14:presetBounceEnd="62000">
                                      <p:stCondLst>
                                        <p:cond delay="0"/>
                                      </p:stCondLst>
                                      <p:childTnLst>
                                        <p:set>
                                          <p:cBhvr>
                                            <p:cTn id="22" dur="1" fill="hold">
                                              <p:stCondLst>
                                                <p:cond delay="0"/>
                                              </p:stCondLst>
                                            </p:cTn>
                                            <p:tgtEl>
                                              <p:spTgt spid="85"/>
                                            </p:tgtEl>
                                            <p:attrNameLst>
                                              <p:attrName>style.visibility</p:attrName>
                                            </p:attrNameLst>
                                          </p:cBhvr>
                                          <p:to>
                                            <p:strVal val="visible"/>
                                          </p:to>
                                        </p:set>
                                        <p:anim calcmode="lin" valueType="num" p14:bounceEnd="62000">
                                          <p:cBhvr additive="base">
                                            <p:cTn id="23" dur="1500" fill="hold"/>
                                            <p:tgtEl>
                                              <p:spTgt spid="85"/>
                                            </p:tgtEl>
                                            <p:attrNameLst>
                                              <p:attrName>ppt_x</p:attrName>
                                            </p:attrNameLst>
                                          </p:cBhvr>
                                          <p:tavLst>
                                            <p:tav tm="0">
                                              <p:val>
                                                <p:strVal val="1+#ppt_w/2"/>
                                              </p:val>
                                            </p:tav>
                                            <p:tav tm="100000">
                                              <p:val>
                                                <p:strVal val="#ppt_x"/>
                                              </p:val>
                                            </p:tav>
                                          </p:tavLst>
                                        </p:anim>
                                        <p:anim calcmode="lin" valueType="num" p14:bounceEnd="62000">
                                          <p:cBhvr additive="base">
                                            <p:cTn id="24" dur="1500" fill="hold"/>
                                            <p:tgtEl>
                                              <p:spTgt spid="85"/>
                                            </p:tgtEl>
                                            <p:attrNameLst>
                                              <p:attrName>ppt_y</p:attrName>
                                            </p:attrNameLst>
                                          </p:cBhvr>
                                          <p:tavLst>
                                            <p:tav tm="0">
                                              <p:val>
                                                <p:strVal val="#ppt_y"/>
                                              </p:val>
                                            </p:tav>
                                            <p:tav tm="100000">
                                              <p:val>
                                                <p:strVal val="#ppt_y"/>
                                              </p:val>
                                            </p:tav>
                                          </p:tavLst>
                                        </p:anim>
                                      </p:childTnLst>
                                    </p:cTn>
                                  </p:par>
                                  <p:par>
                                    <p:cTn id="25" presetID="53" presetClass="entr" presetSubtype="16" fill="hold" nodeType="withEffect">
                                      <p:stCondLst>
                                        <p:cond delay="0"/>
                                      </p:stCondLst>
                                      <p:childTnLst>
                                        <p:set>
                                          <p:cBhvr>
                                            <p:cTn id="26" dur="1" fill="hold">
                                              <p:stCondLst>
                                                <p:cond delay="0"/>
                                              </p:stCondLst>
                                            </p:cTn>
                                            <p:tgtEl>
                                              <p:spTgt spid="85"/>
                                            </p:tgtEl>
                                            <p:attrNameLst>
                                              <p:attrName>style.visibility</p:attrName>
                                            </p:attrNameLst>
                                          </p:cBhvr>
                                          <p:to>
                                            <p:strVal val="visible"/>
                                          </p:to>
                                        </p:set>
                                        <p:anim calcmode="lin" valueType="num">
                                          <p:cBhvr>
                                            <p:cTn id="27" dur="1000" fill="hold"/>
                                            <p:tgtEl>
                                              <p:spTgt spid="85"/>
                                            </p:tgtEl>
                                            <p:attrNameLst>
                                              <p:attrName>ppt_w</p:attrName>
                                            </p:attrNameLst>
                                          </p:cBhvr>
                                          <p:tavLst>
                                            <p:tav tm="0">
                                              <p:val>
                                                <p:fltVal val="0"/>
                                              </p:val>
                                            </p:tav>
                                            <p:tav tm="100000">
                                              <p:val>
                                                <p:strVal val="#ppt_w"/>
                                              </p:val>
                                            </p:tav>
                                          </p:tavLst>
                                        </p:anim>
                                        <p:anim calcmode="lin" valueType="num">
                                          <p:cBhvr>
                                            <p:cTn id="28" dur="1000" fill="hold"/>
                                            <p:tgtEl>
                                              <p:spTgt spid="85"/>
                                            </p:tgtEl>
                                            <p:attrNameLst>
                                              <p:attrName>ppt_h</p:attrName>
                                            </p:attrNameLst>
                                          </p:cBhvr>
                                          <p:tavLst>
                                            <p:tav tm="0">
                                              <p:val>
                                                <p:fltVal val="0"/>
                                              </p:val>
                                            </p:tav>
                                            <p:tav tm="100000">
                                              <p:val>
                                                <p:strVal val="#ppt_h"/>
                                              </p:val>
                                            </p:tav>
                                          </p:tavLst>
                                        </p:anim>
                                        <p:animEffect transition="in" filter="fade">
                                          <p:cBhvr>
                                            <p:cTn id="29" dur="1000"/>
                                            <p:tgtEl>
                                              <p:spTgt spid="85"/>
                                            </p:tgtEl>
                                          </p:cBhvr>
                                        </p:animEffect>
                                      </p:childTnLst>
                                    </p:cTn>
                                  </p:par>
                                </p:childTnLst>
                              </p:cTn>
                            </p:par>
                            <p:par>
                              <p:cTn id="30" fill="hold">
                                <p:stCondLst>
                                  <p:cond delay="2000"/>
                                </p:stCondLst>
                                <p:childTnLst>
                                  <p:par>
                                    <p:cTn id="31" presetID="16" presetClass="entr" presetSubtype="37" fill="hold" nodeType="afterEffect">
                                      <p:stCondLst>
                                        <p:cond delay="0"/>
                                      </p:stCondLst>
                                      <p:childTnLst>
                                        <p:set>
                                          <p:cBhvr>
                                            <p:cTn id="32" dur="1" fill="hold">
                                              <p:stCondLst>
                                                <p:cond delay="0"/>
                                              </p:stCondLst>
                                            </p:cTn>
                                            <p:tgtEl>
                                              <p:spTgt spid="95"/>
                                            </p:tgtEl>
                                            <p:attrNameLst>
                                              <p:attrName>style.visibility</p:attrName>
                                            </p:attrNameLst>
                                          </p:cBhvr>
                                          <p:to>
                                            <p:strVal val="visible"/>
                                          </p:to>
                                        </p:set>
                                        <p:animEffect transition="in" filter="barn(outVertical)">
                                          <p:cBhvr>
                                            <p:cTn id="33" dur="1000"/>
                                            <p:tgtEl>
                                              <p:spTgt spid="95"/>
                                            </p:tgtEl>
                                          </p:cBhvr>
                                        </p:animEffect>
                                      </p:childTnLst>
                                      <p:subTnLst>
                                        <p:audio>
                                          <p:cMediaNode>
                                            <p:cTn display="0" masterRel="sameClick">
                                              <p:stCondLst>
                                                <p:cond evt="begin" delay="0">
                                                  <p:tn val="31"/>
                                                </p:cond>
                                              </p:stCondLst>
                                              <p:endCondLst>
                                                <p:cond evt="onStopAudio" delay="0">
                                                  <p:tgtEl>
                                                    <p:sldTgt/>
                                                  </p:tgtEl>
                                                </p:cond>
                                              </p:endCondLst>
                                            </p:cTn>
                                            <p:tgtEl>
                                              <p:sndTgt r:embed="rId5" name="chimes.wav"/>
                                            </p:tgtEl>
                                          </p:cMediaNode>
                                        </p:audio>
                                      </p:sub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14:presetBounceEnd="60000">
                                      <p:stCondLst>
                                        <p:cond delay="0"/>
                                      </p:stCondLst>
                                      <p:childTnLst>
                                        <p:set>
                                          <p:cBhvr>
                                            <p:cTn id="37" dur="1" fill="hold">
                                              <p:stCondLst>
                                                <p:cond delay="0"/>
                                              </p:stCondLst>
                                            </p:cTn>
                                            <p:tgtEl>
                                              <p:spTgt spid="98"/>
                                            </p:tgtEl>
                                            <p:attrNameLst>
                                              <p:attrName>style.visibility</p:attrName>
                                            </p:attrNameLst>
                                          </p:cBhvr>
                                          <p:to>
                                            <p:strVal val="visible"/>
                                          </p:to>
                                        </p:set>
                                        <p:anim calcmode="lin" valueType="num" p14:bounceEnd="60000">
                                          <p:cBhvr additive="base">
                                            <p:cTn id="38" dur="750" fill="hold"/>
                                            <p:tgtEl>
                                              <p:spTgt spid="98"/>
                                            </p:tgtEl>
                                            <p:attrNameLst>
                                              <p:attrName>ppt_x</p:attrName>
                                            </p:attrNameLst>
                                          </p:cBhvr>
                                          <p:tavLst>
                                            <p:tav tm="0">
                                              <p:val>
                                                <p:strVal val="#ppt_x"/>
                                              </p:val>
                                            </p:tav>
                                            <p:tav tm="100000">
                                              <p:val>
                                                <p:strVal val="#ppt_x"/>
                                              </p:val>
                                            </p:tav>
                                          </p:tavLst>
                                        </p:anim>
                                        <p:anim calcmode="lin" valueType="num" p14:bounceEnd="60000">
                                          <p:cBhvr additive="base">
                                            <p:cTn id="39" dur="750" fill="hold"/>
                                            <p:tgtEl>
                                              <p:spTgt spid="98"/>
                                            </p:tgtEl>
                                            <p:attrNameLst>
                                              <p:attrName>ppt_y</p:attrName>
                                            </p:attrNameLst>
                                          </p:cBhvr>
                                          <p:tavLst>
                                            <p:tav tm="0">
                                              <p:val>
                                                <p:strVal val="1+#ppt_h/2"/>
                                              </p:val>
                                            </p:tav>
                                            <p:tav tm="100000">
                                              <p:val>
                                                <p:strVal val="#ppt_y"/>
                                              </p:val>
                                            </p:tav>
                                          </p:tavLst>
                                        </p:anim>
                                      </p:childTnLst>
                                    </p:cTn>
                                  </p:par>
                                  <p:par>
                                    <p:cTn id="40" presetID="2" presetClass="entr" presetSubtype="4" fill="hold" grpId="0" nodeType="withEffect" p14:presetBounceEnd="60000">
                                      <p:stCondLst>
                                        <p:cond delay="0"/>
                                      </p:stCondLst>
                                      <p:childTnLst>
                                        <p:set>
                                          <p:cBhvr>
                                            <p:cTn id="41" dur="1" fill="hold">
                                              <p:stCondLst>
                                                <p:cond delay="0"/>
                                              </p:stCondLst>
                                            </p:cTn>
                                            <p:tgtEl>
                                              <p:spTgt spid="96"/>
                                            </p:tgtEl>
                                            <p:attrNameLst>
                                              <p:attrName>style.visibility</p:attrName>
                                            </p:attrNameLst>
                                          </p:cBhvr>
                                          <p:to>
                                            <p:strVal val="visible"/>
                                          </p:to>
                                        </p:set>
                                        <p:anim calcmode="lin" valueType="num" p14:bounceEnd="60000">
                                          <p:cBhvr additive="base">
                                            <p:cTn id="42" dur="750" fill="hold"/>
                                            <p:tgtEl>
                                              <p:spTgt spid="96"/>
                                            </p:tgtEl>
                                            <p:attrNameLst>
                                              <p:attrName>ppt_x</p:attrName>
                                            </p:attrNameLst>
                                          </p:cBhvr>
                                          <p:tavLst>
                                            <p:tav tm="0">
                                              <p:val>
                                                <p:strVal val="#ppt_x"/>
                                              </p:val>
                                            </p:tav>
                                            <p:tav tm="100000">
                                              <p:val>
                                                <p:strVal val="#ppt_x"/>
                                              </p:val>
                                            </p:tav>
                                          </p:tavLst>
                                        </p:anim>
                                        <p:anim calcmode="lin" valueType="num" p14:bounceEnd="60000">
                                          <p:cBhvr additive="base">
                                            <p:cTn id="43" dur="750" fill="hold"/>
                                            <p:tgtEl>
                                              <p:spTgt spid="96"/>
                                            </p:tgtEl>
                                            <p:attrNameLst>
                                              <p:attrName>ppt_y</p:attrName>
                                            </p:attrNameLst>
                                          </p:cBhvr>
                                          <p:tavLst>
                                            <p:tav tm="0">
                                              <p:val>
                                                <p:strVal val="1+#ppt_h/2"/>
                                              </p:val>
                                            </p:tav>
                                            <p:tav tm="100000">
                                              <p:val>
                                                <p:strVal val="#ppt_y"/>
                                              </p:val>
                                            </p:tav>
                                          </p:tavLst>
                                        </p:anim>
                                      </p:childTnLst>
                                    </p:cTn>
                                  </p:par>
                                </p:childTnLst>
                              </p:cTn>
                            </p:par>
                            <p:par>
                              <p:cTn id="44" fill="hold">
                                <p:stCondLst>
                                  <p:cond delay="750"/>
                                </p:stCondLst>
                                <p:childTnLst>
                                  <p:par>
                                    <p:cTn id="45" presetID="42" presetClass="path" presetSubtype="0" accel="2000" fill="hold" nodeType="afterEffect" p14:presetBounceEnd="48000">
                                      <p:stCondLst>
                                        <p:cond delay="0"/>
                                      </p:stCondLst>
                                      <p:childTnLst>
                                        <p:animMotion origin="layout" path="M 2.08333E-6 -1.48148E-6 L 0.20156 -0.00301 " pathEditMode="relative" rAng="0" ptsTypes="AA" p14:bounceEnd="48000">
                                          <p:cBhvr>
                                            <p:cTn id="46" dur="500" fill="hold"/>
                                            <p:tgtEl>
                                              <p:spTgt spid="98"/>
                                            </p:tgtEl>
                                            <p:attrNameLst>
                                              <p:attrName>ppt_x</p:attrName>
                                              <p:attrName>ppt_y</p:attrName>
                                            </p:attrNameLst>
                                          </p:cBhvr>
                                          <p:rCtr x="10078" y="-162"/>
                                        </p:animMotion>
                                      </p:childTnLst>
                                      <p:subTnLst>
                                        <p:audio>
                                          <p:cMediaNode>
                                            <p:cTn display="0" masterRel="sameClick">
                                              <p:stCondLst>
                                                <p:cond evt="begin" delay="0">
                                                  <p:tn val="45"/>
                                                </p:cond>
                                              </p:stCondLst>
                                              <p:endCondLst>
                                                <p:cond evt="onStopAudio" delay="0">
                                                  <p:tgtEl>
                                                    <p:sldTgt/>
                                                  </p:tgtEl>
                                                </p:cond>
                                              </p:endCondLst>
                                            </p:cTn>
                                            <p:tgtEl>
                                              <p:sndTgt r:embed="rId5" name="chimes.wav"/>
                                            </p:tgtEl>
                                          </p:cMediaNode>
                                        </p:audio>
                                      </p:subTnLst>
                                    </p:cTn>
                                  </p:par>
                                  <p:par>
                                    <p:cTn id="47" presetID="22" presetClass="entr" presetSubtype="8" fill="hold" grpId="0" nodeType="withEffect">
                                      <p:stCondLst>
                                        <p:cond delay="0"/>
                                      </p:stCondLst>
                                      <p:childTnLst>
                                        <p:set>
                                          <p:cBhvr>
                                            <p:cTn id="48" dur="1" fill="hold">
                                              <p:stCondLst>
                                                <p:cond delay="0"/>
                                              </p:stCondLst>
                                            </p:cTn>
                                            <p:tgtEl>
                                              <p:spTgt spid="97"/>
                                            </p:tgtEl>
                                            <p:attrNameLst>
                                              <p:attrName>style.visibility</p:attrName>
                                            </p:attrNameLst>
                                          </p:cBhvr>
                                          <p:to>
                                            <p:strVal val="visible"/>
                                          </p:to>
                                        </p:set>
                                        <p:animEffect transition="in" filter="wipe(left)">
                                          <p:cBhvr>
                                            <p:cTn id="49" dur="5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32927" numSld="7" showWhenStopped="0">
                    <p:cTn id="50" repeatCount="indefinite" fill="hold" display="0">
                      <p:stCondLst>
                        <p:cond delay="indefinite"/>
                      </p:stCondLst>
                      <p:endCondLst>
                        <p:cond evt="onStopAudio" delay="0">
                          <p:tgtEl>
                            <p:sldTgt/>
                          </p:tgtEl>
                        </p:cond>
                      </p:endCondLst>
                    </p:cTn>
                    <p:tgtEl>
                      <p:spTgt spid="99"/>
                    </p:tgtEl>
                  </p:cMediaNode>
                </p:audio>
              </p:childTnLst>
            </p:cTn>
          </p:par>
        </p:tnLst>
        <p:bldLst>
          <p:bldP spid="96" grpId="0" animBg="1"/>
          <p:bldP spid="9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9"/>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92"/>
                                            </p:tgtEl>
                                            <p:attrNameLst>
                                              <p:attrName>style.visibility</p:attrName>
                                            </p:attrNameLst>
                                          </p:cBhvr>
                                          <p:to>
                                            <p:strVal val="visible"/>
                                          </p:to>
                                        </p:set>
                                        <p:anim calcmode="lin" valueType="num">
                                          <p:cBhvr additive="base">
                                            <p:cTn id="11" dur="1500" fill="hold"/>
                                            <p:tgtEl>
                                              <p:spTgt spid="92"/>
                                            </p:tgtEl>
                                            <p:attrNameLst>
                                              <p:attrName>ppt_x</p:attrName>
                                            </p:attrNameLst>
                                          </p:cBhvr>
                                          <p:tavLst>
                                            <p:tav tm="0">
                                              <p:val>
                                                <p:strVal val="#ppt_x"/>
                                              </p:val>
                                            </p:tav>
                                            <p:tav tm="100000">
                                              <p:val>
                                                <p:strVal val="#ppt_x"/>
                                              </p:val>
                                            </p:tav>
                                          </p:tavLst>
                                        </p:anim>
                                        <p:anim calcmode="lin" valueType="num">
                                          <p:cBhvr additive="base">
                                            <p:cTn id="12" dur="1500" fill="hold"/>
                                            <p:tgtEl>
                                              <p:spTgt spid="9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200"/>
                                      </p:stCondLst>
                                      <p:childTnLst>
                                        <p:set>
                                          <p:cBhvr>
                                            <p:cTn id="14" dur="1" fill="hold">
                                              <p:stCondLst>
                                                <p:cond delay="0"/>
                                              </p:stCondLst>
                                            </p:cTn>
                                            <p:tgtEl>
                                              <p:spTgt spid="94"/>
                                            </p:tgtEl>
                                            <p:attrNameLst>
                                              <p:attrName>style.visibility</p:attrName>
                                            </p:attrNameLst>
                                          </p:cBhvr>
                                          <p:to>
                                            <p:strVal val="visible"/>
                                          </p:to>
                                        </p:set>
                                        <p:anim calcmode="lin" valueType="num">
                                          <p:cBhvr additive="base">
                                            <p:cTn id="15" dur="1500" fill="hold"/>
                                            <p:tgtEl>
                                              <p:spTgt spid="94"/>
                                            </p:tgtEl>
                                            <p:attrNameLst>
                                              <p:attrName>ppt_x</p:attrName>
                                            </p:attrNameLst>
                                          </p:cBhvr>
                                          <p:tavLst>
                                            <p:tav tm="0">
                                              <p:val>
                                                <p:strVal val="#ppt_x"/>
                                              </p:val>
                                            </p:tav>
                                            <p:tav tm="100000">
                                              <p:val>
                                                <p:strVal val="#ppt_x"/>
                                              </p:val>
                                            </p:tav>
                                          </p:tavLst>
                                        </p:anim>
                                        <p:anim calcmode="lin" valueType="num">
                                          <p:cBhvr additive="base">
                                            <p:cTn id="16" dur="1500" fill="hold"/>
                                            <p:tgtEl>
                                              <p:spTgt spid="9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500"/>
                                      </p:stCondLst>
                                      <p:childTnLst>
                                        <p:set>
                                          <p:cBhvr>
                                            <p:cTn id="18" dur="1" fill="hold">
                                              <p:stCondLst>
                                                <p:cond delay="0"/>
                                              </p:stCondLst>
                                            </p:cTn>
                                            <p:tgtEl>
                                              <p:spTgt spid="86"/>
                                            </p:tgtEl>
                                            <p:attrNameLst>
                                              <p:attrName>style.visibility</p:attrName>
                                            </p:attrNameLst>
                                          </p:cBhvr>
                                          <p:to>
                                            <p:strVal val="visible"/>
                                          </p:to>
                                        </p:set>
                                        <p:anim calcmode="lin" valueType="num">
                                          <p:cBhvr additive="base">
                                            <p:cTn id="19" dur="1500" fill="hold"/>
                                            <p:tgtEl>
                                              <p:spTgt spid="86"/>
                                            </p:tgtEl>
                                            <p:attrNameLst>
                                              <p:attrName>ppt_x</p:attrName>
                                            </p:attrNameLst>
                                          </p:cBhvr>
                                          <p:tavLst>
                                            <p:tav tm="0">
                                              <p:val>
                                                <p:strVal val="#ppt_x"/>
                                              </p:val>
                                            </p:tav>
                                            <p:tav tm="100000">
                                              <p:val>
                                                <p:strVal val="#ppt_x"/>
                                              </p:val>
                                            </p:tav>
                                          </p:tavLst>
                                        </p:anim>
                                        <p:anim calcmode="lin" valueType="num">
                                          <p:cBhvr additive="base">
                                            <p:cTn id="20" dur="1500" fill="hold"/>
                                            <p:tgtEl>
                                              <p:spTgt spid="86"/>
                                            </p:tgtEl>
                                            <p:attrNameLst>
                                              <p:attrName>ppt_y</p:attrName>
                                            </p:attrNameLst>
                                          </p:cBhvr>
                                          <p:tavLst>
                                            <p:tav tm="0">
                                              <p:val>
                                                <p:strVal val="1+#ppt_h/2"/>
                                              </p:val>
                                            </p:tav>
                                            <p:tav tm="100000">
                                              <p:val>
                                                <p:strVal val="#ppt_y"/>
                                              </p:val>
                                            </p:tav>
                                          </p:tavLst>
                                        </p:anim>
                                      </p:childTnLst>
                                    </p:cTn>
                                  </p:par>
                                  <p:par>
                                    <p:cTn id="21" presetID="2" presetClass="entr" presetSubtype="2" fill="hold" nodeType="withEffect">
                                      <p:stCondLst>
                                        <p:cond delay="0"/>
                                      </p:stCondLst>
                                      <p:childTnLst>
                                        <p:set>
                                          <p:cBhvr>
                                            <p:cTn id="22" dur="1" fill="hold">
                                              <p:stCondLst>
                                                <p:cond delay="0"/>
                                              </p:stCondLst>
                                            </p:cTn>
                                            <p:tgtEl>
                                              <p:spTgt spid="85"/>
                                            </p:tgtEl>
                                            <p:attrNameLst>
                                              <p:attrName>style.visibility</p:attrName>
                                            </p:attrNameLst>
                                          </p:cBhvr>
                                          <p:to>
                                            <p:strVal val="visible"/>
                                          </p:to>
                                        </p:set>
                                        <p:anim calcmode="lin" valueType="num">
                                          <p:cBhvr additive="base">
                                            <p:cTn id="23" dur="1500" fill="hold"/>
                                            <p:tgtEl>
                                              <p:spTgt spid="85"/>
                                            </p:tgtEl>
                                            <p:attrNameLst>
                                              <p:attrName>ppt_x</p:attrName>
                                            </p:attrNameLst>
                                          </p:cBhvr>
                                          <p:tavLst>
                                            <p:tav tm="0">
                                              <p:val>
                                                <p:strVal val="1+#ppt_w/2"/>
                                              </p:val>
                                            </p:tav>
                                            <p:tav tm="100000">
                                              <p:val>
                                                <p:strVal val="#ppt_x"/>
                                              </p:val>
                                            </p:tav>
                                          </p:tavLst>
                                        </p:anim>
                                        <p:anim calcmode="lin" valueType="num">
                                          <p:cBhvr additive="base">
                                            <p:cTn id="24" dur="1500" fill="hold"/>
                                            <p:tgtEl>
                                              <p:spTgt spid="85"/>
                                            </p:tgtEl>
                                            <p:attrNameLst>
                                              <p:attrName>ppt_y</p:attrName>
                                            </p:attrNameLst>
                                          </p:cBhvr>
                                          <p:tavLst>
                                            <p:tav tm="0">
                                              <p:val>
                                                <p:strVal val="#ppt_y"/>
                                              </p:val>
                                            </p:tav>
                                            <p:tav tm="100000">
                                              <p:val>
                                                <p:strVal val="#ppt_y"/>
                                              </p:val>
                                            </p:tav>
                                          </p:tavLst>
                                        </p:anim>
                                      </p:childTnLst>
                                    </p:cTn>
                                  </p:par>
                                  <p:par>
                                    <p:cTn id="25" presetID="53" presetClass="entr" presetSubtype="16" fill="hold" nodeType="withEffect">
                                      <p:stCondLst>
                                        <p:cond delay="0"/>
                                      </p:stCondLst>
                                      <p:childTnLst>
                                        <p:set>
                                          <p:cBhvr>
                                            <p:cTn id="26" dur="1" fill="hold">
                                              <p:stCondLst>
                                                <p:cond delay="0"/>
                                              </p:stCondLst>
                                            </p:cTn>
                                            <p:tgtEl>
                                              <p:spTgt spid="85"/>
                                            </p:tgtEl>
                                            <p:attrNameLst>
                                              <p:attrName>style.visibility</p:attrName>
                                            </p:attrNameLst>
                                          </p:cBhvr>
                                          <p:to>
                                            <p:strVal val="visible"/>
                                          </p:to>
                                        </p:set>
                                        <p:anim calcmode="lin" valueType="num">
                                          <p:cBhvr>
                                            <p:cTn id="27" dur="1000" fill="hold"/>
                                            <p:tgtEl>
                                              <p:spTgt spid="85"/>
                                            </p:tgtEl>
                                            <p:attrNameLst>
                                              <p:attrName>ppt_w</p:attrName>
                                            </p:attrNameLst>
                                          </p:cBhvr>
                                          <p:tavLst>
                                            <p:tav tm="0">
                                              <p:val>
                                                <p:fltVal val="0"/>
                                              </p:val>
                                            </p:tav>
                                            <p:tav tm="100000">
                                              <p:val>
                                                <p:strVal val="#ppt_w"/>
                                              </p:val>
                                            </p:tav>
                                          </p:tavLst>
                                        </p:anim>
                                        <p:anim calcmode="lin" valueType="num">
                                          <p:cBhvr>
                                            <p:cTn id="28" dur="1000" fill="hold"/>
                                            <p:tgtEl>
                                              <p:spTgt spid="85"/>
                                            </p:tgtEl>
                                            <p:attrNameLst>
                                              <p:attrName>ppt_h</p:attrName>
                                            </p:attrNameLst>
                                          </p:cBhvr>
                                          <p:tavLst>
                                            <p:tav tm="0">
                                              <p:val>
                                                <p:fltVal val="0"/>
                                              </p:val>
                                            </p:tav>
                                            <p:tav tm="100000">
                                              <p:val>
                                                <p:strVal val="#ppt_h"/>
                                              </p:val>
                                            </p:tav>
                                          </p:tavLst>
                                        </p:anim>
                                        <p:animEffect transition="in" filter="fade">
                                          <p:cBhvr>
                                            <p:cTn id="29" dur="1000"/>
                                            <p:tgtEl>
                                              <p:spTgt spid="85"/>
                                            </p:tgtEl>
                                          </p:cBhvr>
                                        </p:animEffect>
                                      </p:childTnLst>
                                    </p:cTn>
                                  </p:par>
                                </p:childTnLst>
                              </p:cTn>
                            </p:par>
                            <p:par>
                              <p:cTn id="30" fill="hold">
                                <p:stCondLst>
                                  <p:cond delay="2000"/>
                                </p:stCondLst>
                                <p:childTnLst>
                                  <p:par>
                                    <p:cTn id="31" presetID="16" presetClass="entr" presetSubtype="37" fill="hold" nodeType="afterEffect">
                                      <p:stCondLst>
                                        <p:cond delay="0"/>
                                      </p:stCondLst>
                                      <p:childTnLst>
                                        <p:set>
                                          <p:cBhvr>
                                            <p:cTn id="32" dur="1" fill="hold">
                                              <p:stCondLst>
                                                <p:cond delay="0"/>
                                              </p:stCondLst>
                                            </p:cTn>
                                            <p:tgtEl>
                                              <p:spTgt spid="95"/>
                                            </p:tgtEl>
                                            <p:attrNameLst>
                                              <p:attrName>style.visibility</p:attrName>
                                            </p:attrNameLst>
                                          </p:cBhvr>
                                          <p:to>
                                            <p:strVal val="visible"/>
                                          </p:to>
                                        </p:set>
                                        <p:animEffect transition="in" filter="barn(outVertical)">
                                          <p:cBhvr>
                                            <p:cTn id="33" dur="1000"/>
                                            <p:tgtEl>
                                              <p:spTgt spid="95"/>
                                            </p:tgtEl>
                                          </p:cBhvr>
                                        </p:animEffect>
                                      </p:childTnLst>
                                      <p:subTnLst>
                                        <p:audio>
                                          <p:cMediaNode>
                                            <p:cTn display="0" masterRel="sameClick">
                                              <p:stCondLst>
                                                <p:cond evt="begin" delay="0">
                                                  <p:tn val="31"/>
                                                </p:cond>
                                              </p:stCondLst>
                                              <p:endCondLst>
                                                <p:cond evt="onStopAudio" delay="0">
                                                  <p:tgtEl>
                                                    <p:sldTgt/>
                                                  </p:tgtEl>
                                                </p:cond>
                                              </p:endCondLst>
                                            </p:cTn>
                                            <p:tgtEl>
                                              <p:sndTgt r:embed="rId15" name="chimes.wav"/>
                                            </p:tgtEl>
                                          </p:cMediaNode>
                                        </p:audio>
                                      </p:sub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98"/>
                                            </p:tgtEl>
                                            <p:attrNameLst>
                                              <p:attrName>style.visibility</p:attrName>
                                            </p:attrNameLst>
                                          </p:cBhvr>
                                          <p:to>
                                            <p:strVal val="visible"/>
                                          </p:to>
                                        </p:set>
                                        <p:anim calcmode="lin" valueType="num">
                                          <p:cBhvr additive="base">
                                            <p:cTn id="38" dur="750" fill="hold"/>
                                            <p:tgtEl>
                                              <p:spTgt spid="98"/>
                                            </p:tgtEl>
                                            <p:attrNameLst>
                                              <p:attrName>ppt_x</p:attrName>
                                            </p:attrNameLst>
                                          </p:cBhvr>
                                          <p:tavLst>
                                            <p:tav tm="0">
                                              <p:val>
                                                <p:strVal val="#ppt_x"/>
                                              </p:val>
                                            </p:tav>
                                            <p:tav tm="100000">
                                              <p:val>
                                                <p:strVal val="#ppt_x"/>
                                              </p:val>
                                            </p:tav>
                                          </p:tavLst>
                                        </p:anim>
                                        <p:anim calcmode="lin" valueType="num">
                                          <p:cBhvr additive="base">
                                            <p:cTn id="39" dur="750" fill="hold"/>
                                            <p:tgtEl>
                                              <p:spTgt spid="98"/>
                                            </p:tgtEl>
                                            <p:attrNameLst>
                                              <p:attrName>ppt_y</p:attrName>
                                            </p:attrNameLst>
                                          </p:cBhvr>
                                          <p:tavLst>
                                            <p:tav tm="0">
                                              <p:val>
                                                <p:strVal val="1+#ppt_h/2"/>
                                              </p:val>
                                            </p:tav>
                                            <p:tav tm="100000">
                                              <p:val>
                                                <p:strVal val="#ppt_y"/>
                                              </p:val>
                                            </p:tav>
                                          </p:tavLst>
                                        </p:anim>
                                      </p:childTnLst>
                                    </p:cTn>
                                  </p:par>
                                  <p:par>
                                    <p:cTn id="40" presetID="2" presetClass="entr" presetSubtype="4" fill="hold" grpId="0" nodeType="withEffect">
                                      <p:stCondLst>
                                        <p:cond delay="0"/>
                                      </p:stCondLst>
                                      <p:childTnLst>
                                        <p:set>
                                          <p:cBhvr>
                                            <p:cTn id="41" dur="1" fill="hold">
                                              <p:stCondLst>
                                                <p:cond delay="0"/>
                                              </p:stCondLst>
                                            </p:cTn>
                                            <p:tgtEl>
                                              <p:spTgt spid="96"/>
                                            </p:tgtEl>
                                            <p:attrNameLst>
                                              <p:attrName>style.visibility</p:attrName>
                                            </p:attrNameLst>
                                          </p:cBhvr>
                                          <p:to>
                                            <p:strVal val="visible"/>
                                          </p:to>
                                        </p:set>
                                        <p:anim calcmode="lin" valueType="num">
                                          <p:cBhvr additive="base">
                                            <p:cTn id="42" dur="750" fill="hold"/>
                                            <p:tgtEl>
                                              <p:spTgt spid="96"/>
                                            </p:tgtEl>
                                            <p:attrNameLst>
                                              <p:attrName>ppt_x</p:attrName>
                                            </p:attrNameLst>
                                          </p:cBhvr>
                                          <p:tavLst>
                                            <p:tav tm="0">
                                              <p:val>
                                                <p:strVal val="#ppt_x"/>
                                              </p:val>
                                            </p:tav>
                                            <p:tav tm="100000">
                                              <p:val>
                                                <p:strVal val="#ppt_x"/>
                                              </p:val>
                                            </p:tav>
                                          </p:tavLst>
                                        </p:anim>
                                        <p:anim calcmode="lin" valueType="num">
                                          <p:cBhvr additive="base">
                                            <p:cTn id="43" dur="750" fill="hold"/>
                                            <p:tgtEl>
                                              <p:spTgt spid="96"/>
                                            </p:tgtEl>
                                            <p:attrNameLst>
                                              <p:attrName>ppt_y</p:attrName>
                                            </p:attrNameLst>
                                          </p:cBhvr>
                                          <p:tavLst>
                                            <p:tav tm="0">
                                              <p:val>
                                                <p:strVal val="1+#ppt_h/2"/>
                                              </p:val>
                                            </p:tav>
                                            <p:tav tm="100000">
                                              <p:val>
                                                <p:strVal val="#ppt_y"/>
                                              </p:val>
                                            </p:tav>
                                          </p:tavLst>
                                        </p:anim>
                                      </p:childTnLst>
                                    </p:cTn>
                                  </p:par>
                                </p:childTnLst>
                              </p:cTn>
                            </p:par>
                            <p:par>
                              <p:cTn id="44" fill="hold">
                                <p:stCondLst>
                                  <p:cond delay="750"/>
                                </p:stCondLst>
                                <p:childTnLst>
                                  <p:par>
                                    <p:cTn id="45" presetID="42" presetClass="path" presetSubtype="0" accel="2000" fill="hold" nodeType="afterEffect">
                                      <p:stCondLst>
                                        <p:cond delay="0"/>
                                      </p:stCondLst>
                                      <p:childTnLst>
                                        <p:animMotion origin="layout" path="M 2.08333E-6 -1.48148E-6 L 0.20156 -0.00301 " pathEditMode="relative" rAng="0" ptsTypes="AA">
                                          <p:cBhvr>
                                            <p:cTn id="46" dur="500" fill="hold"/>
                                            <p:tgtEl>
                                              <p:spTgt spid="98"/>
                                            </p:tgtEl>
                                            <p:attrNameLst>
                                              <p:attrName>ppt_x</p:attrName>
                                              <p:attrName>ppt_y</p:attrName>
                                            </p:attrNameLst>
                                          </p:cBhvr>
                                          <p:rCtr x="10078" y="-162"/>
                                        </p:animMotion>
                                      </p:childTnLst>
                                      <p:subTnLst>
                                        <p:audio>
                                          <p:cMediaNode>
                                            <p:cTn display="0" masterRel="sameClick">
                                              <p:stCondLst>
                                                <p:cond evt="begin" delay="0">
                                                  <p:tn val="45"/>
                                                </p:cond>
                                              </p:stCondLst>
                                              <p:endCondLst>
                                                <p:cond evt="onStopAudio" delay="0">
                                                  <p:tgtEl>
                                                    <p:sldTgt/>
                                                  </p:tgtEl>
                                                </p:cond>
                                              </p:endCondLst>
                                            </p:cTn>
                                            <p:tgtEl>
                                              <p:sndTgt r:embed="rId15" name="chimes.wav"/>
                                            </p:tgtEl>
                                          </p:cMediaNode>
                                        </p:audio>
                                      </p:subTnLst>
                                    </p:cTn>
                                  </p:par>
                                  <p:par>
                                    <p:cTn id="47" presetID="22" presetClass="entr" presetSubtype="8" fill="hold" grpId="0" nodeType="withEffect">
                                      <p:stCondLst>
                                        <p:cond delay="0"/>
                                      </p:stCondLst>
                                      <p:childTnLst>
                                        <p:set>
                                          <p:cBhvr>
                                            <p:cTn id="48" dur="1" fill="hold">
                                              <p:stCondLst>
                                                <p:cond delay="0"/>
                                              </p:stCondLst>
                                            </p:cTn>
                                            <p:tgtEl>
                                              <p:spTgt spid="97"/>
                                            </p:tgtEl>
                                            <p:attrNameLst>
                                              <p:attrName>style.visibility</p:attrName>
                                            </p:attrNameLst>
                                          </p:cBhvr>
                                          <p:to>
                                            <p:strVal val="visible"/>
                                          </p:to>
                                        </p:set>
                                        <p:animEffect transition="in" filter="wipe(left)">
                                          <p:cBhvr>
                                            <p:cTn id="49" dur="5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32927" numSld="7" showWhenStopped="0">
                    <p:cTn id="50" repeatCount="indefinite" fill="hold" display="0">
                      <p:stCondLst>
                        <p:cond delay="indefinite"/>
                      </p:stCondLst>
                      <p:endCondLst>
                        <p:cond evt="onStopAudio" delay="0">
                          <p:tgtEl>
                            <p:sldTgt/>
                          </p:tgtEl>
                        </p:cond>
                      </p:endCondLst>
                    </p:cTn>
                    <p:tgtEl>
                      <p:spTgt spid="99"/>
                    </p:tgtEl>
                  </p:cMediaNode>
                </p:audio>
              </p:childTnLst>
            </p:cTn>
          </p:par>
        </p:tnLst>
        <p:bldLst>
          <p:bldP spid="96" grpId="0" animBg="1"/>
          <p:bldP spid="97" grpId="0"/>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8483042-4AAF-4ED4-86F5-27FC9C384D43}"/>
              </a:ext>
            </a:extLst>
          </p:cNvPr>
          <p:cNvPicPr>
            <a:picLocks noChangeAspect="1"/>
          </p:cNvPicPr>
          <p:nvPr/>
        </p:nvPicPr>
        <p:blipFill>
          <a:blip r:embed="rId3">
            <a:extLst>
              <a:ext uri="{BEBA8EAE-BF5A-486C-A8C5-ECC9F3942E4B}">
                <a14:imgProps xmlns:a14="http://schemas.microsoft.com/office/drawing/2010/main">
                  <a14:imgLayer r:embed="rId4">
                    <a14:imgEffect>
                      <a14:saturation sat="400000"/>
                    </a14:imgEffect>
                  </a14:imgLayer>
                </a14:imgProps>
              </a:ext>
            </a:extLst>
          </a:blip>
          <a:stretch>
            <a:fillRect/>
          </a:stretch>
        </p:blipFill>
        <p:spPr>
          <a:xfrm>
            <a:off x="-35719" y="0"/>
            <a:ext cx="18323720" cy="10287000"/>
          </a:xfrm>
          <a:prstGeom prst="rect">
            <a:avLst/>
          </a:prstGeom>
        </p:spPr>
      </p:pic>
      <p:pic>
        <p:nvPicPr>
          <p:cNvPr id="82" name="Picture 81">
            <a:extLst>
              <a:ext uri="{FF2B5EF4-FFF2-40B4-BE49-F238E27FC236}">
                <a16:creationId xmlns:a16="http://schemas.microsoft.com/office/drawing/2014/main" id="{C1C1992F-2DF9-408E-8B2B-246F76CCC6D3}"/>
              </a:ext>
            </a:extLst>
          </p:cNvPr>
          <p:cNvPicPr>
            <a:picLocks noChangeAspect="1"/>
          </p:cNvPicPr>
          <p:nvPr/>
        </p:nvPicPr>
        <p:blipFill>
          <a:blip r:embed="rId5"/>
          <a:stretch>
            <a:fillRect/>
          </a:stretch>
        </p:blipFill>
        <p:spPr>
          <a:xfrm>
            <a:off x="6286500" y="2216993"/>
            <a:ext cx="11485860" cy="7690770"/>
          </a:xfrm>
          <a:prstGeom prst="rect">
            <a:avLst/>
          </a:prstGeom>
        </p:spPr>
      </p:pic>
      <p:pic>
        <p:nvPicPr>
          <p:cNvPr id="73" name="Picture 72">
            <a:extLst>
              <a:ext uri="{FF2B5EF4-FFF2-40B4-BE49-F238E27FC236}">
                <a16:creationId xmlns:a16="http://schemas.microsoft.com/office/drawing/2014/main" id="{A48A43FB-80EC-4164-A90F-A83D61410854}"/>
              </a:ext>
            </a:extLst>
          </p:cNvPr>
          <p:cNvPicPr>
            <a:picLocks noChangeAspect="1"/>
          </p:cNvPicPr>
          <p:nvPr/>
        </p:nvPicPr>
        <p:blipFill>
          <a:blip r:embed="rId6"/>
          <a:stretch>
            <a:fillRect/>
          </a:stretch>
        </p:blipFill>
        <p:spPr>
          <a:xfrm>
            <a:off x="8258186" y="457201"/>
            <a:ext cx="7349640" cy="1481324"/>
          </a:xfrm>
          <a:prstGeom prst="rect">
            <a:avLst/>
          </a:prstGeom>
        </p:spPr>
      </p:pic>
      <p:sp>
        <p:nvSpPr>
          <p:cNvPr id="75" name="TextBox 74">
            <a:extLst>
              <a:ext uri="{FF2B5EF4-FFF2-40B4-BE49-F238E27FC236}">
                <a16:creationId xmlns:a16="http://schemas.microsoft.com/office/drawing/2014/main" id="{99007BCE-EE95-474D-8D52-57F2F837FC19}"/>
              </a:ext>
            </a:extLst>
          </p:cNvPr>
          <p:cNvSpPr txBox="1"/>
          <p:nvPr/>
        </p:nvSpPr>
        <p:spPr>
          <a:xfrm>
            <a:off x="6930393" y="2872514"/>
            <a:ext cx="8250977" cy="646331"/>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err="1">
                <a:ln>
                  <a:noFill/>
                </a:ln>
                <a:solidFill>
                  <a:srgbClr val="00A0E9"/>
                </a:solidFill>
                <a:effectLst/>
                <a:uLnTx/>
                <a:uFillTx/>
                <a:latin typeface="iCiel Cadena" panose="02000503000000020004" pitchFamily="50" charset="0"/>
                <a:ea typeface="+mn-ea"/>
                <a:cs typeface="+mn-cs"/>
              </a:rPr>
              <a:t>Trò</a:t>
            </a:r>
            <a:r>
              <a:rPr kumimoji="0" lang="en-US" sz="4200" b="0" i="0" u="none" strike="noStrike" kern="1200" cap="none" spc="0" normalizeH="0" baseline="0" noProof="0" dirty="0">
                <a:ln>
                  <a:noFill/>
                </a:ln>
                <a:solidFill>
                  <a:srgbClr val="00A0E9"/>
                </a:solidFill>
                <a:effectLst/>
                <a:uLnTx/>
                <a:uFillTx/>
                <a:latin typeface="iCiel Cadena" panose="02000503000000020004" pitchFamily="50" charset="0"/>
                <a:ea typeface="+mn-ea"/>
                <a:cs typeface="+mn-cs"/>
              </a:rPr>
              <a:t> </a:t>
            </a:r>
            <a:r>
              <a:rPr kumimoji="0" lang="en-US" sz="4200" b="0" i="0" u="none" strike="noStrike" kern="1200" cap="none" spc="0" normalizeH="0" baseline="0" noProof="0" dirty="0" err="1">
                <a:ln>
                  <a:noFill/>
                </a:ln>
                <a:solidFill>
                  <a:srgbClr val="00A0E9"/>
                </a:solidFill>
                <a:effectLst/>
                <a:uLnTx/>
                <a:uFillTx/>
                <a:latin typeface="iCiel Cadena" panose="02000503000000020004" pitchFamily="50" charset="0"/>
                <a:ea typeface="+mn-ea"/>
                <a:cs typeface="+mn-cs"/>
              </a:rPr>
              <a:t>chơi</a:t>
            </a:r>
            <a:r>
              <a:rPr kumimoji="0" lang="en-US" sz="4200" b="0" i="0" u="none" strike="noStrike" kern="1200" cap="none" spc="0" normalizeH="0" baseline="0" noProof="0" dirty="0">
                <a:ln>
                  <a:noFill/>
                </a:ln>
                <a:solidFill>
                  <a:srgbClr val="00A0E9"/>
                </a:solidFill>
                <a:effectLst/>
                <a:uLnTx/>
                <a:uFillTx/>
                <a:latin typeface="iCiel Cadena" panose="02000503000000020004" pitchFamily="50" charset="0"/>
                <a:ea typeface="+mn-ea"/>
                <a:cs typeface="+mn-cs"/>
              </a:rPr>
              <a:t> </a:t>
            </a:r>
            <a:r>
              <a:rPr kumimoji="0" lang="en-US" sz="4200" b="0" i="0" u="none" strike="noStrike" kern="1200" cap="none" spc="0" normalizeH="0" baseline="0" noProof="0" dirty="0" err="1">
                <a:ln>
                  <a:noFill/>
                </a:ln>
                <a:solidFill>
                  <a:srgbClr val="00A0E9"/>
                </a:solidFill>
                <a:effectLst/>
                <a:uLnTx/>
                <a:uFillTx/>
                <a:latin typeface="iCiel Cadena" panose="02000503000000020004" pitchFamily="50" charset="0"/>
                <a:ea typeface="+mn-ea"/>
                <a:cs typeface="+mn-cs"/>
              </a:rPr>
              <a:t>gồm</a:t>
            </a:r>
            <a:r>
              <a:rPr kumimoji="0" lang="en-US" sz="4200" b="0" i="0" u="none" strike="noStrike" kern="1200" cap="none" spc="0" normalizeH="0" baseline="0" noProof="0" dirty="0">
                <a:ln>
                  <a:noFill/>
                </a:ln>
                <a:solidFill>
                  <a:srgbClr val="00A0E9"/>
                </a:solidFill>
                <a:effectLst/>
                <a:uLnTx/>
                <a:uFillTx/>
                <a:latin typeface="iCiel Cadena" panose="02000503000000020004" pitchFamily="50" charset="0"/>
                <a:ea typeface="+mn-ea"/>
                <a:cs typeface="+mn-cs"/>
              </a:rPr>
              <a:t> 4 </a:t>
            </a:r>
            <a:r>
              <a:rPr kumimoji="0" lang="en-US" sz="4200" b="0" i="0" u="none" strike="noStrike" kern="1200" cap="none" spc="0" normalizeH="0" baseline="0" noProof="0" dirty="0" err="1">
                <a:ln>
                  <a:noFill/>
                </a:ln>
                <a:solidFill>
                  <a:srgbClr val="00A0E9"/>
                </a:solidFill>
                <a:effectLst/>
                <a:uLnTx/>
                <a:uFillTx/>
                <a:latin typeface="iCiel Cadena" panose="02000503000000020004" pitchFamily="50" charset="0"/>
                <a:ea typeface="+mn-ea"/>
                <a:cs typeface="+mn-cs"/>
              </a:rPr>
              <a:t>câu</a:t>
            </a:r>
            <a:r>
              <a:rPr kumimoji="0" lang="en-US" sz="4200" b="0" i="0" u="none" strike="noStrike" kern="1200" cap="none" spc="0" normalizeH="0" baseline="0" noProof="0" dirty="0">
                <a:ln>
                  <a:noFill/>
                </a:ln>
                <a:solidFill>
                  <a:srgbClr val="00A0E9"/>
                </a:solidFill>
                <a:effectLst/>
                <a:uLnTx/>
                <a:uFillTx/>
                <a:latin typeface="iCiel Cadena" panose="02000503000000020004" pitchFamily="50" charset="0"/>
                <a:ea typeface="+mn-ea"/>
                <a:cs typeface="+mn-cs"/>
              </a:rPr>
              <a:t> </a:t>
            </a:r>
            <a:r>
              <a:rPr kumimoji="0" lang="en-US" sz="4200" b="0" i="0" u="none" strike="noStrike" kern="1200" cap="none" spc="0" normalizeH="0" baseline="0" noProof="0" dirty="0" err="1">
                <a:ln>
                  <a:noFill/>
                </a:ln>
                <a:solidFill>
                  <a:srgbClr val="00A0E9"/>
                </a:solidFill>
                <a:effectLst/>
                <a:uLnTx/>
                <a:uFillTx/>
                <a:latin typeface="iCiel Cadena" panose="02000503000000020004" pitchFamily="50" charset="0"/>
                <a:ea typeface="+mn-ea"/>
                <a:cs typeface="+mn-cs"/>
              </a:rPr>
              <a:t>hỏi</a:t>
            </a:r>
            <a:r>
              <a:rPr kumimoji="0" lang="en-US" sz="4200" b="0" i="0" u="none" strike="noStrike" kern="1200" cap="none" spc="0" normalizeH="0" baseline="0" noProof="0" dirty="0">
                <a:ln>
                  <a:noFill/>
                </a:ln>
                <a:solidFill>
                  <a:srgbClr val="00A0E9"/>
                </a:solidFill>
                <a:effectLst/>
                <a:uLnTx/>
                <a:uFillTx/>
                <a:latin typeface="iCiel Cadena" panose="02000503000000020004" pitchFamily="50" charset="0"/>
                <a:ea typeface="+mn-ea"/>
                <a:cs typeface="+mn-cs"/>
              </a:rPr>
              <a:t> </a:t>
            </a:r>
            <a:r>
              <a:rPr kumimoji="0" lang="en-US" sz="4200" b="0" i="0" u="none" strike="noStrike" kern="1200" cap="none" spc="0" normalizeH="0" baseline="0" noProof="0" dirty="0" err="1">
                <a:ln>
                  <a:noFill/>
                </a:ln>
                <a:solidFill>
                  <a:srgbClr val="00A0E9"/>
                </a:solidFill>
                <a:effectLst/>
                <a:uLnTx/>
                <a:uFillTx/>
                <a:latin typeface="iCiel Cadena" panose="02000503000000020004" pitchFamily="50" charset="0"/>
                <a:ea typeface="+mn-ea"/>
                <a:cs typeface="+mn-cs"/>
              </a:rPr>
              <a:t>trắc</a:t>
            </a:r>
            <a:r>
              <a:rPr kumimoji="0" lang="en-US" sz="4200" b="0" i="0" u="none" strike="noStrike" kern="1200" cap="none" spc="0" normalizeH="0" baseline="0" noProof="0" dirty="0">
                <a:ln>
                  <a:noFill/>
                </a:ln>
                <a:solidFill>
                  <a:srgbClr val="00A0E9"/>
                </a:solidFill>
                <a:effectLst/>
                <a:uLnTx/>
                <a:uFillTx/>
                <a:latin typeface="iCiel Cadena" panose="02000503000000020004" pitchFamily="50" charset="0"/>
                <a:ea typeface="+mn-ea"/>
                <a:cs typeface="+mn-cs"/>
              </a:rPr>
              <a:t> </a:t>
            </a:r>
            <a:r>
              <a:rPr kumimoji="0" lang="en-US" sz="4200" b="0" i="0" u="none" strike="noStrike" kern="1200" cap="none" spc="0" normalizeH="0" baseline="0" noProof="0" dirty="0" err="1">
                <a:ln>
                  <a:noFill/>
                </a:ln>
                <a:solidFill>
                  <a:srgbClr val="00A0E9"/>
                </a:solidFill>
                <a:effectLst/>
                <a:uLnTx/>
                <a:uFillTx/>
                <a:latin typeface="iCiel Cadena" panose="02000503000000020004" pitchFamily="50" charset="0"/>
                <a:ea typeface="+mn-ea"/>
                <a:cs typeface="+mn-cs"/>
              </a:rPr>
              <a:t>nghiệm</a:t>
            </a:r>
            <a:endParaRPr kumimoji="0" lang="en-US" sz="4200" b="0" i="0" u="none" strike="noStrike" kern="1200" cap="none" spc="0" normalizeH="0" baseline="0" noProof="0" dirty="0">
              <a:ln>
                <a:noFill/>
              </a:ln>
              <a:solidFill>
                <a:srgbClr val="00A0E9"/>
              </a:solidFill>
              <a:effectLst/>
              <a:uLnTx/>
              <a:uFillTx/>
              <a:latin typeface="iCiel Cadena" panose="02000503000000020004" pitchFamily="50" charset="0"/>
              <a:ea typeface="+mn-ea"/>
              <a:cs typeface="+mn-cs"/>
            </a:endParaRPr>
          </a:p>
        </p:txBody>
      </p:sp>
      <p:sp>
        <p:nvSpPr>
          <p:cNvPr id="76" name="TextBox 75">
            <a:extLst>
              <a:ext uri="{FF2B5EF4-FFF2-40B4-BE49-F238E27FC236}">
                <a16:creationId xmlns:a16="http://schemas.microsoft.com/office/drawing/2014/main" id="{7719B177-22AD-4318-A31E-D7DB50EBAF18}"/>
              </a:ext>
            </a:extLst>
          </p:cNvPr>
          <p:cNvSpPr txBox="1"/>
          <p:nvPr/>
        </p:nvSpPr>
        <p:spPr>
          <a:xfrm>
            <a:off x="6987000" y="3797313"/>
            <a:ext cx="10357900" cy="129266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a:ln>
                  <a:noFill/>
                </a:ln>
                <a:solidFill>
                  <a:srgbClr val="00A0E9"/>
                </a:solidFill>
                <a:effectLst/>
                <a:uLnTx/>
                <a:uFillTx/>
                <a:latin typeface="iCiel Cadena" panose="02000503000000020004" pitchFamily="50" charset="0"/>
                <a:ea typeface="+mn-ea"/>
                <a:cs typeface="+mn-cs"/>
              </a:rPr>
              <a:t>Ở mỗi câu hỏi, các em sẽ có thời gian 10 giây</a:t>
            </a:r>
            <a:br>
              <a:rPr kumimoji="0" lang="en-US" sz="4200" b="0" i="0" u="none" strike="noStrike" kern="1200" cap="none" spc="0" normalizeH="0" baseline="0" noProof="0">
                <a:ln>
                  <a:noFill/>
                </a:ln>
                <a:solidFill>
                  <a:srgbClr val="00A0E9"/>
                </a:solidFill>
                <a:effectLst/>
                <a:uLnTx/>
                <a:uFillTx/>
                <a:latin typeface="iCiel Cadena" panose="02000503000000020004" pitchFamily="50" charset="0"/>
                <a:ea typeface="+mn-ea"/>
                <a:cs typeface="+mn-cs"/>
              </a:rPr>
            </a:br>
            <a:r>
              <a:rPr kumimoji="0" lang="en-US" sz="4200" b="0" i="0" u="none" strike="noStrike" kern="1200" cap="none" spc="0" normalizeH="0" baseline="0" noProof="0">
                <a:ln>
                  <a:noFill/>
                </a:ln>
                <a:solidFill>
                  <a:srgbClr val="00A0E9"/>
                </a:solidFill>
                <a:effectLst/>
                <a:uLnTx/>
                <a:uFillTx/>
                <a:latin typeface="iCiel Cadena" panose="02000503000000020004" pitchFamily="50" charset="0"/>
                <a:ea typeface="+mn-ea"/>
                <a:cs typeface="+mn-cs"/>
              </a:rPr>
              <a:t>để đưa ra đáp án.</a:t>
            </a:r>
          </a:p>
        </p:txBody>
      </p:sp>
      <p:sp>
        <p:nvSpPr>
          <p:cNvPr id="78" name="TextBox 77">
            <a:extLst>
              <a:ext uri="{FF2B5EF4-FFF2-40B4-BE49-F238E27FC236}">
                <a16:creationId xmlns:a16="http://schemas.microsoft.com/office/drawing/2014/main" id="{654CC343-1D7B-4C04-A590-96E9F84E3720}"/>
              </a:ext>
            </a:extLst>
          </p:cNvPr>
          <p:cNvSpPr txBox="1"/>
          <p:nvPr/>
        </p:nvSpPr>
        <p:spPr>
          <a:xfrm>
            <a:off x="6863868" y="5140526"/>
            <a:ext cx="10498665" cy="138499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a:ln>
                  <a:noFill/>
                </a:ln>
                <a:solidFill>
                  <a:srgbClr val="00A0E9"/>
                </a:solidFill>
                <a:effectLst/>
                <a:uLnTx/>
                <a:uFillTx/>
                <a:latin typeface="iCiel Cadena" panose="02000503000000020004" pitchFamily="50" charset="0"/>
                <a:ea typeface="+mn-ea"/>
                <a:cs typeface="+mn-cs"/>
              </a:rPr>
              <a:t>Để trả lời, em sẽ giơ thẻ màu tương ứng với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a:ln>
                  <a:noFill/>
                </a:ln>
                <a:solidFill>
                  <a:srgbClr val="00A0E9"/>
                </a:solidFill>
                <a:effectLst/>
                <a:uLnTx/>
                <a:uFillTx/>
                <a:latin typeface="iCiel Cadena" panose="02000503000000020004" pitchFamily="50" charset="0"/>
                <a:ea typeface="+mn-ea"/>
                <a:cs typeface="+mn-cs"/>
              </a:rPr>
              <a:t>màu đáp án:</a:t>
            </a:r>
          </a:p>
        </p:txBody>
      </p:sp>
      <p:grpSp>
        <p:nvGrpSpPr>
          <p:cNvPr id="96" name="Group 95">
            <a:extLst>
              <a:ext uri="{FF2B5EF4-FFF2-40B4-BE49-F238E27FC236}">
                <a16:creationId xmlns:a16="http://schemas.microsoft.com/office/drawing/2014/main" id="{1874A39E-A77B-48C4-B6D7-719B81AD5380}"/>
              </a:ext>
            </a:extLst>
          </p:cNvPr>
          <p:cNvGrpSpPr/>
          <p:nvPr/>
        </p:nvGrpSpPr>
        <p:grpSpPr>
          <a:xfrm>
            <a:off x="6972301" y="6858002"/>
            <a:ext cx="2329385" cy="1431161"/>
            <a:chOff x="4648200" y="4572000"/>
            <a:chExt cx="1552923" cy="954107"/>
          </a:xfrm>
        </p:grpSpPr>
        <p:sp>
          <p:nvSpPr>
            <p:cNvPr id="83" name="Rectangle: Rounded Corners 82">
              <a:extLst>
                <a:ext uri="{FF2B5EF4-FFF2-40B4-BE49-F238E27FC236}">
                  <a16:creationId xmlns:a16="http://schemas.microsoft.com/office/drawing/2014/main" id="{0E57AD2F-94ED-4342-BAEB-964A653A9BC4}"/>
                </a:ext>
              </a:extLst>
            </p:cNvPr>
            <p:cNvSpPr/>
            <p:nvPr/>
          </p:nvSpPr>
          <p:spPr>
            <a:xfrm>
              <a:off x="4648200" y="4572000"/>
              <a:ext cx="1552923" cy="954107"/>
            </a:xfrm>
            <a:prstGeom prst="roundRect">
              <a:avLst/>
            </a:prstGeom>
            <a:solidFill>
              <a:srgbClr val="F49C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sp>
          <p:nvSpPr>
            <p:cNvPr id="89" name="TextBox 88">
              <a:extLst>
                <a:ext uri="{FF2B5EF4-FFF2-40B4-BE49-F238E27FC236}">
                  <a16:creationId xmlns:a16="http://schemas.microsoft.com/office/drawing/2014/main" id="{7CED4D03-5600-462A-B55E-D17FE6EDBE60}"/>
                </a:ext>
              </a:extLst>
            </p:cNvPr>
            <p:cNvSpPr txBox="1"/>
            <p:nvPr/>
          </p:nvSpPr>
          <p:spPr>
            <a:xfrm>
              <a:off x="4991316" y="4761479"/>
              <a:ext cx="866690" cy="553998"/>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prstClr val="white"/>
                  </a:solidFill>
                  <a:effectLst/>
                  <a:uLnTx/>
                  <a:uFillTx/>
                  <a:latin typeface="iCiel Cadena" panose="02000503000000020004" pitchFamily="50" charset="0"/>
                  <a:ea typeface="+mn-ea"/>
                  <a:cs typeface="+mn-cs"/>
                </a:rPr>
                <a:t>Cam</a:t>
              </a:r>
            </a:p>
          </p:txBody>
        </p:sp>
      </p:grpSp>
      <p:grpSp>
        <p:nvGrpSpPr>
          <p:cNvPr id="97" name="Group 96">
            <a:extLst>
              <a:ext uri="{FF2B5EF4-FFF2-40B4-BE49-F238E27FC236}">
                <a16:creationId xmlns:a16="http://schemas.microsoft.com/office/drawing/2014/main" id="{F5C7B07A-A340-4FC5-A28D-F348AAFB86F1}"/>
              </a:ext>
            </a:extLst>
          </p:cNvPr>
          <p:cNvGrpSpPr/>
          <p:nvPr/>
        </p:nvGrpSpPr>
        <p:grpSpPr>
          <a:xfrm>
            <a:off x="9547634" y="6858002"/>
            <a:ext cx="2329385" cy="1431161"/>
            <a:chOff x="6365089" y="4572000"/>
            <a:chExt cx="1552923" cy="954107"/>
          </a:xfrm>
        </p:grpSpPr>
        <p:sp>
          <p:nvSpPr>
            <p:cNvPr id="84" name="Rectangle: Rounded Corners 83">
              <a:extLst>
                <a:ext uri="{FF2B5EF4-FFF2-40B4-BE49-F238E27FC236}">
                  <a16:creationId xmlns:a16="http://schemas.microsoft.com/office/drawing/2014/main" id="{F7350BDF-073A-481A-81FD-ABBBA01D605B}"/>
                </a:ext>
              </a:extLst>
            </p:cNvPr>
            <p:cNvSpPr/>
            <p:nvPr/>
          </p:nvSpPr>
          <p:spPr>
            <a:xfrm>
              <a:off x="6365089" y="4572000"/>
              <a:ext cx="1552923" cy="954107"/>
            </a:xfrm>
            <a:prstGeom prst="roundRect">
              <a:avLst/>
            </a:prstGeom>
            <a:solidFill>
              <a:srgbClr val="337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sp>
          <p:nvSpPr>
            <p:cNvPr id="90" name="TextBox 89">
              <a:extLst>
                <a:ext uri="{FF2B5EF4-FFF2-40B4-BE49-F238E27FC236}">
                  <a16:creationId xmlns:a16="http://schemas.microsoft.com/office/drawing/2014/main" id="{689B7B8F-0869-4218-BF92-E7123E0AFF47}"/>
                </a:ext>
              </a:extLst>
            </p:cNvPr>
            <p:cNvSpPr txBox="1"/>
            <p:nvPr/>
          </p:nvSpPr>
          <p:spPr>
            <a:xfrm>
              <a:off x="6726052" y="4672044"/>
              <a:ext cx="858141" cy="738664"/>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uLnTx/>
                  <a:uFillTx/>
                  <a:latin typeface="iCiel Cadena" panose="02000503000000020004" pitchFamily="50" charset="0"/>
                  <a:ea typeface="+mn-ea"/>
                  <a:cs typeface="+mn-cs"/>
                </a:rPr>
                <a:t>Xanh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uLnTx/>
                  <a:uFillTx/>
                  <a:latin typeface="iCiel Cadena" panose="02000503000000020004" pitchFamily="50" charset="0"/>
                  <a:ea typeface="+mn-ea"/>
                  <a:cs typeface="+mn-cs"/>
                </a:rPr>
                <a:t>dương</a:t>
              </a:r>
            </a:p>
          </p:txBody>
        </p:sp>
      </p:grpSp>
      <p:grpSp>
        <p:nvGrpSpPr>
          <p:cNvPr id="98" name="Group 97">
            <a:extLst>
              <a:ext uri="{FF2B5EF4-FFF2-40B4-BE49-F238E27FC236}">
                <a16:creationId xmlns:a16="http://schemas.microsoft.com/office/drawing/2014/main" id="{04A1F501-4ABC-4EFD-9A60-D1C3033105E1}"/>
              </a:ext>
            </a:extLst>
          </p:cNvPr>
          <p:cNvGrpSpPr/>
          <p:nvPr/>
        </p:nvGrpSpPr>
        <p:grpSpPr>
          <a:xfrm>
            <a:off x="12122968" y="6858002"/>
            <a:ext cx="2329385" cy="1431161"/>
            <a:chOff x="8081978" y="4572000"/>
            <a:chExt cx="1552923" cy="954107"/>
          </a:xfrm>
        </p:grpSpPr>
        <p:sp>
          <p:nvSpPr>
            <p:cNvPr id="85" name="Rectangle: Rounded Corners 84">
              <a:extLst>
                <a:ext uri="{FF2B5EF4-FFF2-40B4-BE49-F238E27FC236}">
                  <a16:creationId xmlns:a16="http://schemas.microsoft.com/office/drawing/2014/main" id="{E1527A35-61C3-49EC-8178-056761ED2D86}"/>
                </a:ext>
              </a:extLst>
            </p:cNvPr>
            <p:cNvSpPr/>
            <p:nvPr/>
          </p:nvSpPr>
          <p:spPr>
            <a:xfrm>
              <a:off x="8081978" y="4572000"/>
              <a:ext cx="1552923" cy="954107"/>
            </a:xfrm>
            <a:prstGeom prst="roundRect">
              <a:avLst/>
            </a:prstGeom>
            <a:solidFill>
              <a:srgbClr val="00CF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sp>
          <p:nvSpPr>
            <p:cNvPr id="91" name="TextBox 90">
              <a:extLst>
                <a:ext uri="{FF2B5EF4-FFF2-40B4-BE49-F238E27FC236}">
                  <a16:creationId xmlns:a16="http://schemas.microsoft.com/office/drawing/2014/main" id="{9DC425B9-F398-43A8-BD9D-023DD0061CAC}"/>
                </a:ext>
              </a:extLst>
            </p:cNvPr>
            <p:cNvSpPr txBox="1"/>
            <p:nvPr/>
          </p:nvSpPr>
          <p:spPr>
            <a:xfrm>
              <a:off x="8514035" y="4672044"/>
              <a:ext cx="684076" cy="738664"/>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uLnTx/>
                  <a:uFillTx/>
                  <a:latin typeface="iCiel Cadena" panose="02000503000000020004" pitchFamily="50" charset="0"/>
                  <a:ea typeface="+mn-ea"/>
                  <a:cs typeface="+mn-cs"/>
                </a:rPr>
                <a:t>Xanh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uLnTx/>
                  <a:uFillTx/>
                  <a:latin typeface="iCiel Cadena" panose="02000503000000020004" pitchFamily="50" charset="0"/>
                  <a:ea typeface="+mn-ea"/>
                  <a:cs typeface="+mn-cs"/>
                </a:rPr>
                <a:t>lá</a:t>
              </a:r>
            </a:p>
          </p:txBody>
        </p:sp>
      </p:grpSp>
      <p:grpSp>
        <p:nvGrpSpPr>
          <p:cNvPr id="99" name="Group 98">
            <a:extLst>
              <a:ext uri="{FF2B5EF4-FFF2-40B4-BE49-F238E27FC236}">
                <a16:creationId xmlns:a16="http://schemas.microsoft.com/office/drawing/2014/main" id="{A9F6D6F4-A214-4F08-B79C-3321773AC747}"/>
              </a:ext>
            </a:extLst>
          </p:cNvPr>
          <p:cNvGrpSpPr/>
          <p:nvPr/>
        </p:nvGrpSpPr>
        <p:grpSpPr>
          <a:xfrm>
            <a:off x="14698301" y="6858001"/>
            <a:ext cx="2329385" cy="1431161"/>
            <a:chOff x="9798867" y="4572000"/>
            <a:chExt cx="1552923" cy="954107"/>
          </a:xfrm>
        </p:grpSpPr>
        <p:sp>
          <p:nvSpPr>
            <p:cNvPr id="86" name="Rectangle: Rounded Corners 85">
              <a:extLst>
                <a:ext uri="{FF2B5EF4-FFF2-40B4-BE49-F238E27FC236}">
                  <a16:creationId xmlns:a16="http://schemas.microsoft.com/office/drawing/2014/main" id="{4E9F5C83-FEFA-4251-9B94-714B7FC8D493}"/>
                </a:ext>
              </a:extLst>
            </p:cNvPr>
            <p:cNvSpPr/>
            <p:nvPr/>
          </p:nvSpPr>
          <p:spPr>
            <a:xfrm>
              <a:off x="9798867" y="4572000"/>
              <a:ext cx="1552923" cy="954107"/>
            </a:xfrm>
            <a:prstGeom prst="roundRect">
              <a:avLst/>
            </a:prstGeom>
            <a:solidFill>
              <a:srgbClr val="FF46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sp>
          <p:nvSpPr>
            <p:cNvPr id="94" name="TextBox 93">
              <a:extLst>
                <a:ext uri="{FF2B5EF4-FFF2-40B4-BE49-F238E27FC236}">
                  <a16:creationId xmlns:a16="http://schemas.microsoft.com/office/drawing/2014/main" id="{B2323BC0-2B71-4E70-B542-6EF0A07065A5}"/>
                </a:ext>
              </a:extLst>
            </p:cNvPr>
            <p:cNvSpPr txBox="1"/>
            <p:nvPr/>
          </p:nvSpPr>
          <p:spPr>
            <a:xfrm>
              <a:off x="10330516" y="4772054"/>
              <a:ext cx="547159" cy="553998"/>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prstClr val="white"/>
                  </a:solidFill>
                  <a:effectLst/>
                  <a:uLnTx/>
                  <a:uFillTx/>
                  <a:latin typeface="iCiel Cadena" panose="02000503000000020004" pitchFamily="50" charset="0"/>
                  <a:ea typeface="+mn-ea"/>
                  <a:cs typeface="+mn-cs"/>
                </a:rPr>
                <a:t>Đỏ</a:t>
              </a:r>
            </a:p>
          </p:txBody>
        </p:sp>
      </p:grpSp>
      <p:sp>
        <p:nvSpPr>
          <p:cNvPr id="95" name="TextBox 94">
            <a:extLst>
              <a:ext uri="{FF2B5EF4-FFF2-40B4-BE49-F238E27FC236}">
                <a16:creationId xmlns:a16="http://schemas.microsoft.com/office/drawing/2014/main" id="{806C6907-6F3F-4076-9E0A-D88C210EB6B2}"/>
              </a:ext>
            </a:extLst>
          </p:cNvPr>
          <p:cNvSpPr txBox="1"/>
          <p:nvPr/>
        </p:nvSpPr>
        <p:spPr>
          <a:xfrm>
            <a:off x="7395149" y="8636795"/>
            <a:ext cx="9268563" cy="461665"/>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prstClr val="black">
                    <a:lumMod val="50000"/>
                    <a:lumOff val="50000"/>
                  </a:prstClr>
                </a:solidFill>
                <a:effectLst/>
                <a:uLnTx/>
                <a:uFillTx/>
                <a:latin typeface="iCiel Cadena" panose="02000503000000020004" pitchFamily="50" charset="0"/>
                <a:ea typeface="+mn-ea"/>
                <a:cs typeface="+mn-cs"/>
              </a:rPr>
              <a:t>Các em có thời gian 1 phút để chuẩn bị các thẻ màu nhé!</a:t>
            </a:r>
          </a:p>
        </p:txBody>
      </p:sp>
      <p:pic>
        <p:nvPicPr>
          <p:cNvPr id="100" name="Picture 99">
            <a:extLst>
              <a:ext uri="{FF2B5EF4-FFF2-40B4-BE49-F238E27FC236}">
                <a16:creationId xmlns:a16="http://schemas.microsoft.com/office/drawing/2014/main" id="{E3DFA045-2B35-4790-916E-B005E7C7C554}"/>
              </a:ext>
            </a:extLst>
          </p:cNvPr>
          <p:cNvPicPr>
            <a:picLocks noChangeAspect="1"/>
          </p:cNvPicPr>
          <p:nvPr/>
        </p:nvPicPr>
        <p:blipFill>
          <a:blip r:embed="rId7"/>
          <a:stretch>
            <a:fillRect/>
          </a:stretch>
        </p:blipFill>
        <p:spPr>
          <a:xfrm>
            <a:off x="400137" y="352307"/>
            <a:ext cx="5542134" cy="2445363"/>
          </a:xfrm>
          <a:prstGeom prst="rect">
            <a:avLst/>
          </a:prstGeom>
        </p:spPr>
      </p:pic>
      <p:pic>
        <p:nvPicPr>
          <p:cNvPr id="102" name="Picture 101">
            <a:extLst>
              <a:ext uri="{FF2B5EF4-FFF2-40B4-BE49-F238E27FC236}">
                <a16:creationId xmlns:a16="http://schemas.microsoft.com/office/drawing/2014/main" id="{841A18C3-C6B1-47FF-A8CF-B6D33F8CEB6E}"/>
              </a:ext>
            </a:extLst>
          </p:cNvPr>
          <p:cNvPicPr>
            <a:picLocks noChangeAspect="1"/>
          </p:cNvPicPr>
          <p:nvPr/>
        </p:nvPicPr>
        <p:blipFill>
          <a:blip r:embed="rId8"/>
          <a:stretch>
            <a:fillRect/>
          </a:stretch>
        </p:blipFill>
        <p:spPr>
          <a:xfrm>
            <a:off x="747878" y="3123046"/>
            <a:ext cx="6281456" cy="6784718"/>
          </a:xfrm>
          <a:prstGeom prst="rect">
            <a:avLst/>
          </a:prstGeom>
        </p:spPr>
      </p:pic>
    </p:spTree>
    <p:custDataLst>
      <p:tags r:id="rId1"/>
    </p:custDataLst>
    <p:extLst>
      <p:ext uri="{BB962C8B-B14F-4D97-AF65-F5344CB8AC3E}">
        <p14:creationId xmlns:p14="http://schemas.microsoft.com/office/powerpoint/2010/main" val="3404459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14:presetBounceEnd="63000">
                                      <p:stCondLst>
                                        <p:cond delay="0"/>
                                      </p:stCondLst>
                                      <p:childTnLst>
                                        <p:set>
                                          <p:cBhvr>
                                            <p:cTn id="6" dur="1" fill="hold">
                                              <p:stCondLst>
                                                <p:cond delay="0"/>
                                              </p:stCondLst>
                                            </p:cTn>
                                            <p:tgtEl>
                                              <p:spTgt spid="102"/>
                                            </p:tgtEl>
                                            <p:attrNameLst>
                                              <p:attrName>style.visibility</p:attrName>
                                            </p:attrNameLst>
                                          </p:cBhvr>
                                          <p:to>
                                            <p:strVal val="visible"/>
                                          </p:to>
                                        </p:set>
                                        <p:anim calcmode="lin" valueType="num" p14:bounceEnd="63000">
                                          <p:cBhvr additive="base">
                                            <p:cTn id="7" dur="1000" fill="hold"/>
                                            <p:tgtEl>
                                              <p:spTgt spid="102"/>
                                            </p:tgtEl>
                                            <p:attrNameLst>
                                              <p:attrName>ppt_x</p:attrName>
                                            </p:attrNameLst>
                                          </p:cBhvr>
                                          <p:tavLst>
                                            <p:tav tm="0">
                                              <p:val>
                                                <p:strVal val="0-#ppt_w/2"/>
                                              </p:val>
                                            </p:tav>
                                            <p:tav tm="100000">
                                              <p:val>
                                                <p:strVal val="#ppt_x"/>
                                              </p:val>
                                            </p:tav>
                                          </p:tavLst>
                                        </p:anim>
                                        <p:anim calcmode="lin" valueType="num" p14:bounceEnd="63000">
                                          <p:cBhvr additive="base">
                                            <p:cTn id="8" dur="1000" fill="hold"/>
                                            <p:tgtEl>
                                              <p:spTgt spid="102"/>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14:presetBounceEnd="63000">
                                      <p:stCondLst>
                                        <p:cond delay="0"/>
                                      </p:stCondLst>
                                      <p:childTnLst>
                                        <p:set>
                                          <p:cBhvr>
                                            <p:cTn id="10" dur="1" fill="hold">
                                              <p:stCondLst>
                                                <p:cond delay="0"/>
                                              </p:stCondLst>
                                            </p:cTn>
                                            <p:tgtEl>
                                              <p:spTgt spid="73"/>
                                            </p:tgtEl>
                                            <p:attrNameLst>
                                              <p:attrName>style.visibility</p:attrName>
                                            </p:attrNameLst>
                                          </p:cBhvr>
                                          <p:to>
                                            <p:strVal val="visible"/>
                                          </p:to>
                                        </p:set>
                                        <p:anim calcmode="lin" valueType="num" p14:bounceEnd="63000">
                                          <p:cBhvr additive="base">
                                            <p:cTn id="11" dur="1000" fill="hold"/>
                                            <p:tgtEl>
                                              <p:spTgt spid="73"/>
                                            </p:tgtEl>
                                            <p:attrNameLst>
                                              <p:attrName>ppt_x</p:attrName>
                                            </p:attrNameLst>
                                          </p:cBhvr>
                                          <p:tavLst>
                                            <p:tav tm="0">
                                              <p:val>
                                                <p:strVal val="#ppt_x"/>
                                              </p:val>
                                            </p:tav>
                                            <p:tav tm="100000">
                                              <p:val>
                                                <p:strVal val="#ppt_x"/>
                                              </p:val>
                                            </p:tav>
                                          </p:tavLst>
                                        </p:anim>
                                        <p:anim calcmode="lin" valueType="num" p14:bounceEnd="63000">
                                          <p:cBhvr additive="base">
                                            <p:cTn id="12" dur="1000" fill="hold"/>
                                            <p:tgtEl>
                                              <p:spTgt spid="73"/>
                                            </p:tgtEl>
                                            <p:attrNameLst>
                                              <p:attrName>ppt_y</p:attrName>
                                            </p:attrNameLst>
                                          </p:cBhvr>
                                          <p:tavLst>
                                            <p:tav tm="0">
                                              <p:val>
                                                <p:strVal val="0-#ppt_h/2"/>
                                              </p:val>
                                            </p:tav>
                                            <p:tav tm="100000">
                                              <p:val>
                                                <p:strVal val="#ppt_y"/>
                                              </p:val>
                                            </p:tav>
                                          </p:tavLst>
                                        </p:anim>
                                      </p:childTnLst>
                                    </p:cTn>
                                  </p:par>
                                  <p:par>
                                    <p:cTn id="13" presetID="2" presetClass="entr" presetSubtype="4" fill="hold" nodeType="withEffect" p14:presetBounceEnd="63000">
                                      <p:stCondLst>
                                        <p:cond delay="0"/>
                                      </p:stCondLst>
                                      <p:childTnLst>
                                        <p:set>
                                          <p:cBhvr>
                                            <p:cTn id="14" dur="1" fill="hold">
                                              <p:stCondLst>
                                                <p:cond delay="0"/>
                                              </p:stCondLst>
                                            </p:cTn>
                                            <p:tgtEl>
                                              <p:spTgt spid="82"/>
                                            </p:tgtEl>
                                            <p:attrNameLst>
                                              <p:attrName>style.visibility</p:attrName>
                                            </p:attrNameLst>
                                          </p:cBhvr>
                                          <p:to>
                                            <p:strVal val="visible"/>
                                          </p:to>
                                        </p:set>
                                        <p:anim calcmode="lin" valueType="num" p14:bounceEnd="63000">
                                          <p:cBhvr additive="base">
                                            <p:cTn id="15" dur="1000" fill="hold"/>
                                            <p:tgtEl>
                                              <p:spTgt spid="82"/>
                                            </p:tgtEl>
                                            <p:attrNameLst>
                                              <p:attrName>ppt_x</p:attrName>
                                            </p:attrNameLst>
                                          </p:cBhvr>
                                          <p:tavLst>
                                            <p:tav tm="0">
                                              <p:val>
                                                <p:strVal val="#ppt_x"/>
                                              </p:val>
                                            </p:tav>
                                            <p:tav tm="100000">
                                              <p:val>
                                                <p:strVal val="#ppt_x"/>
                                              </p:val>
                                            </p:tav>
                                          </p:tavLst>
                                        </p:anim>
                                        <p:anim calcmode="lin" valueType="num" p14:bounceEnd="63000">
                                          <p:cBhvr additive="base">
                                            <p:cTn id="16" dur="1000" fill="hold"/>
                                            <p:tgtEl>
                                              <p:spTgt spid="8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75"/>
                                            </p:tgtEl>
                                            <p:attrNameLst>
                                              <p:attrName>style.visibility</p:attrName>
                                            </p:attrNameLst>
                                          </p:cBhvr>
                                          <p:to>
                                            <p:strVal val="visible"/>
                                          </p:to>
                                        </p:set>
                                        <p:animEffect transition="in" filter="fade">
                                          <p:cBhvr>
                                            <p:cTn id="21" dur="500"/>
                                            <p:tgtEl>
                                              <p:spTgt spid="75"/>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76"/>
                                            </p:tgtEl>
                                            <p:attrNameLst>
                                              <p:attrName>style.visibility</p:attrName>
                                            </p:attrNameLst>
                                          </p:cBhvr>
                                          <p:to>
                                            <p:strVal val="visible"/>
                                          </p:to>
                                        </p:set>
                                        <p:animEffect transition="in" filter="fade">
                                          <p:cBhvr>
                                            <p:cTn id="25" dur="500"/>
                                            <p:tgtEl>
                                              <p:spTgt spid="76"/>
                                            </p:tgtEl>
                                          </p:cBhvr>
                                        </p:animEffect>
                                      </p:childTnLst>
                                    </p:cTn>
                                  </p:par>
                                </p:childTnLst>
                              </p:cTn>
                            </p:par>
                            <p:par>
                              <p:cTn id="26" fill="hold">
                                <p:stCondLst>
                                  <p:cond delay="1000"/>
                                </p:stCondLst>
                                <p:childTnLst>
                                  <p:par>
                                    <p:cTn id="27" presetID="10" presetClass="entr" presetSubtype="0" fill="hold" grpId="0" nodeType="afterEffect">
                                      <p:stCondLst>
                                        <p:cond delay="0"/>
                                      </p:stCondLst>
                                      <p:childTnLst>
                                        <p:set>
                                          <p:cBhvr>
                                            <p:cTn id="28" dur="1" fill="hold">
                                              <p:stCondLst>
                                                <p:cond delay="0"/>
                                              </p:stCondLst>
                                            </p:cTn>
                                            <p:tgtEl>
                                              <p:spTgt spid="78"/>
                                            </p:tgtEl>
                                            <p:attrNameLst>
                                              <p:attrName>style.visibility</p:attrName>
                                            </p:attrNameLst>
                                          </p:cBhvr>
                                          <p:to>
                                            <p:strVal val="visible"/>
                                          </p:to>
                                        </p:set>
                                        <p:animEffect transition="in" filter="fade">
                                          <p:cBhvr>
                                            <p:cTn id="29" dur="500"/>
                                            <p:tgtEl>
                                              <p:spTgt spid="78"/>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96"/>
                                            </p:tgtEl>
                                            <p:attrNameLst>
                                              <p:attrName>style.visibility</p:attrName>
                                            </p:attrNameLst>
                                          </p:cBhvr>
                                          <p:to>
                                            <p:strVal val="visible"/>
                                          </p:to>
                                        </p:set>
                                        <p:anim calcmode="lin" valueType="num">
                                          <p:cBhvr>
                                            <p:cTn id="34" dur="500" fill="hold"/>
                                            <p:tgtEl>
                                              <p:spTgt spid="96"/>
                                            </p:tgtEl>
                                            <p:attrNameLst>
                                              <p:attrName>ppt_w</p:attrName>
                                            </p:attrNameLst>
                                          </p:cBhvr>
                                          <p:tavLst>
                                            <p:tav tm="0">
                                              <p:val>
                                                <p:fltVal val="0"/>
                                              </p:val>
                                            </p:tav>
                                            <p:tav tm="100000">
                                              <p:val>
                                                <p:strVal val="#ppt_w"/>
                                              </p:val>
                                            </p:tav>
                                          </p:tavLst>
                                        </p:anim>
                                        <p:anim calcmode="lin" valueType="num">
                                          <p:cBhvr>
                                            <p:cTn id="35" dur="500" fill="hold"/>
                                            <p:tgtEl>
                                              <p:spTgt spid="96"/>
                                            </p:tgtEl>
                                            <p:attrNameLst>
                                              <p:attrName>ppt_h</p:attrName>
                                            </p:attrNameLst>
                                          </p:cBhvr>
                                          <p:tavLst>
                                            <p:tav tm="0">
                                              <p:val>
                                                <p:fltVal val="0"/>
                                              </p:val>
                                            </p:tav>
                                            <p:tav tm="100000">
                                              <p:val>
                                                <p:strVal val="#ppt_h"/>
                                              </p:val>
                                            </p:tav>
                                          </p:tavLst>
                                        </p:anim>
                                        <p:animEffect transition="in" filter="fade">
                                          <p:cBhvr>
                                            <p:cTn id="36" dur="500"/>
                                            <p:tgtEl>
                                              <p:spTgt spid="96"/>
                                            </p:tgtEl>
                                          </p:cBhvr>
                                        </p:animEffect>
                                      </p:childTnLst>
                                    </p:cTn>
                                  </p:par>
                                </p:childTnLst>
                              </p:cTn>
                            </p:par>
                            <p:par>
                              <p:cTn id="37" fill="hold">
                                <p:stCondLst>
                                  <p:cond delay="500"/>
                                </p:stCondLst>
                                <p:childTnLst>
                                  <p:par>
                                    <p:cTn id="38" presetID="53" presetClass="entr" presetSubtype="16" fill="hold" nodeType="afterEffect">
                                      <p:stCondLst>
                                        <p:cond delay="0"/>
                                      </p:stCondLst>
                                      <p:childTnLst>
                                        <p:set>
                                          <p:cBhvr>
                                            <p:cTn id="39" dur="1" fill="hold">
                                              <p:stCondLst>
                                                <p:cond delay="0"/>
                                              </p:stCondLst>
                                            </p:cTn>
                                            <p:tgtEl>
                                              <p:spTgt spid="97"/>
                                            </p:tgtEl>
                                            <p:attrNameLst>
                                              <p:attrName>style.visibility</p:attrName>
                                            </p:attrNameLst>
                                          </p:cBhvr>
                                          <p:to>
                                            <p:strVal val="visible"/>
                                          </p:to>
                                        </p:set>
                                        <p:anim calcmode="lin" valueType="num">
                                          <p:cBhvr>
                                            <p:cTn id="40" dur="500" fill="hold"/>
                                            <p:tgtEl>
                                              <p:spTgt spid="97"/>
                                            </p:tgtEl>
                                            <p:attrNameLst>
                                              <p:attrName>ppt_w</p:attrName>
                                            </p:attrNameLst>
                                          </p:cBhvr>
                                          <p:tavLst>
                                            <p:tav tm="0">
                                              <p:val>
                                                <p:fltVal val="0"/>
                                              </p:val>
                                            </p:tav>
                                            <p:tav tm="100000">
                                              <p:val>
                                                <p:strVal val="#ppt_w"/>
                                              </p:val>
                                            </p:tav>
                                          </p:tavLst>
                                        </p:anim>
                                        <p:anim calcmode="lin" valueType="num">
                                          <p:cBhvr>
                                            <p:cTn id="41" dur="500" fill="hold"/>
                                            <p:tgtEl>
                                              <p:spTgt spid="97"/>
                                            </p:tgtEl>
                                            <p:attrNameLst>
                                              <p:attrName>ppt_h</p:attrName>
                                            </p:attrNameLst>
                                          </p:cBhvr>
                                          <p:tavLst>
                                            <p:tav tm="0">
                                              <p:val>
                                                <p:fltVal val="0"/>
                                              </p:val>
                                            </p:tav>
                                            <p:tav tm="100000">
                                              <p:val>
                                                <p:strVal val="#ppt_h"/>
                                              </p:val>
                                            </p:tav>
                                          </p:tavLst>
                                        </p:anim>
                                        <p:animEffect transition="in" filter="fade">
                                          <p:cBhvr>
                                            <p:cTn id="42" dur="500"/>
                                            <p:tgtEl>
                                              <p:spTgt spid="97"/>
                                            </p:tgtEl>
                                          </p:cBhvr>
                                        </p:animEffect>
                                      </p:childTnLst>
                                    </p:cTn>
                                  </p:par>
                                </p:childTnLst>
                              </p:cTn>
                            </p:par>
                            <p:par>
                              <p:cTn id="43" fill="hold">
                                <p:stCondLst>
                                  <p:cond delay="1000"/>
                                </p:stCondLst>
                                <p:childTnLst>
                                  <p:par>
                                    <p:cTn id="44" presetID="53" presetClass="entr" presetSubtype="16" fill="hold" nodeType="afterEffect">
                                      <p:stCondLst>
                                        <p:cond delay="0"/>
                                      </p:stCondLst>
                                      <p:childTnLst>
                                        <p:set>
                                          <p:cBhvr>
                                            <p:cTn id="45" dur="1" fill="hold">
                                              <p:stCondLst>
                                                <p:cond delay="0"/>
                                              </p:stCondLst>
                                            </p:cTn>
                                            <p:tgtEl>
                                              <p:spTgt spid="98"/>
                                            </p:tgtEl>
                                            <p:attrNameLst>
                                              <p:attrName>style.visibility</p:attrName>
                                            </p:attrNameLst>
                                          </p:cBhvr>
                                          <p:to>
                                            <p:strVal val="visible"/>
                                          </p:to>
                                        </p:set>
                                        <p:anim calcmode="lin" valueType="num">
                                          <p:cBhvr>
                                            <p:cTn id="46" dur="500" fill="hold"/>
                                            <p:tgtEl>
                                              <p:spTgt spid="98"/>
                                            </p:tgtEl>
                                            <p:attrNameLst>
                                              <p:attrName>ppt_w</p:attrName>
                                            </p:attrNameLst>
                                          </p:cBhvr>
                                          <p:tavLst>
                                            <p:tav tm="0">
                                              <p:val>
                                                <p:fltVal val="0"/>
                                              </p:val>
                                            </p:tav>
                                            <p:tav tm="100000">
                                              <p:val>
                                                <p:strVal val="#ppt_w"/>
                                              </p:val>
                                            </p:tav>
                                          </p:tavLst>
                                        </p:anim>
                                        <p:anim calcmode="lin" valueType="num">
                                          <p:cBhvr>
                                            <p:cTn id="47" dur="500" fill="hold"/>
                                            <p:tgtEl>
                                              <p:spTgt spid="98"/>
                                            </p:tgtEl>
                                            <p:attrNameLst>
                                              <p:attrName>ppt_h</p:attrName>
                                            </p:attrNameLst>
                                          </p:cBhvr>
                                          <p:tavLst>
                                            <p:tav tm="0">
                                              <p:val>
                                                <p:fltVal val="0"/>
                                              </p:val>
                                            </p:tav>
                                            <p:tav tm="100000">
                                              <p:val>
                                                <p:strVal val="#ppt_h"/>
                                              </p:val>
                                            </p:tav>
                                          </p:tavLst>
                                        </p:anim>
                                        <p:animEffect transition="in" filter="fade">
                                          <p:cBhvr>
                                            <p:cTn id="48" dur="500"/>
                                            <p:tgtEl>
                                              <p:spTgt spid="98"/>
                                            </p:tgtEl>
                                          </p:cBhvr>
                                        </p:animEffect>
                                      </p:childTnLst>
                                    </p:cTn>
                                  </p:par>
                                </p:childTnLst>
                              </p:cTn>
                            </p:par>
                            <p:par>
                              <p:cTn id="49" fill="hold">
                                <p:stCondLst>
                                  <p:cond delay="1500"/>
                                </p:stCondLst>
                                <p:childTnLst>
                                  <p:par>
                                    <p:cTn id="50" presetID="53" presetClass="entr" presetSubtype="16" fill="hold" nodeType="afterEffect">
                                      <p:stCondLst>
                                        <p:cond delay="0"/>
                                      </p:stCondLst>
                                      <p:childTnLst>
                                        <p:set>
                                          <p:cBhvr>
                                            <p:cTn id="51" dur="1" fill="hold">
                                              <p:stCondLst>
                                                <p:cond delay="0"/>
                                              </p:stCondLst>
                                            </p:cTn>
                                            <p:tgtEl>
                                              <p:spTgt spid="99"/>
                                            </p:tgtEl>
                                            <p:attrNameLst>
                                              <p:attrName>style.visibility</p:attrName>
                                            </p:attrNameLst>
                                          </p:cBhvr>
                                          <p:to>
                                            <p:strVal val="visible"/>
                                          </p:to>
                                        </p:set>
                                        <p:anim calcmode="lin" valueType="num">
                                          <p:cBhvr>
                                            <p:cTn id="52" dur="500" fill="hold"/>
                                            <p:tgtEl>
                                              <p:spTgt spid="99"/>
                                            </p:tgtEl>
                                            <p:attrNameLst>
                                              <p:attrName>ppt_w</p:attrName>
                                            </p:attrNameLst>
                                          </p:cBhvr>
                                          <p:tavLst>
                                            <p:tav tm="0">
                                              <p:val>
                                                <p:fltVal val="0"/>
                                              </p:val>
                                            </p:tav>
                                            <p:tav tm="100000">
                                              <p:val>
                                                <p:strVal val="#ppt_w"/>
                                              </p:val>
                                            </p:tav>
                                          </p:tavLst>
                                        </p:anim>
                                        <p:anim calcmode="lin" valueType="num">
                                          <p:cBhvr>
                                            <p:cTn id="53" dur="500" fill="hold"/>
                                            <p:tgtEl>
                                              <p:spTgt spid="99"/>
                                            </p:tgtEl>
                                            <p:attrNameLst>
                                              <p:attrName>ppt_h</p:attrName>
                                            </p:attrNameLst>
                                          </p:cBhvr>
                                          <p:tavLst>
                                            <p:tav tm="0">
                                              <p:val>
                                                <p:fltVal val="0"/>
                                              </p:val>
                                            </p:tav>
                                            <p:tav tm="100000">
                                              <p:val>
                                                <p:strVal val="#ppt_h"/>
                                              </p:val>
                                            </p:tav>
                                          </p:tavLst>
                                        </p:anim>
                                        <p:animEffect transition="in" filter="fade">
                                          <p:cBhvr>
                                            <p:cTn id="54" dur="500"/>
                                            <p:tgtEl>
                                              <p:spTgt spid="99"/>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95"/>
                                            </p:tgtEl>
                                            <p:attrNameLst>
                                              <p:attrName>style.visibility</p:attrName>
                                            </p:attrNameLst>
                                          </p:cBhvr>
                                          <p:to>
                                            <p:strVal val="visible"/>
                                          </p:to>
                                        </p:set>
                                        <p:animEffect transition="in" filter="fade">
                                          <p:cBhvr>
                                            <p:cTn id="59" dur="500"/>
                                            <p:tgtEl>
                                              <p:spTgt spid="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p:bldP spid="76" grpId="0"/>
          <p:bldP spid="78" grpId="0"/>
          <p:bldP spid="95"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stCondLst>
                                        <p:cond delay="0"/>
                                      </p:stCondLst>
                                      <p:childTnLst>
                                        <p:set>
                                          <p:cBhvr>
                                            <p:cTn id="6" dur="1" fill="hold">
                                              <p:stCondLst>
                                                <p:cond delay="0"/>
                                              </p:stCondLst>
                                            </p:cTn>
                                            <p:tgtEl>
                                              <p:spTgt spid="102"/>
                                            </p:tgtEl>
                                            <p:attrNameLst>
                                              <p:attrName>style.visibility</p:attrName>
                                            </p:attrNameLst>
                                          </p:cBhvr>
                                          <p:to>
                                            <p:strVal val="visible"/>
                                          </p:to>
                                        </p:set>
                                        <p:anim calcmode="lin" valueType="num">
                                          <p:cBhvr additive="base">
                                            <p:cTn id="7" dur="1000" fill="hold"/>
                                            <p:tgtEl>
                                              <p:spTgt spid="102"/>
                                            </p:tgtEl>
                                            <p:attrNameLst>
                                              <p:attrName>ppt_x</p:attrName>
                                            </p:attrNameLst>
                                          </p:cBhvr>
                                          <p:tavLst>
                                            <p:tav tm="0">
                                              <p:val>
                                                <p:strVal val="0-#ppt_w/2"/>
                                              </p:val>
                                            </p:tav>
                                            <p:tav tm="100000">
                                              <p:val>
                                                <p:strVal val="#ppt_x"/>
                                              </p:val>
                                            </p:tav>
                                          </p:tavLst>
                                        </p:anim>
                                        <p:anim calcmode="lin" valueType="num">
                                          <p:cBhvr additive="base">
                                            <p:cTn id="8" dur="1000" fill="hold"/>
                                            <p:tgtEl>
                                              <p:spTgt spid="102"/>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73"/>
                                            </p:tgtEl>
                                            <p:attrNameLst>
                                              <p:attrName>style.visibility</p:attrName>
                                            </p:attrNameLst>
                                          </p:cBhvr>
                                          <p:to>
                                            <p:strVal val="visible"/>
                                          </p:to>
                                        </p:set>
                                        <p:anim calcmode="lin" valueType="num">
                                          <p:cBhvr additive="base">
                                            <p:cTn id="11" dur="1000" fill="hold"/>
                                            <p:tgtEl>
                                              <p:spTgt spid="73"/>
                                            </p:tgtEl>
                                            <p:attrNameLst>
                                              <p:attrName>ppt_x</p:attrName>
                                            </p:attrNameLst>
                                          </p:cBhvr>
                                          <p:tavLst>
                                            <p:tav tm="0">
                                              <p:val>
                                                <p:strVal val="#ppt_x"/>
                                              </p:val>
                                            </p:tav>
                                            <p:tav tm="100000">
                                              <p:val>
                                                <p:strVal val="#ppt_x"/>
                                              </p:val>
                                            </p:tav>
                                          </p:tavLst>
                                        </p:anim>
                                        <p:anim calcmode="lin" valueType="num">
                                          <p:cBhvr additive="base">
                                            <p:cTn id="12" dur="1000" fill="hold"/>
                                            <p:tgtEl>
                                              <p:spTgt spid="73"/>
                                            </p:tgtEl>
                                            <p:attrNameLst>
                                              <p:attrName>ppt_y</p:attrName>
                                            </p:attrNameLst>
                                          </p:cBhvr>
                                          <p:tavLst>
                                            <p:tav tm="0">
                                              <p:val>
                                                <p:strVal val="0-#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2"/>
                                            </p:tgtEl>
                                            <p:attrNameLst>
                                              <p:attrName>style.visibility</p:attrName>
                                            </p:attrNameLst>
                                          </p:cBhvr>
                                          <p:to>
                                            <p:strVal val="visible"/>
                                          </p:to>
                                        </p:set>
                                        <p:anim calcmode="lin" valueType="num">
                                          <p:cBhvr additive="base">
                                            <p:cTn id="15" dur="1000" fill="hold"/>
                                            <p:tgtEl>
                                              <p:spTgt spid="82"/>
                                            </p:tgtEl>
                                            <p:attrNameLst>
                                              <p:attrName>ppt_x</p:attrName>
                                            </p:attrNameLst>
                                          </p:cBhvr>
                                          <p:tavLst>
                                            <p:tav tm="0">
                                              <p:val>
                                                <p:strVal val="#ppt_x"/>
                                              </p:val>
                                            </p:tav>
                                            <p:tav tm="100000">
                                              <p:val>
                                                <p:strVal val="#ppt_x"/>
                                              </p:val>
                                            </p:tav>
                                          </p:tavLst>
                                        </p:anim>
                                        <p:anim calcmode="lin" valueType="num">
                                          <p:cBhvr additive="base">
                                            <p:cTn id="16" dur="1000" fill="hold"/>
                                            <p:tgtEl>
                                              <p:spTgt spid="8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75"/>
                                            </p:tgtEl>
                                            <p:attrNameLst>
                                              <p:attrName>style.visibility</p:attrName>
                                            </p:attrNameLst>
                                          </p:cBhvr>
                                          <p:to>
                                            <p:strVal val="visible"/>
                                          </p:to>
                                        </p:set>
                                        <p:animEffect transition="in" filter="fade">
                                          <p:cBhvr>
                                            <p:cTn id="21" dur="500"/>
                                            <p:tgtEl>
                                              <p:spTgt spid="75"/>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76"/>
                                            </p:tgtEl>
                                            <p:attrNameLst>
                                              <p:attrName>style.visibility</p:attrName>
                                            </p:attrNameLst>
                                          </p:cBhvr>
                                          <p:to>
                                            <p:strVal val="visible"/>
                                          </p:to>
                                        </p:set>
                                        <p:animEffect transition="in" filter="fade">
                                          <p:cBhvr>
                                            <p:cTn id="25" dur="500"/>
                                            <p:tgtEl>
                                              <p:spTgt spid="76"/>
                                            </p:tgtEl>
                                          </p:cBhvr>
                                        </p:animEffect>
                                      </p:childTnLst>
                                    </p:cTn>
                                  </p:par>
                                </p:childTnLst>
                              </p:cTn>
                            </p:par>
                            <p:par>
                              <p:cTn id="26" fill="hold">
                                <p:stCondLst>
                                  <p:cond delay="1000"/>
                                </p:stCondLst>
                                <p:childTnLst>
                                  <p:par>
                                    <p:cTn id="27" presetID="10" presetClass="entr" presetSubtype="0" fill="hold" grpId="0" nodeType="afterEffect">
                                      <p:stCondLst>
                                        <p:cond delay="0"/>
                                      </p:stCondLst>
                                      <p:childTnLst>
                                        <p:set>
                                          <p:cBhvr>
                                            <p:cTn id="28" dur="1" fill="hold">
                                              <p:stCondLst>
                                                <p:cond delay="0"/>
                                              </p:stCondLst>
                                            </p:cTn>
                                            <p:tgtEl>
                                              <p:spTgt spid="78"/>
                                            </p:tgtEl>
                                            <p:attrNameLst>
                                              <p:attrName>style.visibility</p:attrName>
                                            </p:attrNameLst>
                                          </p:cBhvr>
                                          <p:to>
                                            <p:strVal val="visible"/>
                                          </p:to>
                                        </p:set>
                                        <p:animEffect transition="in" filter="fade">
                                          <p:cBhvr>
                                            <p:cTn id="29" dur="500"/>
                                            <p:tgtEl>
                                              <p:spTgt spid="78"/>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96"/>
                                            </p:tgtEl>
                                            <p:attrNameLst>
                                              <p:attrName>style.visibility</p:attrName>
                                            </p:attrNameLst>
                                          </p:cBhvr>
                                          <p:to>
                                            <p:strVal val="visible"/>
                                          </p:to>
                                        </p:set>
                                        <p:anim calcmode="lin" valueType="num">
                                          <p:cBhvr>
                                            <p:cTn id="34" dur="500" fill="hold"/>
                                            <p:tgtEl>
                                              <p:spTgt spid="96"/>
                                            </p:tgtEl>
                                            <p:attrNameLst>
                                              <p:attrName>ppt_w</p:attrName>
                                            </p:attrNameLst>
                                          </p:cBhvr>
                                          <p:tavLst>
                                            <p:tav tm="0">
                                              <p:val>
                                                <p:fltVal val="0"/>
                                              </p:val>
                                            </p:tav>
                                            <p:tav tm="100000">
                                              <p:val>
                                                <p:strVal val="#ppt_w"/>
                                              </p:val>
                                            </p:tav>
                                          </p:tavLst>
                                        </p:anim>
                                        <p:anim calcmode="lin" valueType="num">
                                          <p:cBhvr>
                                            <p:cTn id="35" dur="500" fill="hold"/>
                                            <p:tgtEl>
                                              <p:spTgt spid="96"/>
                                            </p:tgtEl>
                                            <p:attrNameLst>
                                              <p:attrName>ppt_h</p:attrName>
                                            </p:attrNameLst>
                                          </p:cBhvr>
                                          <p:tavLst>
                                            <p:tav tm="0">
                                              <p:val>
                                                <p:fltVal val="0"/>
                                              </p:val>
                                            </p:tav>
                                            <p:tav tm="100000">
                                              <p:val>
                                                <p:strVal val="#ppt_h"/>
                                              </p:val>
                                            </p:tav>
                                          </p:tavLst>
                                        </p:anim>
                                        <p:animEffect transition="in" filter="fade">
                                          <p:cBhvr>
                                            <p:cTn id="36" dur="500"/>
                                            <p:tgtEl>
                                              <p:spTgt spid="96"/>
                                            </p:tgtEl>
                                          </p:cBhvr>
                                        </p:animEffect>
                                      </p:childTnLst>
                                    </p:cTn>
                                  </p:par>
                                </p:childTnLst>
                              </p:cTn>
                            </p:par>
                            <p:par>
                              <p:cTn id="37" fill="hold">
                                <p:stCondLst>
                                  <p:cond delay="500"/>
                                </p:stCondLst>
                                <p:childTnLst>
                                  <p:par>
                                    <p:cTn id="38" presetID="53" presetClass="entr" presetSubtype="16" fill="hold" nodeType="afterEffect">
                                      <p:stCondLst>
                                        <p:cond delay="0"/>
                                      </p:stCondLst>
                                      <p:childTnLst>
                                        <p:set>
                                          <p:cBhvr>
                                            <p:cTn id="39" dur="1" fill="hold">
                                              <p:stCondLst>
                                                <p:cond delay="0"/>
                                              </p:stCondLst>
                                            </p:cTn>
                                            <p:tgtEl>
                                              <p:spTgt spid="97"/>
                                            </p:tgtEl>
                                            <p:attrNameLst>
                                              <p:attrName>style.visibility</p:attrName>
                                            </p:attrNameLst>
                                          </p:cBhvr>
                                          <p:to>
                                            <p:strVal val="visible"/>
                                          </p:to>
                                        </p:set>
                                        <p:anim calcmode="lin" valueType="num">
                                          <p:cBhvr>
                                            <p:cTn id="40" dur="500" fill="hold"/>
                                            <p:tgtEl>
                                              <p:spTgt spid="97"/>
                                            </p:tgtEl>
                                            <p:attrNameLst>
                                              <p:attrName>ppt_w</p:attrName>
                                            </p:attrNameLst>
                                          </p:cBhvr>
                                          <p:tavLst>
                                            <p:tav tm="0">
                                              <p:val>
                                                <p:fltVal val="0"/>
                                              </p:val>
                                            </p:tav>
                                            <p:tav tm="100000">
                                              <p:val>
                                                <p:strVal val="#ppt_w"/>
                                              </p:val>
                                            </p:tav>
                                          </p:tavLst>
                                        </p:anim>
                                        <p:anim calcmode="lin" valueType="num">
                                          <p:cBhvr>
                                            <p:cTn id="41" dur="500" fill="hold"/>
                                            <p:tgtEl>
                                              <p:spTgt spid="97"/>
                                            </p:tgtEl>
                                            <p:attrNameLst>
                                              <p:attrName>ppt_h</p:attrName>
                                            </p:attrNameLst>
                                          </p:cBhvr>
                                          <p:tavLst>
                                            <p:tav tm="0">
                                              <p:val>
                                                <p:fltVal val="0"/>
                                              </p:val>
                                            </p:tav>
                                            <p:tav tm="100000">
                                              <p:val>
                                                <p:strVal val="#ppt_h"/>
                                              </p:val>
                                            </p:tav>
                                          </p:tavLst>
                                        </p:anim>
                                        <p:animEffect transition="in" filter="fade">
                                          <p:cBhvr>
                                            <p:cTn id="42" dur="500"/>
                                            <p:tgtEl>
                                              <p:spTgt spid="97"/>
                                            </p:tgtEl>
                                          </p:cBhvr>
                                        </p:animEffect>
                                      </p:childTnLst>
                                    </p:cTn>
                                  </p:par>
                                </p:childTnLst>
                              </p:cTn>
                            </p:par>
                            <p:par>
                              <p:cTn id="43" fill="hold">
                                <p:stCondLst>
                                  <p:cond delay="1000"/>
                                </p:stCondLst>
                                <p:childTnLst>
                                  <p:par>
                                    <p:cTn id="44" presetID="53" presetClass="entr" presetSubtype="16" fill="hold" nodeType="afterEffect">
                                      <p:stCondLst>
                                        <p:cond delay="0"/>
                                      </p:stCondLst>
                                      <p:childTnLst>
                                        <p:set>
                                          <p:cBhvr>
                                            <p:cTn id="45" dur="1" fill="hold">
                                              <p:stCondLst>
                                                <p:cond delay="0"/>
                                              </p:stCondLst>
                                            </p:cTn>
                                            <p:tgtEl>
                                              <p:spTgt spid="98"/>
                                            </p:tgtEl>
                                            <p:attrNameLst>
                                              <p:attrName>style.visibility</p:attrName>
                                            </p:attrNameLst>
                                          </p:cBhvr>
                                          <p:to>
                                            <p:strVal val="visible"/>
                                          </p:to>
                                        </p:set>
                                        <p:anim calcmode="lin" valueType="num">
                                          <p:cBhvr>
                                            <p:cTn id="46" dur="500" fill="hold"/>
                                            <p:tgtEl>
                                              <p:spTgt spid="98"/>
                                            </p:tgtEl>
                                            <p:attrNameLst>
                                              <p:attrName>ppt_w</p:attrName>
                                            </p:attrNameLst>
                                          </p:cBhvr>
                                          <p:tavLst>
                                            <p:tav tm="0">
                                              <p:val>
                                                <p:fltVal val="0"/>
                                              </p:val>
                                            </p:tav>
                                            <p:tav tm="100000">
                                              <p:val>
                                                <p:strVal val="#ppt_w"/>
                                              </p:val>
                                            </p:tav>
                                          </p:tavLst>
                                        </p:anim>
                                        <p:anim calcmode="lin" valueType="num">
                                          <p:cBhvr>
                                            <p:cTn id="47" dur="500" fill="hold"/>
                                            <p:tgtEl>
                                              <p:spTgt spid="98"/>
                                            </p:tgtEl>
                                            <p:attrNameLst>
                                              <p:attrName>ppt_h</p:attrName>
                                            </p:attrNameLst>
                                          </p:cBhvr>
                                          <p:tavLst>
                                            <p:tav tm="0">
                                              <p:val>
                                                <p:fltVal val="0"/>
                                              </p:val>
                                            </p:tav>
                                            <p:tav tm="100000">
                                              <p:val>
                                                <p:strVal val="#ppt_h"/>
                                              </p:val>
                                            </p:tav>
                                          </p:tavLst>
                                        </p:anim>
                                        <p:animEffect transition="in" filter="fade">
                                          <p:cBhvr>
                                            <p:cTn id="48" dur="500"/>
                                            <p:tgtEl>
                                              <p:spTgt spid="98"/>
                                            </p:tgtEl>
                                          </p:cBhvr>
                                        </p:animEffect>
                                      </p:childTnLst>
                                    </p:cTn>
                                  </p:par>
                                </p:childTnLst>
                              </p:cTn>
                            </p:par>
                            <p:par>
                              <p:cTn id="49" fill="hold">
                                <p:stCondLst>
                                  <p:cond delay="1500"/>
                                </p:stCondLst>
                                <p:childTnLst>
                                  <p:par>
                                    <p:cTn id="50" presetID="53" presetClass="entr" presetSubtype="16" fill="hold" nodeType="afterEffect">
                                      <p:stCondLst>
                                        <p:cond delay="0"/>
                                      </p:stCondLst>
                                      <p:childTnLst>
                                        <p:set>
                                          <p:cBhvr>
                                            <p:cTn id="51" dur="1" fill="hold">
                                              <p:stCondLst>
                                                <p:cond delay="0"/>
                                              </p:stCondLst>
                                            </p:cTn>
                                            <p:tgtEl>
                                              <p:spTgt spid="99"/>
                                            </p:tgtEl>
                                            <p:attrNameLst>
                                              <p:attrName>style.visibility</p:attrName>
                                            </p:attrNameLst>
                                          </p:cBhvr>
                                          <p:to>
                                            <p:strVal val="visible"/>
                                          </p:to>
                                        </p:set>
                                        <p:anim calcmode="lin" valueType="num">
                                          <p:cBhvr>
                                            <p:cTn id="52" dur="500" fill="hold"/>
                                            <p:tgtEl>
                                              <p:spTgt spid="99"/>
                                            </p:tgtEl>
                                            <p:attrNameLst>
                                              <p:attrName>ppt_w</p:attrName>
                                            </p:attrNameLst>
                                          </p:cBhvr>
                                          <p:tavLst>
                                            <p:tav tm="0">
                                              <p:val>
                                                <p:fltVal val="0"/>
                                              </p:val>
                                            </p:tav>
                                            <p:tav tm="100000">
                                              <p:val>
                                                <p:strVal val="#ppt_w"/>
                                              </p:val>
                                            </p:tav>
                                          </p:tavLst>
                                        </p:anim>
                                        <p:anim calcmode="lin" valueType="num">
                                          <p:cBhvr>
                                            <p:cTn id="53" dur="500" fill="hold"/>
                                            <p:tgtEl>
                                              <p:spTgt spid="99"/>
                                            </p:tgtEl>
                                            <p:attrNameLst>
                                              <p:attrName>ppt_h</p:attrName>
                                            </p:attrNameLst>
                                          </p:cBhvr>
                                          <p:tavLst>
                                            <p:tav tm="0">
                                              <p:val>
                                                <p:fltVal val="0"/>
                                              </p:val>
                                            </p:tav>
                                            <p:tav tm="100000">
                                              <p:val>
                                                <p:strVal val="#ppt_h"/>
                                              </p:val>
                                            </p:tav>
                                          </p:tavLst>
                                        </p:anim>
                                        <p:animEffect transition="in" filter="fade">
                                          <p:cBhvr>
                                            <p:cTn id="54" dur="500"/>
                                            <p:tgtEl>
                                              <p:spTgt spid="99"/>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95"/>
                                            </p:tgtEl>
                                            <p:attrNameLst>
                                              <p:attrName>style.visibility</p:attrName>
                                            </p:attrNameLst>
                                          </p:cBhvr>
                                          <p:to>
                                            <p:strVal val="visible"/>
                                          </p:to>
                                        </p:set>
                                        <p:animEffect transition="in" filter="fade">
                                          <p:cBhvr>
                                            <p:cTn id="59" dur="500"/>
                                            <p:tgtEl>
                                              <p:spTgt spid="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p:bldP spid="76" grpId="0"/>
          <p:bldP spid="78" grpId="0"/>
          <p:bldP spid="95" grpId="0"/>
        </p:bldLst>
      </p:timing>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LMS_API_VERSION" val="SCORM 2004 (2nd edition)"/>
  <p:tag name="ISPRING_ULTRA_SCORM_COURCE_TITLE" val="L5 - Tuan 7 - Bài 7. Cấu trúc cây thư mục hợp lý"/>
  <p:tag name="ISPRING_ULTRA_SCORM_COURSE_ID" val="D57F1B00-FBEC-4F07-A2BF-C3F756289122"/>
  <p:tag name="ISPRING_CMI5_LAUNCH_METHOD" val="any window"/>
  <p:tag name="ISPRING_SCORM_ENDPOINT" val="&lt;endpoint&gt;&lt;enable&gt;0&lt;/enable&gt;&lt;lrs&gt;http://&lt;/lrs&gt;&lt;auth&gt;0&lt;/auth&gt;&lt;login&gt;&lt;/login&gt;&lt;password&gt;&lt;/password&gt;&lt;key&gt;&lt;/key&gt;&lt;name&gt;&lt;/name&gt;&lt;email&gt;&lt;/email&gt;&lt;/endpoint&gt;&#10;"/>
  <p:tag name="ISPRINGCLOUDFOLDERID" val="1"/>
  <p:tag name="ISPRINGONLINEFOLDERID" val="1"/>
  <p:tag name="ISPRING_OUTPUT_FOLDER" val="[[&quot;\uFFFD^&gt;t{E3A5C7C8-2CB8-4986-8EB8-0E13DFCCA165}&quot;,&quot;C:\\Users\\GHC\\Documents\\E-Learning\\Lop 5&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universal&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
  <p:tag name="ISPRING_SCORM_RATE_SLIDES" val="0"/>
  <p:tag name="ISPRING_SCORM_RATE_QUIZZES" val="0"/>
  <p:tag name="ISPRING_SCORM_PASSING_SCORE" val="0.000000"/>
  <p:tag name="ISPRING_CURRENT_PLAYER_ID" val="universal"/>
  <p:tag name="ISPRING_PRESENTATION_TITLE" val="L5 - Tuan 7 - Bài 7. Cấu trúc cây thư mục hợp lý"/>
</p:tagLst>
</file>

<file path=ppt/tags/tag10.xml><?xml version="1.0" encoding="utf-8"?>
<p:tagLst xmlns:a="http://schemas.openxmlformats.org/drawingml/2006/main" xmlns:r="http://schemas.openxmlformats.org/officeDocument/2006/relationships" xmlns:p="http://schemas.openxmlformats.org/presentationml/2006/main">
  <p:tag name="GENSWF_SLIDE_UID" val="{F5B548CE-F9D8-4E1E-958B-0A1AD054FC9F}:257"/>
</p:tagLst>
</file>

<file path=ppt/tags/tag11.xml><?xml version="1.0" encoding="utf-8"?>
<p:tagLst xmlns:a="http://schemas.openxmlformats.org/drawingml/2006/main" xmlns:r="http://schemas.openxmlformats.org/officeDocument/2006/relationships" xmlns:p="http://schemas.openxmlformats.org/presentationml/2006/main">
  <p:tag name="GENSWF_SLIDE_UID" val="{DF7F36D2-E08C-49C5-97A2-B68D2CCEC698}:977"/>
</p:tagLst>
</file>

<file path=ppt/tags/tag12.xml><?xml version="1.0" encoding="utf-8"?>
<p:tagLst xmlns:a="http://schemas.openxmlformats.org/drawingml/2006/main" xmlns:r="http://schemas.openxmlformats.org/officeDocument/2006/relationships" xmlns:p="http://schemas.openxmlformats.org/presentationml/2006/main">
  <p:tag name="GENSWF_SLIDE_UID" val="{775A77B3-28ED-47EA-8E72-F8C661C2226B}:978"/>
</p:tagLst>
</file>

<file path=ppt/tags/tag13.xml><?xml version="1.0" encoding="utf-8"?>
<p:tagLst xmlns:a="http://schemas.openxmlformats.org/drawingml/2006/main" xmlns:r="http://schemas.openxmlformats.org/officeDocument/2006/relationships" xmlns:p="http://schemas.openxmlformats.org/presentationml/2006/main">
  <p:tag name="GENSWF_SLIDE_UID" val="{D32483AB-F53E-4721-B01E-4723A875F6E3}:979"/>
</p:tagLst>
</file>

<file path=ppt/tags/tag14.xml><?xml version="1.0" encoding="utf-8"?>
<p:tagLst xmlns:a="http://schemas.openxmlformats.org/drawingml/2006/main" xmlns:r="http://schemas.openxmlformats.org/officeDocument/2006/relationships" xmlns:p="http://schemas.openxmlformats.org/presentationml/2006/main">
  <p:tag name="GENSWF_SLIDE_UID" val="{892F474C-C879-425B-9003-6C2A09B69532}:980"/>
</p:tagLst>
</file>

<file path=ppt/tags/tag15.xml><?xml version="1.0" encoding="utf-8"?>
<p:tagLst xmlns:a="http://schemas.openxmlformats.org/drawingml/2006/main" xmlns:r="http://schemas.openxmlformats.org/officeDocument/2006/relationships" xmlns:p="http://schemas.openxmlformats.org/presentationml/2006/main">
  <p:tag name="GENSWF_SLIDE_UID" val="{85177888-0C05-45AC-A870-943D5E0ADABA}:266"/>
</p:tagLst>
</file>

<file path=ppt/tags/tag16.xml><?xml version="1.0" encoding="utf-8"?>
<p:tagLst xmlns:a="http://schemas.openxmlformats.org/drawingml/2006/main" xmlns:r="http://schemas.openxmlformats.org/officeDocument/2006/relationships" xmlns:p="http://schemas.openxmlformats.org/presentationml/2006/main">
  <p:tag name="GENSWF_SLIDE_UID" val="{0B8AEC10-63E5-49BE-B2CC-D638DE710291}:259"/>
</p:tagLst>
</file>

<file path=ppt/tags/tag17.xml><?xml version="1.0" encoding="utf-8"?>
<p:tagLst xmlns:a="http://schemas.openxmlformats.org/drawingml/2006/main" xmlns:r="http://schemas.openxmlformats.org/officeDocument/2006/relationships" xmlns:p="http://schemas.openxmlformats.org/presentationml/2006/main">
  <p:tag name="GENSWF_SLIDE_UID" val="{92D0F1B5-9FD5-4269-855D-B3BB26A88CFB}:258"/>
</p:tagLst>
</file>

<file path=ppt/tags/tag2.xml><?xml version="1.0" encoding="utf-8"?>
<p:tagLst xmlns:a="http://schemas.openxmlformats.org/drawingml/2006/main" xmlns:r="http://schemas.openxmlformats.org/officeDocument/2006/relationships" xmlns:p="http://schemas.openxmlformats.org/presentationml/2006/main">
  <p:tag name="GENSWF_SLIDE_UID" val="{D008DA02-8888-4B56-A4EB-586B32806CC0}:256"/>
</p:tagLst>
</file>

<file path=ppt/tags/tag3.xml><?xml version="1.0" encoding="utf-8"?>
<p:tagLst xmlns:a="http://schemas.openxmlformats.org/drawingml/2006/main" xmlns:r="http://schemas.openxmlformats.org/officeDocument/2006/relationships" xmlns:p="http://schemas.openxmlformats.org/presentationml/2006/main">
  <p:tag name="GENSWF_SLIDE_UID" val="{8173B98D-1B33-4389-8210-815FC985E711}:264"/>
</p:tagLst>
</file>

<file path=ppt/tags/tag4.xml><?xml version="1.0" encoding="utf-8"?>
<p:tagLst xmlns:a="http://schemas.openxmlformats.org/drawingml/2006/main" xmlns:r="http://schemas.openxmlformats.org/officeDocument/2006/relationships" xmlns:p="http://schemas.openxmlformats.org/presentationml/2006/main">
  <p:tag name="GENSWF_SLIDE_UID" val="{9A9B1198-935F-4E43-A217-3947DD4025CF}:267"/>
</p:tagLst>
</file>

<file path=ppt/tags/tag5.xml><?xml version="1.0" encoding="utf-8"?>
<p:tagLst xmlns:a="http://schemas.openxmlformats.org/drawingml/2006/main" xmlns:r="http://schemas.openxmlformats.org/officeDocument/2006/relationships" xmlns:p="http://schemas.openxmlformats.org/presentationml/2006/main">
  <p:tag name="GENSWF_SLIDE_UID" val="{336BFFDB-54DA-4AE8-A173-CCF5EEB55924}:981"/>
</p:tagLst>
</file>

<file path=ppt/tags/tag6.xml><?xml version="1.0" encoding="utf-8"?>
<p:tagLst xmlns:a="http://schemas.openxmlformats.org/drawingml/2006/main" xmlns:r="http://schemas.openxmlformats.org/officeDocument/2006/relationships" xmlns:p="http://schemas.openxmlformats.org/presentationml/2006/main">
  <p:tag name="GENSWF_SLIDE_UID" val="{7544F4CE-0E34-4EF4-94DF-D6AC29685EE2}:982"/>
</p:tagLst>
</file>

<file path=ppt/tags/tag7.xml><?xml version="1.0" encoding="utf-8"?>
<p:tagLst xmlns:a="http://schemas.openxmlformats.org/drawingml/2006/main" xmlns:r="http://schemas.openxmlformats.org/officeDocument/2006/relationships" xmlns:p="http://schemas.openxmlformats.org/presentationml/2006/main">
  <p:tag name="GENSWF_SLIDE_UID" val="{E34FDE7E-8017-459F-99BD-5ED05687270A}:261"/>
</p:tagLst>
</file>

<file path=ppt/tags/tag8.xml><?xml version="1.0" encoding="utf-8"?>
<p:tagLst xmlns:a="http://schemas.openxmlformats.org/drawingml/2006/main" xmlns:r="http://schemas.openxmlformats.org/officeDocument/2006/relationships" xmlns:p="http://schemas.openxmlformats.org/presentationml/2006/main">
  <p:tag name="GENSWF_SLIDE_UID" val="{865BBB6F-BF3D-4D87-A0E5-26D5C7045F19}:983"/>
</p:tagLst>
</file>

<file path=ppt/tags/tag9.xml><?xml version="1.0" encoding="utf-8"?>
<p:tagLst xmlns:a="http://schemas.openxmlformats.org/drawingml/2006/main" xmlns:r="http://schemas.openxmlformats.org/officeDocument/2006/relationships" xmlns:p="http://schemas.openxmlformats.org/presentationml/2006/main">
  <p:tag name="GENSWF_SLIDE_UID" val="{C6843B10-C53A-4EF0-AF1E-7E69DDA4B5EF}:97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336</TotalTime>
  <Words>992</Words>
  <Application>Microsoft Office PowerPoint</Application>
  <PresentationFormat>Custom</PresentationFormat>
  <Paragraphs>91</Paragraphs>
  <Slides>16</Slides>
  <Notes>2</Notes>
  <HiddenSlides>0</HiddenSlides>
  <MMClips>7</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16</vt:i4>
      </vt:variant>
    </vt:vector>
  </HeadingPairs>
  <TitlesOfParts>
    <vt:vector size="25" baseType="lpstr">
      <vt:lpstr>Times New Roman</vt:lpstr>
      <vt:lpstr>Arial Bold</vt:lpstr>
      <vt:lpstr>Coustard</vt:lpstr>
      <vt:lpstr>Wingdings</vt:lpstr>
      <vt:lpstr>iCiel Cadena</vt:lpstr>
      <vt:lpstr>Arial</vt:lpstr>
      <vt:lpstr>Calibri</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L5 - Tuan 7 - Bài 7. Cấu trúc cây thư mục hợp lý</dc:title>
  <cp:lastModifiedBy>GHC</cp:lastModifiedBy>
  <cp:revision>27</cp:revision>
  <dcterms:created xsi:type="dcterms:W3CDTF">2006-08-16T00:00:00Z</dcterms:created>
  <dcterms:modified xsi:type="dcterms:W3CDTF">2025-01-15T09:24:14Z</dcterms:modified>
  <dc:identifier>DAGEvgh5pV8</dc:identifier>
</cp:coreProperties>
</file>