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683" r:id="rId2"/>
  </p:sldMasterIdLst>
  <p:notesMasterIdLst>
    <p:notesMasterId r:id="rId22"/>
  </p:notesMasterIdLst>
  <p:handoutMasterIdLst>
    <p:handoutMasterId r:id="rId23"/>
  </p:handoutMasterIdLst>
  <p:sldIdLst>
    <p:sldId id="259" r:id="rId3"/>
    <p:sldId id="290" r:id="rId4"/>
    <p:sldId id="291" r:id="rId5"/>
    <p:sldId id="258" r:id="rId6"/>
    <p:sldId id="293" r:id="rId7"/>
    <p:sldId id="337" r:id="rId8"/>
    <p:sldId id="327" r:id="rId9"/>
    <p:sldId id="343" r:id="rId10"/>
    <p:sldId id="335" r:id="rId11"/>
    <p:sldId id="344" r:id="rId12"/>
    <p:sldId id="340" r:id="rId13"/>
    <p:sldId id="345" r:id="rId14"/>
    <p:sldId id="341" r:id="rId15"/>
    <p:sldId id="318" r:id="rId16"/>
    <p:sldId id="347" r:id="rId17"/>
    <p:sldId id="342" r:id="rId18"/>
    <p:sldId id="295" r:id="rId19"/>
    <p:sldId id="346" r:id="rId20"/>
    <p:sldId id="288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lide đầu" id="{3D4055E5-5CFE-4790-998C-1917D48667B4}">
          <p14:sldIdLst>
            <p14:sldId id="259"/>
          </p14:sldIdLst>
        </p14:section>
        <p14:section name="Khởi động" id="{B75565D4-3477-4255-9126-CBF6E9368C13}">
          <p14:sldIdLst>
            <p14:sldId id="290"/>
            <p14:sldId id="291"/>
          </p14:sldIdLst>
        </p14:section>
        <p14:section name="Mục tiêu" id="{13D4DCCC-C710-484F-A5FE-C7646573EE50}">
          <p14:sldIdLst>
            <p14:sldId id="258"/>
          </p14:sldIdLst>
        </p14:section>
        <p14:section name="Các hoạt động" id="{FC4D5219-C23C-443D-BD62-AD8A50E25F65}">
          <p14:sldIdLst/>
        </p14:section>
        <p14:section name="Thực hành" id="{1A2AF429-3E1E-4BE7-BFAB-69A638DBF1B4}">
          <p14:sldIdLst>
            <p14:sldId id="293"/>
            <p14:sldId id="337"/>
            <p14:sldId id="327"/>
            <p14:sldId id="343"/>
            <p14:sldId id="335"/>
            <p14:sldId id="344"/>
            <p14:sldId id="340"/>
            <p14:sldId id="345"/>
            <p14:sldId id="341"/>
          </p14:sldIdLst>
        </p14:section>
        <p14:section name="Luyện tập" id="{F0ED2D4E-0E6F-47FE-9C9B-325778FD74FB}">
          <p14:sldIdLst>
            <p14:sldId id="318"/>
            <p14:sldId id="347"/>
            <p14:sldId id="342"/>
          </p14:sldIdLst>
        </p14:section>
        <p14:section name="Ghi nhớ" id="{01E20043-9986-4CF3-A2FF-61E53683A4A0}">
          <p14:sldIdLst>
            <p14:sldId id="295"/>
            <p14:sldId id="346"/>
          </p14:sldIdLst>
        </p14:section>
        <p14:section name="Tạm biệt" id="{805793CA-235C-48D5-8B99-8F60272EEBBF}">
          <p14:sldIdLst>
            <p14:sldId id="288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F75B2088-E863-468F-05CC-030C7A85D6C6}" name="Tu Nguyen" initials="TN" userId="78274b7b7f805cc5" providerId="Windows Liv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18488A"/>
    <a:srgbClr val="F39800"/>
    <a:srgbClr val="F5B400"/>
    <a:srgbClr val="6AC4F1"/>
    <a:srgbClr val="FFBF53"/>
    <a:srgbClr val="FFC000"/>
    <a:srgbClr val="008CCF"/>
    <a:srgbClr val="00B0F0"/>
    <a:srgbClr val="D48A4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614" autoAdjust="0"/>
    <p:restoredTop sz="73059" autoAdjust="0"/>
  </p:normalViewPr>
  <p:slideViewPr>
    <p:cSldViewPr snapToGrid="0">
      <p:cViewPr varScale="1">
        <p:scale>
          <a:sx n="63" d="100"/>
          <a:sy n="63" d="100"/>
        </p:scale>
        <p:origin x="595" y="53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76" d="100"/>
          <a:sy n="76" d="100"/>
        </p:scale>
        <p:origin x="2856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handoutMaster" Target="handoutMasters/handoutMaster1.xml"/><Relationship Id="rId28" Type="http://schemas.microsoft.com/office/2018/10/relationships/authors" Target="author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9FD2288-A423-DF80-E117-59A6A47ED7E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E4E4890-48C4-B43B-ECDE-E7D6C68D183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8AE7CA-3566-4A4F-BFD2-E094316A71C9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739B7F7-41D5-C052-5F58-523491E4298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EF85038-D7BD-3202-AB8C-65BCE9F919E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980B4E-8770-4B83-ADF5-231C3B965F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479834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0EE7D9-50C5-4869-B733-30DCDD2A1896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BC8588-3E2C-4C98-B9BD-2A8EEA783E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5543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Bức tranh bên phải có them cây, mặt trời và được tô màu nhìn đẹp hơn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BC8588-3E2C-4C98-B9BD-2A8EEA783E4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67481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BC8588-3E2C-4C98-B9BD-2A8EEA783E4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3905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BC8588-3E2C-4C98-B9BD-2A8EEA783E4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79182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BC8588-3E2C-4C98-B9BD-2A8EEA783E4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5224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Tô lại màu khác cho quả bóng đó.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BC8588-3E2C-4C98-B9BD-2A8EEA783E4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59366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BC8588-3E2C-4C98-B9BD-2A8EEA783E4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5592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BC8588-3E2C-4C98-B9BD-2A8EEA783E4C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98863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sv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35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26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31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26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1.png"/><Relationship Id="rId4" Type="http://schemas.openxmlformats.org/officeDocument/2006/relationships/image" Target="../media/image26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0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0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7.gif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6.png"/><Relationship Id="rId4" Type="http://schemas.openxmlformats.org/officeDocument/2006/relationships/image" Target="../media/image17.gif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1.svg"/><Relationship Id="rId5" Type="http://schemas.openxmlformats.org/officeDocument/2006/relationships/image" Target="../media/image50.png"/><Relationship Id="rId4" Type="http://schemas.openxmlformats.org/officeDocument/2006/relationships/image" Target="../media/image49.sv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3.svg"/><Relationship Id="rId5" Type="http://schemas.openxmlformats.org/officeDocument/2006/relationships/image" Target="../media/image52.png"/><Relationship Id="rId4" Type="http://schemas.openxmlformats.org/officeDocument/2006/relationships/image" Target="../media/image49.sv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4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6.svg"/><Relationship Id="rId5" Type="http://schemas.openxmlformats.org/officeDocument/2006/relationships/image" Target="../media/image50.png"/><Relationship Id="rId4" Type="http://schemas.openxmlformats.org/officeDocument/2006/relationships/image" Target="../media/image55.svg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jp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jp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5.pn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12.png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gif"/><Relationship Id="rId3" Type="http://schemas.openxmlformats.org/officeDocument/2006/relationships/tags" Target="../tags/tag3.xml"/><Relationship Id="rId7" Type="http://schemas.openxmlformats.org/officeDocument/2006/relationships/image" Target="../media/image16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15.png"/><Relationship Id="rId5" Type="http://schemas.openxmlformats.org/officeDocument/2006/relationships/image" Target="../media/image1.jpg"/><Relationship Id="rId4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17.gif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.jp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2.svg"/><Relationship Id="rId5" Type="http://schemas.openxmlformats.org/officeDocument/2006/relationships/image" Target="../media/image21.png"/><Relationship Id="rId4" Type="http://schemas.openxmlformats.org/officeDocument/2006/relationships/image" Target="../media/image20.sv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Custom Layout"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46">
            <a:extLst>
              <a:ext uri="{FF2B5EF4-FFF2-40B4-BE49-F238E27FC236}">
                <a16:creationId xmlns:a16="http://schemas.microsoft.com/office/drawing/2014/main" id="{182AC72E-4D1C-1DE4-B80A-724DED666E8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018244" y="2602647"/>
            <a:ext cx="6206266" cy="4639458"/>
          </a:xfrm>
          <a:prstGeom prst="rect">
            <a:avLst/>
          </a:prstGeom>
        </p:spPr>
      </p:pic>
      <p:sp>
        <p:nvSpPr>
          <p:cNvPr id="7" name="Freeform 2">
            <a:extLst>
              <a:ext uri="{FF2B5EF4-FFF2-40B4-BE49-F238E27FC236}">
                <a16:creationId xmlns:a16="http://schemas.microsoft.com/office/drawing/2014/main" id="{52E3B831-7B00-CC83-B234-7433F22AB2EF}"/>
              </a:ext>
            </a:extLst>
          </p:cNvPr>
          <p:cNvSpPr/>
          <p:nvPr/>
        </p:nvSpPr>
        <p:spPr>
          <a:xfrm>
            <a:off x="-1320536" y="1146799"/>
            <a:ext cx="5219259" cy="1955610"/>
          </a:xfrm>
          <a:custGeom>
            <a:avLst/>
            <a:gdLst/>
            <a:ahLst/>
            <a:cxnLst/>
            <a:rect l="l" t="t" r="r" b="b"/>
            <a:pathLst>
              <a:path w="8548848" h="3398167">
                <a:moveTo>
                  <a:pt x="0" y="0"/>
                </a:moveTo>
                <a:lnTo>
                  <a:pt x="8548848" y="0"/>
                </a:lnTo>
                <a:lnTo>
                  <a:pt x="8548848" y="3398167"/>
                </a:lnTo>
                <a:lnTo>
                  <a:pt x="0" y="339816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0" name="Group 5">
            <a:extLst>
              <a:ext uri="{FF2B5EF4-FFF2-40B4-BE49-F238E27FC236}">
                <a16:creationId xmlns:a16="http://schemas.microsoft.com/office/drawing/2014/main" id="{2D97901E-C600-34AA-030C-04226699C0B6}"/>
              </a:ext>
            </a:extLst>
          </p:cNvPr>
          <p:cNvGrpSpPr/>
          <p:nvPr/>
        </p:nvGrpSpPr>
        <p:grpSpPr>
          <a:xfrm>
            <a:off x="1881195" y="389897"/>
            <a:ext cx="8699858" cy="2719173"/>
            <a:chOff x="0" y="0"/>
            <a:chExt cx="3812861" cy="1264268"/>
          </a:xfrm>
        </p:grpSpPr>
        <p:sp>
          <p:nvSpPr>
            <p:cNvPr id="15" name="Freeform 6">
              <a:extLst>
                <a:ext uri="{FF2B5EF4-FFF2-40B4-BE49-F238E27FC236}">
                  <a16:creationId xmlns:a16="http://schemas.microsoft.com/office/drawing/2014/main" id="{F09ED8A6-DF0F-DA76-83C8-4FF9FEA4050E}"/>
                </a:ext>
              </a:extLst>
            </p:cNvPr>
            <p:cNvSpPr/>
            <p:nvPr/>
          </p:nvSpPr>
          <p:spPr>
            <a:xfrm>
              <a:off x="0" y="0"/>
              <a:ext cx="3812861" cy="1264268"/>
            </a:xfrm>
            <a:custGeom>
              <a:avLst/>
              <a:gdLst/>
              <a:ahLst/>
              <a:cxnLst/>
              <a:rect l="l" t="t" r="r" b="b"/>
              <a:pathLst>
                <a:path w="3812861" h="1264268">
                  <a:moveTo>
                    <a:pt x="1906431" y="0"/>
                  </a:moveTo>
                  <a:cubicBezTo>
                    <a:pt x="853538" y="0"/>
                    <a:pt x="0" y="283016"/>
                    <a:pt x="0" y="632134"/>
                  </a:cubicBezTo>
                  <a:cubicBezTo>
                    <a:pt x="0" y="981252"/>
                    <a:pt x="853538" y="1264268"/>
                    <a:pt x="1906431" y="1264268"/>
                  </a:cubicBezTo>
                  <a:cubicBezTo>
                    <a:pt x="2959323" y="1264268"/>
                    <a:pt x="3812861" y="981252"/>
                    <a:pt x="3812861" y="632134"/>
                  </a:cubicBezTo>
                  <a:cubicBezTo>
                    <a:pt x="3812861" y="283016"/>
                    <a:pt x="2959323" y="0"/>
                    <a:pt x="1906431" y="0"/>
                  </a:cubicBezTo>
                  <a:close/>
                </a:path>
              </a:pathLst>
            </a:custGeom>
            <a:solidFill>
              <a:srgbClr val="00489D"/>
            </a:solidFill>
            <a:ln w="9525" cap="sq">
              <a:solidFill>
                <a:srgbClr val="F4E4D8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7">
              <a:extLst>
                <a:ext uri="{FF2B5EF4-FFF2-40B4-BE49-F238E27FC236}">
                  <a16:creationId xmlns:a16="http://schemas.microsoft.com/office/drawing/2014/main" id="{CBB534B6-5146-4D27-8540-84953F0CDA3E}"/>
                </a:ext>
              </a:extLst>
            </p:cNvPr>
            <p:cNvSpPr txBox="1"/>
            <p:nvPr/>
          </p:nvSpPr>
          <p:spPr>
            <a:xfrm>
              <a:off x="357456" y="80425"/>
              <a:ext cx="3097950" cy="106531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54E03A0-350D-A8C6-48BF-5E890C8A4C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7BE53-ECA9-418E-8714-115D2A40A3F7}" type="datetime1">
              <a:rPr lang="vi-VN" smtClean="0"/>
              <a:t>10/10/2024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BB143F8-00CE-0E55-5473-99A7BD2DAC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1AD1B-201A-4EFC-8B98-E6BC70A7F17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Freeform 3">
            <a:extLst>
              <a:ext uri="{FF2B5EF4-FFF2-40B4-BE49-F238E27FC236}">
                <a16:creationId xmlns:a16="http://schemas.microsoft.com/office/drawing/2014/main" id="{56E9DB31-975D-2DCE-6183-A52AB72361A3}"/>
              </a:ext>
            </a:extLst>
          </p:cNvPr>
          <p:cNvSpPr/>
          <p:nvPr/>
        </p:nvSpPr>
        <p:spPr>
          <a:xfrm>
            <a:off x="-1748560" y="3957852"/>
            <a:ext cx="4171522" cy="1563032"/>
          </a:xfrm>
          <a:custGeom>
            <a:avLst/>
            <a:gdLst/>
            <a:ahLst/>
            <a:cxnLst/>
            <a:rect l="l" t="t" r="r" b="b"/>
            <a:pathLst>
              <a:path w="6832715" h="2716004">
                <a:moveTo>
                  <a:pt x="0" y="0"/>
                </a:moveTo>
                <a:lnTo>
                  <a:pt x="6832714" y="0"/>
                </a:lnTo>
                <a:lnTo>
                  <a:pt x="6832714" y="2716004"/>
                </a:lnTo>
                <a:lnTo>
                  <a:pt x="0" y="271600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4">
            <a:extLst>
              <a:ext uri="{FF2B5EF4-FFF2-40B4-BE49-F238E27FC236}">
                <a16:creationId xmlns:a16="http://schemas.microsoft.com/office/drawing/2014/main" id="{C601CEEB-3BB3-A5D2-EA0A-CCC41B621323}"/>
              </a:ext>
            </a:extLst>
          </p:cNvPr>
          <p:cNvSpPr/>
          <p:nvPr/>
        </p:nvSpPr>
        <p:spPr>
          <a:xfrm rot="484080" flipH="1">
            <a:off x="8285928" y="-166179"/>
            <a:ext cx="5405860" cy="2025528"/>
          </a:xfrm>
          <a:custGeom>
            <a:avLst/>
            <a:gdLst/>
            <a:ahLst/>
            <a:cxnLst/>
            <a:rect l="l" t="t" r="r" b="b"/>
            <a:pathLst>
              <a:path w="8854490" h="3519660">
                <a:moveTo>
                  <a:pt x="8854490" y="0"/>
                </a:moveTo>
                <a:lnTo>
                  <a:pt x="0" y="0"/>
                </a:lnTo>
                <a:lnTo>
                  <a:pt x="0" y="3519660"/>
                </a:lnTo>
                <a:lnTo>
                  <a:pt x="8854490" y="3519660"/>
                </a:lnTo>
                <a:lnTo>
                  <a:pt x="885449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0">
            <a:extLst>
              <a:ext uri="{FF2B5EF4-FFF2-40B4-BE49-F238E27FC236}">
                <a16:creationId xmlns:a16="http://schemas.microsoft.com/office/drawing/2014/main" id="{EC1BEC1E-81AB-079E-943D-94832824CAFD}"/>
              </a:ext>
            </a:extLst>
          </p:cNvPr>
          <p:cNvSpPr/>
          <p:nvPr/>
        </p:nvSpPr>
        <p:spPr>
          <a:xfrm>
            <a:off x="9173756" y="3766462"/>
            <a:ext cx="4605720" cy="1725723"/>
          </a:xfrm>
          <a:custGeom>
            <a:avLst/>
            <a:gdLst/>
            <a:ahLst/>
            <a:cxnLst/>
            <a:rect l="l" t="t" r="r" b="b"/>
            <a:pathLst>
              <a:path w="7543907" h="2998703">
                <a:moveTo>
                  <a:pt x="0" y="0"/>
                </a:moveTo>
                <a:lnTo>
                  <a:pt x="7543907" y="0"/>
                </a:lnTo>
                <a:lnTo>
                  <a:pt x="7543907" y="2998704"/>
                </a:lnTo>
                <a:lnTo>
                  <a:pt x="0" y="299870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2393D3D-27C5-3CE4-A80D-A33ECA1D5D77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r>
              <a:rPr lang="en-US"/>
              <a:t>Hành trang công dân số lớp 1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4C3E68F6-1DF1-5735-8C41-3C485FB4D637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5450826" y="787458"/>
            <a:ext cx="2095500" cy="962025"/>
          </a:xfrm>
        </p:spPr>
        <p:txBody>
          <a:bodyPr>
            <a:normAutofit/>
          </a:bodyPr>
          <a:lstStyle>
            <a:lvl1pPr marL="0" indent="0">
              <a:buNone/>
              <a:defRPr sz="5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 err="1"/>
              <a:t>Bài</a:t>
            </a:r>
            <a:r>
              <a:rPr lang="en-US" dirty="0"/>
              <a:t> </a:t>
            </a:r>
          </a:p>
        </p:txBody>
      </p:sp>
      <p:sp>
        <p:nvSpPr>
          <p:cNvPr id="19" name="Text Placeholder 17">
            <a:extLst>
              <a:ext uri="{FF2B5EF4-FFF2-40B4-BE49-F238E27FC236}">
                <a16:creationId xmlns:a16="http://schemas.microsoft.com/office/drawing/2014/main" id="{5E08176D-DF9A-F3DF-5CBB-F3C2B0C48591}"/>
              </a:ext>
            </a:extLst>
          </p:cNvPr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2561681" y="1665029"/>
            <a:ext cx="7338886" cy="962025"/>
          </a:xfrm>
        </p:spPr>
        <p:txBody>
          <a:bodyPr>
            <a:normAutofit/>
          </a:bodyPr>
          <a:lstStyle>
            <a:lvl1pPr marL="0" indent="0">
              <a:buNone/>
              <a:defRPr sz="5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084938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D859300-941C-CA53-AAB9-DB8314D024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F464A-62BA-4315-993C-8693F59540C6}" type="datetime1">
              <a:rPr lang="vi-VN" smtClean="0"/>
              <a:t>10/10/2024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A500CA6-DB03-866E-4205-76B30A701A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Hành trang công dân số lớp 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B0F5494-8E0C-322C-D17F-4B22C7BC8F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1AD1B-201A-4EFC-8B98-E6BC70A7F178}" type="slidenum">
              <a:rPr lang="en-US" smtClean="0"/>
              <a:t>‹#›</a:t>
            </a:fld>
            <a:endParaRPr lang="en-US"/>
          </a:p>
        </p:txBody>
      </p:sp>
      <p:cxnSp>
        <p:nvCxnSpPr>
          <p:cNvPr id="44" name="直接连接符 2">
            <a:extLst>
              <a:ext uri="{FF2B5EF4-FFF2-40B4-BE49-F238E27FC236}">
                <a16:creationId xmlns:a16="http://schemas.microsoft.com/office/drawing/2014/main" id="{8F10E5AE-CD40-164C-1DE2-DA6575165D9E}"/>
              </a:ext>
            </a:extLst>
          </p:cNvPr>
          <p:cNvCxnSpPr>
            <a:cxnSpLocks/>
          </p:cNvCxnSpPr>
          <p:nvPr userDrawn="1"/>
        </p:nvCxnSpPr>
        <p:spPr>
          <a:xfrm>
            <a:off x="6068622" y="1348204"/>
            <a:ext cx="0" cy="4371678"/>
          </a:xfrm>
          <a:prstGeom prst="line">
            <a:avLst/>
          </a:prstGeom>
          <a:noFill/>
          <a:ln w="28575" cap="flat" cmpd="sng" algn="ctr">
            <a:solidFill>
              <a:srgbClr val="3F404B"/>
            </a:solidFill>
            <a:prstDash val="sysDot"/>
            <a:miter lim="800000"/>
          </a:ln>
          <a:effectLst/>
        </p:spPr>
      </p:cxnSp>
      <p:grpSp>
        <p:nvGrpSpPr>
          <p:cNvPr id="2" name="Group 1">
            <a:extLst>
              <a:ext uri="{FF2B5EF4-FFF2-40B4-BE49-F238E27FC236}">
                <a16:creationId xmlns:a16="http://schemas.microsoft.com/office/drawing/2014/main" id="{24F7A2B8-60CE-822A-23D3-7F66E5DC56DB}"/>
              </a:ext>
            </a:extLst>
          </p:cNvPr>
          <p:cNvGrpSpPr/>
          <p:nvPr userDrawn="1"/>
        </p:nvGrpSpPr>
        <p:grpSpPr>
          <a:xfrm>
            <a:off x="2314436" y="1488922"/>
            <a:ext cx="4338475" cy="1729435"/>
            <a:chOff x="2314436" y="1488922"/>
            <a:chExt cx="4338475" cy="1729435"/>
          </a:xfrm>
        </p:grpSpPr>
        <p:pic>
          <p:nvPicPr>
            <p:cNvPr id="46" name="图片 4">
              <a:extLst>
                <a:ext uri="{FF2B5EF4-FFF2-40B4-BE49-F238E27FC236}">
                  <a16:creationId xmlns:a16="http://schemas.microsoft.com/office/drawing/2014/main" id="{9AAE83A1-967C-6482-7C55-B91A19754CE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838147" y="1508976"/>
              <a:ext cx="3280165" cy="1709381"/>
            </a:xfrm>
            <a:prstGeom prst="rect">
              <a:avLst/>
            </a:prstGeom>
          </p:spPr>
        </p:pic>
        <p:grpSp>
          <p:nvGrpSpPr>
            <p:cNvPr id="47" name="组合 5">
              <a:extLst>
                <a:ext uri="{FF2B5EF4-FFF2-40B4-BE49-F238E27FC236}">
                  <a16:creationId xmlns:a16="http://schemas.microsoft.com/office/drawing/2014/main" id="{94B54D31-345A-C7B8-4390-6DDA2E324D2D}"/>
                </a:ext>
              </a:extLst>
            </p:cNvPr>
            <p:cNvGrpSpPr/>
            <p:nvPr/>
          </p:nvGrpSpPr>
          <p:grpSpPr>
            <a:xfrm flipH="1">
              <a:off x="2314436" y="1488922"/>
              <a:ext cx="4338475" cy="1221231"/>
              <a:chOff x="7995986" y="760883"/>
              <a:chExt cx="3436053" cy="540840"/>
            </a:xfrm>
          </p:grpSpPr>
          <p:sp>
            <p:nvSpPr>
              <p:cNvPr id="48" name="Freeform 56">
                <a:extLst>
                  <a:ext uri="{FF2B5EF4-FFF2-40B4-BE49-F238E27FC236}">
                    <a16:creationId xmlns:a16="http://schemas.microsoft.com/office/drawing/2014/main" id="{22EEA318-2864-44E8-006E-600F4F7138D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09785" y="760883"/>
                <a:ext cx="2422254" cy="430899"/>
              </a:xfrm>
              <a:custGeom>
                <a:avLst/>
                <a:gdLst>
                  <a:gd name="T0" fmla="*/ 2353 w 2385"/>
                  <a:gd name="T1" fmla="*/ 0 h 425"/>
                  <a:gd name="T2" fmla="*/ 0 w 2385"/>
                  <a:gd name="T3" fmla="*/ 0 h 425"/>
                  <a:gd name="T4" fmla="*/ 0 w 2385"/>
                  <a:gd name="T5" fmla="*/ 425 h 425"/>
                  <a:gd name="T6" fmla="*/ 2353 w 2385"/>
                  <a:gd name="T7" fmla="*/ 425 h 425"/>
                  <a:gd name="T8" fmla="*/ 2385 w 2385"/>
                  <a:gd name="T9" fmla="*/ 393 h 425"/>
                  <a:gd name="T10" fmla="*/ 2385 w 2385"/>
                  <a:gd name="T11" fmla="*/ 32 h 425"/>
                  <a:gd name="T12" fmla="*/ 2353 w 2385"/>
                  <a:gd name="T13" fmla="*/ 0 h 4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385" h="425">
                    <a:moveTo>
                      <a:pt x="235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25"/>
                      <a:pt x="0" y="425"/>
                      <a:pt x="0" y="425"/>
                    </a:cubicBezTo>
                    <a:cubicBezTo>
                      <a:pt x="2353" y="425"/>
                      <a:pt x="2353" y="425"/>
                      <a:pt x="2353" y="425"/>
                    </a:cubicBezTo>
                    <a:cubicBezTo>
                      <a:pt x="2370" y="425"/>
                      <a:pt x="2385" y="411"/>
                      <a:pt x="2385" y="393"/>
                    </a:cubicBezTo>
                    <a:cubicBezTo>
                      <a:pt x="2385" y="32"/>
                      <a:pt x="2385" y="32"/>
                      <a:pt x="2385" y="32"/>
                    </a:cubicBezTo>
                    <a:cubicBezTo>
                      <a:pt x="2385" y="15"/>
                      <a:pt x="2370" y="0"/>
                      <a:pt x="2353" y="0"/>
                    </a:cubicBezTo>
                    <a:close/>
                  </a:path>
                </a:pathLst>
              </a:custGeom>
              <a:solidFill>
                <a:srgbClr val="F074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49" name="Freeform 57">
                <a:extLst>
                  <a:ext uri="{FF2B5EF4-FFF2-40B4-BE49-F238E27FC236}">
                    <a16:creationId xmlns:a16="http://schemas.microsoft.com/office/drawing/2014/main" id="{C26E2D04-AA9D-AF2A-CE92-A682523D74A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95986" y="760883"/>
                <a:ext cx="1013801" cy="430899"/>
              </a:xfrm>
              <a:custGeom>
                <a:avLst/>
                <a:gdLst>
                  <a:gd name="T0" fmla="*/ 32 w 734"/>
                  <a:gd name="T1" fmla="*/ 0 h 425"/>
                  <a:gd name="T2" fmla="*/ 0 w 734"/>
                  <a:gd name="T3" fmla="*/ 32 h 425"/>
                  <a:gd name="T4" fmla="*/ 0 w 734"/>
                  <a:gd name="T5" fmla="*/ 393 h 425"/>
                  <a:gd name="T6" fmla="*/ 32 w 734"/>
                  <a:gd name="T7" fmla="*/ 425 h 425"/>
                  <a:gd name="T8" fmla="*/ 734 w 734"/>
                  <a:gd name="T9" fmla="*/ 425 h 425"/>
                  <a:gd name="T10" fmla="*/ 734 w 734"/>
                  <a:gd name="T11" fmla="*/ 0 h 425"/>
                  <a:gd name="T12" fmla="*/ 32 w 734"/>
                  <a:gd name="T13" fmla="*/ 0 h 4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34" h="425">
                    <a:moveTo>
                      <a:pt x="32" y="0"/>
                    </a:moveTo>
                    <a:cubicBezTo>
                      <a:pt x="14" y="0"/>
                      <a:pt x="0" y="15"/>
                      <a:pt x="0" y="32"/>
                    </a:cubicBezTo>
                    <a:cubicBezTo>
                      <a:pt x="0" y="393"/>
                      <a:pt x="0" y="393"/>
                      <a:pt x="0" y="393"/>
                    </a:cubicBezTo>
                    <a:cubicBezTo>
                      <a:pt x="0" y="411"/>
                      <a:pt x="14" y="425"/>
                      <a:pt x="32" y="425"/>
                    </a:cubicBezTo>
                    <a:cubicBezTo>
                      <a:pt x="734" y="425"/>
                      <a:pt x="734" y="425"/>
                      <a:pt x="734" y="425"/>
                    </a:cubicBezTo>
                    <a:cubicBezTo>
                      <a:pt x="734" y="0"/>
                      <a:pt x="734" y="0"/>
                      <a:pt x="734" y="0"/>
                    </a:cubicBezTo>
                    <a:lnTo>
                      <a:pt x="32" y="0"/>
                    </a:lnTo>
                    <a:close/>
                  </a:path>
                </a:pathLst>
              </a:custGeom>
              <a:solidFill>
                <a:srgbClr val="FFFFFF">
                  <a:lumMod val="8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50" name="Freeform 58">
                <a:extLst>
                  <a:ext uri="{FF2B5EF4-FFF2-40B4-BE49-F238E27FC236}">
                    <a16:creationId xmlns:a16="http://schemas.microsoft.com/office/drawing/2014/main" id="{967C9642-4EBD-391B-D398-ECB4EC2353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37616" y="1044602"/>
                <a:ext cx="255347" cy="257121"/>
              </a:xfrm>
              <a:custGeom>
                <a:avLst/>
                <a:gdLst>
                  <a:gd name="T0" fmla="*/ 72 w 144"/>
                  <a:gd name="T1" fmla="*/ 145 h 145"/>
                  <a:gd name="T2" fmla="*/ 0 w 144"/>
                  <a:gd name="T3" fmla="*/ 73 h 145"/>
                  <a:gd name="T4" fmla="*/ 72 w 144"/>
                  <a:gd name="T5" fmla="*/ 0 h 145"/>
                  <a:gd name="T6" fmla="*/ 144 w 144"/>
                  <a:gd name="T7" fmla="*/ 73 h 145"/>
                  <a:gd name="T8" fmla="*/ 72 w 144"/>
                  <a:gd name="T9" fmla="*/ 145 h 1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4" h="145">
                    <a:moveTo>
                      <a:pt x="72" y="145"/>
                    </a:moveTo>
                    <a:lnTo>
                      <a:pt x="0" y="73"/>
                    </a:lnTo>
                    <a:lnTo>
                      <a:pt x="72" y="0"/>
                    </a:lnTo>
                    <a:lnTo>
                      <a:pt x="144" y="73"/>
                    </a:lnTo>
                    <a:lnTo>
                      <a:pt x="72" y="145"/>
                    </a:lnTo>
                    <a:close/>
                  </a:path>
                </a:pathLst>
              </a:custGeom>
              <a:solidFill>
                <a:srgbClr val="FFFFFF">
                  <a:lumMod val="8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</p:grpSp>
        <p:sp>
          <p:nvSpPr>
            <p:cNvPr id="51" name="文本框 36">
              <a:extLst>
                <a:ext uri="{FF2B5EF4-FFF2-40B4-BE49-F238E27FC236}">
                  <a16:creationId xmlns:a16="http://schemas.microsoft.com/office/drawing/2014/main" id="{17909BAA-C98B-797D-77B1-50BAF8FBB515}"/>
                </a:ext>
              </a:extLst>
            </p:cNvPr>
            <p:cNvSpPr txBox="1"/>
            <p:nvPr userDrawn="1"/>
          </p:nvSpPr>
          <p:spPr>
            <a:xfrm>
              <a:off x="5333056" y="1754198"/>
              <a:ext cx="128312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altLang="zh-CN" sz="3200" b="1" kern="0">
                  <a:solidFill>
                    <a:srgbClr val="673B77"/>
                  </a:solidFill>
                  <a:latin typeface="微软雅黑"/>
                  <a:ea typeface="微软雅黑"/>
                  <a:cs typeface="+mn-ea"/>
                  <a:sym typeface="+mn-lt"/>
                </a:rPr>
                <a:t>01</a:t>
              </a:r>
              <a:endParaRPr lang="zh-CN" altLang="en-US" sz="3200" b="1" kern="0">
                <a:solidFill>
                  <a:srgbClr val="673B77"/>
                </a:solidFill>
                <a:latin typeface="微软雅黑"/>
                <a:ea typeface="微软雅黑"/>
                <a:cs typeface="+mn-ea"/>
                <a:sym typeface="+mn-lt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115BE1EA-95D1-41F0-784C-21CBD5E18606}"/>
              </a:ext>
            </a:extLst>
          </p:cNvPr>
          <p:cNvGrpSpPr/>
          <p:nvPr userDrawn="1"/>
        </p:nvGrpSpPr>
        <p:grpSpPr>
          <a:xfrm>
            <a:off x="2327648" y="4233444"/>
            <a:ext cx="4359787" cy="1729435"/>
            <a:chOff x="2327648" y="4233444"/>
            <a:chExt cx="4359787" cy="1729435"/>
          </a:xfrm>
        </p:grpSpPr>
        <p:pic>
          <p:nvPicPr>
            <p:cNvPr id="53" name="图片 11">
              <a:extLst>
                <a:ext uri="{FF2B5EF4-FFF2-40B4-BE49-F238E27FC236}">
                  <a16:creationId xmlns:a16="http://schemas.microsoft.com/office/drawing/2014/main" id="{E9397F4F-F4CF-1277-8CC0-4D0C5226E92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851359" y="4253498"/>
              <a:ext cx="3280165" cy="1709381"/>
            </a:xfrm>
            <a:prstGeom prst="rect">
              <a:avLst/>
            </a:prstGeom>
          </p:spPr>
        </p:pic>
        <p:grpSp>
          <p:nvGrpSpPr>
            <p:cNvPr id="54" name="组合 12">
              <a:extLst>
                <a:ext uri="{FF2B5EF4-FFF2-40B4-BE49-F238E27FC236}">
                  <a16:creationId xmlns:a16="http://schemas.microsoft.com/office/drawing/2014/main" id="{B0F73070-9978-16AE-8985-78E91E752929}"/>
                </a:ext>
              </a:extLst>
            </p:cNvPr>
            <p:cNvGrpSpPr/>
            <p:nvPr/>
          </p:nvGrpSpPr>
          <p:grpSpPr>
            <a:xfrm flipH="1">
              <a:off x="2327648" y="4233444"/>
              <a:ext cx="4338475" cy="1221231"/>
              <a:chOff x="7995986" y="760883"/>
              <a:chExt cx="3436053" cy="540840"/>
            </a:xfrm>
          </p:grpSpPr>
          <p:sp>
            <p:nvSpPr>
              <p:cNvPr id="55" name="Freeform 56">
                <a:extLst>
                  <a:ext uri="{FF2B5EF4-FFF2-40B4-BE49-F238E27FC236}">
                    <a16:creationId xmlns:a16="http://schemas.microsoft.com/office/drawing/2014/main" id="{F8B4D4FF-1CCC-46A8-F7D3-51F90C69B0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09785" y="760883"/>
                <a:ext cx="2422254" cy="430899"/>
              </a:xfrm>
              <a:custGeom>
                <a:avLst/>
                <a:gdLst>
                  <a:gd name="T0" fmla="*/ 2353 w 2385"/>
                  <a:gd name="T1" fmla="*/ 0 h 425"/>
                  <a:gd name="T2" fmla="*/ 0 w 2385"/>
                  <a:gd name="T3" fmla="*/ 0 h 425"/>
                  <a:gd name="T4" fmla="*/ 0 w 2385"/>
                  <a:gd name="T5" fmla="*/ 425 h 425"/>
                  <a:gd name="T6" fmla="*/ 2353 w 2385"/>
                  <a:gd name="T7" fmla="*/ 425 h 425"/>
                  <a:gd name="T8" fmla="*/ 2385 w 2385"/>
                  <a:gd name="T9" fmla="*/ 393 h 425"/>
                  <a:gd name="T10" fmla="*/ 2385 w 2385"/>
                  <a:gd name="T11" fmla="*/ 32 h 425"/>
                  <a:gd name="T12" fmla="*/ 2353 w 2385"/>
                  <a:gd name="T13" fmla="*/ 0 h 4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385" h="425">
                    <a:moveTo>
                      <a:pt x="235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25"/>
                      <a:pt x="0" y="425"/>
                      <a:pt x="0" y="425"/>
                    </a:cubicBezTo>
                    <a:cubicBezTo>
                      <a:pt x="2353" y="425"/>
                      <a:pt x="2353" y="425"/>
                      <a:pt x="2353" y="425"/>
                    </a:cubicBezTo>
                    <a:cubicBezTo>
                      <a:pt x="2370" y="425"/>
                      <a:pt x="2385" y="411"/>
                      <a:pt x="2385" y="393"/>
                    </a:cubicBezTo>
                    <a:cubicBezTo>
                      <a:pt x="2385" y="32"/>
                      <a:pt x="2385" y="32"/>
                      <a:pt x="2385" y="32"/>
                    </a:cubicBezTo>
                    <a:cubicBezTo>
                      <a:pt x="2385" y="15"/>
                      <a:pt x="2370" y="0"/>
                      <a:pt x="2353" y="0"/>
                    </a:cubicBezTo>
                    <a:close/>
                  </a:path>
                </a:pathLst>
              </a:custGeom>
              <a:solidFill>
                <a:srgbClr val="BECE3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56" name="Freeform 57">
                <a:extLst>
                  <a:ext uri="{FF2B5EF4-FFF2-40B4-BE49-F238E27FC236}">
                    <a16:creationId xmlns:a16="http://schemas.microsoft.com/office/drawing/2014/main" id="{2088590D-8763-AB43-76CD-C16B463A17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95986" y="760883"/>
                <a:ext cx="1013801" cy="430899"/>
              </a:xfrm>
              <a:custGeom>
                <a:avLst/>
                <a:gdLst>
                  <a:gd name="T0" fmla="*/ 32 w 734"/>
                  <a:gd name="T1" fmla="*/ 0 h 425"/>
                  <a:gd name="T2" fmla="*/ 0 w 734"/>
                  <a:gd name="T3" fmla="*/ 32 h 425"/>
                  <a:gd name="T4" fmla="*/ 0 w 734"/>
                  <a:gd name="T5" fmla="*/ 393 h 425"/>
                  <a:gd name="T6" fmla="*/ 32 w 734"/>
                  <a:gd name="T7" fmla="*/ 425 h 425"/>
                  <a:gd name="T8" fmla="*/ 734 w 734"/>
                  <a:gd name="T9" fmla="*/ 425 h 425"/>
                  <a:gd name="T10" fmla="*/ 734 w 734"/>
                  <a:gd name="T11" fmla="*/ 0 h 425"/>
                  <a:gd name="T12" fmla="*/ 32 w 734"/>
                  <a:gd name="T13" fmla="*/ 0 h 4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34" h="425">
                    <a:moveTo>
                      <a:pt x="32" y="0"/>
                    </a:moveTo>
                    <a:cubicBezTo>
                      <a:pt x="14" y="0"/>
                      <a:pt x="0" y="15"/>
                      <a:pt x="0" y="32"/>
                    </a:cubicBezTo>
                    <a:cubicBezTo>
                      <a:pt x="0" y="393"/>
                      <a:pt x="0" y="393"/>
                      <a:pt x="0" y="393"/>
                    </a:cubicBezTo>
                    <a:cubicBezTo>
                      <a:pt x="0" y="411"/>
                      <a:pt x="14" y="425"/>
                      <a:pt x="32" y="425"/>
                    </a:cubicBezTo>
                    <a:cubicBezTo>
                      <a:pt x="734" y="425"/>
                      <a:pt x="734" y="425"/>
                      <a:pt x="734" y="425"/>
                    </a:cubicBezTo>
                    <a:cubicBezTo>
                      <a:pt x="734" y="0"/>
                      <a:pt x="734" y="0"/>
                      <a:pt x="734" y="0"/>
                    </a:cubicBezTo>
                    <a:lnTo>
                      <a:pt x="32" y="0"/>
                    </a:lnTo>
                    <a:close/>
                  </a:path>
                </a:pathLst>
              </a:custGeom>
              <a:solidFill>
                <a:srgbClr val="FFFFFF">
                  <a:lumMod val="8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57" name="Freeform 58">
                <a:extLst>
                  <a:ext uri="{FF2B5EF4-FFF2-40B4-BE49-F238E27FC236}">
                    <a16:creationId xmlns:a16="http://schemas.microsoft.com/office/drawing/2014/main" id="{2B7FB884-2F5B-17A3-B8DC-B7E62B11F62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37616" y="1044602"/>
                <a:ext cx="255347" cy="257121"/>
              </a:xfrm>
              <a:custGeom>
                <a:avLst/>
                <a:gdLst>
                  <a:gd name="T0" fmla="*/ 72 w 144"/>
                  <a:gd name="T1" fmla="*/ 145 h 145"/>
                  <a:gd name="T2" fmla="*/ 0 w 144"/>
                  <a:gd name="T3" fmla="*/ 73 h 145"/>
                  <a:gd name="T4" fmla="*/ 72 w 144"/>
                  <a:gd name="T5" fmla="*/ 0 h 145"/>
                  <a:gd name="T6" fmla="*/ 144 w 144"/>
                  <a:gd name="T7" fmla="*/ 73 h 145"/>
                  <a:gd name="T8" fmla="*/ 72 w 144"/>
                  <a:gd name="T9" fmla="*/ 145 h 1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4" h="145">
                    <a:moveTo>
                      <a:pt x="72" y="145"/>
                    </a:moveTo>
                    <a:lnTo>
                      <a:pt x="0" y="73"/>
                    </a:lnTo>
                    <a:lnTo>
                      <a:pt x="72" y="0"/>
                    </a:lnTo>
                    <a:lnTo>
                      <a:pt x="144" y="73"/>
                    </a:lnTo>
                    <a:lnTo>
                      <a:pt x="72" y="145"/>
                    </a:lnTo>
                    <a:close/>
                  </a:path>
                </a:pathLst>
              </a:custGeom>
              <a:solidFill>
                <a:srgbClr val="FFFFFF">
                  <a:lumMod val="8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</p:grpSp>
        <p:sp>
          <p:nvSpPr>
            <p:cNvPr id="58" name="文本框 43">
              <a:extLst>
                <a:ext uri="{FF2B5EF4-FFF2-40B4-BE49-F238E27FC236}">
                  <a16:creationId xmlns:a16="http://schemas.microsoft.com/office/drawing/2014/main" id="{902F2B16-59F0-02B3-FDD1-D0E9F4CFB4A6}"/>
                </a:ext>
              </a:extLst>
            </p:cNvPr>
            <p:cNvSpPr txBox="1"/>
            <p:nvPr userDrawn="1"/>
          </p:nvSpPr>
          <p:spPr>
            <a:xfrm>
              <a:off x="5404306" y="4432621"/>
              <a:ext cx="128312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altLang="zh-CN" sz="3200" b="1" kern="0">
                  <a:solidFill>
                    <a:srgbClr val="673B77"/>
                  </a:solidFill>
                  <a:latin typeface="微软雅黑"/>
                  <a:ea typeface="微软雅黑"/>
                  <a:cs typeface="+mn-ea"/>
                  <a:sym typeface="+mn-lt"/>
                </a:rPr>
                <a:t>03</a:t>
              </a:r>
              <a:endParaRPr lang="zh-CN" altLang="en-US" sz="3200" b="1" kern="0">
                <a:solidFill>
                  <a:srgbClr val="673B77"/>
                </a:solidFill>
                <a:latin typeface="微软雅黑"/>
                <a:ea typeface="微软雅黑"/>
                <a:cs typeface="+mn-ea"/>
                <a:sym typeface="+mn-lt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C130C315-6BB8-590D-F7A0-C221CDCE0611}"/>
              </a:ext>
            </a:extLst>
          </p:cNvPr>
          <p:cNvGrpSpPr/>
          <p:nvPr userDrawn="1"/>
        </p:nvGrpSpPr>
        <p:grpSpPr>
          <a:xfrm>
            <a:off x="5418752" y="2905717"/>
            <a:ext cx="4404057" cy="1729435"/>
            <a:chOff x="6716065" y="2208677"/>
            <a:chExt cx="4404057" cy="1729435"/>
          </a:xfrm>
        </p:grpSpPr>
        <p:pic>
          <p:nvPicPr>
            <p:cNvPr id="60" name="图片 18">
              <a:extLst>
                <a:ext uri="{FF2B5EF4-FFF2-40B4-BE49-F238E27FC236}">
                  <a16:creationId xmlns:a16="http://schemas.microsoft.com/office/drawing/2014/main" id="{031C1BD0-12B2-89D8-1A3F-2B64798E5EA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16246" y="2228731"/>
              <a:ext cx="3280165" cy="1709381"/>
            </a:xfrm>
            <a:prstGeom prst="rect">
              <a:avLst/>
            </a:prstGeom>
          </p:spPr>
        </p:pic>
        <p:grpSp>
          <p:nvGrpSpPr>
            <p:cNvPr id="61" name="组合 19">
              <a:extLst>
                <a:ext uri="{FF2B5EF4-FFF2-40B4-BE49-F238E27FC236}">
                  <a16:creationId xmlns:a16="http://schemas.microsoft.com/office/drawing/2014/main" id="{E476DA8B-29AC-635F-A788-D397B1530B1C}"/>
                </a:ext>
              </a:extLst>
            </p:cNvPr>
            <p:cNvGrpSpPr/>
            <p:nvPr/>
          </p:nvGrpSpPr>
          <p:grpSpPr>
            <a:xfrm>
              <a:off x="6781647" y="2208677"/>
              <a:ext cx="4338475" cy="1221231"/>
              <a:chOff x="7995986" y="760883"/>
              <a:chExt cx="3436053" cy="540840"/>
            </a:xfrm>
          </p:grpSpPr>
          <p:sp>
            <p:nvSpPr>
              <p:cNvPr id="62" name="Freeform 56">
                <a:extLst>
                  <a:ext uri="{FF2B5EF4-FFF2-40B4-BE49-F238E27FC236}">
                    <a16:creationId xmlns:a16="http://schemas.microsoft.com/office/drawing/2014/main" id="{7123FF69-EA71-1653-48C9-49759FF549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09785" y="760883"/>
                <a:ext cx="2422254" cy="430899"/>
              </a:xfrm>
              <a:custGeom>
                <a:avLst/>
                <a:gdLst>
                  <a:gd name="T0" fmla="*/ 2353 w 2385"/>
                  <a:gd name="T1" fmla="*/ 0 h 425"/>
                  <a:gd name="T2" fmla="*/ 0 w 2385"/>
                  <a:gd name="T3" fmla="*/ 0 h 425"/>
                  <a:gd name="T4" fmla="*/ 0 w 2385"/>
                  <a:gd name="T5" fmla="*/ 425 h 425"/>
                  <a:gd name="T6" fmla="*/ 2353 w 2385"/>
                  <a:gd name="T7" fmla="*/ 425 h 425"/>
                  <a:gd name="T8" fmla="*/ 2385 w 2385"/>
                  <a:gd name="T9" fmla="*/ 393 h 425"/>
                  <a:gd name="T10" fmla="*/ 2385 w 2385"/>
                  <a:gd name="T11" fmla="*/ 32 h 425"/>
                  <a:gd name="T12" fmla="*/ 2353 w 2385"/>
                  <a:gd name="T13" fmla="*/ 0 h 4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385" h="425">
                    <a:moveTo>
                      <a:pt x="235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25"/>
                      <a:pt x="0" y="425"/>
                      <a:pt x="0" y="425"/>
                    </a:cubicBezTo>
                    <a:cubicBezTo>
                      <a:pt x="2353" y="425"/>
                      <a:pt x="2353" y="425"/>
                      <a:pt x="2353" y="425"/>
                    </a:cubicBezTo>
                    <a:cubicBezTo>
                      <a:pt x="2370" y="425"/>
                      <a:pt x="2385" y="411"/>
                      <a:pt x="2385" y="393"/>
                    </a:cubicBezTo>
                    <a:cubicBezTo>
                      <a:pt x="2385" y="32"/>
                      <a:pt x="2385" y="32"/>
                      <a:pt x="2385" y="32"/>
                    </a:cubicBezTo>
                    <a:cubicBezTo>
                      <a:pt x="2385" y="15"/>
                      <a:pt x="2370" y="0"/>
                      <a:pt x="2353" y="0"/>
                    </a:cubicBezTo>
                    <a:close/>
                  </a:path>
                </a:pathLst>
              </a:custGeom>
              <a:solidFill>
                <a:srgbClr val="FFBF5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63" name="Freeform 57">
                <a:extLst>
                  <a:ext uri="{FF2B5EF4-FFF2-40B4-BE49-F238E27FC236}">
                    <a16:creationId xmlns:a16="http://schemas.microsoft.com/office/drawing/2014/main" id="{6EBAE34B-C8DB-7561-2074-7EC554E2322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95986" y="760883"/>
                <a:ext cx="1013801" cy="430899"/>
              </a:xfrm>
              <a:custGeom>
                <a:avLst/>
                <a:gdLst>
                  <a:gd name="T0" fmla="*/ 32 w 734"/>
                  <a:gd name="T1" fmla="*/ 0 h 425"/>
                  <a:gd name="T2" fmla="*/ 0 w 734"/>
                  <a:gd name="T3" fmla="*/ 32 h 425"/>
                  <a:gd name="T4" fmla="*/ 0 w 734"/>
                  <a:gd name="T5" fmla="*/ 393 h 425"/>
                  <a:gd name="T6" fmla="*/ 32 w 734"/>
                  <a:gd name="T7" fmla="*/ 425 h 425"/>
                  <a:gd name="T8" fmla="*/ 734 w 734"/>
                  <a:gd name="T9" fmla="*/ 425 h 425"/>
                  <a:gd name="T10" fmla="*/ 734 w 734"/>
                  <a:gd name="T11" fmla="*/ 0 h 425"/>
                  <a:gd name="T12" fmla="*/ 32 w 734"/>
                  <a:gd name="T13" fmla="*/ 0 h 4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34" h="425">
                    <a:moveTo>
                      <a:pt x="32" y="0"/>
                    </a:moveTo>
                    <a:cubicBezTo>
                      <a:pt x="14" y="0"/>
                      <a:pt x="0" y="15"/>
                      <a:pt x="0" y="32"/>
                    </a:cubicBezTo>
                    <a:cubicBezTo>
                      <a:pt x="0" y="393"/>
                      <a:pt x="0" y="393"/>
                      <a:pt x="0" y="393"/>
                    </a:cubicBezTo>
                    <a:cubicBezTo>
                      <a:pt x="0" y="411"/>
                      <a:pt x="14" y="425"/>
                      <a:pt x="32" y="425"/>
                    </a:cubicBezTo>
                    <a:cubicBezTo>
                      <a:pt x="734" y="425"/>
                      <a:pt x="734" y="425"/>
                      <a:pt x="734" y="425"/>
                    </a:cubicBezTo>
                    <a:cubicBezTo>
                      <a:pt x="734" y="0"/>
                      <a:pt x="734" y="0"/>
                      <a:pt x="734" y="0"/>
                    </a:cubicBezTo>
                    <a:lnTo>
                      <a:pt x="32" y="0"/>
                    </a:lnTo>
                    <a:close/>
                  </a:path>
                </a:pathLst>
              </a:custGeom>
              <a:solidFill>
                <a:srgbClr val="FFFFFF">
                  <a:lumMod val="8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64" name="Freeform 58">
                <a:extLst>
                  <a:ext uri="{FF2B5EF4-FFF2-40B4-BE49-F238E27FC236}">
                    <a16:creationId xmlns:a16="http://schemas.microsoft.com/office/drawing/2014/main" id="{259AADBA-73A6-4A85-A05E-4CAF90BAE82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37616" y="1044602"/>
                <a:ext cx="255347" cy="257121"/>
              </a:xfrm>
              <a:custGeom>
                <a:avLst/>
                <a:gdLst>
                  <a:gd name="T0" fmla="*/ 72 w 144"/>
                  <a:gd name="T1" fmla="*/ 145 h 145"/>
                  <a:gd name="T2" fmla="*/ 0 w 144"/>
                  <a:gd name="T3" fmla="*/ 73 h 145"/>
                  <a:gd name="T4" fmla="*/ 72 w 144"/>
                  <a:gd name="T5" fmla="*/ 0 h 145"/>
                  <a:gd name="T6" fmla="*/ 144 w 144"/>
                  <a:gd name="T7" fmla="*/ 73 h 145"/>
                  <a:gd name="T8" fmla="*/ 72 w 144"/>
                  <a:gd name="T9" fmla="*/ 145 h 1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4" h="145">
                    <a:moveTo>
                      <a:pt x="72" y="145"/>
                    </a:moveTo>
                    <a:lnTo>
                      <a:pt x="0" y="73"/>
                    </a:lnTo>
                    <a:lnTo>
                      <a:pt x="72" y="0"/>
                    </a:lnTo>
                    <a:lnTo>
                      <a:pt x="144" y="73"/>
                    </a:lnTo>
                    <a:lnTo>
                      <a:pt x="72" y="145"/>
                    </a:lnTo>
                    <a:close/>
                  </a:path>
                </a:pathLst>
              </a:custGeom>
              <a:solidFill>
                <a:srgbClr val="FFFFFF">
                  <a:lumMod val="8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</p:grpSp>
        <p:sp>
          <p:nvSpPr>
            <p:cNvPr id="65" name="文本框 50">
              <a:extLst>
                <a:ext uri="{FF2B5EF4-FFF2-40B4-BE49-F238E27FC236}">
                  <a16:creationId xmlns:a16="http://schemas.microsoft.com/office/drawing/2014/main" id="{2177ED0D-01DB-C9DB-B8E7-A7BA1E272B6A}"/>
                </a:ext>
              </a:extLst>
            </p:cNvPr>
            <p:cNvSpPr txBox="1"/>
            <p:nvPr userDrawn="1"/>
          </p:nvSpPr>
          <p:spPr>
            <a:xfrm>
              <a:off x="6716065" y="2420207"/>
              <a:ext cx="128312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altLang="zh-CN" sz="3200" b="1" kern="0">
                  <a:solidFill>
                    <a:srgbClr val="673B77"/>
                  </a:solidFill>
                  <a:latin typeface="微软雅黑"/>
                  <a:ea typeface="微软雅黑"/>
                  <a:cs typeface="+mn-ea"/>
                  <a:sym typeface="+mn-lt"/>
                </a:rPr>
                <a:t>02</a:t>
              </a:r>
              <a:endParaRPr lang="zh-CN" altLang="en-US" sz="3200" b="1" kern="0">
                <a:solidFill>
                  <a:srgbClr val="673B77"/>
                </a:solidFill>
                <a:latin typeface="微软雅黑"/>
                <a:ea typeface="微软雅黑"/>
                <a:cs typeface="+mn-ea"/>
                <a:sym typeface="+mn-lt"/>
              </a:endParaRPr>
            </a:p>
          </p:txBody>
        </p:sp>
      </p:grpSp>
      <p:sp>
        <p:nvSpPr>
          <p:cNvPr id="83" name="Text Placeholder 21">
            <a:extLst>
              <a:ext uri="{FF2B5EF4-FFF2-40B4-BE49-F238E27FC236}">
                <a16:creationId xmlns:a16="http://schemas.microsoft.com/office/drawing/2014/main" id="{05D21439-6EF9-D252-9A83-6A0B4E9CE31F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1802992" y="419109"/>
            <a:ext cx="8343256" cy="824467"/>
          </a:xfrm>
        </p:spPr>
        <p:txBody>
          <a:bodyPr>
            <a:normAutofit/>
          </a:bodyPr>
          <a:lstStyle>
            <a:lvl1pPr marL="0" indent="0" algn="ctr">
              <a:buNone/>
              <a:defRPr sz="4400" b="1">
                <a:solidFill>
                  <a:srgbClr val="094CB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4400" b="1" dirty="0" err="1">
                <a:solidFill>
                  <a:srgbClr val="F07474"/>
                </a:solidFill>
                <a:latin typeface="Arial" panose="020B0604020202020204" pitchFamily="34" charset="0"/>
                <a:ea typeface="华康海报体W12" pitchFamily="81" charset="-122"/>
                <a:cs typeface="Arial" panose="020B0604020202020204" pitchFamily="34" charset="0"/>
              </a:rPr>
              <a:t>Nhập</a:t>
            </a:r>
            <a:r>
              <a:rPr lang="en-US" sz="4400" b="1" dirty="0">
                <a:solidFill>
                  <a:srgbClr val="F07474"/>
                </a:solidFill>
                <a:latin typeface="Arial" panose="020B0604020202020204" pitchFamily="34" charset="0"/>
                <a:ea typeface="华康海报体W12" pitchFamily="81" charset="-122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07474"/>
                </a:solidFill>
                <a:latin typeface="Arial" panose="020B0604020202020204" pitchFamily="34" charset="0"/>
                <a:ea typeface="华康海报体W12" pitchFamily="81" charset="-122"/>
                <a:cs typeface="Arial" panose="020B0604020202020204" pitchFamily="34" charset="0"/>
              </a:rPr>
              <a:t>nội</a:t>
            </a:r>
            <a:r>
              <a:rPr lang="en-US" sz="4400" b="1" dirty="0">
                <a:solidFill>
                  <a:srgbClr val="F07474"/>
                </a:solidFill>
                <a:latin typeface="Arial" panose="020B0604020202020204" pitchFamily="34" charset="0"/>
                <a:ea typeface="华康海报体W12" pitchFamily="81" charset="-122"/>
                <a:cs typeface="Arial" panose="020B0604020202020204" pitchFamily="34" charset="0"/>
              </a:rPr>
              <a:t> dung </a:t>
            </a:r>
            <a:r>
              <a:rPr lang="en-US" sz="4400" b="1" dirty="0" err="1">
                <a:solidFill>
                  <a:srgbClr val="F07474"/>
                </a:solidFill>
                <a:latin typeface="Arial" panose="020B0604020202020204" pitchFamily="34" charset="0"/>
                <a:ea typeface="华康海报体W12" pitchFamily="81" charset="-122"/>
                <a:cs typeface="Arial" panose="020B0604020202020204" pitchFamily="34" charset="0"/>
              </a:rPr>
              <a:t>vào</a:t>
            </a:r>
            <a:r>
              <a:rPr lang="en-US" sz="4400" b="1" dirty="0">
                <a:solidFill>
                  <a:srgbClr val="F07474"/>
                </a:solidFill>
                <a:latin typeface="Arial" panose="020B0604020202020204" pitchFamily="34" charset="0"/>
                <a:ea typeface="华康海报体W12" pitchFamily="81" charset="-122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07474"/>
                </a:solidFill>
                <a:latin typeface="Arial" panose="020B0604020202020204" pitchFamily="34" charset="0"/>
                <a:ea typeface="华康海报体W12" pitchFamily="81" charset="-122"/>
                <a:cs typeface="Arial" panose="020B0604020202020204" pitchFamily="34" charset="0"/>
              </a:rPr>
              <a:t>đây</a:t>
            </a:r>
            <a:endParaRPr lang="en-US" dirty="0"/>
          </a:p>
        </p:txBody>
      </p:sp>
      <p:sp>
        <p:nvSpPr>
          <p:cNvPr id="84" name="Text Placeholder 21">
            <a:extLst>
              <a:ext uri="{FF2B5EF4-FFF2-40B4-BE49-F238E27FC236}">
                <a16:creationId xmlns:a16="http://schemas.microsoft.com/office/drawing/2014/main" id="{4F55A73F-59CB-F5C0-EE63-B0A856FF341F}"/>
              </a:ext>
            </a:extLst>
          </p:cNvPr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2451477" y="1549137"/>
            <a:ext cx="3050114" cy="943010"/>
          </a:xfrm>
        </p:spPr>
        <p:txBody>
          <a:bodyPr anchor="ctr">
            <a:noAutofit/>
          </a:bodyPr>
          <a:lstStyle>
            <a:lvl1pPr marL="0" indent="0" algn="ctr">
              <a:buNone/>
              <a:defRPr sz="2800" b="0">
                <a:solidFill>
                  <a:srgbClr val="2F689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sp>
        <p:nvSpPr>
          <p:cNvPr id="85" name="Text Placeholder 21">
            <a:extLst>
              <a:ext uri="{FF2B5EF4-FFF2-40B4-BE49-F238E27FC236}">
                <a16:creationId xmlns:a16="http://schemas.microsoft.com/office/drawing/2014/main" id="{81BD3B4C-0E5B-B955-740F-0356FDC102AF}"/>
              </a:ext>
            </a:extLst>
          </p:cNvPr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6781647" y="2913805"/>
            <a:ext cx="3050114" cy="943010"/>
          </a:xfrm>
        </p:spPr>
        <p:txBody>
          <a:bodyPr anchor="ctr">
            <a:noAutofit/>
          </a:bodyPr>
          <a:lstStyle>
            <a:lvl1pPr marL="0" indent="0" algn="ctr">
              <a:buNone/>
              <a:defRPr sz="2800" b="0">
                <a:solidFill>
                  <a:srgbClr val="094CB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sp>
        <p:nvSpPr>
          <p:cNvPr id="86" name="Text Placeholder 21">
            <a:extLst>
              <a:ext uri="{FF2B5EF4-FFF2-40B4-BE49-F238E27FC236}">
                <a16:creationId xmlns:a16="http://schemas.microsoft.com/office/drawing/2014/main" id="{B72FD284-8BD3-9DD9-08AA-0D7BCFFB336D}"/>
              </a:ext>
            </a:extLst>
          </p:cNvPr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2264746" y="4233444"/>
            <a:ext cx="3050114" cy="943010"/>
          </a:xfrm>
        </p:spPr>
        <p:txBody>
          <a:bodyPr anchor="ctr">
            <a:noAutofit/>
          </a:bodyPr>
          <a:lstStyle>
            <a:lvl1pPr marL="0" indent="0" algn="ctr">
              <a:buNone/>
              <a:defRPr sz="2800" b="0">
                <a:solidFill>
                  <a:srgbClr val="094CB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sp>
        <p:nvSpPr>
          <p:cNvPr id="93" name="Text Placeholder 21">
            <a:extLst>
              <a:ext uri="{FF2B5EF4-FFF2-40B4-BE49-F238E27FC236}">
                <a16:creationId xmlns:a16="http://schemas.microsoft.com/office/drawing/2014/main" id="{12CECB6C-524D-71B8-6FCA-86C8F438A619}"/>
              </a:ext>
            </a:extLst>
          </p:cNvPr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2314436" y="2601890"/>
            <a:ext cx="3050114" cy="943010"/>
          </a:xfrm>
        </p:spPr>
        <p:txBody>
          <a:bodyPr anchor="ctr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sp>
        <p:nvSpPr>
          <p:cNvPr id="94" name="Text Placeholder 21">
            <a:extLst>
              <a:ext uri="{FF2B5EF4-FFF2-40B4-BE49-F238E27FC236}">
                <a16:creationId xmlns:a16="http://schemas.microsoft.com/office/drawing/2014/main" id="{74A95B58-9496-21D8-1A6B-A5B1588A62F5}"/>
              </a:ext>
            </a:extLst>
          </p:cNvPr>
          <p:cNvSpPr>
            <a:spLocks noGrp="1"/>
          </p:cNvSpPr>
          <p:nvPr userDrawn="1">
            <p:ph type="body" sz="quarter" idx="18" hasCustomPrompt="1"/>
          </p:nvPr>
        </p:nvSpPr>
        <p:spPr>
          <a:xfrm>
            <a:off x="6772695" y="3952143"/>
            <a:ext cx="3050114" cy="943010"/>
          </a:xfrm>
        </p:spPr>
        <p:txBody>
          <a:bodyPr anchor="ctr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sp>
        <p:nvSpPr>
          <p:cNvPr id="95" name="Text Placeholder 21">
            <a:extLst>
              <a:ext uri="{FF2B5EF4-FFF2-40B4-BE49-F238E27FC236}">
                <a16:creationId xmlns:a16="http://schemas.microsoft.com/office/drawing/2014/main" id="{A82964FA-9F27-F07C-50E6-82B417F5A469}"/>
              </a:ext>
            </a:extLst>
          </p:cNvPr>
          <p:cNvSpPr>
            <a:spLocks noGrp="1"/>
          </p:cNvSpPr>
          <p:nvPr userDrawn="1">
            <p:ph type="body" sz="quarter" idx="19" hasCustomPrompt="1"/>
          </p:nvPr>
        </p:nvSpPr>
        <p:spPr>
          <a:xfrm>
            <a:off x="2342324" y="5280765"/>
            <a:ext cx="3050114" cy="943010"/>
          </a:xfrm>
        </p:spPr>
        <p:txBody>
          <a:bodyPr anchor="ctr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6183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5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5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6" grpId="0" build="p"/>
      <p:bldP spid="93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4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5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5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D859300-941C-CA53-AAB9-DB8314D024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F464A-62BA-4315-993C-8693F59540C6}" type="datetime1">
              <a:rPr lang="vi-VN" smtClean="0"/>
              <a:t>10/10/2024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A500CA6-DB03-866E-4205-76B30A701A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Hành trang công dân số lớp 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B0F5494-8E0C-322C-D17F-4B22C7BC8F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1AD1B-201A-4EFC-8B98-E6BC70A7F178}" type="slidenum">
              <a:rPr lang="en-US" smtClean="0"/>
              <a:t>‹#›</a:t>
            </a:fld>
            <a:endParaRPr lang="en-US"/>
          </a:p>
        </p:txBody>
      </p:sp>
      <p:cxnSp>
        <p:nvCxnSpPr>
          <p:cNvPr id="44" name="直接连接符 2">
            <a:extLst>
              <a:ext uri="{FF2B5EF4-FFF2-40B4-BE49-F238E27FC236}">
                <a16:creationId xmlns:a16="http://schemas.microsoft.com/office/drawing/2014/main" id="{8F10E5AE-CD40-164C-1DE2-DA6575165D9E}"/>
              </a:ext>
            </a:extLst>
          </p:cNvPr>
          <p:cNvCxnSpPr>
            <a:cxnSpLocks/>
          </p:cNvCxnSpPr>
          <p:nvPr userDrawn="1"/>
        </p:nvCxnSpPr>
        <p:spPr>
          <a:xfrm>
            <a:off x="6068622" y="1348204"/>
            <a:ext cx="0" cy="4371678"/>
          </a:xfrm>
          <a:prstGeom prst="line">
            <a:avLst/>
          </a:prstGeom>
          <a:noFill/>
          <a:ln w="28575" cap="flat" cmpd="sng" algn="ctr">
            <a:solidFill>
              <a:srgbClr val="3F404B"/>
            </a:solidFill>
            <a:prstDash val="sysDot"/>
            <a:miter lim="800000"/>
          </a:ln>
          <a:effectLst/>
        </p:spPr>
      </p:cxnSp>
      <p:grpSp>
        <p:nvGrpSpPr>
          <p:cNvPr id="2" name="Group 1">
            <a:extLst>
              <a:ext uri="{FF2B5EF4-FFF2-40B4-BE49-F238E27FC236}">
                <a16:creationId xmlns:a16="http://schemas.microsoft.com/office/drawing/2014/main" id="{24F7A2B8-60CE-822A-23D3-7F66E5DC56DB}"/>
              </a:ext>
            </a:extLst>
          </p:cNvPr>
          <p:cNvGrpSpPr/>
          <p:nvPr userDrawn="1"/>
        </p:nvGrpSpPr>
        <p:grpSpPr>
          <a:xfrm>
            <a:off x="2314436" y="1488922"/>
            <a:ext cx="4338475" cy="1729435"/>
            <a:chOff x="2314436" y="1488922"/>
            <a:chExt cx="4338475" cy="1729435"/>
          </a:xfrm>
        </p:grpSpPr>
        <p:pic>
          <p:nvPicPr>
            <p:cNvPr id="46" name="图片 4">
              <a:extLst>
                <a:ext uri="{FF2B5EF4-FFF2-40B4-BE49-F238E27FC236}">
                  <a16:creationId xmlns:a16="http://schemas.microsoft.com/office/drawing/2014/main" id="{9AAE83A1-967C-6482-7C55-B91A19754CE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838147" y="1508976"/>
              <a:ext cx="3280165" cy="1709381"/>
            </a:xfrm>
            <a:prstGeom prst="rect">
              <a:avLst/>
            </a:prstGeom>
          </p:spPr>
        </p:pic>
        <p:grpSp>
          <p:nvGrpSpPr>
            <p:cNvPr id="47" name="组合 5">
              <a:extLst>
                <a:ext uri="{FF2B5EF4-FFF2-40B4-BE49-F238E27FC236}">
                  <a16:creationId xmlns:a16="http://schemas.microsoft.com/office/drawing/2014/main" id="{94B54D31-345A-C7B8-4390-6DDA2E324D2D}"/>
                </a:ext>
              </a:extLst>
            </p:cNvPr>
            <p:cNvGrpSpPr/>
            <p:nvPr/>
          </p:nvGrpSpPr>
          <p:grpSpPr>
            <a:xfrm flipH="1">
              <a:off x="2314436" y="1488922"/>
              <a:ext cx="4338475" cy="1221231"/>
              <a:chOff x="7995986" y="760883"/>
              <a:chExt cx="3436053" cy="540840"/>
            </a:xfrm>
          </p:grpSpPr>
          <p:sp>
            <p:nvSpPr>
              <p:cNvPr id="48" name="Freeform 56">
                <a:extLst>
                  <a:ext uri="{FF2B5EF4-FFF2-40B4-BE49-F238E27FC236}">
                    <a16:creationId xmlns:a16="http://schemas.microsoft.com/office/drawing/2014/main" id="{22EEA318-2864-44E8-006E-600F4F7138D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09785" y="760883"/>
                <a:ext cx="2422254" cy="430899"/>
              </a:xfrm>
              <a:custGeom>
                <a:avLst/>
                <a:gdLst>
                  <a:gd name="T0" fmla="*/ 2353 w 2385"/>
                  <a:gd name="T1" fmla="*/ 0 h 425"/>
                  <a:gd name="T2" fmla="*/ 0 w 2385"/>
                  <a:gd name="T3" fmla="*/ 0 h 425"/>
                  <a:gd name="T4" fmla="*/ 0 w 2385"/>
                  <a:gd name="T5" fmla="*/ 425 h 425"/>
                  <a:gd name="T6" fmla="*/ 2353 w 2385"/>
                  <a:gd name="T7" fmla="*/ 425 h 425"/>
                  <a:gd name="T8" fmla="*/ 2385 w 2385"/>
                  <a:gd name="T9" fmla="*/ 393 h 425"/>
                  <a:gd name="T10" fmla="*/ 2385 w 2385"/>
                  <a:gd name="T11" fmla="*/ 32 h 425"/>
                  <a:gd name="T12" fmla="*/ 2353 w 2385"/>
                  <a:gd name="T13" fmla="*/ 0 h 4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385" h="425">
                    <a:moveTo>
                      <a:pt x="235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25"/>
                      <a:pt x="0" y="425"/>
                      <a:pt x="0" y="425"/>
                    </a:cubicBezTo>
                    <a:cubicBezTo>
                      <a:pt x="2353" y="425"/>
                      <a:pt x="2353" y="425"/>
                      <a:pt x="2353" y="425"/>
                    </a:cubicBezTo>
                    <a:cubicBezTo>
                      <a:pt x="2370" y="425"/>
                      <a:pt x="2385" y="411"/>
                      <a:pt x="2385" y="393"/>
                    </a:cubicBezTo>
                    <a:cubicBezTo>
                      <a:pt x="2385" y="32"/>
                      <a:pt x="2385" y="32"/>
                      <a:pt x="2385" y="32"/>
                    </a:cubicBezTo>
                    <a:cubicBezTo>
                      <a:pt x="2385" y="15"/>
                      <a:pt x="2370" y="0"/>
                      <a:pt x="2353" y="0"/>
                    </a:cubicBezTo>
                    <a:close/>
                  </a:path>
                </a:pathLst>
              </a:custGeom>
              <a:solidFill>
                <a:srgbClr val="F074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49" name="Freeform 57">
                <a:extLst>
                  <a:ext uri="{FF2B5EF4-FFF2-40B4-BE49-F238E27FC236}">
                    <a16:creationId xmlns:a16="http://schemas.microsoft.com/office/drawing/2014/main" id="{C26E2D04-AA9D-AF2A-CE92-A682523D74A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95986" y="760883"/>
                <a:ext cx="1013801" cy="430899"/>
              </a:xfrm>
              <a:custGeom>
                <a:avLst/>
                <a:gdLst>
                  <a:gd name="T0" fmla="*/ 32 w 734"/>
                  <a:gd name="T1" fmla="*/ 0 h 425"/>
                  <a:gd name="T2" fmla="*/ 0 w 734"/>
                  <a:gd name="T3" fmla="*/ 32 h 425"/>
                  <a:gd name="T4" fmla="*/ 0 w 734"/>
                  <a:gd name="T5" fmla="*/ 393 h 425"/>
                  <a:gd name="T6" fmla="*/ 32 w 734"/>
                  <a:gd name="T7" fmla="*/ 425 h 425"/>
                  <a:gd name="T8" fmla="*/ 734 w 734"/>
                  <a:gd name="T9" fmla="*/ 425 h 425"/>
                  <a:gd name="T10" fmla="*/ 734 w 734"/>
                  <a:gd name="T11" fmla="*/ 0 h 425"/>
                  <a:gd name="T12" fmla="*/ 32 w 734"/>
                  <a:gd name="T13" fmla="*/ 0 h 4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34" h="425">
                    <a:moveTo>
                      <a:pt x="32" y="0"/>
                    </a:moveTo>
                    <a:cubicBezTo>
                      <a:pt x="14" y="0"/>
                      <a:pt x="0" y="15"/>
                      <a:pt x="0" y="32"/>
                    </a:cubicBezTo>
                    <a:cubicBezTo>
                      <a:pt x="0" y="393"/>
                      <a:pt x="0" y="393"/>
                      <a:pt x="0" y="393"/>
                    </a:cubicBezTo>
                    <a:cubicBezTo>
                      <a:pt x="0" y="411"/>
                      <a:pt x="14" y="425"/>
                      <a:pt x="32" y="425"/>
                    </a:cubicBezTo>
                    <a:cubicBezTo>
                      <a:pt x="734" y="425"/>
                      <a:pt x="734" y="425"/>
                      <a:pt x="734" y="425"/>
                    </a:cubicBezTo>
                    <a:cubicBezTo>
                      <a:pt x="734" y="0"/>
                      <a:pt x="734" y="0"/>
                      <a:pt x="734" y="0"/>
                    </a:cubicBezTo>
                    <a:lnTo>
                      <a:pt x="32" y="0"/>
                    </a:lnTo>
                    <a:close/>
                  </a:path>
                </a:pathLst>
              </a:custGeom>
              <a:solidFill>
                <a:srgbClr val="FFFFFF">
                  <a:lumMod val="8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50" name="Freeform 58">
                <a:extLst>
                  <a:ext uri="{FF2B5EF4-FFF2-40B4-BE49-F238E27FC236}">
                    <a16:creationId xmlns:a16="http://schemas.microsoft.com/office/drawing/2014/main" id="{967C9642-4EBD-391B-D398-ECB4EC2353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37616" y="1044602"/>
                <a:ext cx="255347" cy="257121"/>
              </a:xfrm>
              <a:custGeom>
                <a:avLst/>
                <a:gdLst>
                  <a:gd name="T0" fmla="*/ 72 w 144"/>
                  <a:gd name="T1" fmla="*/ 145 h 145"/>
                  <a:gd name="T2" fmla="*/ 0 w 144"/>
                  <a:gd name="T3" fmla="*/ 73 h 145"/>
                  <a:gd name="T4" fmla="*/ 72 w 144"/>
                  <a:gd name="T5" fmla="*/ 0 h 145"/>
                  <a:gd name="T6" fmla="*/ 144 w 144"/>
                  <a:gd name="T7" fmla="*/ 73 h 145"/>
                  <a:gd name="T8" fmla="*/ 72 w 144"/>
                  <a:gd name="T9" fmla="*/ 145 h 1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4" h="145">
                    <a:moveTo>
                      <a:pt x="72" y="145"/>
                    </a:moveTo>
                    <a:lnTo>
                      <a:pt x="0" y="73"/>
                    </a:lnTo>
                    <a:lnTo>
                      <a:pt x="72" y="0"/>
                    </a:lnTo>
                    <a:lnTo>
                      <a:pt x="144" y="73"/>
                    </a:lnTo>
                    <a:lnTo>
                      <a:pt x="72" y="145"/>
                    </a:lnTo>
                    <a:close/>
                  </a:path>
                </a:pathLst>
              </a:custGeom>
              <a:solidFill>
                <a:srgbClr val="FFFFFF">
                  <a:lumMod val="8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</p:grpSp>
        <p:sp>
          <p:nvSpPr>
            <p:cNvPr id="51" name="文本框 36">
              <a:extLst>
                <a:ext uri="{FF2B5EF4-FFF2-40B4-BE49-F238E27FC236}">
                  <a16:creationId xmlns:a16="http://schemas.microsoft.com/office/drawing/2014/main" id="{17909BAA-C98B-797D-77B1-50BAF8FBB515}"/>
                </a:ext>
              </a:extLst>
            </p:cNvPr>
            <p:cNvSpPr txBox="1"/>
            <p:nvPr userDrawn="1"/>
          </p:nvSpPr>
          <p:spPr>
            <a:xfrm>
              <a:off x="5333056" y="1754198"/>
              <a:ext cx="128312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altLang="zh-CN" sz="3200" b="1" kern="0">
                  <a:solidFill>
                    <a:srgbClr val="673B77"/>
                  </a:solidFill>
                  <a:latin typeface="微软雅黑"/>
                  <a:ea typeface="微软雅黑"/>
                  <a:cs typeface="+mn-ea"/>
                  <a:sym typeface="+mn-lt"/>
                </a:rPr>
                <a:t>01</a:t>
              </a:r>
              <a:endParaRPr lang="zh-CN" altLang="en-US" sz="3200" b="1" kern="0">
                <a:solidFill>
                  <a:srgbClr val="673B77"/>
                </a:solidFill>
                <a:latin typeface="微软雅黑"/>
                <a:ea typeface="微软雅黑"/>
                <a:cs typeface="+mn-ea"/>
                <a:sym typeface="+mn-lt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115BE1EA-95D1-41F0-784C-21CBD5E18606}"/>
              </a:ext>
            </a:extLst>
          </p:cNvPr>
          <p:cNvGrpSpPr/>
          <p:nvPr userDrawn="1"/>
        </p:nvGrpSpPr>
        <p:grpSpPr>
          <a:xfrm>
            <a:off x="2327648" y="4233444"/>
            <a:ext cx="4359787" cy="1729435"/>
            <a:chOff x="2327648" y="4233444"/>
            <a:chExt cx="4359787" cy="1729435"/>
          </a:xfrm>
        </p:grpSpPr>
        <p:pic>
          <p:nvPicPr>
            <p:cNvPr id="53" name="图片 11">
              <a:extLst>
                <a:ext uri="{FF2B5EF4-FFF2-40B4-BE49-F238E27FC236}">
                  <a16:creationId xmlns:a16="http://schemas.microsoft.com/office/drawing/2014/main" id="{E9397F4F-F4CF-1277-8CC0-4D0C5226E92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851359" y="4253498"/>
              <a:ext cx="3280165" cy="1709381"/>
            </a:xfrm>
            <a:prstGeom prst="rect">
              <a:avLst/>
            </a:prstGeom>
          </p:spPr>
        </p:pic>
        <p:grpSp>
          <p:nvGrpSpPr>
            <p:cNvPr id="54" name="组合 12">
              <a:extLst>
                <a:ext uri="{FF2B5EF4-FFF2-40B4-BE49-F238E27FC236}">
                  <a16:creationId xmlns:a16="http://schemas.microsoft.com/office/drawing/2014/main" id="{B0F73070-9978-16AE-8985-78E91E752929}"/>
                </a:ext>
              </a:extLst>
            </p:cNvPr>
            <p:cNvGrpSpPr/>
            <p:nvPr/>
          </p:nvGrpSpPr>
          <p:grpSpPr>
            <a:xfrm flipH="1">
              <a:off x="2327648" y="4233444"/>
              <a:ext cx="4338475" cy="1221231"/>
              <a:chOff x="7995986" y="760883"/>
              <a:chExt cx="3436053" cy="540840"/>
            </a:xfrm>
          </p:grpSpPr>
          <p:sp>
            <p:nvSpPr>
              <p:cNvPr id="55" name="Freeform 56">
                <a:extLst>
                  <a:ext uri="{FF2B5EF4-FFF2-40B4-BE49-F238E27FC236}">
                    <a16:creationId xmlns:a16="http://schemas.microsoft.com/office/drawing/2014/main" id="{F8B4D4FF-1CCC-46A8-F7D3-51F90C69B0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09785" y="760883"/>
                <a:ext cx="2422254" cy="430899"/>
              </a:xfrm>
              <a:custGeom>
                <a:avLst/>
                <a:gdLst>
                  <a:gd name="T0" fmla="*/ 2353 w 2385"/>
                  <a:gd name="T1" fmla="*/ 0 h 425"/>
                  <a:gd name="T2" fmla="*/ 0 w 2385"/>
                  <a:gd name="T3" fmla="*/ 0 h 425"/>
                  <a:gd name="T4" fmla="*/ 0 w 2385"/>
                  <a:gd name="T5" fmla="*/ 425 h 425"/>
                  <a:gd name="T6" fmla="*/ 2353 w 2385"/>
                  <a:gd name="T7" fmla="*/ 425 h 425"/>
                  <a:gd name="T8" fmla="*/ 2385 w 2385"/>
                  <a:gd name="T9" fmla="*/ 393 h 425"/>
                  <a:gd name="T10" fmla="*/ 2385 w 2385"/>
                  <a:gd name="T11" fmla="*/ 32 h 425"/>
                  <a:gd name="T12" fmla="*/ 2353 w 2385"/>
                  <a:gd name="T13" fmla="*/ 0 h 4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385" h="425">
                    <a:moveTo>
                      <a:pt x="235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25"/>
                      <a:pt x="0" y="425"/>
                      <a:pt x="0" y="425"/>
                    </a:cubicBezTo>
                    <a:cubicBezTo>
                      <a:pt x="2353" y="425"/>
                      <a:pt x="2353" y="425"/>
                      <a:pt x="2353" y="425"/>
                    </a:cubicBezTo>
                    <a:cubicBezTo>
                      <a:pt x="2370" y="425"/>
                      <a:pt x="2385" y="411"/>
                      <a:pt x="2385" y="393"/>
                    </a:cubicBezTo>
                    <a:cubicBezTo>
                      <a:pt x="2385" y="32"/>
                      <a:pt x="2385" y="32"/>
                      <a:pt x="2385" y="32"/>
                    </a:cubicBezTo>
                    <a:cubicBezTo>
                      <a:pt x="2385" y="15"/>
                      <a:pt x="2370" y="0"/>
                      <a:pt x="2353" y="0"/>
                    </a:cubicBezTo>
                    <a:close/>
                  </a:path>
                </a:pathLst>
              </a:custGeom>
              <a:solidFill>
                <a:srgbClr val="BECE3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56" name="Freeform 57">
                <a:extLst>
                  <a:ext uri="{FF2B5EF4-FFF2-40B4-BE49-F238E27FC236}">
                    <a16:creationId xmlns:a16="http://schemas.microsoft.com/office/drawing/2014/main" id="{2088590D-8763-AB43-76CD-C16B463A17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95986" y="760883"/>
                <a:ext cx="1013801" cy="430899"/>
              </a:xfrm>
              <a:custGeom>
                <a:avLst/>
                <a:gdLst>
                  <a:gd name="T0" fmla="*/ 32 w 734"/>
                  <a:gd name="T1" fmla="*/ 0 h 425"/>
                  <a:gd name="T2" fmla="*/ 0 w 734"/>
                  <a:gd name="T3" fmla="*/ 32 h 425"/>
                  <a:gd name="T4" fmla="*/ 0 w 734"/>
                  <a:gd name="T5" fmla="*/ 393 h 425"/>
                  <a:gd name="T6" fmla="*/ 32 w 734"/>
                  <a:gd name="T7" fmla="*/ 425 h 425"/>
                  <a:gd name="T8" fmla="*/ 734 w 734"/>
                  <a:gd name="T9" fmla="*/ 425 h 425"/>
                  <a:gd name="T10" fmla="*/ 734 w 734"/>
                  <a:gd name="T11" fmla="*/ 0 h 425"/>
                  <a:gd name="T12" fmla="*/ 32 w 734"/>
                  <a:gd name="T13" fmla="*/ 0 h 4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34" h="425">
                    <a:moveTo>
                      <a:pt x="32" y="0"/>
                    </a:moveTo>
                    <a:cubicBezTo>
                      <a:pt x="14" y="0"/>
                      <a:pt x="0" y="15"/>
                      <a:pt x="0" y="32"/>
                    </a:cubicBezTo>
                    <a:cubicBezTo>
                      <a:pt x="0" y="393"/>
                      <a:pt x="0" y="393"/>
                      <a:pt x="0" y="393"/>
                    </a:cubicBezTo>
                    <a:cubicBezTo>
                      <a:pt x="0" y="411"/>
                      <a:pt x="14" y="425"/>
                      <a:pt x="32" y="425"/>
                    </a:cubicBezTo>
                    <a:cubicBezTo>
                      <a:pt x="734" y="425"/>
                      <a:pt x="734" y="425"/>
                      <a:pt x="734" y="425"/>
                    </a:cubicBezTo>
                    <a:cubicBezTo>
                      <a:pt x="734" y="0"/>
                      <a:pt x="734" y="0"/>
                      <a:pt x="734" y="0"/>
                    </a:cubicBezTo>
                    <a:lnTo>
                      <a:pt x="32" y="0"/>
                    </a:lnTo>
                    <a:close/>
                  </a:path>
                </a:pathLst>
              </a:custGeom>
              <a:solidFill>
                <a:srgbClr val="FFFFFF">
                  <a:lumMod val="8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57" name="Freeform 58">
                <a:extLst>
                  <a:ext uri="{FF2B5EF4-FFF2-40B4-BE49-F238E27FC236}">
                    <a16:creationId xmlns:a16="http://schemas.microsoft.com/office/drawing/2014/main" id="{2B7FB884-2F5B-17A3-B8DC-B7E62B11F62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37616" y="1044602"/>
                <a:ext cx="255347" cy="257121"/>
              </a:xfrm>
              <a:custGeom>
                <a:avLst/>
                <a:gdLst>
                  <a:gd name="T0" fmla="*/ 72 w 144"/>
                  <a:gd name="T1" fmla="*/ 145 h 145"/>
                  <a:gd name="T2" fmla="*/ 0 w 144"/>
                  <a:gd name="T3" fmla="*/ 73 h 145"/>
                  <a:gd name="T4" fmla="*/ 72 w 144"/>
                  <a:gd name="T5" fmla="*/ 0 h 145"/>
                  <a:gd name="T6" fmla="*/ 144 w 144"/>
                  <a:gd name="T7" fmla="*/ 73 h 145"/>
                  <a:gd name="T8" fmla="*/ 72 w 144"/>
                  <a:gd name="T9" fmla="*/ 145 h 1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4" h="145">
                    <a:moveTo>
                      <a:pt x="72" y="145"/>
                    </a:moveTo>
                    <a:lnTo>
                      <a:pt x="0" y="73"/>
                    </a:lnTo>
                    <a:lnTo>
                      <a:pt x="72" y="0"/>
                    </a:lnTo>
                    <a:lnTo>
                      <a:pt x="144" y="73"/>
                    </a:lnTo>
                    <a:lnTo>
                      <a:pt x="72" y="145"/>
                    </a:lnTo>
                    <a:close/>
                  </a:path>
                </a:pathLst>
              </a:custGeom>
              <a:solidFill>
                <a:srgbClr val="FFFFFF">
                  <a:lumMod val="8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</p:grpSp>
        <p:sp>
          <p:nvSpPr>
            <p:cNvPr id="58" name="文本框 43">
              <a:extLst>
                <a:ext uri="{FF2B5EF4-FFF2-40B4-BE49-F238E27FC236}">
                  <a16:creationId xmlns:a16="http://schemas.microsoft.com/office/drawing/2014/main" id="{902F2B16-59F0-02B3-FDD1-D0E9F4CFB4A6}"/>
                </a:ext>
              </a:extLst>
            </p:cNvPr>
            <p:cNvSpPr txBox="1"/>
            <p:nvPr userDrawn="1"/>
          </p:nvSpPr>
          <p:spPr>
            <a:xfrm>
              <a:off x="5404306" y="4432621"/>
              <a:ext cx="128312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altLang="zh-CN" sz="3200" b="1" kern="0">
                  <a:solidFill>
                    <a:srgbClr val="673B77"/>
                  </a:solidFill>
                  <a:latin typeface="微软雅黑"/>
                  <a:ea typeface="微软雅黑"/>
                  <a:cs typeface="+mn-ea"/>
                  <a:sym typeface="+mn-lt"/>
                </a:rPr>
                <a:t>03</a:t>
              </a:r>
              <a:endParaRPr lang="zh-CN" altLang="en-US" sz="3200" b="1" kern="0">
                <a:solidFill>
                  <a:srgbClr val="673B77"/>
                </a:solidFill>
                <a:latin typeface="微软雅黑"/>
                <a:ea typeface="微软雅黑"/>
                <a:cs typeface="+mn-ea"/>
                <a:sym typeface="+mn-lt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C130C315-6BB8-590D-F7A0-C221CDCE0611}"/>
              </a:ext>
            </a:extLst>
          </p:cNvPr>
          <p:cNvGrpSpPr/>
          <p:nvPr userDrawn="1"/>
        </p:nvGrpSpPr>
        <p:grpSpPr>
          <a:xfrm>
            <a:off x="5418752" y="2905717"/>
            <a:ext cx="4404057" cy="1729435"/>
            <a:chOff x="6716065" y="2208677"/>
            <a:chExt cx="4404057" cy="1729435"/>
          </a:xfrm>
        </p:grpSpPr>
        <p:pic>
          <p:nvPicPr>
            <p:cNvPr id="60" name="图片 18">
              <a:extLst>
                <a:ext uri="{FF2B5EF4-FFF2-40B4-BE49-F238E27FC236}">
                  <a16:creationId xmlns:a16="http://schemas.microsoft.com/office/drawing/2014/main" id="{031C1BD0-12B2-89D8-1A3F-2B64798E5EA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16246" y="2228731"/>
              <a:ext cx="3280165" cy="1709381"/>
            </a:xfrm>
            <a:prstGeom prst="rect">
              <a:avLst/>
            </a:prstGeom>
          </p:spPr>
        </p:pic>
        <p:grpSp>
          <p:nvGrpSpPr>
            <p:cNvPr id="61" name="组合 19">
              <a:extLst>
                <a:ext uri="{FF2B5EF4-FFF2-40B4-BE49-F238E27FC236}">
                  <a16:creationId xmlns:a16="http://schemas.microsoft.com/office/drawing/2014/main" id="{E476DA8B-29AC-635F-A788-D397B1530B1C}"/>
                </a:ext>
              </a:extLst>
            </p:cNvPr>
            <p:cNvGrpSpPr/>
            <p:nvPr/>
          </p:nvGrpSpPr>
          <p:grpSpPr>
            <a:xfrm>
              <a:off x="6781647" y="2208677"/>
              <a:ext cx="4338475" cy="1221231"/>
              <a:chOff x="7995986" y="760883"/>
              <a:chExt cx="3436053" cy="540840"/>
            </a:xfrm>
          </p:grpSpPr>
          <p:sp>
            <p:nvSpPr>
              <p:cNvPr id="62" name="Freeform 56">
                <a:extLst>
                  <a:ext uri="{FF2B5EF4-FFF2-40B4-BE49-F238E27FC236}">
                    <a16:creationId xmlns:a16="http://schemas.microsoft.com/office/drawing/2014/main" id="{7123FF69-EA71-1653-48C9-49759FF549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09785" y="760883"/>
                <a:ext cx="2422254" cy="430899"/>
              </a:xfrm>
              <a:custGeom>
                <a:avLst/>
                <a:gdLst>
                  <a:gd name="T0" fmla="*/ 2353 w 2385"/>
                  <a:gd name="T1" fmla="*/ 0 h 425"/>
                  <a:gd name="T2" fmla="*/ 0 w 2385"/>
                  <a:gd name="T3" fmla="*/ 0 h 425"/>
                  <a:gd name="T4" fmla="*/ 0 w 2385"/>
                  <a:gd name="T5" fmla="*/ 425 h 425"/>
                  <a:gd name="T6" fmla="*/ 2353 w 2385"/>
                  <a:gd name="T7" fmla="*/ 425 h 425"/>
                  <a:gd name="T8" fmla="*/ 2385 w 2385"/>
                  <a:gd name="T9" fmla="*/ 393 h 425"/>
                  <a:gd name="T10" fmla="*/ 2385 w 2385"/>
                  <a:gd name="T11" fmla="*/ 32 h 425"/>
                  <a:gd name="T12" fmla="*/ 2353 w 2385"/>
                  <a:gd name="T13" fmla="*/ 0 h 4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385" h="425">
                    <a:moveTo>
                      <a:pt x="235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25"/>
                      <a:pt x="0" y="425"/>
                      <a:pt x="0" y="425"/>
                    </a:cubicBezTo>
                    <a:cubicBezTo>
                      <a:pt x="2353" y="425"/>
                      <a:pt x="2353" y="425"/>
                      <a:pt x="2353" y="425"/>
                    </a:cubicBezTo>
                    <a:cubicBezTo>
                      <a:pt x="2370" y="425"/>
                      <a:pt x="2385" y="411"/>
                      <a:pt x="2385" y="393"/>
                    </a:cubicBezTo>
                    <a:cubicBezTo>
                      <a:pt x="2385" y="32"/>
                      <a:pt x="2385" y="32"/>
                      <a:pt x="2385" y="32"/>
                    </a:cubicBezTo>
                    <a:cubicBezTo>
                      <a:pt x="2385" y="15"/>
                      <a:pt x="2370" y="0"/>
                      <a:pt x="2353" y="0"/>
                    </a:cubicBezTo>
                    <a:close/>
                  </a:path>
                </a:pathLst>
              </a:custGeom>
              <a:solidFill>
                <a:srgbClr val="FFBF5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63" name="Freeform 57">
                <a:extLst>
                  <a:ext uri="{FF2B5EF4-FFF2-40B4-BE49-F238E27FC236}">
                    <a16:creationId xmlns:a16="http://schemas.microsoft.com/office/drawing/2014/main" id="{6EBAE34B-C8DB-7561-2074-7EC554E2322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95986" y="760883"/>
                <a:ext cx="1013801" cy="430899"/>
              </a:xfrm>
              <a:custGeom>
                <a:avLst/>
                <a:gdLst>
                  <a:gd name="T0" fmla="*/ 32 w 734"/>
                  <a:gd name="T1" fmla="*/ 0 h 425"/>
                  <a:gd name="T2" fmla="*/ 0 w 734"/>
                  <a:gd name="T3" fmla="*/ 32 h 425"/>
                  <a:gd name="T4" fmla="*/ 0 w 734"/>
                  <a:gd name="T5" fmla="*/ 393 h 425"/>
                  <a:gd name="T6" fmla="*/ 32 w 734"/>
                  <a:gd name="T7" fmla="*/ 425 h 425"/>
                  <a:gd name="T8" fmla="*/ 734 w 734"/>
                  <a:gd name="T9" fmla="*/ 425 h 425"/>
                  <a:gd name="T10" fmla="*/ 734 w 734"/>
                  <a:gd name="T11" fmla="*/ 0 h 425"/>
                  <a:gd name="T12" fmla="*/ 32 w 734"/>
                  <a:gd name="T13" fmla="*/ 0 h 4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34" h="425">
                    <a:moveTo>
                      <a:pt x="32" y="0"/>
                    </a:moveTo>
                    <a:cubicBezTo>
                      <a:pt x="14" y="0"/>
                      <a:pt x="0" y="15"/>
                      <a:pt x="0" y="32"/>
                    </a:cubicBezTo>
                    <a:cubicBezTo>
                      <a:pt x="0" y="393"/>
                      <a:pt x="0" y="393"/>
                      <a:pt x="0" y="393"/>
                    </a:cubicBezTo>
                    <a:cubicBezTo>
                      <a:pt x="0" y="411"/>
                      <a:pt x="14" y="425"/>
                      <a:pt x="32" y="425"/>
                    </a:cubicBezTo>
                    <a:cubicBezTo>
                      <a:pt x="734" y="425"/>
                      <a:pt x="734" y="425"/>
                      <a:pt x="734" y="425"/>
                    </a:cubicBezTo>
                    <a:cubicBezTo>
                      <a:pt x="734" y="0"/>
                      <a:pt x="734" y="0"/>
                      <a:pt x="734" y="0"/>
                    </a:cubicBezTo>
                    <a:lnTo>
                      <a:pt x="32" y="0"/>
                    </a:lnTo>
                    <a:close/>
                  </a:path>
                </a:pathLst>
              </a:custGeom>
              <a:solidFill>
                <a:srgbClr val="FFFFFF">
                  <a:lumMod val="8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64" name="Freeform 58">
                <a:extLst>
                  <a:ext uri="{FF2B5EF4-FFF2-40B4-BE49-F238E27FC236}">
                    <a16:creationId xmlns:a16="http://schemas.microsoft.com/office/drawing/2014/main" id="{259AADBA-73A6-4A85-A05E-4CAF90BAE82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37616" y="1044602"/>
                <a:ext cx="255347" cy="257121"/>
              </a:xfrm>
              <a:custGeom>
                <a:avLst/>
                <a:gdLst>
                  <a:gd name="T0" fmla="*/ 72 w 144"/>
                  <a:gd name="T1" fmla="*/ 145 h 145"/>
                  <a:gd name="T2" fmla="*/ 0 w 144"/>
                  <a:gd name="T3" fmla="*/ 73 h 145"/>
                  <a:gd name="T4" fmla="*/ 72 w 144"/>
                  <a:gd name="T5" fmla="*/ 0 h 145"/>
                  <a:gd name="T6" fmla="*/ 144 w 144"/>
                  <a:gd name="T7" fmla="*/ 73 h 145"/>
                  <a:gd name="T8" fmla="*/ 72 w 144"/>
                  <a:gd name="T9" fmla="*/ 145 h 1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4" h="145">
                    <a:moveTo>
                      <a:pt x="72" y="145"/>
                    </a:moveTo>
                    <a:lnTo>
                      <a:pt x="0" y="73"/>
                    </a:lnTo>
                    <a:lnTo>
                      <a:pt x="72" y="0"/>
                    </a:lnTo>
                    <a:lnTo>
                      <a:pt x="144" y="73"/>
                    </a:lnTo>
                    <a:lnTo>
                      <a:pt x="72" y="145"/>
                    </a:lnTo>
                    <a:close/>
                  </a:path>
                </a:pathLst>
              </a:custGeom>
              <a:solidFill>
                <a:srgbClr val="FFFFFF">
                  <a:lumMod val="8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</p:grpSp>
        <p:sp>
          <p:nvSpPr>
            <p:cNvPr id="65" name="文本框 50">
              <a:extLst>
                <a:ext uri="{FF2B5EF4-FFF2-40B4-BE49-F238E27FC236}">
                  <a16:creationId xmlns:a16="http://schemas.microsoft.com/office/drawing/2014/main" id="{2177ED0D-01DB-C9DB-B8E7-A7BA1E272B6A}"/>
                </a:ext>
              </a:extLst>
            </p:cNvPr>
            <p:cNvSpPr txBox="1"/>
            <p:nvPr userDrawn="1"/>
          </p:nvSpPr>
          <p:spPr>
            <a:xfrm>
              <a:off x="6716065" y="2420207"/>
              <a:ext cx="128312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altLang="zh-CN" sz="3200" b="1" kern="0">
                  <a:solidFill>
                    <a:srgbClr val="673B77"/>
                  </a:solidFill>
                  <a:latin typeface="微软雅黑"/>
                  <a:ea typeface="微软雅黑"/>
                  <a:cs typeface="+mn-ea"/>
                  <a:sym typeface="+mn-lt"/>
                </a:rPr>
                <a:t>02</a:t>
              </a:r>
              <a:endParaRPr lang="zh-CN" altLang="en-US" sz="3200" b="1" kern="0">
                <a:solidFill>
                  <a:srgbClr val="673B77"/>
                </a:solidFill>
                <a:latin typeface="微软雅黑"/>
                <a:ea typeface="微软雅黑"/>
                <a:cs typeface="+mn-ea"/>
                <a:sym typeface="+mn-lt"/>
              </a:endParaRPr>
            </a:p>
          </p:txBody>
        </p:sp>
      </p:grpSp>
      <p:sp>
        <p:nvSpPr>
          <p:cNvPr id="83" name="Text Placeholder 21">
            <a:extLst>
              <a:ext uri="{FF2B5EF4-FFF2-40B4-BE49-F238E27FC236}">
                <a16:creationId xmlns:a16="http://schemas.microsoft.com/office/drawing/2014/main" id="{05D21439-6EF9-D252-9A83-6A0B4E9CE31F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1802992" y="419109"/>
            <a:ext cx="8343256" cy="824467"/>
          </a:xfrm>
        </p:spPr>
        <p:txBody>
          <a:bodyPr>
            <a:normAutofit/>
          </a:bodyPr>
          <a:lstStyle>
            <a:lvl1pPr marL="0" indent="0" algn="ctr">
              <a:buNone/>
              <a:defRPr sz="4400" b="1">
                <a:solidFill>
                  <a:srgbClr val="094CB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4400" b="1" dirty="0" err="1">
                <a:solidFill>
                  <a:srgbClr val="F07474"/>
                </a:solidFill>
                <a:latin typeface="Arial" panose="020B0604020202020204" pitchFamily="34" charset="0"/>
                <a:ea typeface="华康海报体W12" pitchFamily="81" charset="-122"/>
                <a:cs typeface="Arial" panose="020B0604020202020204" pitchFamily="34" charset="0"/>
              </a:rPr>
              <a:t>Nhập</a:t>
            </a:r>
            <a:r>
              <a:rPr lang="en-US" sz="4400" b="1" dirty="0">
                <a:solidFill>
                  <a:srgbClr val="F07474"/>
                </a:solidFill>
                <a:latin typeface="Arial" panose="020B0604020202020204" pitchFamily="34" charset="0"/>
                <a:ea typeface="华康海报体W12" pitchFamily="81" charset="-122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07474"/>
                </a:solidFill>
                <a:latin typeface="Arial" panose="020B0604020202020204" pitchFamily="34" charset="0"/>
                <a:ea typeface="华康海报体W12" pitchFamily="81" charset="-122"/>
                <a:cs typeface="Arial" panose="020B0604020202020204" pitchFamily="34" charset="0"/>
              </a:rPr>
              <a:t>nội</a:t>
            </a:r>
            <a:r>
              <a:rPr lang="en-US" sz="4400" b="1" dirty="0">
                <a:solidFill>
                  <a:srgbClr val="F07474"/>
                </a:solidFill>
                <a:latin typeface="Arial" panose="020B0604020202020204" pitchFamily="34" charset="0"/>
                <a:ea typeface="华康海报体W12" pitchFamily="81" charset="-122"/>
                <a:cs typeface="Arial" panose="020B0604020202020204" pitchFamily="34" charset="0"/>
              </a:rPr>
              <a:t> dung </a:t>
            </a:r>
            <a:r>
              <a:rPr lang="en-US" sz="4400" b="1" dirty="0" err="1">
                <a:solidFill>
                  <a:srgbClr val="F07474"/>
                </a:solidFill>
                <a:latin typeface="Arial" panose="020B0604020202020204" pitchFamily="34" charset="0"/>
                <a:ea typeface="华康海报体W12" pitchFamily="81" charset="-122"/>
                <a:cs typeface="Arial" panose="020B0604020202020204" pitchFamily="34" charset="0"/>
              </a:rPr>
              <a:t>vào</a:t>
            </a:r>
            <a:r>
              <a:rPr lang="en-US" sz="4400" b="1" dirty="0">
                <a:solidFill>
                  <a:srgbClr val="F07474"/>
                </a:solidFill>
                <a:latin typeface="Arial" panose="020B0604020202020204" pitchFamily="34" charset="0"/>
                <a:ea typeface="华康海报体W12" pitchFamily="81" charset="-122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07474"/>
                </a:solidFill>
                <a:latin typeface="Arial" panose="020B0604020202020204" pitchFamily="34" charset="0"/>
                <a:ea typeface="华康海报体W12" pitchFamily="81" charset="-122"/>
                <a:cs typeface="Arial" panose="020B0604020202020204" pitchFamily="34" charset="0"/>
              </a:rPr>
              <a:t>đây</a:t>
            </a:r>
            <a:endParaRPr lang="en-US" dirty="0"/>
          </a:p>
        </p:txBody>
      </p:sp>
      <p:sp>
        <p:nvSpPr>
          <p:cNvPr id="84" name="Text Placeholder 21">
            <a:extLst>
              <a:ext uri="{FF2B5EF4-FFF2-40B4-BE49-F238E27FC236}">
                <a16:creationId xmlns:a16="http://schemas.microsoft.com/office/drawing/2014/main" id="{4F55A73F-59CB-F5C0-EE63-B0A856FF341F}"/>
              </a:ext>
            </a:extLst>
          </p:cNvPr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2451477" y="1549137"/>
            <a:ext cx="3050114" cy="943010"/>
          </a:xfrm>
        </p:spPr>
        <p:txBody>
          <a:bodyPr anchor="ctr">
            <a:noAutofit/>
          </a:bodyPr>
          <a:lstStyle>
            <a:lvl1pPr marL="0" indent="0" algn="ctr">
              <a:buNone/>
              <a:defRPr sz="2800" b="0">
                <a:solidFill>
                  <a:srgbClr val="2F689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sp>
        <p:nvSpPr>
          <p:cNvPr id="85" name="Text Placeholder 21">
            <a:extLst>
              <a:ext uri="{FF2B5EF4-FFF2-40B4-BE49-F238E27FC236}">
                <a16:creationId xmlns:a16="http://schemas.microsoft.com/office/drawing/2014/main" id="{81BD3B4C-0E5B-B955-740F-0356FDC102AF}"/>
              </a:ext>
            </a:extLst>
          </p:cNvPr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6781647" y="2913805"/>
            <a:ext cx="3050114" cy="943010"/>
          </a:xfrm>
        </p:spPr>
        <p:txBody>
          <a:bodyPr anchor="ctr">
            <a:noAutofit/>
          </a:bodyPr>
          <a:lstStyle>
            <a:lvl1pPr marL="0" indent="0" algn="ctr">
              <a:buNone/>
              <a:defRPr sz="2800" b="0">
                <a:solidFill>
                  <a:srgbClr val="094CB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sp>
        <p:nvSpPr>
          <p:cNvPr id="86" name="Text Placeholder 21">
            <a:extLst>
              <a:ext uri="{FF2B5EF4-FFF2-40B4-BE49-F238E27FC236}">
                <a16:creationId xmlns:a16="http://schemas.microsoft.com/office/drawing/2014/main" id="{B72FD284-8BD3-9DD9-08AA-0D7BCFFB336D}"/>
              </a:ext>
            </a:extLst>
          </p:cNvPr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2264746" y="4233444"/>
            <a:ext cx="3050114" cy="943010"/>
          </a:xfrm>
        </p:spPr>
        <p:txBody>
          <a:bodyPr anchor="ctr">
            <a:noAutofit/>
          </a:bodyPr>
          <a:lstStyle>
            <a:lvl1pPr marL="0" indent="0" algn="ctr">
              <a:buNone/>
              <a:defRPr sz="2800" b="0">
                <a:solidFill>
                  <a:srgbClr val="094CB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0737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5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6" grpId="0" build="p"/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4" name="直接连接符 2">
            <a:extLst>
              <a:ext uri="{FF2B5EF4-FFF2-40B4-BE49-F238E27FC236}">
                <a16:creationId xmlns:a16="http://schemas.microsoft.com/office/drawing/2014/main" id="{8F10E5AE-CD40-164C-1DE2-DA6575165D9E}"/>
              </a:ext>
            </a:extLst>
          </p:cNvPr>
          <p:cNvCxnSpPr>
            <a:cxnSpLocks/>
          </p:cNvCxnSpPr>
          <p:nvPr userDrawn="1"/>
        </p:nvCxnSpPr>
        <p:spPr>
          <a:xfrm>
            <a:off x="6068622" y="1475204"/>
            <a:ext cx="0" cy="4657967"/>
          </a:xfrm>
          <a:prstGeom prst="line">
            <a:avLst/>
          </a:prstGeom>
          <a:noFill/>
          <a:ln w="28575" cap="flat" cmpd="sng" algn="ctr">
            <a:solidFill>
              <a:srgbClr val="3F404B"/>
            </a:solidFill>
            <a:prstDash val="sysDot"/>
            <a:miter lim="800000"/>
          </a:ln>
          <a:effectLst/>
        </p:spPr>
      </p:cxnSp>
      <p:grpSp>
        <p:nvGrpSpPr>
          <p:cNvPr id="23" name="Group 22">
            <a:extLst>
              <a:ext uri="{FF2B5EF4-FFF2-40B4-BE49-F238E27FC236}">
                <a16:creationId xmlns:a16="http://schemas.microsoft.com/office/drawing/2014/main" id="{E678A5B8-8108-52DA-29E6-FDC938022EBD}"/>
              </a:ext>
            </a:extLst>
          </p:cNvPr>
          <p:cNvGrpSpPr/>
          <p:nvPr userDrawn="1"/>
        </p:nvGrpSpPr>
        <p:grpSpPr>
          <a:xfrm>
            <a:off x="5479203" y="1154375"/>
            <a:ext cx="4338475" cy="1723968"/>
            <a:chOff x="5479203" y="1154375"/>
            <a:chExt cx="4338475" cy="1723968"/>
          </a:xfrm>
        </p:grpSpPr>
        <p:pic>
          <p:nvPicPr>
            <p:cNvPr id="8" name="图片 18">
              <a:extLst>
                <a:ext uri="{FF2B5EF4-FFF2-40B4-BE49-F238E27FC236}">
                  <a16:creationId xmlns:a16="http://schemas.microsoft.com/office/drawing/2014/main" id="{4B548BEB-EE12-4F2F-D34D-6C577080BA7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51964" y="1168962"/>
              <a:ext cx="3280165" cy="1709381"/>
            </a:xfrm>
            <a:prstGeom prst="rect">
              <a:avLst/>
            </a:prstGeom>
          </p:spPr>
        </p:pic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919DDF6F-BA38-B804-1226-E30A31AA57DA}"/>
                </a:ext>
              </a:extLst>
            </p:cNvPr>
            <p:cNvGrpSpPr/>
            <p:nvPr userDrawn="1"/>
          </p:nvGrpSpPr>
          <p:grpSpPr>
            <a:xfrm>
              <a:off x="5479203" y="1154375"/>
              <a:ext cx="4338475" cy="1221231"/>
              <a:chOff x="5478520" y="1170748"/>
              <a:chExt cx="4338475" cy="1221231"/>
            </a:xfrm>
          </p:grpSpPr>
          <p:sp>
            <p:nvSpPr>
              <p:cNvPr id="10" name="Freeform 56">
                <a:extLst>
                  <a:ext uri="{FF2B5EF4-FFF2-40B4-BE49-F238E27FC236}">
                    <a16:creationId xmlns:a16="http://schemas.microsoft.com/office/drawing/2014/main" id="{9DBC0CBB-CFAE-FE58-0A63-0017F305D4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58576" y="1170748"/>
                <a:ext cx="3058419" cy="972981"/>
              </a:xfrm>
              <a:custGeom>
                <a:avLst/>
                <a:gdLst>
                  <a:gd name="T0" fmla="*/ 2353 w 2385"/>
                  <a:gd name="T1" fmla="*/ 0 h 425"/>
                  <a:gd name="T2" fmla="*/ 0 w 2385"/>
                  <a:gd name="T3" fmla="*/ 0 h 425"/>
                  <a:gd name="T4" fmla="*/ 0 w 2385"/>
                  <a:gd name="T5" fmla="*/ 425 h 425"/>
                  <a:gd name="T6" fmla="*/ 2353 w 2385"/>
                  <a:gd name="T7" fmla="*/ 425 h 425"/>
                  <a:gd name="T8" fmla="*/ 2385 w 2385"/>
                  <a:gd name="T9" fmla="*/ 393 h 425"/>
                  <a:gd name="T10" fmla="*/ 2385 w 2385"/>
                  <a:gd name="T11" fmla="*/ 32 h 425"/>
                  <a:gd name="T12" fmla="*/ 2353 w 2385"/>
                  <a:gd name="T13" fmla="*/ 0 h 4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385" h="425">
                    <a:moveTo>
                      <a:pt x="235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25"/>
                      <a:pt x="0" y="425"/>
                      <a:pt x="0" y="425"/>
                    </a:cubicBezTo>
                    <a:cubicBezTo>
                      <a:pt x="2353" y="425"/>
                      <a:pt x="2353" y="425"/>
                      <a:pt x="2353" y="425"/>
                    </a:cubicBezTo>
                    <a:cubicBezTo>
                      <a:pt x="2370" y="425"/>
                      <a:pt x="2385" y="411"/>
                      <a:pt x="2385" y="393"/>
                    </a:cubicBezTo>
                    <a:cubicBezTo>
                      <a:pt x="2385" y="32"/>
                      <a:pt x="2385" y="32"/>
                      <a:pt x="2385" y="32"/>
                    </a:cubicBezTo>
                    <a:cubicBezTo>
                      <a:pt x="2385" y="15"/>
                      <a:pt x="2370" y="0"/>
                      <a:pt x="2353" y="0"/>
                    </a:cubicBezTo>
                    <a:close/>
                  </a:path>
                </a:pathLst>
              </a:custGeom>
              <a:solidFill>
                <a:srgbClr val="00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1" name="Freeform 57">
                <a:extLst>
                  <a:ext uri="{FF2B5EF4-FFF2-40B4-BE49-F238E27FC236}">
                    <a16:creationId xmlns:a16="http://schemas.microsoft.com/office/drawing/2014/main" id="{29F6951B-4388-92CA-A2CA-CDC353EFFF8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78520" y="1170748"/>
                <a:ext cx="1280059" cy="972981"/>
              </a:xfrm>
              <a:custGeom>
                <a:avLst/>
                <a:gdLst>
                  <a:gd name="T0" fmla="*/ 32 w 734"/>
                  <a:gd name="T1" fmla="*/ 0 h 425"/>
                  <a:gd name="T2" fmla="*/ 0 w 734"/>
                  <a:gd name="T3" fmla="*/ 32 h 425"/>
                  <a:gd name="T4" fmla="*/ 0 w 734"/>
                  <a:gd name="T5" fmla="*/ 393 h 425"/>
                  <a:gd name="T6" fmla="*/ 32 w 734"/>
                  <a:gd name="T7" fmla="*/ 425 h 425"/>
                  <a:gd name="T8" fmla="*/ 734 w 734"/>
                  <a:gd name="T9" fmla="*/ 425 h 425"/>
                  <a:gd name="T10" fmla="*/ 734 w 734"/>
                  <a:gd name="T11" fmla="*/ 0 h 425"/>
                  <a:gd name="T12" fmla="*/ 32 w 734"/>
                  <a:gd name="T13" fmla="*/ 0 h 4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34" h="425">
                    <a:moveTo>
                      <a:pt x="32" y="0"/>
                    </a:moveTo>
                    <a:cubicBezTo>
                      <a:pt x="14" y="0"/>
                      <a:pt x="0" y="15"/>
                      <a:pt x="0" y="32"/>
                    </a:cubicBezTo>
                    <a:cubicBezTo>
                      <a:pt x="0" y="393"/>
                      <a:pt x="0" y="393"/>
                      <a:pt x="0" y="393"/>
                    </a:cubicBezTo>
                    <a:cubicBezTo>
                      <a:pt x="0" y="411"/>
                      <a:pt x="14" y="425"/>
                      <a:pt x="32" y="425"/>
                    </a:cubicBezTo>
                    <a:cubicBezTo>
                      <a:pt x="734" y="425"/>
                      <a:pt x="734" y="425"/>
                      <a:pt x="734" y="425"/>
                    </a:cubicBezTo>
                    <a:cubicBezTo>
                      <a:pt x="734" y="0"/>
                      <a:pt x="734" y="0"/>
                      <a:pt x="734" y="0"/>
                    </a:cubicBezTo>
                    <a:lnTo>
                      <a:pt x="32" y="0"/>
                    </a:lnTo>
                    <a:close/>
                  </a:path>
                </a:pathLst>
              </a:custGeom>
              <a:solidFill>
                <a:srgbClr val="FFFFFF">
                  <a:lumMod val="8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2" name="Freeform 58">
                <a:extLst>
                  <a:ext uri="{FF2B5EF4-FFF2-40B4-BE49-F238E27FC236}">
                    <a16:creationId xmlns:a16="http://schemas.microsoft.com/office/drawing/2014/main" id="{E9CA26B3-062B-3386-9668-F14DFBF5E7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9873" y="1811393"/>
                <a:ext cx="322410" cy="580586"/>
              </a:xfrm>
              <a:custGeom>
                <a:avLst/>
                <a:gdLst>
                  <a:gd name="T0" fmla="*/ 72 w 144"/>
                  <a:gd name="T1" fmla="*/ 145 h 145"/>
                  <a:gd name="T2" fmla="*/ 0 w 144"/>
                  <a:gd name="T3" fmla="*/ 73 h 145"/>
                  <a:gd name="T4" fmla="*/ 72 w 144"/>
                  <a:gd name="T5" fmla="*/ 0 h 145"/>
                  <a:gd name="T6" fmla="*/ 144 w 144"/>
                  <a:gd name="T7" fmla="*/ 73 h 145"/>
                  <a:gd name="T8" fmla="*/ 72 w 144"/>
                  <a:gd name="T9" fmla="*/ 145 h 1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4" h="145">
                    <a:moveTo>
                      <a:pt x="72" y="145"/>
                    </a:moveTo>
                    <a:lnTo>
                      <a:pt x="0" y="73"/>
                    </a:lnTo>
                    <a:lnTo>
                      <a:pt x="72" y="0"/>
                    </a:lnTo>
                    <a:lnTo>
                      <a:pt x="144" y="73"/>
                    </a:lnTo>
                    <a:lnTo>
                      <a:pt x="72" y="145"/>
                    </a:lnTo>
                    <a:close/>
                  </a:path>
                </a:pathLst>
              </a:custGeom>
              <a:solidFill>
                <a:srgbClr val="FFFFFF">
                  <a:lumMod val="8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</p:grp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CDE57382-0632-D0AD-B8AA-86CF1DDD70C5}"/>
                </a:ext>
              </a:extLst>
            </p:cNvPr>
            <p:cNvSpPr txBox="1"/>
            <p:nvPr userDrawn="1"/>
          </p:nvSpPr>
          <p:spPr>
            <a:xfrm>
              <a:off x="5788750" y="1404081"/>
              <a:ext cx="107793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3200" b="1" kern="0">
                  <a:solidFill>
                    <a:srgbClr val="673B77"/>
                  </a:solidFill>
                  <a:latin typeface="微软雅黑"/>
                  <a:ea typeface="微软雅黑"/>
                  <a:cs typeface="+mn-ea"/>
                  <a:sym typeface="+mn-lt"/>
                </a:rPr>
                <a:t>01</a:t>
              </a:r>
              <a:endParaRPr lang="zh-CN" altLang="en-US" sz="3200" b="1" kern="0">
                <a:solidFill>
                  <a:srgbClr val="673B77"/>
                </a:solidFill>
                <a:latin typeface="微软雅黑"/>
                <a:ea typeface="微软雅黑"/>
                <a:cs typeface="+mn-ea"/>
                <a:sym typeface="+mn-lt"/>
              </a:endParaRPr>
            </a:p>
          </p:txBody>
        </p:sp>
      </p:grp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D859300-941C-CA53-AAB9-DB8314D02450}"/>
              </a:ext>
            </a:extLst>
          </p:cNvPr>
          <p:cNvSpPr>
            <a:spLocks noGrp="1"/>
          </p:cNvSpPr>
          <p:nvPr userDrawn="1">
            <p:ph type="dt" sz="half" idx="10"/>
          </p:nvPr>
        </p:nvSpPr>
        <p:spPr/>
        <p:txBody>
          <a:bodyPr/>
          <a:lstStyle/>
          <a:p>
            <a:fld id="{79BA8DE6-156D-4976-A980-145AFFEF7675}" type="datetime1">
              <a:rPr lang="vi-VN" smtClean="0"/>
              <a:t>10/10/2024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A500CA6-DB03-866E-4205-76B30A701AD0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r>
              <a:rPr lang="en-US"/>
              <a:t>Hành trang công dân số lớp 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B0F5494-8E0C-322C-D17F-4B22C7BC8F8D}"/>
              </a:ext>
            </a:extLst>
          </p:cNvPr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/>
          <a:p>
            <a:fld id="{CED1AD1B-201A-4EFC-8B98-E6BC70A7F178}" type="slidenum">
              <a:rPr lang="en-US" smtClean="0"/>
              <a:t>‹#›</a:t>
            </a:fld>
            <a:endParaRPr lang="en-US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A4CFC032-0D2F-1D3C-5F09-279BD65F4ABF}"/>
              </a:ext>
            </a:extLst>
          </p:cNvPr>
          <p:cNvGrpSpPr/>
          <p:nvPr userDrawn="1"/>
        </p:nvGrpSpPr>
        <p:grpSpPr>
          <a:xfrm>
            <a:off x="2328617" y="2446139"/>
            <a:ext cx="4368476" cy="1729435"/>
            <a:chOff x="2328617" y="2446139"/>
            <a:chExt cx="4368476" cy="1729435"/>
          </a:xfrm>
        </p:grpSpPr>
        <p:grpSp>
          <p:nvGrpSpPr>
            <p:cNvPr id="45" name="组合 3">
              <a:extLst>
                <a:ext uri="{FF2B5EF4-FFF2-40B4-BE49-F238E27FC236}">
                  <a16:creationId xmlns:a16="http://schemas.microsoft.com/office/drawing/2014/main" id="{FC5C041C-7001-D106-6665-C4F0E0990EF2}"/>
                </a:ext>
              </a:extLst>
            </p:cNvPr>
            <p:cNvGrpSpPr/>
            <p:nvPr userDrawn="1"/>
          </p:nvGrpSpPr>
          <p:grpSpPr>
            <a:xfrm>
              <a:off x="2328617" y="2446139"/>
              <a:ext cx="4338475" cy="1729435"/>
              <a:chOff x="5879462" y="287200"/>
              <a:chExt cx="3545784" cy="790365"/>
            </a:xfrm>
          </p:grpSpPr>
          <p:pic>
            <p:nvPicPr>
              <p:cNvPr id="46" name="图片 4">
                <a:extLst>
                  <a:ext uri="{FF2B5EF4-FFF2-40B4-BE49-F238E27FC236}">
                    <a16:creationId xmlns:a16="http://schemas.microsoft.com/office/drawing/2014/main" id="{9AAE83A1-967C-6482-7C55-B91A19754CE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6307485" y="296365"/>
                <a:ext cx="2680840" cy="781200"/>
              </a:xfrm>
              <a:prstGeom prst="rect">
                <a:avLst/>
              </a:prstGeom>
            </p:spPr>
          </p:pic>
          <p:grpSp>
            <p:nvGrpSpPr>
              <p:cNvPr id="47" name="组合 5">
                <a:extLst>
                  <a:ext uri="{FF2B5EF4-FFF2-40B4-BE49-F238E27FC236}">
                    <a16:creationId xmlns:a16="http://schemas.microsoft.com/office/drawing/2014/main" id="{94B54D31-345A-C7B8-4390-6DDA2E324D2D}"/>
                  </a:ext>
                </a:extLst>
              </p:cNvPr>
              <p:cNvGrpSpPr/>
              <p:nvPr/>
            </p:nvGrpSpPr>
            <p:grpSpPr>
              <a:xfrm flipH="1">
                <a:off x="5879462" y="287200"/>
                <a:ext cx="3545784" cy="558112"/>
                <a:chOff x="7995986" y="760883"/>
                <a:chExt cx="3436053" cy="540840"/>
              </a:xfrm>
            </p:grpSpPr>
            <p:sp>
              <p:nvSpPr>
                <p:cNvPr id="48" name="Freeform 56">
                  <a:extLst>
                    <a:ext uri="{FF2B5EF4-FFF2-40B4-BE49-F238E27FC236}">
                      <a16:creationId xmlns:a16="http://schemas.microsoft.com/office/drawing/2014/main" id="{22EEA318-2864-44E8-006E-600F4F7138D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009785" y="760883"/>
                  <a:ext cx="2422254" cy="430899"/>
                </a:xfrm>
                <a:custGeom>
                  <a:avLst/>
                  <a:gdLst>
                    <a:gd name="T0" fmla="*/ 2353 w 2385"/>
                    <a:gd name="T1" fmla="*/ 0 h 425"/>
                    <a:gd name="T2" fmla="*/ 0 w 2385"/>
                    <a:gd name="T3" fmla="*/ 0 h 425"/>
                    <a:gd name="T4" fmla="*/ 0 w 2385"/>
                    <a:gd name="T5" fmla="*/ 425 h 425"/>
                    <a:gd name="T6" fmla="*/ 2353 w 2385"/>
                    <a:gd name="T7" fmla="*/ 425 h 425"/>
                    <a:gd name="T8" fmla="*/ 2385 w 2385"/>
                    <a:gd name="T9" fmla="*/ 393 h 425"/>
                    <a:gd name="T10" fmla="*/ 2385 w 2385"/>
                    <a:gd name="T11" fmla="*/ 32 h 425"/>
                    <a:gd name="T12" fmla="*/ 2353 w 2385"/>
                    <a:gd name="T13" fmla="*/ 0 h 4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385" h="425">
                      <a:moveTo>
                        <a:pt x="2353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425"/>
                        <a:pt x="0" y="425"/>
                        <a:pt x="0" y="425"/>
                      </a:cubicBezTo>
                      <a:cubicBezTo>
                        <a:pt x="2353" y="425"/>
                        <a:pt x="2353" y="425"/>
                        <a:pt x="2353" y="425"/>
                      </a:cubicBezTo>
                      <a:cubicBezTo>
                        <a:pt x="2370" y="425"/>
                        <a:pt x="2385" y="411"/>
                        <a:pt x="2385" y="393"/>
                      </a:cubicBezTo>
                      <a:cubicBezTo>
                        <a:pt x="2385" y="32"/>
                        <a:pt x="2385" y="32"/>
                        <a:pt x="2385" y="32"/>
                      </a:cubicBezTo>
                      <a:cubicBezTo>
                        <a:pt x="2385" y="15"/>
                        <a:pt x="2370" y="0"/>
                        <a:pt x="2353" y="0"/>
                      </a:cubicBezTo>
                      <a:close/>
                    </a:path>
                  </a:pathLst>
                </a:custGeom>
                <a:solidFill>
                  <a:srgbClr val="F0747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微软雅黑"/>
                    <a:ea typeface="微软雅黑"/>
                    <a:cs typeface="+mn-ea"/>
                    <a:sym typeface="+mn-lt"/>
                  </a:endParaRPr>
                </a:p>
              </p:txBody>
            </p:sp>
            <p:sp>
              <p:nvSpPr>
                <p:cNvPr id="49" name="Freeform 57">
                  <a:extLst>
                    <a:ext uri="{FF2B5EF4-FFF2-40B4-BE49-F238E27FC236}">
                      <a16:creationId xmlns:a16="http://schemas.microsoft.com/office/drawing/2014/main" id="{C26E2D04-AA9D-AF2A-CE92-A682523D74A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995986" y="760883"/>
                  <a:ext cx="1013801" cy="430899"/>
                </a:xfrm>
                <a:custGeom>
                  <a:avLst/>
                  <a:gdLst>
                    <a:gd name="T0" fmla="*/ 32 w 734"/>
                    <a:gd name="T1" fmla="*/ 0 h 425"/>
                    <a:gd name="T2" fmla="*/ 0 w 734"/>
                    <a:gd name="T3" fmla="*/ 32 h 425"/>
                    <a:gd name="T4" fmla="*/ 0 w 734"/>
                    <a:gd name="T5" fmla="*/ 393 h 425"/>
                    <a:gd name="T6" fmla="*/ 32 w 734"/>
                    <a:gd name="T7" fmla="*/ 425 h 425"/>
                    <a:gd name="T8" fmla="*/ 734 w 734"/>
                    <a:gd name="T9" fmla="*/ 425 h 425"/>
                    <a:gd name="T10" fmla="*/ 734 w 734"/>
                    <a:gd name="T11" fmla="*/ 0 h 425"/>
                    <a:gd name="T12" fmla="*/ 32 w 734"/>
                    <a:gd name="T13" fmla="*/ 0 h 4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34" h="425">
                      <a:moveTo>
                        <a:pt x="32" y="0"/>
                      </a:moveTo>
                      <a:cubicBezTo>
                        <a:pt x="14" y="0"/>
                        <a:pt x="0" y="15"/>
                        <a:pt x="0" y="32"/>
                      </a:cubicBezTo>
                      <a:cubicBezTo>
                        <a:pt x="0" y="393"/>
                        <a:pt x="0" y="393"/>
                        <a:pt x="0" y="393"/>
                      </a:cubicBezTo>
                      <a:cubicBezTo>
                        <a:pt x="0" y="411"/>
                        <a:pt x="14" y="425"/>
                        <a:pt x="32" y="425"/>
                      </a:cubicBezTo>
                      <a:cubicBezTo>
                        <a:pt x="734" y="425"/>
                        <a:pt x="734" y="425"/>
                        <a:pt x="734" y="425"/>
                      </a:cubicBezTo>
                      <a:cubicBezTo>
                        <a:pt x="734" y="0"/>
                        <a:pt x="734" y="0"/>
                        <a:pt x="734" y="0"/>
                      </a:cubicBezTo>
                      <a:lnTo>
                        <a:pt x="32" y="0"/>
                      </a:lnTo>
                      <a:close/>
                    </a:path>
                  </a:pathLst>
                </a:custGeom>
                <a:solidFill>
                  <a:srgbClr val="FFFFFF">
                    <a:lumMod val="85000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微软雅黑"/>
                    <a:ea typeface="微软雅黑"/>
                    <a:cs typeface="+mn-ea"/>
                    <a:sym typeface="+mn-lt"/>
                  </a:endParaRPr>
                </a:p>
              </p:txBody>
            </p:sp>
            <p:sp>
              <p:nvSpPr>
                <p:cNvPr id="50" name="Freeform 58">
                  <a:extLst>
                    <a:ext uri="{FF2B5EF4-FFF2-40B4-BE49-F238E27FC236}">
                      <a16:creationId xmlns:a16="http://schemas.microsoft.com/office/drawing/2014/main" id="{967C9642-4EBD-391B-D398-ECB4EC23533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337616" y="1044602"/>
                  <a:ext cx="255347" cy="257121"/>
                </a:xfrm>
                <a:custGeom>
                  <a:avLst/>
                  <a:gdLst>
                    <a:gd name="T0" fmla="*/ 72 w 144"/>
                    <a:gd name="T1" fmla="*/ 145 h 145"/>
                    <a:gd name="T2" fmla="*/ 0 w 144"/>
                    <a:gd name="T3" fmla="*/ 73 h 145"/>
                    <a:gd name="T4" fmla="*/ 72 w 144"/>
                    <a:gd name="T5" fmla="*/ 0 h 145"/>
                    <a:gd name="T6" fmla="*/ 144 w 144"/>
                    <a:gd name="T7" fmla="*/ 73 h 145"/>
                    <a:gd name="T8" fmla="*/ 72 w 144"/>
                    <a:gd name="T9" fmla="*/ 145 h 1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44" h="145">
                      <a:moveTo>
                        <a:pt x="72" y="145"/>
                      </a:moveTo>
                      <a:lnTo>
                        <a:pt x="0" y="73"/>
                      </a:lnTo>
                      <a:lnTo>
                        <a:pt x="72" y="0"/>
                      </a:lnTo>
                      <a:lnTo>
                        <a:pt x="144" y="73"/>
                      </a:lnTo>
                      <a:lnTo>
                        <a:pt x="72" y="145"/>
                      </a:lnTo>
                      <a:close/>
                    </a:path>
                  </a:pathLst>
                </a:custGeom>
                <a:solidFill>
                  <a:srgbClr val="FFFFFF">
                    <a:lumMod val="85000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微软雅黑"/>
                    <a:ea typeface="微软雅黑"/>
                    <a:cs typeface="+mn-ea"/>
                    <a:sym typeface="+mn-lt"/>
                  </a:endParaRPr>
                </a:p>
              </p:txBody>
            </p:sp>
          </p:grpSp>
        </p:grpSp>
        <p:sp>
          <p:nvSpPr>
            <p:cNvPr id="51" name="文本框 36">
              <a:extLst>
                <a:ext uri="{FF2B5EF4-FFF2-40B4-BE49-F238E27FC236}">
                  <a16:creationId xmlns:a16="http://schemas.microsoft.com/office/drawing/2014/main" id="{17909BAA-C98B-797D-77B1-50BAF8FBB515}"/>
                </a:ext>
              </a:extLst>
            </p:cNvPr>
            <p:cNvSpPr txBox="1"/>
            <p:nvPr userDrawn="1"/>
          </p:nvSpPr>
          <p:spPr>
            <a:xfrm>
              <a:off x="5413964" y="2579226"/>
              <a:ext cx="128312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altLang="zh-CN" sz="3200" b="1" kern="0">
                  <a:solidFill>
                    <a:srgbClr val="673B77"/>
                  </a:solidFill>
                  <a:latin typeface="微软雅黑"/>
                  <a:ea typeface="微软雅黑"/>
                  <a:cs typeface="+mn-ea"/>
                  <a:sym typeface="+mn-lt"/>
                </a:rPr>
                <a:t>02</a:t>
              </a:r>
              <a:endParaRPr lang="zh-CN" altLang="en-US" sz="3200" b="1" kern="0">
                <a:solidFill>
                  <a:srgbClr val="673B77"/>
                </a:solidFill>
                <a:latin typeface="微软雅黑"/>
                <a:ea typeface="微软雅黑"/>
                <a:cs typeface="+mn-ea"/>
                <a:sym typeface="+mn-lt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196CD09B-5C00-40F6-2A1E-C8C333C0394D}"/>
              </a:ext>
            </a:extLst>
          </p:cNvPr>
          <p:cNvGrpSpPr/>
          <p:nvPr userDrawn="1"/>
        </p:nvGrpSpPr>
        <p:grpSpPr>
          <a:xfrm>
            <a:off x="2328617" y="4948401"/>
            <a:ext cx="4368476" cy="1729435"/>
            <a:chOff x="2328617" y="4948401"/>
            <a:chExt cx="4368476" cy="1729435"/>
          </a:xfrm>
        </p:grpSpPr>
        <p:pic>
          <p:nvPicPr>
            <p:cNvPr id="53" name="图片 11">
              <a:extLst>
                <a:ext uri="{FF2B5EF4-FFF2-40B4-BE49-F238E27FC236}">
                  <a16:creationId xmlns:a16="http://schemas.microsoft.com/office/drawing/2014/main" id="{E9397F4F-F4CF-1277-8CC0-4D0C5226E92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852328" y="4968455"/>
              <a:ext cx="3280165" cy="1709381"/>
            </a:xfrm>
            <a:prstGeom prst="rect">
              <a:avLst/>
            </a:prstGeom>
          </p:spPr>
        </p:pic>
        <p:grpSp>
          <p:nvGrpSpPr>
            <p:cNvPr id="54" name="组合 12">
              <a:extLst>
                <a:ext uri="{FF2B5EF4-FFF2-40B4-BE49-F238E27FC236}">
                  <a16:creationId xmlns:a16="http://schemas.microsoft.com/office/drawing/2014/main" id="{B0F73070-9978-16AE-8985-78E91E752929}"/>
                </a:ext>
              </a:extLst>
            </p:cNvPr>
            <p:cNvGrpSpPr/>
            <p:nvPr/>
          </p:nvGrpSpPr>
          <p:grpSpPr>
            <a:xfrm flipH="1">
              <a:off x="2328617" y="4948401"/>
              <a:ext cx="4338475" cy="1221231"/>
              <a:chOff x="7995986" y="760883"/>
              <a:chExt cx="3436053" cy="540840"/>
            </a:xfrm>
          </p:grpSpPr>
          <p:sp>
            <p:nvSpPr>
              <p:cNvPr id="55" name="Freeform 56">
                <a:extLst>
                  <a:ext uri="{FF2B5EF4-FFF2-40B4-BE49-F238E27FC236}">
                    <a16:creationId xmlns:a16="http://schemas.microsoft.com/office/drawing/2014/main" id="{F8B4D4FF-1CCC-46A8-F7D3-51F90C69B0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09785" y="760883"/>
                <a:ext cx="2422254" cy="430899"/>
              </a:xfrm>
              <a:custGeom>
                <a:avLst/>
                <a:gdLst>
                  <a:gd name="T0" fmla="*/ 2353 w 2385"/>
                  <a:gd name="T1" fmla="*/ 0 h 425"/>
                  <a:gd name="T2" fmla="*/ 0 w 2385"/>
                  <a:gd name="T3" fmla="*/ 0 h 425"/>
                  <a:gd name="T4" fmla="*/ 0 w 2385"/>
                  <a:gd name="T5" fmla="*/ 425 h 425"/>
                  <a:gd name="T6" fmla="*/ 2353 w 2385"/>
                  <a:gd name="T7" fmla="*/ 425 h 425"/>
                  <a:gd name="T8" fmla="*/ 2385 w 2385"/>
                  <a:gd name="T9" fmla="*/ 393 h 425"/>
                  <a:gd name="T10" fmla="*/ 2385 w 2385"/>
                  <a:gd name="T11" fmla="*/ 32 h 425"/>
                  <a:gd name="T12" fmla="*/ 2353 w 2385"/>
                  <a:gd name="T13" fmla="*/ 0 h 4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385" h="425">
                    <a:moveTo>
                      <a:pt x="235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25"/>
                      <a:pt x="0" y="425"/>
                      <a:pt x="0" y="425"/>
                    </a:cubicBezTo>
                    <a:cubicBezTo>
                      <a:pt x="2353" y="425"/>
                      <a:pt x="2353" y="425"/>
                      <a:pt x="2353" y="425"/>
                    </a:cubicBezTo>
                    <a:cubicBezTo>
                      <a:pt x="2370" y="425"/>
                      <a:pt x="2385" y="411"/>
                      <a:pt x="2385" y="393"/>
                    </a:cubicBezTo>
                    <a:cubicBezTo>
                      <a:pt x="2385" y="32"/>
                      <a:pt x="2385" y="32"/>
                      <a:pt x="2385" y="32"/>
                    </a:cubicBezTo>
                    <a:cubicBezTo>
                      <a:pt x="2385" y="15"/>
                      <a:pt x="2370" y="0"/>
                      <a:pt x="2353" y="0"/>
                    </a:cubicBezTo>
                    <a:close/>
                  </a:path>
                </a:pathLst>
              </a:custGeom>
              <a:solidFill>
                <a:srgbClr val="BECE3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56" name="Freeform 57">
                <a:extLst>
                  <a:ext uri="{FF2B5EF4-FFF2-40B4-BE49-F238E27FC236}">
                    <a16:creationId xmlns:a16="http://schemas.microsoft.com/office/drawing/2014/main" id="{2088590D-8763-AB43-76CD-C16B463A17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95986" y="760883"/>
                <a:ext cx="1013801" cy="430899"/>
              </a:xfrm>
              <a:custGeom>
                <a:avLst/>
                <a:gdLst>
                  <a:gd name="T0" fmla="*/ 32 w 734"/>
                  <a:gd name="T1" fmla="*/ 0 h 425"/>
                  <a:gd name="T2" fmla="*/ 0 w 734"/>
                  <a:gd name="T3" fmla="*/ 32 h 425"/>
                  <a:gd name="T4" fmla="*/ 0 w 734"/>
                  <a:gd name="T5" fmla="*/ 393 h 425"/>
                  <a:gd name="T6" fmla="*/ 32 w 734"/>
                  <a:gd name="T7" fmla="*/ 425 h 425"/>
                  <a:gd name="T8" fmla="*/ 734 w 734"/>
                  <a:gd name="T9" fmla="*/ 425 h 425"/>
                  <a:gd name="T10" fmla="*/ 734 w 734"/>
                  <a:gd name="T11" fmla="*/ 0 h 425"/>
                  <a:gd name="T12" fmla="*/ 32 w 734"/>
                  <a:gd name="T13" fmla="*/ 0 h 4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34" h="425">
                    <a:moveTo>
                      <a:pt x="32" y="0"/>
                    </a:moveTo>
                    <a:cubicBezTo>
                      <a:pt x="14" y="0"/>
                      <a:pt x="0" y="15"/>
                      <a:pt x="0" y="32"/>
                    </a:cubicBezTo>
                    <a:cubicBezTo>
                      <a:pt x="0" y="393"/>
                      <a:pt x="0" y="393"/>
                      <a:pt x="0" y="393"/>
                    </a:cubicBezTo>
                    <a:cubicBezTo>
                      <a:pt x="0" y="411"/>
                      <a:pt x="14" y="425"/>
                      <a:pt x="32" y="425"/>
                    </a:cubicBezTo>
                    <a:cubicBezTo>
                      <a:pt x="734" y="425"/>
                      <a:pt x="734" y="425"/>
                      <a:pt x="734" y="425"/>
                    </a:cubicBezTo>
                    <a:cubicBezTo>
                      <a:pt x="734" y="0"/>
                      <a:pt x="734" y="0"/>
                      <a:pt x="734" y="0"/>
                    </a:cubicBezTo>
                    <a:lnTo>
                      <a:pt x="32" y="0"/>
                    </a:lnTo>
                    <a:close/>
                  </a:path>
                </a:pathLst>
              </a:custGeom>
              <a:solidFill>
                <a:srgbClr val="FFFFFF">
                  <a:lumMod val="8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57" name="Freeform 58">
                <a:extLst>
                  <a:ext uri="{FF2B5EF4-FFF2-40B4-BE49-F238E27FC236}">
                    <a16:creationId xmlns:a16="http://schemas.microsoft.com/office/drawing/2014/main" id="{2B7FB884-2F5B-17A3-B8DC-B7E62B11F62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37616" y="1044602"/>
                <a:ext cx="255347" cy="257121"/>
              </a:xfrm>
              <a:custGeom>
                <a:avLst/>
                <a:gdLst>
                  <a:gd name="T0" fmla="*/ 72 w 144"/>
                  <a:gd name="T1" fmla="*/ 145 h 145"/>
                  <a:gd name="T2" fmla="*/ 0 w 144"/>
                  <a:gd name="T3" fmla="*/ 73 h 145"/>
                  <a:gd name="T4" fmla="*/ 72 w 144"/>
                  <a:gd name="T5" fmla="*/ 0 h 145"/>
                  <a:gd name="T6" fmla="*/ 144 w 144"/>
                  <a:gd name="T7" fmla="*/ 73 h 145"/>
                  <a:gd name="T8" fmla="*/ 72 w 144"/>
                  <a:gd name="T9" fmla="*/ 145 h 1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4" h="145">
                    <a:moveTo>
                      <a:pt x="72" y="145"/>
                    </a:moveTo>
                    <a:lnTo>
                      <a:pt x="0" y="73"/>
                    </a:lnTo>
                    <a:lnTo>
                      <a:pt x="72" y="0"/>
                    </a:lnTo>
                    <a:lnTo>
                      <a:pt x="144" y="73"/>
                    </a:lnTo>
                    <a:lnTo>
                      <a:pt x="72" y="145"/>
                    </a:lnTo>
                    <a:close/>
                  </a:path>
                </a:pathLst>
              </a:custGeom>
              <a:solidFill>
                <a:srgbClr val="FFFFFF">
                  <a:lumMod val="8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</p:grpSp>
        <p:sp>
          <p:nvSpPr>
            <p:cNvPr id="58" name="文本框 43">
              <a:extLst>
                <a:ext uri="{FF2B5EF4-FFF2-40B4-BE49-F238E27FC236}">
                  <a16:creationId xmlns:a16="http://schemas.microsoft.com/office/drawing/2014/main" id="{902F2B16-59F0-02B3-FDD1-D0E9F4CFB4A6}"/>
                </a:ext>
              </a:extLst>
            </p:cNvPr>
            <p:cNvSpPr txBox="1"/>
            <p:nvPr userDrawn="1"/>
          </p:nvSpPr>
          <p:spPr>
            <a:xfrm>
              <a:off x="5413964" y="5181806"/>
              <a:ext cx="128312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altLang="zh-CN" sz="3200" b="1" kern="0">
                  <a:solidFill>
                    <a:srgbClr val="673B77"/>
                  </a:solidFill>
                  <a:latin typeface="微软雅黑"/>
                  <a:ea typeface="微软雅黑"/>
                  <a:cs typeface="+mn-ea"/>
                  <a:sym typeface="+mn-lt"/>
                </a:rPr>
                <a:t>04</a:t>
              </a:r>
              <a:endParaRPr lang="zh-CN" altLang="en-US" sz="3200" b="1" kern="0">
                <a:solidFill>
                  <a:srgbClr val="673B77"/>
                </a:solidFill>
                <a:latin typeface="微软雅黑"/>
                <a:ea typeface="微软雅黑"/>
                <a:cs typeface="+mn-ea"/>
                <a:sym typeface="+mn-lt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6BFB800A-60D2-411D-485E-512E3E634EDD}"/>
              </a:ext>
            </a:extLst>
          </p:cNvPr>
          <p:cNvGrpSpPr/>
          <p:nvPr userDrawn="1"/>
        </p:nvGrpSpPr>
        <p:grpSpPr>
          <a:xfrm>
            <a:off x="5401990" y="3701487"/>
            <a:ext cx="4419865" cy="1729435"/>
            <a:chOff x="5401990" y="3701487"/>
            <a:chExt cx="4419865" cy="1729435"/>
          </a:xfrm>
        </p:grpSpPr>
        <p:pic>
          <p:nvPicPr>
            <p:cNvPr id="60" name="图片 18">
              <a:extLst>
                <a:ext uri="{FF2B5EF4-FFF2-40B4-BE49-F238E27FC236}">
                  <a16:creationId xmlns:a16="http://schemas.microsoft.com/office/drawing/2014/main" id="{031C1BD0-12B2-89D8-1A3F-2B64798E5EA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17979" y="3721541"/>
              <a:ext cx="3280165" cy="1709381"/>
            </a:xfrm>
            <a:prstGeom prst="rect">
              <a:avLst/>
            </a:prstGeom>
          </p:spPr>
        </p:pic>
        <p:grpSp>
          <p:nvGrpSpPr>
            <p:cNvPr id="61" name="组合 19">
              <a:extLst>
                <a:ext uri="{FF2B5EF4-FFF2-40B4-BE49-F238E27FC236}">
                  <a16:creationId xmlns:a16="http://schemas.microsoft.com/office/drawing/2014/main" id="{E476DA8B-29AC-635F-A788-D397B1530B1C}"/>
                </a:ext>
              </a:extLst>
            </p:cNvPr>
            <p:cNvGrpSpPr/>
            <p:nvPr/>
          </p:nvGrpSpPr>
          <p:grpSpPr>
            <a:xfrm>
              <a:off x="5483380" y="3701487"/>
              <a:ext cx="4338475" cy="1221231"/>
              <a:chOff x="7995986" y="760883"/>
              <a:chExt cx="3436053" cy="540840"/>
            </a:xfrm>
          </p:grpSpPr>
          <p:sp>
            <p:nvSpPr>
              <p:cNvPr id="62" name="Freeform 56">
                <a:extLst>
                  <a:ext uri="{FF2B5EF4-FFF2-40B4-BE49-F238E27FC236}">
                    <a16:creationId xmlns:a16="http://schemas.microsoft.com/office/drawing/2014/main" id="{7123FF69-EA71-1653-48C9-49759FF549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09785" y="760883"/>
                <a:ext cx="2422254" cy="430899"/>
              </a:xfrm>
              <a:custGeom>
                <a:avLst/>
                <a:gdLst>
                  <a:gd name="T0" fmla="*/ 2353 w 2385"/>
                  <a:gd name="T1" fmla="*/ 0 h 425"/>
                  <a:gd name="T2" fmla="*/ 0 w 2385"/>
                  <a:gd name="T3" fmla="*/ 0 h 425"/>
                  <a:gd name="T4" fmla="*/ 0 w 2385"/>
                  <a:gd name="T5" fmla="*/ 425 h 425"/>
                  <a:gd name="T6" fmla="*/ 2353 w 2385"/>
                  <a:gd name="T7" fmla="*/ 425 h 425"/>
                  <a:gd name="T8" fmla="*/ 2385 w 2385"/>
                  <a:gd name="T9" fmla="*/ 393 h 425"/>
                  <a:gd name="T10" fmla="*/ 2385 w 2385"/>
                  <a:gd name="T11" fmla="*/ 32 h 425"/>
                  <a:gd name="T12" fmla="*/ 2353 w 2385"/>
                  <a:gd name="T13" fmla="*/ 0 h 4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385" h="425">
                    <a:moveTo>
                      <a:pt x="235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25"/>
                      <a:pt x="0" y="425"/>
                      <a:pt x="0" y="425"/>
                    </a:cubicBezTo>
                    <a:cubicBezTo>
                      <a:pt x="2353" y="425"/>
                      <a:pt x="2353" y="425"/>
                      <a:pt x="2353" y="425"/>
                    </a:cubicBezTo>
                    <a:cubicBezTo>
                      <a:pt x="2370" y="425"/>
                      <a:pt x="2385" y="411"/>
                      <a:pt x="2385" y="393"/>
                    </a:cubicBezTo>
                    <a:cubicBezTo>
                      <a:pt x="2385" y="32"/>
                      <a:pt x="2385" y="32"/>
                      <a:pt x="2385" y="32"/>
                    </a:cubicBezTo>
                    <a:cubicBezTo>
                      <a:pt x="2385" y="15"/>
                      <a:pt x="2370" y="0"/>
                      <a:pt x="2353" y="0"/>
                    </a:cubicBezTo>
                    <a:close/>
                  </a:path>
                </a:pathLst>
              </a:custGeom>
              <a:solidFill>
                <a:srgbClr val="FFBF5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63" name="Freeform 57">
                <a:extLst>
                  <a:ext uri="{FF2B5EF4-FFF2-40B4-BE49-F238E27FC236}">
                    <a16:creationId xmlns:a16="http://schemas.microsoft.com/office/drawing/2014/main" id="{6EBAE34B-C8DB-7561-2074-7EC554E2322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95986" y="760883"/>
                <a:ext cx="1013801" cy="430899"/>
              </a:xfrm>
              <a:custGeom>
                <a:avLst/>
                <a:gdLst>
                  <a:gd name="T0" fmla="*/ 32 w 734"/>
                  <a:gd name="T1" fmla="*/ 0 h 425"/>
                  <a:gd name="T2" fmla="*/ 0 w 734"/>
                  <a:gd name="T3" fmla="*/ 32 h 425"/>
                  <a:gd name="T4" fmla="*/ 0 w 734"/>
                  <a:gd name="T5" fmla="*/ 393 h 425"/>
                  <a:gd name="T6" fmla="*/ 32 w 734"/>
                  <a:gd name="T7" fmla="*/ 425 h 425"/>
                  <a:gd name="T8" fmla="*/ 734 w 734"/>
                  <a:gd name="T9" fmla="*/ 425 h 425"/>
                  <a:gd name="T10" fmla="*/ 734 w 734"/>
                  <a:gd name="T11" fmla="*/ 0 h 425"/>
                  <a:gd name="T12" fmla="*/ 32 w 734"/>
                  <a:gd name="T13" fmla="*/ 0 h 4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34" h="425">
                    <a:moveTo>
                      <a:pt x="32" y="0"/>
                    </a:moveTo>
                    <a:cubicBezTo>
                      <a:pt x="14" y="0"/>
                      <a:pt x="0" y="15"/>
                      <a:pt x="0" y="32"/>
                    </a:cubicBezTo>
                    <a:cubicBezTo>
                      <a:pt x="0" y="393"/>
                      <a:pt x="0" y="393"/>
                      <a:pt x="0" y="393"/>
                    </a:cubicBezTo>
                    <a:cubicBezTo>
                      <a:pt x="0" y="411"/>
                      <a:pt x="14" y="425"/>
                      <a:pt x="32" y="425"/>
                    </a:cubicBezTo>
                    <a:cubicBezTo>
                      <a:pt x="734" y="425"/>
                      <a:pt x="734" y="425"/>
                      <a:pt x="734" y="425"/>
                    </a:cubicBezTo>
                    <a:cubicBezTo>
                      <a:pt x="734" y="0"/>
                      <a:pt x="734" y="0"/>
                      <a:pt x="734" y="0"/>
                    </a:cubicBezTo>
                    <a:lnTo>
                      <a:pt x="32" y="0"/>
                    </a:lnTo>
                    <a:close/>
                  </a:path>
                </a:pathLst>
              </a:custGeom>
              <a:solidFill>
                <a:srgbClr val="FFFFFF">
                  <a:lumMod val="8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64" name="Freeform 58">
                <a:extLst>
                  <a:ext uri="{FF2B5EF4-FFF2-40B4-BE49-F238E27FC236}">
                    <a16:creationId xmlns:a16="http://schemas.microsoft.com/office/drawing/2014/main" id="{259AADBA-73A6-4A85-A05E-4CAF90BAE82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37616" y="1044602"/>
                <a:ext cx="255347" cy="257121"/>
              </a:xfrm>
              <a:custGeom>
                <a:avLst/>
                <a:gdLst>
                  <a:gd name="T0" fmla="*/ 72 w 144"/>
                  <a:gd name="T1" fmla="*/ 145 h 145"/>
                  <a:gd name="T2" fmla="*/ 0 w 144"/>
                  <a:gd name="T3" fmla="*/ 73 h 145"/>
                  <a:gd name="T4" fmla="*/ 72 w 144"/>
                  <a:gd name="T5" fmla="*/ 0 h 145"/>
                  <a:gd name="T6" fmla="*/ 144 w 144"/>
                  <a:gd name="T7" fmla="*/ 73 h 145"/>
                  <a:gd name="T8" fmla="*/ 72 w 144"/>
                  <a:gd name="T9" fmla="*/ 145 h 1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4" h="145">
                    <a:moveTo>
                      <a:pt x="72" y="145"/>
                    </a:moveTo>
                    <a:lnTo>
                      <a:pt x="0" y="73"/>
                    </a:lnTo>
                    <a:lnTo>
                      <a:pt x="72" y="0"/>
                    </a:lnTo>
                    <a:lnTo>
                      <a:pt x="144" y="73"/>
                    </a:lnTo>
                    <a:lnTo>
                      <a:pt x="72" y="145"/>
                    </a:lnTo>
                    <a:close/>
                  </a:path>
                </a:pathLst>
              </a:custGeom>
              <a:solidFill>
                <a:srgbClr val="FFFFFF">
                  <a:lumMod val="8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</p:grpSp>
        <p:sp>
          <p:nvSpPr>
            <p:cNvPr id="65" name="文本框 50">
              <a:extLst>
                <a:ext uri="{FF2B5EF4-FFF2-40B4-BE49-F238E27FC236}">
                  <a16:creationId xmlns:a16="http://schemas.microsoft.com/office/drawing/2014/main" id="{2177ED0D-01DB-C9DB-B8E7-A7BA1E272B6A}"/>
                </a:ext>
              </a:extLst>
            </p:cNvPr>
            <p:cNvSpPr txBox="1"/>
            <p:nvPr userDrawn="1"/>
          </p:nvSpPr>
          <p:spPr>
            <a:xfrm>
              <a:off x="5401990" y="3957111"/>
              <a:ext cx="128312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altLang="zh-CN" sz="3200" b="1" kern="0">
                  <a:solidFill>
                    <a:srgbClr val="673B77"/>
                  </a:solidFill>
                  <a:latin typeface="微软雅黑"/>
                  <a:ea typeface="微软雅黑"/>
                  <a:cs typeface="+mn-ea"/>
                  <a:sym typeface="+mn-lt"/>
                </a:rPr>
                <a:t>03</a:t>
              </a:r>
              <a:endParaRPr lang="zh-CN" altLang="en-US" sz="3200" b="1" kern="0">
                <a:solidFill>
                  <a:srgbClr val="673B77"/>
                </a:solidFill>
                <a:latin typeface="微软雅黑"/>
                <a:ea typeface="微软雅黑"/>
                <a:cs typeface="+mn-ea"/>
                <a:sym typeface="+mn-lt"/>
              </a:endParaRPr>
            </a:p>
          </p:txBody>
        </p:sp>
      </p:grpSp>
      <p:sp>
        <p:nvSpPr>
          <p:cNvPr id="84" name="Text Placeholder 21">
            <a:extLst>
              <a:ext uri="{FF2B5EF4-FFF2-40B4-BE49-F238E27FC236}">
                <a16:creationId xmlns:a16="http://schemas.microsoft.com/office/drawing/2014/main" id="{4F55A73F-59CB-F5C0-EE63-B0A856FF341F}"/>
              </a:ext>
            </a:extLst>
          </p:cNvPr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2332769" y="2435288"/>
            <a:ext cx="3050114" cy="943010"/>
          </a:xfrm>
        </p:spPr>
        <p:txBody>
          <a:bodyPr anchor="ctr">
            <a:noAutofit/>
          </a:bodyPr>
          <a:lstStyle>
            <a:lvl1pPr marL="0" indent="0" algn="ctr">
              <a:buNone/>
              <a:defRPr sz="2800" b="1" baseline="0">
                <a:solidFill>
                  <a:srgbClr val="2F689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/>
              <a:t>KHÁM PHÁ</a:t>
            </a:r>
          </a:p>
        </p:txBody>
      </p:sp>
      <p:sp>
        <p:nvSpPr>
          <p:cNvPr id="85" name="Text Placeholder 21">
            <a:extLst>
              <a:ext uri="{FF2B5EF4-FFF2-40B4-BE49-F238E27FC236}">
                <a16:creationId xmlns:a16="http://schemas.microsoft.com/office/drawing/2014/main" id="{81BD3B4C-0E5B-B955-740F-0356FDC102AF}"/>
              </a:ext>
            </a:extLst>
          </p:cNvPr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6778088" y="3741229"/>
            <a:ext cx="3050114" cy="943010"/>
          </a:xfrm>
        </p:spPr>
        <p:txBody>
          <a:bodyPr anchor="ctr">
            <a:noAutofit/>
          </a:bodyPr>
          <a:lstStyle>
            <a:lvl1pPr marL="0" indent="0" algn="ctr">
              <a:buNone/>
              <a:defRPr sz="2800" b="1" baseline="0">
                <a:solidFill>
                  <a:srgbClr val="094CB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/>
              <a:t>LUYỆN TẬP</a:t>
            </a:r>
          </a:p>
        </p:txBody>
      </p:sp>
      <p:sp>
        <p:nvSpPr>
          <p:cNvPr id="86" name="Text Placeholder 21">
            <a:extLst>
              <a:ext uri="{FF2B5EF4-FFF2-40B4-BE49-F238E27FC236}">
                <a16:creationId xmlns:a16="http://schemas.microsoft.com/office/drawing/2014/main" id="{B72FD284-8BD3-9DD9-08AA-0D7BCFFB336D}"/>
              </a:ext>
            </a:extLst>
          </p:cNvPr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2363850" y="4977396"/>
            <a:ext cx="3050114" cy="943010"/>
          </a:xfrm>
        </p:spPr>
        <p:txBody>
          <a:bodyPr anchor="ctr">
            <a:noAutofit/>
          </a:bodyPr>
          <a:lstStyle>
            <a:lvl1pPr marL="0" indent="0" algn="ctr">
              <a:buNone/>
              <a:defRPr sz="2800" b="1" baseline="0">
                <a:solidFill>
                  <a:srgbClr val="094CB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/>
              <a:t>THỰC HÀNH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3AB5D75-2E7E-45FD-F475-B12F913C3CC6}"/>
              </a:ext>
            </a:extLst>
          </p:cNvPr>
          <p:cNvSpPr>
            <a:spLocks noGrp="1"/>
          </p:cNvSpPr>
          <p:nvPr userDrawn="1">
            <p:ph type="body" sz="quarter" idx="20" hasCustomPrompt="1"/>
          </p:nvPr>
        </p:nvSpPr>
        <p:spPr>
          <a:xfrm>
            <a:off x="2913483" y="180164"/>
            <a:ext cx="6419850" cy="1108075"/>
          </a:xfrm>
        </p:spPr>
        <p:txBody>
          <a:bodyPr>
            <a:noAutofit/>
          </a:bodyPr>
          <a:lstStyle>
            <a:lvl1pPr marL="0" indent="0">
              <a:buNone/>
              <a:defRPr sz="5400" b="1">
                <a:solidFill>
                  <a:schemeClr val="tx2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lvl="0"/>
            <a:r>
              <a:rPr lang="en-US" dirty="0"/>
              <a:t>CÁC HOẠT ĐỘNG</a:t>
            </a:r>
          </a:p>
        </p:txBody>
      </p:sp>
      <p:sp>
        <p:nvSpPr>
          <p:cNvPr id="14" name="Text Placeholder 21">
            <a:extLst>
              <a:ext uri="{FF2B5EF4-FFF2-40B4-BE49-F238E27FC236}">
                <a16:creationId xmlns:a16="http://schemas.microsoft.com/office/drawing/2014/main" id="{7F9FBF4B-E8DE-A999-566E-8D543A9D5010}"/>
              </a:ext>
            </a:extLst>
          </p:cNvPr>
          <p:cNvSpPr>
            <a:spLocks noGrp="1"/>
          </p:cNvSpPr>
          <p:nvPr userDrawn="1">
            <p:ph type="body" sz="quarter" idx="21" hasCustomPrompt="1"/>
          </p:nvPr>
        </p:nvSpPr>
        <p:spPr>
          <a:xfrm>
            <a:off x="6792798" y="1201267"/>
            <a:ext cx="3050114" cy="943010"/>
          </a:xfrm>
        </p:spPr>
        <p:txBody>
          <a:bodyPr anchor="ctr">
            <a:noAutofit/>
          </a:bodyPr>
          <a:lstStyle>
            <a:lvl1pPr marL="0" indent="0" algn="ctr">
              <a:buNone/>
              <a:defRPr sz="2800" b="1" baseline="0">
                <a:solidFill>
                  <a:srgbClr val="094CB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/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2249935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8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5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CF9157B-845F-D4F7-381A-B964ABA14C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FDCB46-C2FC-46A1-9FDE-F3FC008C49F9}" type="datetime1">
              <a:rPr lang="vi-VN" smtClean="0"/>
              <a:t>10/10/2024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BA45892-00A0-00B4-7A49-406906EAFF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Hành trang công dân số lớp 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BAE4129-61D0-44F5-785D-47A8AA71D5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1AD1B-201A-4EFC-8B98-E6BC70A7F178}" type="slidenum">
              <a:rPr lang="en-US" smtClean="0"/>
              <a:t>‹#›</a:t>
            </a:fld>
            <a:endParaRPr lang="en-US"/>
          </a:p>
        </p:txBody>
      </p:sp>
      <p:sp>
        <p:nvSpPr>
          <p:cNvPr id="30" name="Parallelogram 29">
            <a:extLst>
              <a:ext uri="{FF2B5EF4-FFF2-40B4-BE49-F238E27FC236}">
                <a16:creationId xmlns:a16="http://schemas.microsoft.com/office/drawing/2014/main" id="{DFB61834-FE7D-45FE-6E7D-CB4235010D26}"/>
              </a:ext>
            </a:extLst>
          </p:cNvPr>
          <p:cNvSpPr/>
          <p:nvPr userDrawn="1"/>
        </p:nvSpPr>
        <p:spPr>
          <a:xfrm flipH="1">
            <a:off x="838200" y="2885440"/>
            <a:ext cx="3829050" cy="2745740"/>
          </a:xfrm>
          <a:prstGeom prst="parallelogram">
            <a:avLst>
              <a:gd name="adj" fmla="val 80874"/>
            </a:avLst>
          </a:prstGeom>
          <a:solidFill>
            <a:srgbClr val="F7931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0D71504B-8174-EEA1-A0F0-5297C51726B9}"/>
              </a:ext>
            </a:extLst>
          </p:cNvPr>
          <p:cNvSpPr/>
          <p:nvPr userDrawn="1"/>
        </p:nvSpPr>
        <p:spPr>
          <a:xfrm flipH="1">
            <a:off x="838200" y="2885440"/>
            <a:ext cx="1889760" cy="2324100"/>
          </a:xfrm>
          <a:custGeom>
            <a:avLst/>
            <a:gdLst>
              <a:gd name="connsiteX0" fmla="*/ 3829050 w 3829050"/>
              <a:gd name="connsiteY0" fmla="*/ 0 h 3159760"/>
              <a:gd name="connsiteX1" fmla="*/ 2228850 w 3829050"/>
              <a:gd name="connsiteY1" fmla="*/ 0 h 3159760"/>
              <a:gd name="connsiteX2" fmla="*/ 2220590 w 3829050"/>
              <a:gd name="connsiteY2" fmla="*/ 0 h 3159760"/>
              <a:gd name="connsiteX3" fmla="*/ 0 w 3829050"/>
              <a:gd name="connsiteY3" fmla="*/ 2745740 h 3159760"/>
              <a:gd name="connsiteX4" fmla="*/ 1608460 w 3829050"/>
              <a:gd name="connsiteY4" fmla="*/ 2745740 h 3159760"/>
              <a:gd name="connsiteX5" fmla="*/ 2228850 w 3829050"/>
              <a:gd name="connsiteY5" fmla="*/ 1978634 h 3159760"/>
              <a:gd name="connsiteX6" fmla="*/ 2228850 w 3829050"/>
              <a:gd name="connsiteY6" fmla="*/ 3159760 h 3159760"/>
              <a:gd name="connsiteX7" fmla="*/ 3829050 w 3829050"/>
              <a:gd name="connsiteY7" fmla="*/ 3159760 h 3159760"/>
              <a:gd name="connsiteX0" fmla="*/ 3829050 w 3829050"/>
              <a:gd name="connsiteY0" fmla="*/ 0 h 3159760"/>
              <a:gd name="connsiteX1" fmla="*/ 2228850 w 3829050"/>
              <a:gd name="connsiteY1" fmla="*/ 0 h 3159760"/>
              <a:gd name="connsiteX2" fmla="*/ 2220590 w 3829050"/>
              <a:gd name="connsiteY2" fmla="*/ 0 h 3159760"/>
              <a:gd name="connsiteX3" fmla="*/ 0 w 3829050"/>
              <a:gd name="connsiteY3" fmla="*/ 2745740 h 3159760"/>
              <a:gd name="connsiteX4" fmla="*/ 1608460 w 3829050"/>
              <a:gd name="connsiteY4" fmla="*/ 2745740 h 3159760"/>
              <a:gd name="connsiteX5" fmla="*/ 1939290 w 3829050"/>
              <a:gd name="connsiteY5" fmla="*/ 2324100 h 3159760"/>
              <a:gd name="connsiteX6" fmla="*/ 2228850 w 3829050"/>
              <a:gd name="connsiteY6" fmla="*/ 1978634 h 3159760"/>
              <a:gd name="connsiteX7" fmla="*/ 2228850 w 3829050"/>
              <a:gd name="connsiteY7" fmla="*/ 3159760 h 3159760"/>
              <a:gd name="connsiteX8" fmla="*/ 3829050 w 3829050"/>
              <a:gd name="connsiteY8" fmla="*/ 3159760 h 3159760"/>
              <a:gd name="connsiteX9" fmla="*/ 3829050 w 3829050"/>
              <a:gd name="connsiteY9" fmla="*/ 0 h 3159760"/>
              <a:gd name="connsiteX0" fmla="*/ 2220590 w 2220590"/>
              <a:gd name="connsiteY0" fmla="*/ 0 h 3159760"/>
              <a:gd name="connsiteX1" fmla="*/ 620390 w 2220590"/>
              <a:gd name="connsiteY1" fmla="*/ 0 h 3159760"/>
              <a:gd name="connsiteX2" fmla="*/ 612130 w 2220590"/>
              <a:gd name="connsiteY2" fmla="*/ 0 h 3159760"/>
              <a:gd name="connsiteX3" fmla="*/ 0 w 2220590"/>
              <a:gd name="connsiteY3" fmla="*/ 2745740 h 3159760"/>
              <a:gd name="connsiteX4" fmla="*/ 330830 w 2220590"/>
              <a:gd name="connsiteY4" fmla="*/ 2324100 h 3159760"/>
              <a:gd name="connsiteX5" fmla="*/ 620390 w 2220590"/>
              <a:gd name="connsiteY5" fmla="*/ 1978634 h 3159760"/>
              <a:gd name="connsiteX6" fmla="*/ 620390 w 2220590"/>
              <a:gd name="connsiteY6" fmla="*/ 3159760 h 3159760"/>
              <a:gd name="connsiteX7" fmla="*/ 2220590 w 2220590"/>
              <a:gd name="connsiteY7" fmla="*/ 3159760 h 3159760"/>
              <a:gd name="connsiteX8" fmla="*/ 2220590 w 2220590"/>
              <a:gd name="connsiteY8" fmla="*/ 0 h 3159760"/>
              <a:gd name="connsiteX0" fmla="*/ 1889760 w 1889760"/>
              <a:gd name="connsiteY0" fmla="*/ 0 h 3159760"/>
              <a:gd name="connsiteX1" fmla="*/ 289560 w 1889760"/>
              <a:gd name="connsiteY1" fmla="*/ 0 h 3159760"/>
              <a:gd name="connsiteX2" fmla="*/ 281300 w 1889760"/>
              <a:gd name="connsiteY2" fmla="*/ 0 h 3159760"/>
              <a:gd name="connsiteX3" fmla="*/ 0 w 1889760"/>
              <a:gd name="connsiteY3" fmla="*/ 2324100 h 3159760"/>
              <a:gd name="connsiteX4" fmla="*/ 289560 w 1889760"/>
              <a:gd name="connsiteY4" fmla="*/ 1978634 h 3159760"/>
              <a:gd name="connsiteX5" fmla="*/ 289560 w 1889760"/>
              <a:gd name="connsiteY5" fmla="*/ 3159760 h 3159760"/>
              <a:gd name="connsiteX6" fmla="*/ 1889760 w 1889760"/>
              <a:gd name="connsiteY6" fmla="*/ 3159760 h 3159760"/>
              <a:gd name="connsiteX7" fmla="*/ 1889760 w 1889760"/>
              <a:gd name="connsiteY7" fmla="*/ 0 h 3159760"/>
              <a:gd name="connsiteX0" fmla="*/ 1889760 w 1889760"/>
              <a:gd name="connsiteY0" fmla="*/ 0 h 3159760"/>
              <a:gd name="connsiteX1" fmla="*/ 289560 w 1889760"/>
              <a:gd name="connsiteY1" fmla="*/ 0 h 3159760"/>
              <a:gd name="connsiteX2" fmla="*/ 0 w 1889760"/>
              <a:gd name="connsiteY2" fmla="*/ 2324100 h 3159760"/>
              <a:gd name="connsiteX3" fmla="*/ 289560 w 1889760"/>
              <a:gd name="connsiteY3" fmla="*/ 1978634 h 3159760"/>
              <a:gd name="connsiteX4" fmla="*/ 289560 w 1889760"/>
              <a:gd name="connsiteY4" fmla="*/ 3159760 h 3159760"/>
              <a:gd name="connsiteX5" fmla="*/ 1889760 w 1889760"/>
              <a:gd name="connsiteY5" fmla="*/ 3159760 h 3159760"/>
              <a:gd name="connsiteX6" fmla="*/ 1889760 w 1889760"/>
              <a:gd name="connsiteY6" fmla="*/ 0 h 3159760"/>
              <a:gd name="connsiteX0" fmla="*/ 1889760 w 1889760"/>
              <a:gd name="connsiteY0" fmla="*/ 0 h 3159760"/>
              <a:gd name="connsiteX1" fmla="*/ 289560 w 1889760"/>
              <a:gd name="connsiteY1" fmla="*/ 0 h 3159760"/>
              <a:gd name="connsiteX2" fmla="*/ 0 w 1889760"/>
              <a:gd name="connsiteY2" fmla="*/ 2324100 h 3159760"/>
              <a:gd name="connsiteX3" fmla="*/ 289560 w 1889760"/>
              <a:gd name="connsiteY3" fmla="*/ 1978634 h 3159760"/>
              <a:gd name="connsiteX4" fmla="*/ 289560 w 1889760"/>
              <a:gd name="connsiteY4" fmla="*/ 3159760 h 3159760"/>
              <a:gd name="connsiteX5" fmla="*/ 1889760 w 1889760"/>
              <a:gd name="connsiteY5" fmla="*/ 0 h 3159760"/>
              <a:gd name="connsiteX0" fmla="*/ 1889760 w 1889760"/>
              <a:gd name="connsiteY0" fmla="*/ 0 h 2324100"/>
              <a:gd name="connsiteX1" fmla="*/ 289560 w 1889760"/>
              <a:gd name="connsiteY1" fmla="*/ 0 h 2324100"/>
              <a:gd name="connsiteX2" fmla="*/ 0 w 1889760"/>
              <a:gd name="connsiteY2" fmla="*/ 2324100 h 2324100"/>
              <a:gd name="connsiteX3" fmla="*/ 289560 w 1889760"/>
              <a:gd name="connsiteY3" fmla="*/ 1978634 h 2324100"/>
              <a:gd name="connsiteX4" fmla="*/ 1889760 w 1889760"/>
              <a:gd name="connsiteY4" fmla="*/ 0 h 2324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89760" h="2324100">
                <a:moveTo>
                  <a:pt x="1889760" y="0"/>
                </a:moveTo>
                <a:lnTo>
                  <a:pt x="289560" y="0"/>
                </a:lnTo>
                <a:lnTo>
                  <a:pt x="0" y="2324100"/>
                </a:lnTo>
                <a:lnTo>
                  <a:pt x="289560" y="1978634"/>
                </a:lnTo>
                <a:lnTo>
                  <a:pt x="1889760" y="0"/>
                </a:lnTo>
                <a:close/>
              </a:path>
            </a:pathLst>
          </a:custGeom>
          <a:solidFill>
            <a:sysClr val="windowText" lastClr="000000">
              <a:alpha val="40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Parallelogram 32">
            <a:extLst>
              <a:ext uri="{FF2B5EF4-FFF2-40B4-BE49-F238E27FC236}">
                <a16:creationId xmlns:a16="http://schemas.microsoft.com/office/drawing/2014/main" id="{8D43F821-3250-8DAF-32F6-A54625E5D775}"/>
              </a:ext>
            </a:extLst>
          </p:cNvPr>
          <p:cNvSpPr/>
          <p:nvPr userDrawn="1"/>
        </p:nvSpPr>
        <p:spPr>
          <a:xfrm flipH="1">
            <a:off x="7524750" y="1643380"/>
            <a:ext cx="3829050" cy="2745740"/>
          </a:xfrm>
          <a:prstGeom prst="parallelogram">
            <a:avLst>
              <a:gd name="adj" fmla="val 80874"/>
            </a:avLst>
          </a:prstGeom>
          <a:solidFill>
            <a:srgbClr val="C13018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EB11F3A7-A636-6BD2-0448-AC1907EF9DBE}"/>
              </a:ext>
            </a:extLst>
          </p:cNvPr>
          <p:cNvSpPr/>
          <p:nvPr userDrawn="1"/>
        </p:nvSpPr>
        <p:spPr>
          <a:xfrm flipH="1">
            <a:off x="7524750" y="1643380"/>
            <a:ext cx="1889760" cy="2324100"/>
          </a:xfrm>
          <a:custGeom>
            <a:avLst/>
            <a:gdLst>
              <a:gd name="connsiteX0" fmla="*/ 3829050 w 3829050"/>
              <a:gd name="connsiteY0" fmla="*/ 0 h 3159760"/>
              <a:gd name="connsiteX1" fmla="*/ 2228850 w 3829050"/>
              <a:gd name="connsiteY1" fmla="*/ 0 h 3159760"/>
              <a:gd name="connsiteX2" fmla="*/ 2220590 w 3829050"/>
              <a:gd name="connsiteY2" fmla="*/ 0 h 3159760"/>
              <a:gd name="connsiteX3" fmla="*/ 0 w 3829050"/>
              <a:gd name="connsiteY3" fmla="*/ 2745740 h 3159760"/>
              <a:gd name="connsiteX4" fmla="*/ 1608460 w 3829050"/>
              <a:gd name="connsiteY4" fmla="*/ 2745740 h 3159760"/>
              <a:gd name="connsiteX5" fmla="*/ 2228850 w 3829050"/>
              <a:gd name="connsiteY5" fmla="*/ 1978634 h 3159760"/>
              <a:gd name="connsiteX6" fmla="*/ 2228850 w 3829050"/>
              <a:gd name="connsiteY6" fmla="*/ 3159760 h 3159760"/>
              <a:gd name="connsiteX7" fmla="*/ 3829050 w 3829050"/>
              <a:gd name="connsiteY7" fmla="*/ 3159760 h 3159760"/>
              <a:gd name="connsiteX0" fmla="*/ 3829050 w 3829050"/>
              <a:gd name="connsiteY0" fmla="*/ 0 h 3159760"/>
              <a:gd name="connsiteX1" fmla="*/ 2228850 w 3829050"/>
              <a:gd name="connsiteY1" fmla="*/ 0 h 3159760"/>
              <a:gd name="connsiteX2" fmla="*/ 2220590 w 3829050"/>
              <a:gd name="connsiteY2" fmla="*/ 0 h 3159760"/>
              <a:gd name="connsiteX3" fmla="*/ 0 w 3829050"/>
              <a:gd name="connsiteY3" fmla="*/ 2745740 h 3159760"/>
              <a:gd name="connsiteX4" fmla="*/ 1608460 w 3829050"/>
              <a:gd name="connsiteY4" fmla="*/ 2745740 h 3159760"/>
              <a:gd name="connsiteX5" fmla="*/ 1939290 w 3829050"/>
              <a:gd name="connsiteY5" fmla="*/ 2324100 h 3159760"/>
              <a:gd name="connsiteX6" fmla="*/ 2228850 w 3829050"/>
              <a:gd name="connsiteY6" fmla="*/ 1978634 h 3159760"/>
              <a:gd name="connsiteX7" fmla="*/ 2228850 w 3829050"/>
              <a:gd name="connsiteY7" fmla="*/ 3159760 h 3159760"/>
              <a:gd name="connsiteX8" fmla="*/ 3829050 w 3829050"/>
              <a:gd name="connsiteY8" fmla="*/ 3159760 h 3159760"/>
              <a:gd name="connsiteX9" fmla="*/ 3829050 w 3829050"/>
              <a:gd name="connsiteY9" fmla="*/ 0 h 3159760"/>
              <a:gd name="connsiteX0" fmla="*/ 2220590 w 2220590"/>
              <a:gd name="connsiteY0" fmla="*/ 0 h 3159760"/>
              <a:gd name="connsiteX1" fmla="*/ 620390 w 2220590"/>
              <a:gd name="connsiteY1" fmla="*/ 0 h 3159760"/>
              <a:gd name="connsiteX2" fmla="*/ 612130 w 2220590"/>
              <a:gd name="connsiteY2" fmla="*/ 0 h 3159760"/>
              <a:gd name="connsiteX3" fmla="*/ 0 w 2220590"/>
              <a:gd name="connsiteY3" fmla="*/ 2745740 h 3159760"/>
              <a:gd name="connsiteX4" fmla="*/ 330830 w 2220590"/>
              <a:gd name="connsiteY4" fmla="*/ 2324100 h 3159760"/>
              <a:gd name="connsiteX5" fmla="*/ 620390 w 2220590"/>
              <a:gd name="connsiteY5" fmla="*/ 1978634 h 3159760"/>
              <a:gd name="connsiteX6" fmla="*/ 620390 w 2220590"/>
              <a:gd name="connsiteY6" fmla="*/ 3159760 h 3159760"/>
              <a:gd name="connsiteX7" fmla="*/ 2220590 w 2220590"/>
              <a:gd name="connsiteY7" fmla="*/ 3159760 h 3159760"/>
              <a:gd name="connsiteX8" fmla="*/ 2220590 w 2220590"/>
              <a:gd name="connsiteY8" fmla="*/ 0 h 3159760"/>
              <a:gd name="connsiteX0" fmla="*/ 1889760 w 1889760"/>
              <a:gd name="connsiteY0" fmla="*/ 0 h 3159760"/>
              <a:gd name="connsiteX1" fmla="*/ 289560 w 1889760"/>
              <a:gd name="connsiteY1" fmla="*/ 0 h 3159760"/>
              <a:gd name="connsiteX2" fmla="*/ 281300 w 1889760"/>
              <a:gd name="connsiteY2" fmla="*/ 0 h 3159760"/>
              <a:gd name="connsiteX3" fmla="*/ 0 w 1889760"/>
              <a:gd name="connsiteY3" fmla="*/ 2324100 h 3159760"/>
              <a:gd name="connsiteX4" fmla="*/ 289560 w 1889760"/>
              <a:gd name="connsiteY4" fmla="*/ 1978634 h 3159760"/>
              <a:gd name="connsiteX5" fmla="*/ 289560 w 1889760"/>
              <a:gd name="connsiteY5" fmla="*/ 3159760 h 3159760"/>
              <a:gd name="connsiteX6" fmla="*/ 1889760 w 1889760"/>
              <a:gd name="connsiteY6" fmla="*/ 3159760 h 3159760"/>
              <a:gd name="connsiteX7" fmla="*/ 1889760 w 1889760"/>
              <a:gd name="connsiteY7" fmla="*/ 0 h 3159760"/>
              <a:gd name="connsiteX0" fmla="*/ 1889760 w 1889760"/>
              <a:gd name="connsiteY0" fmla="*/ 0 h 3159760"/>
              <a:gd name="connsiteX1" fmla="*/ 289560 w 1889760"/>
              <a:gd name="connsiteY1" fmla="*/ 0 h 3159760"/>
              <a:gd name="connsiteX2" fmla="*/ 0 w 1889760"/>
              <a:gd name="connsiteY2" fmla="*/ 2324100 h 3159760"/>
              <a:gd name="connsiteX3" fmla="*/ 289560 w 1889760"/>
              <a:gd name="connsiteY3" fmla="*/ 1978634 h 3159760"/>
              <a:gd name="connsiteX4" fmla="*/ 289560 w 1889760"/>
              <a:gd name="connsiteY4" fmla="*/ 3159760 h 3159760"/>
              <a:gd name="connsiteX5" fmla="*/ 1889760 w 1889760"/>
              <a:gd name="connsiteY5" fmla="*/ 3159760 h 3159760"/>
              <a:gd name="connsiteX6" fmla="*/ 1889760 w 1889760"/>
              <a:gd name="connsiteY6" fmla="*/ 0 h 3159760"/>
              <a:gd name="connsiteX0" fmla="*/ 1889760 w 1889760"/>
              <a:gd name="connsiteY0" fmla="*/ 0 h 3159760"/>
              <a:gd name="connsiteX1" fmla="*/ 289560 w 1889760"/>
              <a:gd name="connsiteY1" fmla="*/ 0 h 3159760"/>
              <a:gd name="connsiteX2" fmla="*/ 0 w 1889760"/>
              <a:gd name="connsiteY2" fmla="*/ 2324100 h 3159760"/>
              <a:gd name="connsiteX3" fmla="*/ 289560 w 1889760"/>
              <a:gd name="connsiteY3" fmla="*/ 1978634 h 3159760"/>
              <a:gd name="connsiteX4" fmla="*/ 289560 w 1889760"/>
              <a:gd name="connsiteY4" fmla="*/ 3159760 h 3159760"/>
              <a:gd name="connsiteX5" fmla="*/ 1889760 w 1889760"/>
              <a:gd name="connsiteY5" fmla="*/ 0 h 3159760"/>
              <a:gd name="connsiteX0" fmla="*/ 1889760 w 1889760"/>
              <a:gd name="connsiteY0" fmla="*/ 0 h 2324100"/>
              <a:gd name="connsiteX1" fmla="*/ 289560 w 1889760"/>
              <a:gd name="connsiteY1" fmla="*/ 0 h 2324100"/>
              <a:gd name="connsiteX2" fmla="*/ 0 w 1889760"/>
              <a:gd name="connsiteY2" fmla="*/ 2324100 h 2324100"/>
              <a:gd name="connsiteX3" fmla="*/ 289560 w 1889760"/>
              <a:gd name="connsiteY3" fmla="*/ 1978634 h 2324100"/>
              <a:gd name="connsiteX4" fmla="*/ 1889760 w 1889760"/>
              <a:gd name="connsiteY4" fmla="*/ 0 h 2324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89760" h="2324100">
                <a:moveTo>
                  <a:pt x="1889760" y="0"/>
                </a:moveTo>
                <a:lnTo>
                  <a:pt x="289560" y="0"/>
                </a:lnTo>
                <a:lnTo>
                  <a:pt x="0" y="2324100"/>
                </a:lnTo>
                <a:lnTo>
                  <a:pt x="289560" y="1978634"/>
                </a:lnTo>
                <a:lnTo>
                  <a:pt x="1889760" y="0"/>
                </a:lnTo>
                <a:close/>
              </a:path>
            </a:pathLst>
          </a:custGeom>
          <a:solidFill>
            <a:sysClr val="windowText" lastClr="000000">
              <a:alpha val="40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Parallelogram 34">
            <a:extLst>
              <a:ext uri="{FF2B5EF4-FFF2-40B4-BE49-F238E27FC236}">
                <a16:creationId xmlns:a16="http://schemas.microsoft.com/office/drawing/2014/main" id="{B0AA3ACB-B961-F797-0C84-FB84BC98A456}"/>
              </a:ext>
            </a:extLst>
          </p:cNvPr>
          <p:cNvSpPr/>
          <p:nvPr userDrawn="1"/>
        </p:nvSpPr>
        <p:spPr>
          <a:xfrm flipH="1">
            <a:off x="5295900" y="2057400"/>
            <a:ext cx="3829050" cy="2745740"/>
          </a:xfrm>
          <a:prstGeom prst="parallelogram">
            <a:avLst>
              <a:gd name="adj" fmla="val 80874"/>
            </a:avLst>
          </a:prstGeom>
          <a:solidFill>
            <a:srgbClr val="FFCC4C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B235F7FB-99DC-42C5-5C9C-B0887DC341C1}"/>
              </a:ext>
            </a:extLst>
          </p:cNvPr>
          <p:cNvSpPr/>
          <p:nvPr userDrawn="1"/>
        </p:nvSpPr>
        <p:spPr>
          <a:xfrm flipH="1">
            <a:off x="5295900" y="2057400"/>
            <a:ext cx="1889760" cy="2346960"/>
          </a:xfrm>
          <a:custGeom>
            <a:avLst/>
            <a:gdLst>
              <a:gd name="connsiteX0" fmla="*/ 3829050 w 3829050"/>
              <a:gd name="connsiteY0" fmla="*/ 0 h 3159760"/>
              <a:gd name="connsiteX1" fmla="*/ 2228850 w 3829050"/>
              <a:gd name="connsiteY1" fmla="*/ 0 h 3159760"/>
              <a:gd name="connsiteX2" fmla="*/ 2220590 w 3829050"/>
              <a:gd name="connsiteY2" fmla="*/ 0 h 3159760"/>
              <a:gd name="connsiteX3" fmla="*/ 0 w 3829050"/>
              <a:gd name="connsiteY3" fmla="*/ 2745740 h 3159760"/>
              <a:gd name="connsiteX4" fmla="*/ 1608460 w 3829050"/>
              <a:gd name="connsiteY4" fmla="*/ 2745740 h 3159760"/>
              <a:gd name="connsiteX5" fmla="*/ 2228850 w 3829050"/>
              <a:gd name="connsiteY5" fmla="*/ 1978634 h 3159760"/>
              <a:gd name="connsiteX6" fmla="*/ 2228850 w 3829050"/>
              <a:gd name="connsiteY6" fmla="*/ 3159760 h 3159760"/>
              <a:gd name="connsiteX7" fmla="*/ 3829050 w 3829050"/>
              <a:gd name="connsiteY7" fmla="*/ 3159760 h 3159760"/>
              <a:gd name="connsiteX0" fmla="*/ 3829050 w 3829050"/>
              <a:gd name="connsiteY0" fmla="*/ 0 h 3159760"/>
              <a:gd name="connsiteX1" fmla="*/ 2228850 w 3829050"/>
              <a:gd name="connsiteY1" fmla="*/ 0 h 3159760"/>
              <a:gd name="connsiteX2" fmla="*/ 2220590 w 3829050"/>
              <a:gd name="connsiteY2" fmla="*/ 0 h 3159760"/>
              <a:gd name="connsiteX3" fmla="*/ 0 w 3829050"/>
              <a:gd name="connsiteY3" fmla="*/ 2745740 h 3159760"/>
              <a:gd name="connsiteX4" fmla="*/ 1608460 w 3829050"/>
              <a:gd name="connsiteY4" fmla="*/ 2745740 h 3159760"/>
              <a:gd name="connsiteX5" fmla="*/ 1939290 w 3829050"/>
              <a:gd name="connsiteY5" fmla="*/ 2324100 h 3159760"/>
              <a:gd name="connsiteX6" fmla="*/ 2228850 w 3829050"/>
              <a:gd name="connsiteY6" fmla="*/ 1978634 h 3159760"/>
              <a:gd name="connsiteX7" fmla="*/ 2228850 w 3829050"/>
              <a:gd name="connsiteY7" fmla="*/ 3159760 h 3159760"/>
              <a:gd name="connsiteX8" fmla="*/ 3829050 w 3829050"/>
              <a:gd name="connsiteY8" fmla="*/ 3159760 h 3159760"/>
              <a:gd name="connsiteX9" fmla="*/ 3829050 w 3829050"/>
              <a:gd name="connsiteY9" fmla="*/ 0 h 3159760"/>
              <a:gd name="connsiteX0" fmla="*/ 2220590 w 2220590"/>
              <a:gd name="connsiteY0" fmla="*/ 0 h 3159760"/>
              <a:gd name="connsiteX1" fmla="*/ 620390 w 2220590"/>
              <a:gd name="connsiteY1" fmla="*/ 0 h 3159760"/>
              <a:gd name="connsiteX2" fmla="*/ 612130 w 2220590"/>
              <a:gd name="connsiteY2" fmla="*/ 0 h 3159760"/>
              <a:gd name="connsiteX3" fmla="*/ 0 w 2220590"/>
              <a:gd name="connsiteY3" fmla="*/ 2745740 h 3159760"/>
              <a:gd name="connsiteX4" fmla="*/ 330830 w 2220590"/>
              <a:gd name="connsiteY4" fmla="*/ 2324100 h 3159760"/>
              <a:gd name="connsiteX5" fmla="*/ 620390 w 2220590"/>
              <a:gd name="connsiteY5" fmla="*/ 1978634 h 3159760"/>
              <a:gd name="connsiteX6" fmla="*/ 620390 w 2220590"/>
              <a:gd name="connsiteY6" fmla="*/ 3159760 h 3159760"/>
              <a:gd name="connsiteX7" fmla="*/ 2220590 w 2220590"/>
              <a:gd name="connsiteY7" fmla="*/ 3159760 h 3159760"/>
              <a:gd name="connsiteX8" fmla="*/ 2220590 w 2220590"/>
              <a:gd name="connsiteY8" fmla="*/ 0 h 3159760"/>
              <a:gd name="connsiteX0" fmla="*/ 1889760 w 1889760"/>
              <a:gd name="connsiteY0" fmla="*/ 0 h 3159760"/>
              <a:gd name="connsiteX1" fmla="*/ 289560 w 1889760"/>
              <a:gd name="connsiteY1" fmla="*/ 0 h 3159760"/>
              <a:gd name="connsiteX2" fmla="*/ 281300 w 1889760"/>
              <a:gd name="connsiteY2" fmla="*/ 0 h 3159760"/>
              <a:gd name="connsiteX3" fmla="*/ 0 w 1889760"/>
              <a:gd name="connsiteY3" fmla="*/ 2324100 h 3159760"/>
              <a:gd name="connsiteX4" fmla="*/ 289560 w 1889760"/>
              <a:gd name="connsiteY4" fmla="*/ 1978634 h 3159760"/>
              <a:gd name="connsiteX5" fmla="*/ 289560 w 1889760"/>
              <a:gd name="connsiteY5" fmla="*/ 3159760 h 3159760"/>
              <a:gd name="connsiteX6" fmla="*/ 1889760 w 1889760"/>
              <a:gd name="connsiteY6" fmla="*/ 3159760 h 3159760"/>
              <a:gd name="connsiteX7" fmla="*/ 1889760 w 1889760"/>
              <a:gd name="connsiteY7" fmla="*/ 0 h 3159760"/>
              <a:gd name="connsiteX0" fmla="*/ 1889760 w 1889760"/>
              <a:gd name="connsiteY0" fmla="*/ 0 h 3159760"/>
              <a:gd name="connsiteX1" fmla="*/ 289560 w 1889760"/>
              <a:gd name="connsiteY1" fmla="*/ 0 h 3159760"/>
              <a:gd name="connsiteX2" fmla="*/ 0 w 1889760"/>
              <a:gd name="connsiteY2" fmla="*/ 2324100 h 3159760"/>
              <a:gd name="connsiteX3" fmla="*/ 289560 w 1889760"/>
              <a:gd name="connsiteY3" fmla="*/ 1978634 h 3159760"/>
              <a:gd name="connsiteX4" fmla="*/ 289560 w 1889760"/>
              <a:gd name="connsiteY4" fmla="*/ 3159760 h 3159760"/>
              <a:gd name="connsiteX5" fmla="*/ 1889760 w 1889760"/>
              <a:gd name="connsiteY5" fmla="*/ 3159760 h 3159760"/>
              <a:gd name="connsiteX6" fmla="*/ 1889760 w 1889760"/>
              <a:gd name="connsiteY6" fmla="*/ 0 h 3159760"/>
              <a:gd name="connsiteX0" fmla="*/ 1889760 w 1889760"/>
              <a:gd name="connsiteY0" fmla="*/ 0 h 3159760"/>
              <a:gd name="connsiteX1" fmla="*/ 289560 w 1889760"/>
              <a:gd name="connsiteY1" fmla="*/ 0 h 3159760"/>
              <a:gd name="connsiteX2" fmla="*/ 0 w 1889760"/>
              <a:gd name="connsiteY2" fmla="*/ 2324100 h 3159760"/>
              <a:gd name="connsiteX3" fmla="*/ 289560 w 1889760"/>
              <a:gd name="connsiteY3" fmla="*/ 1978634 h 3159760"/>
              <a:gd name="connsiteX4" fmla="*/ 289560 w 1889760"/>
              <a:gd name="connsiteY4" fmla="*/ 3159760 h 3159760"/>
              <a:gd name="connsiteX5" fmla="*/ 1889760 w 1889760"/>
              <a:gd name="connsiteY5" fmla="*/ 0 h 3159760"/>
              <a:gd name="connsiteX0" fmla="*/ 1889760 w 1889760"/>
              <a:gd name="connsiteY0" fmla="*/ 0 h 2324100"/>
              <a:gd name="connsiteX1" fmla="*/ 289560 w 1889760"/>
              <a:gd name="connsiteY1" fmla="*/ 0 h 2324100"/>
              <a:gd name="connsiteX2" fmla="*/ 0 w 1889760"/>
              <a:gd name="connsiteY2" fmla="*/ 2324100 h 2324100"/>
              <a:gd name="connsiteX3" fmla="*/ 289560 w 1889760"/>
              <a:gd name="connsiteY3" fmla="*/ 1978634 h 2324100"/>
              <a:gd name="connsiteX4" fmla="*/ 1889760 w 1889760"/>
              <a:gd name="connsiteY4" fmla="*/ 0 h 2324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89760" h="2324100">
                <a:moveTo>
                  <a:pt x="1889760" y="0"/>
                </a:moveTo>
                <a:lnTo>
                  <a:pt x="289560" y="0"/>
                </a:lnTo>
                <a:lnTo>
                  <a:pt x="0" y="2324100"/>
                </a:lnTo>
                <a:lnTo>
                  <a:pt x="289560" y="1978634"/>
                </a:lnTo>
                <a:lnTo>
                  <a:pt x="1889760" y="0"/>
                </a:lnTo>
                <a:close/>
              </a:path>
            </a:pathLst>
          </a:custGeom>
          <a:solidFill>
            <a:sysClr val="windowText" lastClr="000000">
              <a:alpha val="40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Parallelogram 36">
            <a:extLst>
              <a:ext uri="{FF2B5EF4-FFF2-40B4-BE49-F238E27FC236}">
                <a16:creationId xmlns:a16="http://schemas.microsoft.com/office/drawing/2014/main" id="{D9E4D959-FA9B-1FAF-3006-E6BDF5D77F4B}"/>
              </a:ext>
            </a:extLst>
          </p:cNvPr>
          <p:cNvSpPr/>
          <p:nvPr userDrawn="1"/>
        </p:nvSpPr>
        <p:spPr>
          <a:xfrm flipH="1">
            <a:off x="3067050" y="2471420"/>
            <a:ext cx="3829050" cy="2745740"/>
          </a:xfrm>
          <a:prstGeom prst="parallelogram">
            <a:avLst>
              <a:gd name="adj" fmla="val 80874"/>
            </a:avLst>
          </a:prstGeom>
          <a:solidFill>
            <a:srgbClr val="4CC1E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Freeform: Shape 37">
            <a:extLst>
              <a:ext uri="{FF2B5EF4-FFF2-40B4-BE49-F238E27FC236}">
                <a16:creationId xmlns:a16="http://schemas.microsoft.com/office/drawing/2014/main" id="{A9D1B4A4-616A-A91F-F6C0-D0BE109893F5}"/>
              </a:ext>
            </a:extLst>
          </p:cNvPr>
          <p:cNvSpPr/>
          <p:nvPr userDrawn="1"/>
        </p:nvSpPr>
        <p:spPr>
          <a:xfrm flipH="1">
            <a:off x="3067050" y="2471420"/>
            <a:ext cx="1889760" cy="2346960"/>
          </a:xfrm>
          <a:custGeom>
            <a:avLst/>
            <a:gdLst>
              <a:gd name="connsiteX0" fmla="*/ 3829050 w 3829050"/>
              <a:gd name="connsiteY0" fmla="*/ 0 h 3159760"/>
              <a:gd name="connsiteX1" fmla="*/ 2228850 w 3829050"/>
              <a:gd name="connsiteY1" fmla="*/ 0 h 3159760"/>
              <a:gd name="connsiteX2" fmla="*/ 2220590 w 3829050"/>
              <a:gd name="connsiteY2" fmla="*/ 0 h 3159760"/>
              <a:gd name="connsiteX3" fmla="*/ 0 w 3829050"/>
              <a:gd name="connsiteY3" fmla="*/ 2745740 h 3159760"/>
              <a:gd name="connsiteX4" fmla="*/ 1608460 w 3829050"/>
              <a:gd name="connsiteY4" fmla="*/ 2745740 h 3159760"/>
              <a:gd name="connsiteX5" fmla="*/ 2228850 w 3829050"/>
              <a:gd name="connsiteY5" fmla="*/ 1978634 h 3159760"/>
              <a:gd name="connsiteX6" fmla="*/ 2228850 w 3829050"/>
              <a:gd name="connsiteY6" fmla="*/ 3159760 h 3159760"/>
              <a:gd name="connsiteX7" fmla="*/ 3829050 w 3829050"/>
              <a:gd name="connsiteY7" fmla="*/ 3159760 h 3159760"/>
              <a:gd name="connsiteX0" fmla="*/ 3829050 w 3829050"/>
              <a:gd name="connsiteY0" fmla="*/ 0 h 3159760"/>
              <a:gd name="connsiteX1" fmla="*/ 2228850 w 3829050"/>
              <a:gd name="connsiteY1" fmla="*/ 0 h 3159760"/>
              <a:gd name="connsiteX2" fmla="*/ 2220590 w 3829050"/>
              <a:gd name="connsiteY2" fmla="*/ 0 h 3159760"/>
              <a:gd name="connsiteX3" fmla="*/ 0 w 3829050"/>
              <a:gd name="connsiteY3" fmla="*/ 2745740 h 3159760"/>
              <a:gd name="connsiteX4" fmla="*/ 1608460 w 3829050"/>
              <a:gd name="connsiteY4" fmla="*/ 2745740 h 3159760"/>
              <a:gd name="connsiteX5" fmla="*/ 1939290 w 3829050"/>
              <a:gd name="connsiteY5" fmla="*/ 2324100 h 3159760"/>
              <a:gd name="connsiteX6" fmla="*/ 2228850 w 3829050"/>
              <a:gd name="connsiteY6" fmla="*/ 1978634 h 3159760"/>
              <a:gd name="connsiteX7" fmla="*/ 2228850 w 3829050"/>
              <a:gd name="connsiteY7" fmla="*/ 3159760 h 3159760"/>
              <a:gd name="connsiteX8" fmla="*/ 3829050 w 3829050"/>
              <a:gd name="connsiteY8" fmla="*/ 3159760 h 3159760"/>
              <a:gd name="connsiteX9" fmla="*/ 3829050 w 3829050"/>
              <a:gd name="connsiteY9" fmla="*/ 0 h 3159760"/>
              <a:gd name="connsiteX0" fmla="*/ 2220590 w 2220590"/>
              <a:gd name="connsiteY0" fmla="*/ 0 h 3159760"/>
              <a:gd name="connsiteX1" fmla="*/ 620390 w 2220590"/>
              <a:gd name="connsiteY1" fmla="*/ 0 h 3159760"/>
              <a:gd name="connsiteX2" fmla="*/ 612130 w 2220590"/>
              <a:gd name="connsiteY2" fmla="*/ 0 h 3159760"/>
              <a:gd name="connsiteX3" fmla="*/ 0 w 2220590"/>
              <a:gd name="connsiteY3" fmla="*/ 2745740 h 3159760"/>
              <a:gd name="connsiteX4" fmla="*/ 330830 w 2220590"/>
              <a:gd name="connsiteY4" fmla="*/ 2324100 h 3159760"/>
              <a:gd name="connsiteX5" fmla="*/ 620390 w 2220590"/>
              <a:gd name="connsiteY5" fmla="*/ 1978634 h 3159760"/>
              <a:gd name="connsiteX6" fmla="*/ 620390 w 2220590"/>
              <a:gd name="connsiteY6" fmla="*/ 3159760 h 3159760"/>
              <a:gd name="connsiteX7" fmla="*/ 2220590 w 2220590"/>
              <a:gd name="connsiteY7" fmla="*/ 3159760 h 3159760"/>
              <a:gd name="connsiteX8" fmla="*/ 2220590 w 2220590"/>
              <a:gd name="connsiteY8" fmla="*/ 0 h 3159760"/>
              <a:gd name="connsiteX0" fmla="*/ 1889760 w 1889760"/>
              <a:gd name="connsiteY0" fmla="*/ 0 h 3159760"/>
              <a:gd name="connsiteX1" fmla="*/ 289560 w 1889760"/>
              <a:gd name="connsiteY1" fmla="*/ 0 h 3159760"/>
              <a:gd name="connsiteX2" fmla="*/ 281300 w 1889760"/>
              <a:gd name="connsiteY2" fmla="*/ 0 h 3159760"/>
              <a:gd name="connsiteX3" fmla="*/ 0 w 1889760"/>
              <a:gd name="connsiteY3" fmla="*/ 2324100 h 3159760"/>
              <a:gd name="connsiteX4" fmla="*/ 289560 w 1889760"/>
              <a:gd name="connsiteY4" fmla="*/ 1978634 h 3159760"/>
              <a:gd name="connsiteX5" fmla="*/ 289560 w 1889760"/>
              <a:gd name="connsiteY5" fmla="*/ 3159760 h 3159760"/>
              <a:gd name="connsiteX6" fmla="*/ 1889760 w 1889760"/>
              <a:gd name="connsiteY6" fmla="*/ 3159760 h 3159760"/>
              <a:gd name="connsiteX7" fmla="*/ 1889760 w 1889760"/>
              <a:gd name="connsiteY7" fmla="*/ 0 h 3159760"/>
              <a:gd name="connsiteX0" fmla="*/ 1889760 w 1889760"/>
              <a:gd name="connsiteY0" fmla="*/ 0 h 3159760"/>
              <a:gd name="connsiteX1" fmla="*/ 289560 w 1889760"/>
              <a:gd name="connsiteY1" fmla="*/ 0 h 3159760"/>
              <a:gd name="connsiteX2" fmla="*/ 0 w 1889760"/>
              <a:gd name="connsiteY2" fmla="*/ 2324100 h 3159760"/>
              <a:gd name="connsiteX3" fmla="*/ 289560 w 1889760"/>
              <a:gd name="connsiteY3" fmla="*/ 1978634 h 3159760"/>
              <a:gd name="connsiteX4" fmla="*/ 289560 w 1889760"/>
              <a:gd name="connsiteY4" fmla="*/ 3159760 h 3159760"/>
              <a:gd name="connsiteX5" fmla="*/ 1889760 w 1889760"/>
              <a:gd name="connsiteY5" fmla="*/ 3159760 h 3159760"/>
              <a:gd name="connsiteX6" fmla="*/ 1889760 w 1889760"/>
              <a:gd name="connsiteY6" fmla="*/ 0 h 3159760"/>
              <a:gd name="connsiteX0" fmla="*/ 1889760 w 1889760"/>
              <a:gd name="connsiteY0" fmla="*/ 0 h 3159760"/>
              <a:gd name="connsiteX1" fmla="*/ 289560 w 1889760"/>
              <a:gd name="connsiteY1" fmla="*/ 0 h 3159760"/>
              <a:gd name="connsiteX2" fmla="*/ 0 w 1889760"/>
              <a:gd name="connsiteY2" fmla="*/ 2324100 h 3159760"/>
              <a:gd name="connsiteX3" fmla="*/ 289560 w 1889760"/>
              <a:gd name="connsiteY3" fmla="*/ 1978634 h 3159760"/>
              <a:gd name="connsiteX4" fmla="*/ 289560 w 1889760"/>
              <a:gd name="connsiteY4" fmla="*/ 3159760 h 3159760"/>
              <a:gd name="connsiteX5" fmla="*/ 1889760 w 1889760"/>
              <a:gd name="connsiteY5" fmla="*/ 0 h 3159760"/>
              <a:gd name="connsiteX0" fmla="*/ 1889760 w 1889760"/>
              <a:gd name="connsiteY0" fmla="*/ 0 h 2324100"/>
              <a:gd name="connsiteX1" fmla="*/ 289560 w 1889760"/>
              <a:gd name="connsiteY1" fmla="*/ 0 h 2324100"/>
              <a:gd name="connsiteX2" fmla="*/ 0 w 1889760"/>
              <a:gd name="connsiteY2" fmla="*/ 2324100 h 2324100"/>
              <a:gd name="connsiteX3" fmla="*/ 289560 w 1889760"/>
              <a:gd name="connsiteY3" fmla="*/ 1978634 h 2324100"/>
              <a:gd name="connsiteX4" fmla="*/ 1889760 w 1889760"/>
              <a:gd name="connsiteY4" fmla="*/ 0 h 2324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89760" h="2324100">
                <a:moveTo>
                  <a:pt x="1889760" y="0"/>
                </a:moveTo>
                <a:lnTo>
                  <a:pt x="289560" y="0"/>
                </a:lnTo>
                <a:lnTo>
                  <a:pt x="0" y="2324100"/>
                </a:lnTo>
                <a:lnTo>
                  <a:pt x="289560" y="1978634"/>
                </a:lnTo>
                <a:lnTo>
                  <a:pt x="1889760" y="0"/>
                </a:lnTo>
                <a:close/>
              </a:path>
            </a:pathLst>
          </a:custGeom>
          <a:solidFill>
            <a:sysClr val="windowText" lastClr="000000">
              <a:alpha val="40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8DD3CCCD-3EB3-A1E4-3D54-6FBFBD5EAE16}"/>
              </a:ext>
            </a:extLst>
          </p:cNvPr>
          <p:cNvSpPr/>
          <p:nvPr userDrawn="1"/>
        </p:nvSpPr>
        <p:spPr>
          <a:xfrm>
            <a:off x="838200" y="2885440"/>
            <a:ext cx="1600200" cy="3159760"/>
          </a:xfrm>
          <a:prstGeom prst="rect">
            <a:avLst/>
          </a:prstGeom>
          <a:solidFill>
            <a:srgbClr val="F7931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t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0" cap="none" spc="0" normalizeH="0" baseline="0" noProof="1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55AF558A-9CDB-F362-1FD1-D069646DE60D}"/>
              </a:ext>
            </a:extLst>
          </p:cNvPr>
          <p:cNvSpPr/>
          <p:nvPr userDrawn="1"/>
        </p:nvSpPr>
        <p:spPr>
          <a:xfrm>
            <a:off x="3067050" y="2471420"/>
            <a:ext cx="1600200" cy="3159760"/>
          </a:xfrm>
          <a:prstGeom prst="rect">
            <a:avLst/>
          </a:prstGeom>
          <a:solidFill>
            <a:srgbClr val="4CC1E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t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0" cap="none" spc="0" normalizeH="0" baseline="0" noProof="1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DC3E2AFC-731F-7257-1664-0B8CA1CA64AC}"/>
              </a:ext>
            </a:extLst>
          </p:cNvPr>
          <p:cNvSpPr/>
          <p:nvPr userDrawn="1"/>
        </p:nvSpPr>
        <p:spPr>
          <a:xfrm>
            <a:off x="5295900" y="2057400"/>
            <a:ext cx="1600200" cy="3159760"/>
          </a:xfrm>
          <a:prstGeom prst="rect">
            <a:avLst/>
          </a:prstGeom>
          <a:solidFill>
            <a:srgbClr val="FFCC4C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t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1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EFDC0AFE-FE28-B86C-FB4B-B2B027526B56}"/>
              </a:ext>
            </a:extLst>
          </p:cNvPr>
          <p:cNvSpPr/>
          <p:nvPr userDrawn="1"/>
        </p:nvSpPr>
        <p:spPr>
          <a:xfrm>
            <a:off x="7524750" y="1643380"/>
            <a:ext cx="1600200" cy="3159760"/>
          </a:xfrm>
          <a:prstGeom prst="rect">
            <a:avLst/>
          </a:prstGeom>
          <a:solidFill>
            <a:srgbClr val="C13018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t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31D90159-6C2E-A758-3326-906CE924D807}"/>
              </a:ext>
            </a:extLst>
          </p:cNvPr>
          <p:cNvSpPr/>
          <p:nvPr userDrawn="1"/>
        </p:nvSpPr>
        <p:spPr>
          <a:xfrm>
            <a:off x="9753600" y="1229360"/>
            <a:ext cx="1600200" cy="3159760"/>
          </a:xfrm>
          <a:prstGeom prst="rect">
            <a:avLst/>
          </a:prstGeom>
          <a:solidFill>
            <a:srgbClr val="A2B96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t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0" cap="none" spc="0" normalizeH="0" baseline="0" noProof="1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D3BB451B-ECB1-6FC9-BA9D-A00540B43770}"/>
              </a:ext>
            </a:extLst>
          </p:cNvPr>
          <p:cNvSpPr/>
          <p:nvPr userDrawn="1"/>
        </p:nvSpPr>
        <p:spPr>
          <a:xfrm>
            <a:off x="838200" y="5232400"/>
            <a:ext cx="1600200" cy="812800"/>
          </a:xfrm>
          <a:prstGeom prst="rect">
            <a:avLst/>
          </a:prstGeom>
          <a:solidFill>
            <a:sysClr val="windowText" lastClr="000000">
              <a:alpha val="32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783F6092-C4E9-7965-CAA0-A28C4A00EFBC}"/>
              </a:ext>
            </a:extLst>
          </p:cNvPr>
          <p:cNvSpPr/>
          <p:nvPr userDrawn="1"/>
        </p:nvSpPr>
        <p:spPr>
          <a:xfrm>
            <a:off x="3067050" y="4818380"/>
            <a:ext cx="1600200" cy="812800"/>
          </a:xfrm>
          <a:prstGeom prst="rect">
            <a:avLst/>
          </a:prstGeom>
          <a:solidFill>
            <a:sysClr val="windowText" lastClr="000000">
              <a:alpha val="32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4682A91F-9020-C788-B6F1-4F2F223E1CB1}"/>
              </a:ext>
            </a:extLst>
          </p:cNvPr>
          <p:cNvSpPr/>
          <p:nvPr userDrawn="1"/>
        </p:nvSpPr>
        <p:spPr>
          <a:xfrm>
            <a:off x="5295900" y="4404360"/>
            <a:ext cx="1600200" cy="812800"/>
          </a:xfrm>
          <a:prstGeom prst="rect">
            <a:avLst/>
          </a:prstGeom>
          <a:solidFill>
            <a:sysClr val="windowText" lastClr="000000">
              <a:alpha val="32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CC6EEC75-2111-8586-606A-D1A1FD29837E}"/>
              </a:ext>
            </a:extLst>
          </p:cNvPr>
          <p:cNvSpPr/>
          <p:nvPr userDrawn="1"/>
        </p:nvSpPr>
        <p:spPr>
          <a:xfrm>
            <a:off x="7524750" y="3990340"/>
            <a:ext cx="1600200" cy="812800"/>
          </a:xfrm>
          <a:prstGeom prst="rect">
            <a:avLst/>
          </a:prstGeom>
          <a:solidFill>
            <a:sysClr val="windowText" lastClr="000000">
              <a:alpha val="32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A701B37C-1942-0670-3FC3-2F8AAA3077F4}"/>
              </a:ext>
            </a:extLst>
          </p:cNvPr>
          <p:cNvSpPr/>
          <p:nvPr userDrawn="1"/>
        </p:nvSpPr>
        <p:spPr>
          <a:xfrm>
            <a:off x="9753600" y="3576320"/>
            <a:ext cx="1600200" cy="812800"/>
          </a:xfrm>
          <a:prstGeom prst="rect">
            <a:avLst/>
          </a:prstGeom>
          <a:solidFill>
            <a:sysClr val="windowText" lastClr="000000">
              <a:alpha val="32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" name="Text Placeholder 21">
            <a:extLst>
              <a:ext uri="{FF2B5EF4-FFF2-40B4-BE49-F238E27FC236}">
                <a16:creationId xmlns:a16="http://schemas.microsoft.com/office/drawing/2014/main" id="{97BBFDAF-38B0-4737-9D29-1B8CE61014A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865059" y="458115"/>
            <a:ext cx="7259891" cy="824467"/>
          </a:xfrm>
        </p:spPr>
        <p:txBody>
          <a:bodyPr>
            <a:normAutofit/>
          </a:bodyPr>
          <a:lstStyle>
            <a:lvl1pPr marL="0" indent="0">
              <a:buNone/>
              <a:defRPr sz="4400" b="1">
                <a:solidFill>
                  <a:srgbClr val="094CB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sp>
        <p:nvSpPr>
          <p:cNvPr id="55" name="Text Placeholder 21">
            <a:extLst>
              <a:ext uri="{FF2B5EF4-FFF2-40B4-BE49-F238E27FC236}">
                <a16:creationId xmlns:a16="http://schemas.microsoft.com/office/drawing/2014/main" id="{6C1DBDF3-4848-5AD5-F9FE-A86796C38C0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61816" y="3016250"/>
            <a:ext cx="1317558" cy="2105660"/>
          </a:xfrm>
        </p:spPr>
        <p:txBody>
          <a:bodyPr anchor="ctr">
            <a:noAutofit/>
          </a:bodyPr>
          <a:lstStyle>
            <a:lvl1pPr marL="0" indent="0" algn="ctr">
              <a:buNone/>
              <a:defRPr sz="1600" b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sp>
        <p:nvSpPr>
          <p:cNvPr id="56" name="Text Placeholder 21">
            <a:extLst>
              <a:ext uri="{FF2B5EF4-FFF2-40B4-BE49-F238E27FC236}">
                <a16:creationId xmlns:a16="http://schemas.microsoft.com/office/drawing/2014/main" id="{1B37AF0B-DCCF-E40C-5D24-756D22C56D7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183606" y="2611230"/>
            <a:ext cx="1317558" cy="2105660"/>
          </a:xfrm>
        </p:spPr>
        <p:txBody>
          <a:bodyPr anchor="ctr">
            <a:noAutofit/>
          </a:bodyPr>
          <a:lstStyle>
            <a:lvl1pPr marL="0" indent="0" algn="ctr">
              <a:buNone/>
              <a:defRPr sz="1600" b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sp>
        <p:nvSpPr>
          <p:cNvPr id="57" name="Text Placeholder 21">
            <a:extLst>
              <a:ext uri="{FF2B5EF4-FFF2-40B4-BE49-F238E27FC236}">
                <a16:creationId xmlns:a16="http://schemas.microsoft.com/office/drawing/2014/main" id="{27392573-DC93-5227-9C4E-7B0E9A9F63C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437221" y="2182026"/>
            <a:ext cx="1317558" cy="2105660"/>
          </a:xfrm>
        </p:spPr>
        <p:txBody>
          <a:bodyPr anchor="ctr">
            <a:noAutofit/>
          </a:bodyPr>
          <a:lstStyle>
            <a:lvl1pPr marL="0" indent="0" algn="ctr">
              <a:buNone/>
              <a:defRPr sz="1600" b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sp>
        <p:nvSpPr>
          <p:cNvPr id="59" name="Text Placeholder 21">
            <a:extLst>
              <a:ext uri="{FF2B5EF4-FFF2-40B4-BE49-F238E27FC236}">
                <a16:creationId xmlns:a16="http://schemas.microsoft.com/office/drawing/2014/main" id="{0C0FF3D2-4E74-A295-D15F-9442AE57384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656897" y="1782962"/>
            <a:ext cx="1317558" cy="2105660"/>
          </a:xfrm>
        </p:spPr>
        <p:txBody>
          <a:bodyPr anchor="ctr">
            <a:noAutofit/>
          </a:bodyPr>
          <a:lstStyle>
            <a:lvl1pPr marL="0" indent="0" algn="ctr">
              <a:buNone/>
              <a:defRPr sz="1600" b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sp>
        <p:nvSpPr>
          <p:cNvPr id="60" name="Text Placeholder 21">
            <a:extLst>
              <a:ext uri="{FF2B5EF4-FFF2-40B4-BE49-F238E27FC236}">
                <a16:creationId xmlns:a16="http://schemas.microsoft.com/office/drawing/2014/main" id="{ECC30FC8-5D0A-179A-3C0B-F739BB8A943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876573" y="1383898"/>
            <a:ext cx="1317558" cy="2105660"/>
          </a:xfrm>
        </p:spPr>
        <p:txBody>
          <a:bodyPr anchor="ctr">
            <a:noAutofit/>
          </a:bodyPr>
          <a:lstStyle>
            <a:lvl1pPr marL="0" indent="0" algn="ctr">
              <a:buNone/>
              <a:defRPr sz="1600" b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DF3D829C-5EA0-9F5F-AB7C-6A2E02AFC31E}"/>
              </a:ext>
            </a:extLst>
          </p:cNvPr>
          <p:cNvSpPr txBox="1"/>
          <p:nvPr userDrawn="1"/>
        </p:nvSpPr>
        <p:spPr>
          <a:xfrm flipH="1">
            <a:off x="1115556" y="5284857"/>
            <a:ext cx="9784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bg1"/>
                </a:solidFill>
                <a:latin typeface="Lato Black" charset="0"/>
                <a:ea typeface="Lato Black" charset="0"/>
                <a:cs typeface="Lato Black" charset="0"/>
              </a:rPr>
              <a:t>1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EDA4FCCC-6F1D-D4DE-D3A1-2BEE95D1D0F8}"/>
              </a:ext>
            </a:extLst>
          </p:cNvPr>
          <p:cNvSpPr txBox="1"/>
          <p:nvPr userDrawn="1"/>
        </p:nvSpPr>
        <p:spPr>
          <a:xfrm flipH="1">
            <a:off x="3353177" y="4870837"/>
            <a:ext cx="9784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bg1"/>
                </a:solidFill>
                <a:latin typeface="Lato Black" charset="0"/>
                <a:ea typeface="Lato Black" charset="0"/>
                <a:cs typeface="Lato Black" charset="0"/>
              </a:rPr>
              <a:t>2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5E356345-C32C-284F-655B-974E655B279C}"/>
              </a:ext>
            </a:extLst>
          </p:cNvPr>
          <p:cNvSpPr txBox="1"/>
          <p:nvPr userDrawn="1"/>
        </p:nvSpPr>
        <p:spPr>
          <a:xfrm flipH="1">
            <a:off x="5606792" y="4449197"/>
            <a:ext cx="9784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bg1"/>
                </a:solidFill>
                <a:latin typeface="Lato Black" charset="0"/>
                <a:ea typeface="Lato Black" charset="0"/>
                <a:cs typeface="Lato Black" charset="0"/>
              </a:rPr>
              <a:t>3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6B483A18-86FA-0FF0-08B6-0751AAFFB3F3}"/>
              </a:ext>
            </a:extLst>
          </p:cNvPr>
          <p:cNvSpPr txBox="1"/>
          <p:nvPr userDrawn="1"/>
        </p:nvSpPr>
        <p:spPr>
          <a:xfrm flipH="1">
            <a:off x="7812772" y="4022201"/>
            <a:ext cx="9784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bg1"/>
                </a:solidFill>
                <a:latin typeface="Lato Black" charset="0"/>
                <a:ea typeface="Lato Black" charset="0"/>
                <a:cs typeface="Lato Black" charset="0"/>
              </a:rPr>
              <a:t>4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FCCC3DE9-AF4B-C21D-FE7E-8D1A2E78D593}"/>
              </a:ext>
            </a:extLst>
          </p:cNvPr>
          <p:cNvSpPr txBox="1"/>
          <p:nvPr userDrawn="1"/>
        </p:nvSpPr>
        <p:spPr>
          <a:xfrm flipH="1">
            <a:off x="10064492" y="3628777"/>
            <a:ext cx="9784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bg1"/>
                </a:solidFill>
                <a:latin typeface="Lato Black" charset="0"/>
                <a:ea typeface="Lato Black" charset="0"/>
                <a:cs typeface="Lato Black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9312181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alphaModFix amt="9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D70991F-BA3E-88D3-9968-F267B4A7C3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036E9B9-7E93-484B-B7FF-6AB15104A3CE}" type="datetime1">
              <a:rPr lang="vi-VN" smtClean="0"/>
              <a:t>10/10/2024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98B13DF-D3FB-6209-C4CF-DA62B777C5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Hành trang công dân số lớp 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43AFE10-F181-B5D1-1F33-5C1C6F921B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44F8529-9E35-417A-9B85-E59317CF7F9B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C0E7B944-F1D6-26CC-BA62-13CAA1255E5D}"/>
              </a:ext>
            </a:extLst>
          </p:cNvPr>
          <p:cNvGrpSpPr/>
          <p:nvPr userDrawn="1"/>
        </p:nvGrpSpPr>
        <p:grpSpPr>
          <a:xfrm>
            <a:off x="2851823" y="1889621"/>
            <a:ext cx="6757817" cy="912332"/>
            <a:chOff x="2042438" y="3480995"/>
            <a:chExt cx="15325911" cy="1824663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17E06F8F-4BAF-1808-18DB-805B9EC70864}"/>
                </a:ext>
              </a:extLst>
            </p:cNvPr>
            <p:cNvGrpSpPr/>
            <p:nvPr/>
          </p:nvGrpSpPr>
          <p:grpSpPr>
            <a:xfrm flipH="1">
              <a:off x="2042438" y="3480995"/>
              <a:ext cx="15325911" cy="1824663"/>
              <a:chOff x="9376702" y="4247455"/>
              <a:chExt cx="11176875" cy="1824663"/>
            </a:xfrm>
          </p:grpSpPr>
          <p:sp>
            <p:nvSpPr>
              <p:cNvPr id="13" name="Freeform 374">
                <a:extLst>
                  <a:ext uri="{FF2B5EF4-FFF2-40B4-BE49-F238E27FC236}">
                    <a16:creationId xmlns:a16="http://schemas.microsoft.com/office/drawing/2014/main" id="{B7741CCD-ACBF-B813-24D8-080FEE4FD04D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 flipH="1">
                <a:off x="13293252" y="440228"/>
                <a:ext cx="1619003" cy="9452104"/>
              </a:xfrm>
              <a:custGeom>
                <a:avLst/>
                <a:gdLst>
                  <a:gd name="connsiteX0" fmla="*/ 2043357 w 2043357"/>
                  <a:gd name="connsiteY0" fmla="*/ 773124 h 8979362"/>
                  <a:gd name="connsiteX1" fmla="*/ 2043357 w 2043357"/>
                  <a:gd name="connsiteY1" fmla="*/ 8968240 h 8979362"/>
                  <a:gd name="connsiteX2" fmla="*/ 2042744 w 2043357"/>
                  <a:gd name="connsiteY2" fmla="*/ 8979362 h 8979362"/>
                  <a:gd name="connsiteX3" fmla="*/ 614 w 2043357"/>
                  <a:gd name="connsiteY3" fmla="*/ 8979362 h 8979362"/>
                  <a:gd name="connsiteX4" fmla="*/ 0 w 2043357"/>
                  <a:gd name="connsiteY4" fmla="*/ 8968240 h 8979362"/>
                  <a:gd name="connsiteX5" fmla="*/ 0 w 2043357"/>
                  <a:gd name="connsiteY5" fmla="*/ 773124 h 8979362"/>
                  <a:gd name="connsiteX6" fmla="*/ 414194 w 2043357"/>
                  <a:gd name="connsiteY6" fmla="*/ 0 h 8979362"/>
                  <a:gd name="connsiteX7" fmla="*/ 1629163 w 2043357"/>
                  <a:gd name="connsiteY7" fmla="*/ 0 h 8979362"/>
                  <a:gd name="connsiteX8" fmla="*/ 2043357 w 2043357"/>
                  <a:gd name="connsiteY8" fmla="*/ 773124 h 89793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043357" h="8979362">
                    <a:moveTo>
                      <a:pt x="2043357" y="773124"/>
                    </a:moveTo>
                    <a:cubicBezTo>
                      <a:pt x="2043357" y="8968240"/>
                      <a:pt x="2043357" y="8968240"/>
                      <a:pt x="2043357" y="8968240"/>
                    </a:cubicBezTo>
                    <a:lnTo>
                      <a:pt x="2042744" y="8979362"/>
                    </a:lnTo>
                    <a:lnTo>
                      <a:pt x="614" y="8979362"/>
                    </a:lnTo>
                    <a:lnTo>
                      <a:pt x="0" y="8968240"/>
                    </a:lnTo>
                    <a:cubicBezTo>
                      <a:pt x="0" y="773124"/>
                      <a:pt x="0" y="773124"/>
                      <a:pt x="0" y="773124"/>
                    </a:cubicBezTo>
                    <a:cubicBezTo>
                      <a:pt x="0" y="343611"/>
                      <a:pt x="184086" y="0"/>
                      <a:pt x="414194" y="0"/>
                    </a:cubicBezTo>
                    <a:cubicBezTo>
                      <a:pt x="1629163" y="0"/>
                      <a:pt x="1629163" y="0"/>
                      <a:pt x="1629163" y="0"/>
                    </a:cubicBezTo>
                    <a:cubicBezTo>
                      <a:pt x="1859271" y="0"/>
                      <a:pt x="2043357" y="343611"/>
                      <a:pt x="2043357" y="773124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900"/>
              </a:p>
            </p:txBody>
          </p:sp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E552355C-B7D4-294E-EAAF-B42CED6EC43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0800000" flipH="1">
                <a:off x="9626579" y="4366365"/>
                <a:ext cx="1422583" cy="1644143"/>
              </a:xfrm>
              <a:prstGeom prst="rect">
                <a:avLst/>
              </a:prstGeom>
            </p:spPr>
          </p:pic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7BA37CF9-7F7B-3671-AEE0-BC6BE62CCAD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0800000">
                <a:off x="16734357" y="4346737"/>
                <a:ext cx="1904480" cy="1567285"/>
              </a:xfrm>
              <a:prstGeom prst="rect">
                <a:avLst/>
              </a:prstGeom>
            </p:spPr>
          </p:pic>
          <p:sp>
            <p:nvSpPr>
              <p:cNvPr id="16" name="Freeform 41">
                <a:extLst>
                  <a:ext uri="{FF2B5EF4-FFF2-40B4-BE49-F238E27FC236}">
                    <a16:creationId xmlns:a16="http://schemas.microsoft.com/office/drawing/2014/main" id="{43695C84-E704-4034-EF54-017136516DA3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 flipH="1">
                <a:off x="18291707" y="3819537"/>
                <a:ext cx="1824211" cy="2680048"/>
              </a:xfrm>
              <a:custGeom>
                <a:avLst/>
                <a:gdLst>
                  <a:gd name="T0" fmla="*/ 177 w 222"/>
                  <a:gd name="T1" fmla="*/ 0 h 256"/>
                  <a:gd name="T2" fmla="*/ 45 w 222"/>
                  <a:gd name="T3" fmla="*/ 0 h 256"/>
                  <a:gd name="T4" fmla="*/ 0 w 222"/>
                  <a:gd name="T5" fmla="*/ 45 h 256"/>
                  <a:gd name="T6" fmla="*/ 0 w 222"/>
                  <a:gd name="T7" fmla="*/ 195 h 256"/>
                  <a:gd name="T8" fmla="*/ 23 w 222"/>
                  <a:gd name="T9" fmla="*/ 228 h 256"/>
                  <a:gd name="T10" fmla="*/ 100 w 222"/>
                  <a:gd name="T11" fmla="*/ 253 h 256"/>
                  <a:gd name="T12" fmla="*/ 122 w 222"/>
                  <a:gd name="T13" fmla="*/ 253 h 256"/>
                  <a:gd name="T14" fmla="*/ 198 w 222"/>
                  <a:gd name="T15" fmla="*/ 228 h 256"/>
                  <a:gd name="T16" fmla="*/ 222 w 222"/>
                  <a:gd name="T17" fmla="*/ 195 h 256"/>
                  <a:gd name="T18" fmla="*/ 222 w 222"/>
                  <a:gd name="T19" fmla="*/ 45 h 256"/>
                  <a:gd name="T20" fmla="*/ 177 w 222"/>
                  <a:gd name="T21" fmla="*/ 0 h 2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22" h="256">
                    <a:moveTo>
                      <a:pt x="177" y="0"/>
                    </a:moveTo>
                    <a:cubicBezTo>
                      <a:pt x="45" y="0"/>
                      <a:pt x="45" y="0"/>
                      <a:pt x="45" y="0"/>
                    </a:cubicBezTo>
                    <a:cubicBezTo>
                      <a:pt x="20" y="0"/>
                      <a:pt x="0" y="20"/>
                      <a:pt x="0" y="45"/>
                    </a:cubicBezTo>
                    <a:cubicBezTo>
                      <a:pt x="0" y="195"/>
                      <a:pt x="0" y="195"/>
                      <a:pt x="0" y="195"/>
                    </a:cubicBezTo>
                    <a:cubicBezTo>
                      <a:pt x="0" y="210"/>
                      <a:pt x="9" y="223"/>
                      <a:pt x="23" y="228"/>
                    </a:cubicBezTo>
                    <a:cubicBezTo>
                      <a:pt x="100" y="253"/>
                      <a:pt x="100" y="253"/>
                      <a:pt x="100" y="253"/>
                    </a:cubicBezTo>
                    <a:cubicBezTo>
                      <a:pt x="107" y="256"/>
                      <a:pt x="115" y="256"/>
                      <a:pt x="122" y="253"/>
                    </a:cubicBezTo>
                    <a:cubicBezTo>
                      <a:pt x="198" y="228"/>
                      <a:pt x="198" y="228"/>
                      <a:pt x="198" y="228"/>
                    </a:cubicBezTo>
                    <a:cubicBezTo>
                      <a:pt x="213" y="223"/>
                      <a:pt x="222" y="210"/>
                      <a:pt x="222" y="195"/>
                    </a:cubicBezTo>
                    <a:cubicBezTo>
                      <a:pt x="222" y="45"/>
                      <a:pt x="222" y="45"/>
                      <a:pt x="222" y="45"/>
                    </a:cubicBezTo>
                    <a:cubicBezTo>
                      <a:pt x="222" y="20"/>
                      <a:pt x="202" y="0"/>
                      <a:pt x="1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17" name="Freeform 378">
                <a:extLst>
                  <a:ext uri="{FF2B5EF4-FFF2-40B4-BE49-F238E27FC236}">
                    <a16:creationId xmlns:a16="http://schemas.microsoft.com/office/drawing/2014/main" id="{11E23560-36AB-5962-C8F2-22429B10FFFA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 flipH="1">
                <a:off x="17303224" y="4808019"/>
                <a:ext cx="1824210" cy="703082"/>
              </a:xfrm>
              <a:custGeom>
                <a:avLst/>
                <a:gdLst>
                  <a:gd name="connsiteX0" fmla="*/ 1824210 w 1824210"/>
                  <a:gd name="connsiteY0" fmla="*/ 72330 h 703082"/>
                  <a:gd name="connsiteX1" fmla="*/ 1824210 w 1824210"/>
                  <a:gd name="connsiteY1" fmla="*/ 0 h 703082"/>
                  <a:gd name="connsiteX2" fmla="*/ 1626998 w 1824210"/>
                  <a:gd name="connsiteY2" fmla="*/ 345474 h 703082"/>
                  <a:gd name="connsiteX3" fmla="*/ 1002494 w 1824210"/>
                  <a:gd name="connsiteY3" fmla="*/ 607198 h 703082"/>
                  <a:gd name="connsiteX4" fmla="*/ 821716 w 1824210"/>
                  <a:gd name="connsiteY4" fmla="*/ 607198 h 703082"/>
                  <a:gd name="connsiteX5" fmla="*/ 188994 w 1824210"/>
                  <a:gd name="connsiteY5" fmla="*/ 345474 h 703082"/>
                  <a:gd name="connsiteX6" fmla="*/ 0 w 1824210"/>
                  <a:gd name="connsiteY6" fmla="*/ 0 h 703082"/>
                  <a:gd name="connsiteX7" fmla="*/ 0 w 1824210"/>
                  <a:gd name="connsiteY7" fmla="*/ 24406 h 703082"/>
                  <a:gd name="connsiteX8" fmla="*/ 0 w 1824210"/>
                  <a:gd name="connsiteY8" fmla="*/ 72330 h 703082"/>
                  <a:gd name="connsiteX9" fmla="*/ 188994 w 1824210"/>
                  <a:gd name="connsiteY9" fmla="*/ 417804 h 703082"/>
                  <a:gd name="connsiteX10" fmla="*/ 821716 w 1824210"/>
                  <a:gd name="connsiteY10" fmla="*/ 679528 h 703082"/>
                  <a:gd name="connsiteX11" fmla="*/ 1002494 w 1824210"/>
                  <a:gd name="connsiteY11" fmla="*/ 679528 h 703082"/>
                  <a:gd name="connsiteX12" fmla="*/ 1626998 w 1824210"/>
                  <a:gd name="connsiteY12" fmla="*/ 417804 h 703082"/>
                  <a:gd name="connsiteX13" fmla="*/ 1824210 w 1824210"/>
                  <a:gd name="connsiteY13" fmla="*/ 72330 h 7030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824210" h="703082">
                    <a:moveTo>
                      <a:pt x="1824210" y="72330"/>
                    </a:moveTo>
                    <a:lnTo>
                      <a:pt x="1824210" y="0"/>
                    </a:lnTo>
                    <a:cubicBezTo>
                      <a:pt x="1824210" y="157034"/>
                      <a:pt x="1750256" y="293130"/>
                      <a:pt x="1626998" y="345474"/>
                    </a:cubicBezTo>
                    <a:cubicBezTo>
                      <a:pt x="1626998" y="345474"/>
                      <a:pt x="1626998" y="345474"/>
                      <a:pt x="1002494" y="607198"/>
                    </a:cubicBezTo>
                    <a:cubicBezTo>
                      <a:pt x="944973" y="638604"/>
                      <a:pt x="879236" y="638604"/>
                      <a:pt x="821716" y="607198"/>
                    </a:cubicBezTo>
                    <a:cubicBezTo>
                      <a:pt x="821716" y="607198"/>
                      <a:pt x="821716" y="607198"/>
                      <a:pt x="188994" y="345474"/>
                    </a:cubicBezTo>
                    <a:cubicBezTo>
                      <a:pt x="73954" y="293130"/>
                      <a:pt x="0" y="157034"/>
                      <a:pt x="0" y="0"/>
                    </a:cubicBezTo>
                    <a:lnTo>
                      <a:pt x="0" y="24406"/>
                    </a:lnTo>
                    <a:cubicBezTo>
                      <a:pt x="0" y="72330"/>
                      <a:pt x="0" y="72330"/>
                      <a:pt x="0" y="72330"/>
                    </a:cubicBezTo>
                    <a:cubicBezTo>
                      <a:pt x="0" y="229364"/>
                      <a:pt x="73954" y="365460"/>
                      <a:pt x="188994" y="417804"/>
                    </a:cubicBezTo>
                    <a:cubicBezTo>
                      <a:pt x="821716" y="679528"/>
                      <a:pt x="821716" y="679528"/>
                      <a:pt x="821716" y="679528"/>
                    </a:cubicBezTo>
                    <a:cubicBezTo>
                      <a:pt x="879236" y="710934"/>
                      <a:pt x="944973" y="710934"/>
                      <a:pt x="1002494" y="679528"/>
                    </a:cubicBezTo>
                    <a:cubicBezTo>
                      <a:pt x="1626998" y="417804"/>
                      <a:pt x="1626998" y="417804"/>
                      <a:pt x="1626998" y="417804"/>
                    </a:cubicBezTo>
                    <a:cubicBezTo>
                      <a:pt x="1750256" y="365460"/>
                      <a:pt x="1824210" y="229364"/>
                      <a:pt x="1824210" y="72330"/>
                    </a:cubicBez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900"/>
              </a:p>
            </p:txBody>
          </p:sp>
          <p:sp>
            <p:nvSpPr>
              <p:cNvPr id="18" name="Freeform 379">
                <a:extLst>
                  <a:ext uri="{FF2B5EF4-FFF2-40B4-BE49-F238E27FC236}">
                    <a16:creationId xmlns:a16="http://schemas.microsoft.com/office/drawing/2014/main" id="{93B15736-A859-2941-C433-19C38E83EE12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 flipH="1">
                <a:off x="18601039" y="4119580"/>
                <a:ext cx="1824210" cy="2080866"/>
              </a:xfrm>
              <a:custGeom>
                <a:avLst/>
                <a:gdLst>
                  <a:gd name="connsiteX0" fmla="*/ 1824210 w 1824210"/>
                  <a:gd name="connsiteY0" fmla="*/ 633042 h 2080866"/>
                  <a:gd name="connsiteX1" fmla="*/ 1824210 w 1824210"/>
                  <a:gd name="connsiteY1" fmla="*/ 602602 h 2080866"/>
                  <a:gd name="connsiteX2" fmla="*/ 1824210 w 1824210"/>
                  <a:gd name="connsiteY2" fmla="*/ 471102 h 2080866"/>
                  <a:gd name="connsiteX3" fmla="*/ 1454438 w 1824210"/>
                  <a:gd name="connsiteY3" fmla="*/ 0 h 2080866"/>
                  <a:gd name="connsiteX4" fmla="*/ 369772 w 1824210"/>
                  <a:gd name="connsiteY4" fmla="*/ 0 h 2080866"/>
                  <a:gd name="connsiteX5" fmla="*/ 0 w 1824210"/>
                  <a:gd name="connsiteY5" fmla="*/ 471102 h 2080866"/>
                  <a:gd name="connsiteX6" fmla="*/ 0 w 1824210"/>
                  <a:gd name="connsiteY6" fmla="*/ 2041442 h 2080866"/>
                  <a:gd name="connsiteX7" fmla="*/ 4664 w 1824210"/>
                  <a:gd name="connsiteY7" fmla="*/ 2080866 h 2080866"/>
                  <a:gd name="connsiteX8" fmla="*/ 4664 w 1824210"/>
                  <a:gd name="connsiteY8" fmla="*/ 2066701 h 2080866"/>
                  <a:gd name="connsiteX9" fmla="*/ 4664 w 1824210"/>
                  <a:gd name="connsiteY9" fmla="*/ 692654 h 2080866"/>
                  <a:gd name="connsiteX10" fmla="*/ 374436 w 1824210"/>
                  <a:gd name="connsiteY10" fmla="*/ 221552 h 2080866"/>
                  <a:gd name="connsiteX11" fmla="*/ 1459102 w 1824210"/>
                  <a:gd name="connsiteY11" fmla="*/ 221552 h 2080866"/>
                  <a:gd name="connsiteX12" fmla="*/ 1821411 w 1824210"/>
                  <a:gd name="connsiteY12" fmla="*/ 597268 h 2080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824210" h="2080866">
                    <a:moveTo>
                      <a:pt x="1824210" y="633042"/>
                    </a:moveTo>
                    <a:lnTo>
                      <a:pt x="1824210" y="602602"/>
                    </a:lnTo>
                    <a:cubicBezTo>
                      <a:pt x="1824210" y="471102"/>
                      <a:pt x="1824210" y="471102"/>
                      <a:pt x="1824210" y="471102"/>
                    </a:cubicBezTo>
                    <a:cubicBezTo>
                      <a:pt x="1824210" y="209378"/>
                      <a:pt x="1659867" y="0"/>
                      <a:pt x="1454438" y="0"/>
                    </a:cubicBezTo>
                    <a:cubicBezTo>
                      <a:pt x="369772" y="0"/>
                      <a:pt x="369772" y="0"/>
                      <a:pt x="369772" y="0"/>
                    </a:cubicBezTo>
                    <a:cubicBezTo>
                      <a:pt x="164343" y="0"/>
                      <a:pt x="0" y="209378"/>
                      <a:pt x="0" y="471102"/>
                    </a:cubicBezTo>
                    <a:cubicBezTo>
                      <a:pt x="0" y="2041442"/>
                      <a:pt x="0" y="2041442"/>
                      <a:pt x="0" y="2041442"/>
                    </a:cubicBezTo>
                    <a:lnTo>
                      <a:pt x="4664" y="2080866"/>
                    </a:lnTo>
                    <a:lnTo>
                      <a:pt x="4664" y="2066701"/>
                    </a:lnTo>
                    <a:cubicBezTo>
                      <a:pt x="4664" y="1870409"/>
                      <a:pt x="4664" y="1477824"/>
                      <a:pt x="4664" y="692654"/>
                    </a:cubicBezTo>
                    <a:cubicBezTo>
                      <a:pt x="4664" y="430930"/>
                      <a:pt x="169007" y="221552"/>
                      <a:pt x="374436" y="221552"/>
                    </a:cubicBezTo>
                    <a:cubicBezTo>
                      <a:pt x="374436" y="221552"/>
                      <a:pt x="374436" y="221552"/>
                      <a:pt x="1459102" y="221552"/>
                    </a:cubicBezTo>
                    <a:cubicBezTo>
                      <a:pt x="1638852" y="221552"/>
                      <a:pt x="1787146" y="381858"/>
                      <a:pt x="1821411" y="597268"/>
                    </a:cubicBez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900"/>
              </a:p>
            </p:txBody>
          </p: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8300D64-39D3-E82C-1258-04F4991624AD}"/>
                </a:ext>
              </a:extLst>
            </p:cNvPr>
            <p:cNvSpPr txBox="1"/>
            <p:nvPr/>
          </p:nvSpPr>
          <p:spPr>
            <a:xfrm flipH="1">
              <a:off x="2745924" y="3672613"/>
              <a:ext cx="2218929" cy="14157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>
                  <a:solidFill>
                    <a:schemeClr val="bg1"/>
                  </a:solidFill>
                  <a:latin typeface="Lato Black" charset="0"/>
                  <a:ea typeface="Lato Black" charset="0"/>
                  <a:cs typeface="Lato Black" charset="0"/>
                </a:rPr>
                <a:t>1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CE3F7D8-7334-748A-D821-95739F10CC87}"/>
              </a:ext>
            </a:extLst>
          </p:cNvPr>
          <p:cNvGrpSpPr/>
          <p:nvPr/>
        </p:nvGrpSpPr>
        <p:grpSpPr>
          <a:xfrm flipH="1">
            <a:off x="2860214" y="2867968"/>
            <a:ext cx="6749424" cy="912332"/>
            <a:chOff x="9396315" y="4247455"/>
            <a:chExt cx="11157262" cy="1824663"/>
          </a:xfrm>
        </p:grpSpPr>
        <p:sp>
          <p:nvSpPr>
            <p:cNvPr id="26" name="Freeform 387">
              <a:extLst>
                <a:ext uri="{FF2B5EF4-FFF2-40B4-BE49-F238E27FC236}">
                  <a16:creationId xmlns:a16="http://schemas.microsoft.com/office/drawing/2014/main" id="{AFEE6626-3461-D1D6-DBC1-86D2640FD795}"/>
                </a:ext>
              </a:extLst>
            </p:cNvPr>
            <p:cNvSpPr>
              <a:spLocks/>
            </p:cNvSpPr>
            <p:nvPr/>
          </p:nvSpPr>
          <p:spPr bwMode="auto">
            <a:xfrm rot="5400000" flipH="1">
              <a:off x="13303060" y="450036"/>
              <a:ext cx="1619003" cy="9432493"/>
            </a:xfrm>
            <a:custGeom>
              <a:avLst/>
              <a:gdLst>
                <a:gd name="connsiteX0" fmla="*/ 2043357 w 2043357"/>
                <a:gd name="connsiteY0" fmla="*/ 773124 h 8979362"/>
                <a:gd name="connsiteX1" fmla="*/ 2043357 w 2043357"/>
                <a:gd name="connsiteY1" fmla="*/ 8968240 h 8979362"/>
                <a:gd name="connsiteX2" fmla="*/ 2042744 w 2043357"/>
                <a:gd name="connsiteY2" fmla="*/ 8979362 h 8979362"/>
                <a:gd name="connsiteX3" fmla="*/ 614 w 2043357"/>
                <a:gd name="connsiteY3" fmla="*/ 8979362 h 8979362"/>
                <a:gd name="connsiteX4" fmla="*/ 0 w 2043357"/>
                <a:gd name="connsiteY4" fmla="*/ 8968240 h 8979362"/>
                <a:gd name="connsiteX5" fmla="*/ 0 w 2043357"/>
                <a:gd name="connsiteY5" fmla="*/ 773124 h 8979362"/>
                <a:gd name="connsiteX6" fmla="*/ 414194 w 2043357"/>
                <a:gd name="connsiteY6" fmla="*/ 0 h 8979362"/>
                <a:gd name="connsiteX7" fmla="*/ 1629163 w 2043357"/>
                <a:gd name="connsiteY7" fmla="*/ 0 h 8979362"/>
                <a:gd name="connsiteX8" fmla="*/ 2043357 w 2043357"/>
                <a:gd name="connsiteY8" fmla="*/ 773124 h 89793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43357" h="8979362">
                  <a:moveTo>
                    <a:pt x="2043357" y="773124"/>
                  </a:moveTo>
                  <a:cubicBezTo>
                    <a:pt x="2043357" y="8968240"/>
                    <a:pt x="2043357" y="8968240"/>
                    <a:pt x="2043357" y="8968240"/>
                  </a:cubicBezTo>
                  <a:lnTo>
                    <a:pt x="2042744" y="8979362"/>
                  </a:lnTo>
                  <a:lnTo>
                    <a:pt x="614" y="8979362"/>
                  </a:lnTo>
                  <a:lnTo>
                    <a:pt x="0" y="8968240"/>
                  </a:lnTo>
                  <a:cubicBezTo>
                    <a:pt x="0" y="773124"/>
                    <a:pt x="0" y="773124"/>
                    <a:pt x="0" y="773124"/>
                  </a:cubicBezTo>
                  <a:cubicBezTo>
                    <a:pt x="0" y="343611"/>
                    <a:pt x="184086" y="0"/>
                    <a:pt x="414194" y="0"/>
                  </a:cubicBezTo>
                  <a:cubicBezTo>
                    <a:pt x="1629163" y="0"/>
                    <a:pt x="1629163" y="0"/>
                    <a:pt x="1629163" y="0"/>
                  </a:cubicBezTo>
                  <a:cubicBezTo>
                    <a:pt x="1859271" y="0"/>
                    <a:pt x="2043357" y="343611"/>
                    <a:pt x="2043357" y="77312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900"/>
            </a:p>
          </p:txBody>
        </p:sp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C368AFFE-3471-4E39-0D54-007EC712AE6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 flipH="1">
              <a:off x="9646061" y="4357051"/>
              <a:ext cx="1952058" cy="1647535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64539F56-E71A-09E6-631E-7C89F810F51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16734357" y="4346737"/>
              <a:ext cx="1904480" cy="1567285"/>
            </a:xfrm>
            <a:prstGeom prst="rect">
              <a:avLst/>
            </a:prstGeom>
          </p:spPr>
        </p:pic>
        <p:sp>
          <p:nvSpPr>
            <p:cNvPr id="29" name="Freeform 41">
              <a:extLst>
                <a:ext uri="{FF2B5EF4-FFF2-40B4-BE49-F238E27FC236}">
                  <a16:creationId xmlns:a16="http://schemas.microsoft.com/office/drawing/2014/main" id="{601E4B05-0A2F-65F1-12D6-0267EAE71405}"/>
                </a:ext>
              </a:extLst>
            </p:cNvPr>
            <p:cNvSpPr>
              <a:spLocks/>
            </p:cNvSpPr>
            <p:nvPr/>
          </p:nvSpPr>
          <p:spPr bwMode="auto">
            <a:xfrm rot="5400000" flipH="1">
              <a:off x="18291707" y="3819537"/>
              <a:ext cx="1824211" cy="2680048"/>
            </a:xfrm>
            <a:custGeom>
              <a:avLst/>
              <a:gdLst>
                <a:gd name="T0" fmla="*/ 177 w 222"/>
                <a:gd name="T1" fmla="*/ 0 h 256"/>
                <a:gd name="T2" fmla="*/ 45 w 222"/>
                <a:gd name="T3" fmla="*/ 0 h 256"/>
                <a:gd name="T4" fmla="*/ 0 w 222"/>
                <a:gd name="T5" fmla="*/ 45 h 256"/>
                <a:gd name="T6" fmla="*/ 0 w 222"/>
                <a:gd name="T7" fmla="*/ 195 h 256"/>
                <a:gd name="T8" fmla="*/ 23 w 222"/>
                <a:gd name="T9" fmla="*/ 228 h 256"/>
                <a:gd name="T10" fmla="*/ 100 w 222"/>
                <a:gd name="T11" fmla="*/ 253 h 256"/>
                <a:gd name="T12" fmla="*/ 122 w 222"/>
                <a:gd name="T13" fmla="*/ 253 h 256"/>
                <a:gd name="T14" fmla="*/ 198 w 222"/>
                <a:gd name="T15" fmla="*/ 228 h 256"/>
                <a:gd name="T16" fmla="*/ 222 w 222"/>
                <a:gd name="T17" fmla="*/ 195 h 256"/>
                <a:gd name="T18" fmla="*/ 222 w 222"/>
                <a:gd name="T19" fmla="*/ 45 h 256"/>
                <a:gd name="T20" fmla="*/ 177 w 222"/>
                <a:gd name="T21" fmla="*/ 0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2" h="256">
                  <a:moveTo>
                    <a:pt x="177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20" y="0"/>
                    <a:pt x="0" y="20"/>
                    <a:pt x="0" y="45"/>
                  </a:cubicBezTo>
                  <a:cubicBezTo>
                    <a:pt x="0" y="195"/>
                    <a:pt x="0" y="195"/>
                    <a:pt x="0" y="195"/>
                  </a:cubicBezTo>
                  <a:cubicBezTo>
                    <a:pt x="0" y="210"/>
                    <a:pt x="9" y="223"/>
                    <a:pt x="23" y="228"/>
                  </a:cubicBezTo>
                  <a:cubicBezTo>
                    <a:pt x="100" y="253"/>
                    <a:pt x="100" y="253"/>
                    <a:pt x="100" y="253"/>
                  </a:cubicBezTo>
                  <a:cubicBezTo>
                    <a:pt x="107" y="256"/>
                    <a:pt x="115" y="256"/>
                    <a:pt x="122" y="253"/>
                  </a:cubicBezTo>
                  <a:cubicBezTo>
                    <a:pt x="198" y="228"/>
                    <a:pt x="198" y="228"/>
                    <a:pt x="198" y="228"/>
                  </a:cubicBezTo>
                  <a:cubicBezTo>
                    <a:pt x="213" y="223"/>
                    <a:pt x="222" y="210"/>
                    <a:pt x="222" y="195"/>
                  </a:cubicBezTo>
                  <a:cubicBezTo>
                    <a:pt x="222" y="45"/>
                    <a:pt x="222" y="45"/>
                    <a:pt x="222" y="45"/>
                  </a:cubicBezTo>
                  <a:cubicBezTo>
                    <a:pt x="222" y="20"/>
                    <a:pt x="202" y="0"/>
                    <a:pt x="1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30" name="Freeform 391">
              <a:extLst>
                <a:ext uri="{FF2B5EF4-FFF2-40B4-BE49-F238E27FC236}">
                  <a16:creationId xmlns:a16="http://schemas.microsoft.com/office/drawing/2014/main" id="{546ED6B0-FD20-6185-B394-103BAAECA4AD}"/>
                </a:ext>
              </a:extLst>
            </p:cNvPr>
            <p:cNvSpPr>
              <a:spLocks/>
            </p:cNvSpPr>
            <p:nvPr/>
          </p:nvSpPr>
          <p:spPr bwMode="auto">
            <a:xfrm rot="5400000" flipH="1">
              <a:off x="17303224" y="4808019"/>
              <a:ext cx="1824210" cy="703082"/>
            </a:xfrm>
            <a:custGeom>
              <a:avLst/>
              <a:gdLst>
                <a:gd name="connsiteX0" fmla="*/ 1824210 w 1824210"/>
                <a:gd name="connsiteY0" fmla="*/ 72330 h 703082"/>
                <a:gd name="connsiteX1" fmla="*/ 1824210 w 1824210"/>
                <a:gd name="connsiteY1" fmla="*/ 0 h 703082"/>
                <a:gd name="connsiteX2" fmla="*/ 1626998 w 1824210"/>
                <a:gd name="connsiteY2" fmla="*/ 345474 h 703082"/>
                <a:gd name="connsiteX3" fmla="*/ 1002494 w 1824210"/>
                <a:gd name="connsiteY3" fmla="*/ 607198 h 703082"/>
                <a:gd name="connsiteX4" fmla="*/ 821716 w 1824210"/>
                <a:gd name="connsiteY4" fmla="*/ 607198 h 703082"/>
                <a:gd name="connsiteX5" fmla="*/ 188994 w 1824210"/>
                <a:gd name="connsiteY5" fmla="*/ 345474 h 703082"/>
                <a:gd name="connsiteX6" fmla="*/ 0 w 1824210"/>
                <a:gd name="connsiteY6" fmla="*/ 0 h 703082"/>
                <a:gd name="connsiteX7" fmla="*/ 0 w 1824210"/>
                <a:gd name="connsiteY7" fmla="*/ 24406 h 703082"/>
                <a:gd name="connsiteX8" fmla="*/ 0 w 1824210"/>
                <a:gd name="connsiteY8" fmla="*/ 72330 h 703082"/>
                <a:gd name="connsiteX9" fmla="*/ 188994 w 1824210"/>
                <a:gd name="connsiteY9" fmla="*/ 417804 h 703082"/>
                <a:gd name="connsiteX10" fmla="*/ 821716 w 1824210"/>
                <a:gd name="connsiteY10" fmla="*/ 679528 h 703082"/>
                <a:gd name="connsiteX11" fmla="*/ 1002494 w 1824210"/>
                <a:gd name="connsiteY11" fmla="*/ 679528 h 703082"/>
                <a:gd name="connsiteX12" fmla="*/ 1626998 w 1824210"/>
                <a:gd name="connsiteY12" fmla="*/ 417804 h 703082"/>
                <a:gd name="connsiteX13" fmla="*/ 1824210 w 1824210"/>
                <a:gd name="connsiteY13" fmla="*/ 72330 h 703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24210" h="703082">
                  <a:moveTo>
                    <a:pt x="1824210" y="72330"/>
                  </a:moveTo>
                  <a:lnTo>
                    <a:pt x="1824210" y="0"/>
                  </a:lnTo>
                  <a:cubicBezTo>
                    <a:pt x="1824210" y="157034"/>
                    <a:pt x="1750256" y="293130"/>
                    <a:pt x="1626998" y="345474"/>
                  </a:cubicBezTo>
                  <a:cubicBezTo>
                    <a:pt x="1626998" y="345474"/>
                    <a:pt x="1626998" y="345474"/>
                    <a:pt x="1002494" y="607198"/>
                  </a:cubicBezTo>
                  <a:cubicBezTo>
                    <a:pt x="944973" y="638604"/>
                    <a:pt x="879236" y="638604"/>
                    <a:pt x="821716" y="607198"/>
                  </a:cubicBezTo>
                  <a:cubicBezTo>
                    <a:pt x="821716" y="607198"/>
                    <a:pt x="821716" y="607198"/>
                    <a:pt x="188994" y="345474"/>
                  </a:cubicBezTo>
                  <a:cubicBezTo>
                    <a:pt x="73954" y="293130"/>
                    <a:pt x="0" y="157034"/>
                    <a:pt x="0" y="0"/>
                  </a:cubicBezTo>
                  <a:lnTo>
                    <a:pt x="0" y="24406"/>
                  </a:lnTo>
                  <a:cubicBezTo>
                    <a:pt x="0" y="72330"/>
                    <a:pt x="0" y="72330"/>
                    <a:pt x="0" y="72330"/>
                  </a:cubicBezTo>
                  <a:cubicBezTo>
                    <a:pt x="0" y="229364"/>
                    <a:pt x="73954" y="365460"/>
                    <a:pt x="188994" y="417804"/>
                  </a:cubicBezTo>
                  <a:cubicBezTo>
                    <a:pt x="821716" y="679528"/>
                    <a:pt x="821716" y="679528"/>
                    <a:pt x="821716" y="679528"/>
                  </a:cubicBezTo>
                  <a:cubicBezTo>
                    <a:pt x="879236" y="710934"/>
                    <a:pt x="944973" y="710934"/>
                    <a:pt x="1002494" y="679528"/>
                  </a:cubicBezTo>
                  <a:cubicBezTo>
                    <a:pt x="1626998" y="417804"/>
                    <a:pt x="1626998" y="417804"/>
                    <a:pt x="1626998" y="417804"/>
                  </a:cubicBezTo>
                  <a:cubicBezTo>
                    <a:pt x="1750256" y="365460"/>
                    <a:pt x="1824210" y="229364"/>
                    <a:pt x="1824210" y="7233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900"/>
            </a:p>
          </p:txBody>
        </p:sp>
        <p:sp>
          <p:nvSpPr>
            <p:cNvPr id="31" name="Freeform 392">
              <a:extLst>
                <a:ext uri="{FF2B5EF4-FFF2-40B4-BE49-F238E27FC236}">
                  <a16:creationId xmlns:a16="http://schemas.microsoft.com/office/drawing/2014/main" id="{5FA6E210-291C-6F3F-C835-0FF0A331D65B}"/>
                </a:ext>
              </a:extLst>
            </p:cNvPr>
            <p:cNvSpPr>
              <a:spLocks/>
            </p:cNvSpPr>
            <p:nvPr/>
          </p:nvSpPr>
          <p:spPr bwMode="auto">
            <a:xfrm rot="5400000" flipH="1">
              <a:off x="18601039" y="4119580"/>
              <a:ext cx="1824210" cy="2080866"/>
            </a:xfrm>
            <a:custGeom>
              <a:avLst/>
              <a:gdLst>
                <a:gd name="connsiteX0" fmla="*/ 1824210 w 1824210"/>
                <a:gd name="connsiteY0" fmla="*/ 633042 h 2080866"/>
                <a:gd name="connsiteX1" fmla="*/ 1824210 w 1824210"/>
                <a:gd name="connsiteY1" fmla="*/ 602602 h 2080866"/>
                <a:gd name="connsiteX2" fmla="*/ 1824210 w 1824210"/>
                <a:gd name="connsiteY2" fmla="*/ 471102 h 2080866"/>
                <a:gd name="connsiteX3" fmla="*/ 1454438 w 1824210"/>
                <a:gd name="connsiteY3" fmla="*/ 0 h 2080866"/>
                <a:gd name="connsiteX4" fmla="*/ 369772 w 1824210"/>
                <a:gd name="connsiteY4" fmla="*/ 0 h 2080866"/>
                <a:gd name="connsiteX5" fmla="*/ 0 w 1824210"/>
                <a:gd name="connsiteY5" fmla="*/ 471102 h 2080866"/>
                <a:gd name="connsiteX6" fmla="*/ 0 w 1824210"/>
                <a:gd name="connsiteY6" fmla="*/ 2041442 h 2080866"/>
                <a:gd name="connsiteX7" fmla="*/ 4664 w 1824210"/>
                <a:gd name="connsiteY7" fmla="*/ 2080866 h 2080866"/>
                <a:gd name="connsiteX8" fmla="*/ 4664 w 1824210"/>
                <a:gd name="connsiteY8" fmla="*/ 2066701 h 2080866"/>
                <a:gd name="connsiteX9" fmla="*/ 4664 w 1824210"/>
                <a:gd name="connsiteY9" fmla="*/ 692654 h 2080866"/>
                <a:gd name="connsiteX10" fmla="*/ 374436 w 1824210"/>
                <a:gd name="connsiteY10" fmla="*/ 221552 h 2080866"/>
                <a:gd name="connsiteX11" fmla="*/ 1459102 w 1824210"/>
                <a:gd name="connsiteY11" fmla="*/ 221552 h 2080866"/>
                <a:gd name="connsiteX12" fmla="*/ 1821411 w 1824210"/>
                <a:gd name="connsiteY12" fmla="*/ 597268 h 20808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24210" h="2080866">
                  <a:moveTo>
                    <a:pt x="1824210" y="633042"/>
                  </a:moveTo>
                  <a:lnTo>
                    <a:pt x="1824210" y="602602"/>
                  </a:lnTo>
                  <a:cubicBezTo>
                    <a:pt x="1824210" y="471102"/>
                    <a:pt x="1824210" y="471102"/>
                    <a:pt x="1824210" y="471102"/>
                  </a:cubicBezTo>
                  <a:cubicBezTo>
                    <a:pt x="1824210" y="209378"/>
                    <a:pt x="1659867" y="0"/>
                    <a:pt x="1454438" y="0"/>
                  </a:cubicBezTo>
                  <a:cubicBezTo>
                    <a:pt x="369772" y="0"/>
                    <a:pt x="369772" y="0"/>
                    <a:pt x="369772" y="0"/>
                  </a:cubicBezTo>
                  <a:cubicBezTo>
                    <a:pt x="164343" y="0"/>
                    <a:pt x="0" y="209378"/>
                    <a:pt x="0" y="471102"/>
                  </a:cubicBezTo>
                  <a:cubicBezTo>
                    <a:pt x="0" y="2041442"/>
                    <a:pt x="0" y="2041442"/>
                    <a:pt x="0" y="2041442"/>
                  </a:cubicBezTo>
                  <a:lnTo>
                    <a:pt x="4664" y="2080866"/>
                  </a:lnTo>
                  <a:lnTo>
                    <a:pt x="4664" y="2066701"/>
                  </a:lnTo>
                  <a:cubicBezTo>
                    <a:pt x="4664" y="1870409"/>
                    <a:pt x="4664" y="1477824"/>
                    <a:pt x="4664" y="692654"/>
                  </a:cubicBezTo>
                  <a:cubicBezTo>
                    <a:pt x="4664" y="430930"/>
                    <a:pt x="169007" y="221552"/>
                    <a:pt x="374436" y="221552"/>
                  </a:cubicBezTo>
                  <a:cubicBezTo>
                    <a:pt x="374436" y="221552"/>
                    <a:pt x="374436" y="221552"/>
                    <a:pt x="1459102" y="221552"/>
                  </a:cubicBezTo>
                  <a:cubicBezTo>
                    <a:pt x="1638852" y="221552"/>
                    <a:pt x="1787146" y="381858"/>
                    <a:pt x="1821411" y="597268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900"/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6008D7E4-F19C-AAA6-57DC-54A56AE14227}"/>
              </a:ext>
            </a:extLst>
          </p:cNvPr>
          <p:cNvGrpSpPr/>
          <p:nvPr userDrawn="1"/>
        </p:nvGrpSpPr>
        <p:grpSpPr>
          <a:xfrm>
            <a:off x="2818933" y="3834509"/>
            <a:ext cx="6790705" cy="912332"/>
            <a:chOff x="2032702" y="7370771"/>
            <a:chExt cx="14879557" cy="1824663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0A0917CC-04DA-314D-06AD-3064C94F2684}"/>
                </a:ext>
              </a:extLst>
            </p:cNvPr>
            <p:cNvGrpSpPr/>
            <p:nvPr/>
          </p:nvGrpSpPr>
          <p:grpSpPr>
            <a:xfrm flipH="1">
              <a:off x="2032702" y="7370771"/>
              <a:ext cx="14879557" cy="1824663"/>
              <a:chOff x="9702218" y="4247455"/>
              <a:chExt cx="10851359" cy="1824663"/>
            </a:xfrm>
          </p:grpSpPr>
          <p:sp>
            <p:nvSpPr>
              <p:cNvPr id="39" name="Freeform 400">
                <a:extLst>
                  <a:ext uri="{FF2B5EF4-FFF2-40B4-BE49-F238E27FC236}">
                    <a16:creationId xmlns:a16="http://schemas.microsoft.com/office/drawing/2014/main" id="{A75B91DB-0623-717E-69BD-AF4EDE8B775A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 flipH="1">
                <a:off x="13456012" y="602985"/>
                <a:ext cx="1619003" cy="9126592"/>
              </a:xfrm>
              <a:custGeom>
                <a:avLst/>
                <a:gdLst>
                  <a:gd name="connsiteX0" fmla="*/ 2043357 w 2043357"/>
                  <a:gd name="connsiteY0" fmla="*/ 773124 h 8979362"/>
                  <a:gd name="connsiteX1" fmla="*/ 2043357 w 2043357"/>
                  <a:gd name="connsiteY1" fmla="*/ 8968240 h 8979362"/>
                  <a:gd name="connsiteX2" fmla="*/ 2042744 w 2043357"/>
                  <a:gd name="connsiteY2" fmla="*/ 8979362 h 8979362"/>
                  <a:gd name="connsiteX3" fmla="*/ 614 w 2043357"/>
                  <a:gd name="connsiteY3" fmla="*/ 8979362 h 8979362"/>
                  <a:gd name="connsiteX4" fmla="*/ 0 w 2043357"/>
                  <a:gd name="connsiteY4" fmla="*/ 8968240 h 8979362"/>
                  <a:gd name="connsiteX5" fmla="*/ 0 w 2043357"/>
                  <a:gd name="connsiteY5" fmla="*/ 773124 h 8979362"/>
                  <a:gd name="connsiteX6" fmla="*/ 414194 w 2043357"/>
                  <a:gd name="connsiteY6" fmla="*/ 0 h 8979362"/>
                  <a:gd name="connsiteX7" fmla="*/ 1629163 w 2043357"/>
                  <a:gd name="connsiteY7" fmla="*/ 0 h 8979362"/>
                  <a:gd name="connsiteX8" fmla="*/ 2043357 w 2043357"/>
                  <a:gd name="connsiteY8" fmla="*/ 773124 h 89793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043357" h="8979362">
                    <a:moveTo>
                      <a:pt x="2043357" y="773124"/>
                    </a:moveTo>
                    <a:cubicBezTo>
                      <a:pt x="2043357" y="8968240"/>
                      <a:pt x="2043357" y="8968240"/>
                      <a:pt x="2043357" y="8968240"/>
                    </a:cubicBezTo>
                    <a:lnTo>
                      <a:pt x="2042744" y="8979362"/>
                    </a:lnTo>
                    <a:lnTo>
                      <a:pt x="614" y="8979362"/>
                    </a:lnTo>
                    <a:lnTo>
                      <a:pt x="0" y="8968240"/>
                    </a:lnTo>
                    <a:cubicBezTo>
                      <a:pt x="0" y="773124"/>
                      <a:pt x="0" y="773124"/>
                      <a:pt x="0" y="773124"/>
                    </a:cubicBezTo>
                    <a:cubicBezTo>
                      <a:pt x="0" y="343611"/>
                      <a:pt x="184086" y="0"/>
                      <a:pt x="414194" y="0"/>
                    </a:cubicBezTo>
                    <a:cubicBezTo>
                      <a:pt x="1629163" y="0"/>
                      <a:pt x="1629163" y="0"/>
                      <a:pt x="1629163" y="0"/>
                    </a:cubicBezTo>
                    <a:cubicBezTo>
                      <a:pt x="1859271" y="0"/>
                      <a:pt x="2043357" y="343611"/>
                      <a:pt x="2043357" y="773124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900"/>
              </a:p>
            </p:txBody>
          </p:sp>
          <p:pic>
            <p:nvPicPr>
              <p:cNvPr id="40" name="Picture 39">
                <a:extLst>
                  <a:ext uri="{FF2B5EF4-FFF2-40B4-BE49-F238E27FC236}">
                    <a16:creationId xmlns:a16="http://schemas.microsoft.com/office/drawing/2014/main" id="{B9486333-1562-22BC-CA64-253318BCD2A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0800000" flipH="1">
                <a:off x="9956329" y="4356777"/>
                <a:ext cx="1952057" cy="1567285"/>
              </a:xfrm>
              <a:prstGeom prst="rect">
                <a:avLst/>
              </a:prstGeom>
            </p:spPr>
          </p:pic>
          <p:pic>
            <p:nvPicPr>
              <p:cNvPr id="41" name="Picture 40">
                <a:extLst>
                  <a:ext uri="{FF2B5EF4-FFF2-40B4-BE49-F238E27FC236}">
                    <a16:creationId xmlns:a16="http://schemas.microsoft.com/office/drawing/2014/main" id="{4C616C7C-A5EB-324E-4492-3D54F8AB498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0800000">
                <a:off x="16734357" y="4346736"/>
                <a:ext cx="1904480" cy="1629046"/>
              </a:xfrm>
              <a:prstGeom prst="rect">
                <a:avLst/>
              </a:prstGeom>
            </p:spPr>
          </p:pic>
          <p:sp>
            <p:nvSpPr>
              <p:cNvPr id="42" name="Freeform 41">
                <a:extLst>
                  <a:ext uri="{FF2B5EF4-FFF2-40B4-BE49-F238E27FC236}">
                    <a16:creationId xmlns:a16="http://schemas.microsoft.com/office/drawing/2014/main" id="{F2ABAF28-D921-F829-403C-7C695BF0C94D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 flipH="1">
                <a:off x="18291707" y="3819537"/>
                <a:ext cx="1824211" cy="2680048"/>
              </a:xfrm>
              <a:custGeom>
                <a:avLst/>
                <a:gdLst>
                  <a:gd name="T0" fmla="*/ 177 w 222"/>
                  <a:gd name="T1" fmla="*/ 0 h 256"/>
                  <a:gd name="T2" fmla="*/ 45 w 222"/>
                  <a:gd name="T3" fmla="*/ 0 h 256"/>
                  <a:gd name="T4" fmla="*/ 0 w 222"/>
                  <a:gd name="T5" fmla="*/ 45 h 256"/>
                  <a:gd name="T6" fmla="*/ 0 w 222"/>
                  <a:gd name="T7" fmla="*/ 195 h 256"/>
                  <a:gd name="T8" fmla="*/ 23 w 222"/>
                  <a:gd name="T9" fmla="*/ 228 h 256"/>
                  <a:gd name="T10" fmla="*/ 100 w 222"/>
                  <a:gd name="T11" fmla="*/ 253 h 256"/>
                  <a:gd name="T12" fmla="*/ 122 w 222"/>
                  <a:gd name="T13" fmla="*/ 253 h 256"/>
                  <a:gd name="T14" fmla="*/ 198 w 222"/>
                  <a:gd name="T15" fmla="*/ 228 h 256"/>
                  <a:gd name="T16" fmla="*/ 222 w 222"/>
                  <a:gd name="T17" fmla="*/ 195 h 256"/>
                  <a:gd name="T18" fmla="*/ 222 w 222"/>
                  <a:gd name="T19" fmla="*/ 45 h 256"/>
                  <a:gd name="T20" fmla="*/ 177 w 222"/>
                  <a:gd name="T21" fmla="*/ 0 h 2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22" h="256">
                    <a:moveTo>
                      <a:pt x="177" y="0"/>
                    </a:moveTo>
                    <a:cubicBezTo>
                      <a:pt x="45" y="0"/>
                      <a:pt x="45" y="0"/>
                      <a:pt x="45" y="0"/>
                    </a:cubicBezTo>
                    <a:cubicBezTo>
                      <a:pt x="20" y="0"/>
                      <a:pt x="0" y="20"/>
                      <a:pt x="0" y="45"/>
                    </a:cubicBezTo>
                    <a:cubicBezTo>
                      <a:pt x="0" y="195"/>
                      <a:pt x="0" y="195"/>
                      <a:pt x="0" y="195"/>
                    </a:cubicBezTo>
                    <a:cubicBezTo>
                      <a:pt x="0" y="210"/>
                      <a:pt x="9" y="223"/>
                      <a:pt x="23" y="228"/>
                    </a:cubicBezTo>
                    <a:cubicBezTo>
                      <a:pt x="100" y="253"/>
                      <a:pt x="100" y="253"/>
                      <a:pt x="100" y="253"/>
                    </a:cubicBezTo>
                    <a:cubicBezTo>
                      <a:pt x="107" y="256"/>
                      <a:pt x="115" y="256"/>
                      <a:pt x="122" y="253"/>
                    </a:cubicBezTo>
                    <a:cubicBezTo>
                      <a:pt x="198" y="228"/>
                      <a:pt x="198" y="228"/>
                      <a:pt x="198" y="228"/>
                    </a:cubicBezTo>
                    <a:cubicBezTo>
                      <a:pt x="213" y="223"/>
                      <a:pt x="222" y="210"/>
                      <a:pt x="222" y="195"/>
                    </a:cubicBezTo>
                    <a:cubicBezTo>
                      <a:pt x="222" y="45"/>
                      <a:pt x="222" y="45"/>
                      <a:pt x="222" y="45"/>
                    </a:cubicBezTo>
                    <a:cubicBezTo>
                      <a:pt x="222" y="20"/>
                      <a:pt x="202" y="0"/>
                      <a:pt x="17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43" name="Freeform 404">
                <a:extLst>
                  <a:ext uri="{FF2B5EF4-FFF2-40B4-BE49-F238E27FC236}">
                    <a16:creationId xmlns:a16="http://schemas.microsoft.com/office/drawing/2014/main" id="{480D3155-EF0B-4431-F36B-4489B551C477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 flipH="1">
                <a:off x="17303224" y="4808019"/>
                <a:ext cx="1824210" cy="703082"/>
              </a:xfrm>
              <a:custGeom>
                <a:avLst/>
                <a:gdLst>
                  <a:gd name="connsiteX0" fmla="*/ 1824210 w 1824210"/>
                  <a:gd name="connsiteY0" fmla="*/ 72330 h 703082"/>
                  <a:gd name="connsiteX1" fmla="*/ 1824210 w 1824210"/>
                  <a:gd name="connsiteY1" fmla="*/ 0 h 703082"/>
                  <a:gd name="connsiteX2" fmla="*/ 1626998 w 1824210"/>
                  <a:gd name="connsiteY2" fmla="*/ 345474 h 703082"/>
                  <a:gd name="connsiteX3" fmla="*/ 1002494 w 1824210"/>
                  <a:gd name="connsiteY3" fmla="*/ 607198 h 703082"/>
                  <a:gd name="connsiteX4" fmla="*/ 821716 w 1824210"/>
                  <a:gd name="connsiteY4" fmla="*/ 607198 h 703082"/>
                  <a:gd name="connsiteX5" fmla="*/ 188994 w 1824210"/>
                  <a:gd name="connsiteY5" fmla="*/ 345474 h 703082"/>
                  <a:gd name="connsiteX6" fmla="*/ 0 w 1824210"/>
                  <a:gd name="connsiteY6" fmla="*/ 0 h 703082"/>
                  <a:gd name="connsiteX7" fmla="*/ 0 w 1824210"/>
                  <a:gd name="connsiteY7" fmla="*/ 24406 h 703082"/>
                  <a:gd name="connsiteX8" fmla="*/ 0 w 1824210"/>
                  <a:gd name="connsiteY8" fmla="*/ 72330 h 703082"/>
                  <a:gd name="connsiteX9" fmla="*/ 188994 w 1824210"/>
                  <a:gd name="connsiteY9" fmla="*/ 417804 h 703082"/>
                  <a:gd name="connsiteX10" fmla="*/ 821716 w 1824210"/>
                  <a:gd name="connsiteY10" fmla="*/ 679528 h 703082"/>
                  <a:gd name="connsiteX11" fmla="*/ 1002494 w 1824210"/>
                  <a:gd name="connsiteY11" fmla="*/ 679528 h 703082"/>
                  <a:gd name="connsiteX12" fmla="*/ 1626998 w 1824210"/>
                  <a:gd name="connsiteY12" fmla="*/ 417804 h 703082"/>
                  <a:gd name="connsiteX13" fmla="*/ 1824210 w 1824210"/>
                  <a:gd name="connsiteY13" fmla="*/ 72330 h 7030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824210" h="703082">
                    <a:moveTo>
                      <a:pt x="1824210" y="72330"/>
                    </a:moveTo>
                    <a:lnTo>
                      <a:pt x="1824210" y="0"/>
                    </a:lnTo>
                    <a:cubicBezTo>
                      <a:pt x="1824210" y="157034"/>
                      <a:pt x="1750256" y="293130"/>
                      <a:pt x="1626998" y="345474"/>
                    </a:cubicBezTo>
                    <a:cubicBezTo>
                      <a:pt x="1626998" y="345474"/>
                      <a:pt x="1626998" y="345474"/>
                      <a:pt x="1002494" y="607198"/>
                    </a:cubicBezTo>
                    <a:cubicBezTo>
                      <a:pt x="944973" y="638604"/>
                      <a:pt x="879236" y="638604"/>
                      <a:pt x="821716" y="607198"/>
                    </a:cubicBezTo>
                    <a:cubicBezTo>
                      <a:pt x="821716" y="607198"/>
                      <a:pt x="821716" y="607198"/>
                      <a:pt x="188994" y="345474"/>
                    </a:cubicBezTo>
                    <a:cubicBezTo>
                      <a:pt x="73954" y="293130"/>
                      <a:pt x="0" y="157034"/>
                      <a:pt x="0" y="0"/>
                    </a:cubicBezTo>
                    <a:lnTo>
                      <a:pt x="0" y="24406"/>
                    </a:lnTo>
                    <a:cubicBezTo>
                      <a:pt x="0" y="72330"/>
                      <a:pt x="0" y="72330"/>
                      <a:pt x="0" y="72330"/>
                    </a:cubicBezTo>
                    <a:cubicBezTo>
                      <a:pt x="0" y="229364"/>
                      <a:pt x="73954" y="365460"/>
                      <a:pt x="188994" y="417804"/>
                    </a:cubicBezTo>
                    <a:cubicBezTo>
                      <a:pt x="821716" y="679528"/>
                      <a:pt x="821716" y="679528"/>
                      <a:pt x="821716" y="679528"/>
                    </a:cubicBezTo>
                    <a:cubicBezTo>
                      <a:pt x="879236" y="710934"/>
                      <a:pt x="944973" y="710934"/>
                      <a:pt x="1002494" y="679528"/>
                    </a:cubicBezTo>
                    <a:cubicBezTo>
                      <a:pt x="1626998" y="417804"/>
                      <a:pt x="1626998" y="417804"/>
                      <a:pt x="1626998" y="417804"/>
                    </a:cubicBezTo>
                    <a:cubicBezTo>
                      <a:pt x="1750256" y="365460"/>
                      <a:pt x="1824210" y="229364"/>
                      <a:pt x="1824210" y="72330"/>
                    </a:cubicBezTo>
                    <a:close/>
                  </a:path>
                </a:pathLst>
              </a:custGeom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900"/>
              </a:p>
            </p:txBody>
          </p:sp>
          <p:sp>
            <p:nvSpPr>
              <p:cNvPr id="44" name="Freeform 405">
                <a:extLst>
                  <a:ext uri="{FF2B5EF4-FFF2-40B4-BE49-F238E27FC236}">
                    <a16:creationId xmlns:a16="http://schemas.microsoft.com/office/drawing/2014/main" id="{13F63921-96FD-B465-4243-F2778E1BF6FB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 flipH="1">
                <a:off x="18601039" y="4119580"/>
                <a:ext cx="1824210" cy="2080866"/>
              </a:xfrm>
              <a:custGeom>
                <a:avLst/>
                <a:gdLst>
                  <a:gd name="connsiteX0" fmla="*/ 1824210 w 1824210"/>
                  <a:gd name="connsiteY0" fmla="*/ 633042 h 2080866"/>
                  <a:gd name="connsiteX1" fmla="*/ 1824210 w 1824210"/>
                  <a:gd name="connsiteY1" fmla="*/ 602602 h 2080866"/>
                  <a:gd name="connsiteX2" fmla="*/ 1824210 w 1824210"/>
                  <a:gd name="connsiteY2" fmla="*/ 471102 h 2080866"/>
                  <a:gd name="connsiteX3" fmla="*/ 1454438 w 1824210"/>
                  <a:gd name="connsiteY3" fmla="*/ 0 h 2080866"/>
                  <a:gd name="connsiteX4" fmla="*/ 369772 w 1824210"/>
                  <a:gd name="connsiteY4" fmla="*/ 0 h 2080866"/>
                  <a:gd name="connsiteX5" fmla="*/ 0 w 1824210"/>
                  <a:gd name="connsiteY5" fmla="*/ 471102 h 2080866"/>
                  <a:gd name="connsiteX6" fmla="*/ 0 w 1824210"/>
                  <a:gd name="connsiteY6" fmla="*/ 2041442 h 2080866"/>
                  <a:gd name="connsiteX7" fmla="*/ 4664 w 1824210"/>
                  <a:gd name="connsiteY7" fmla="*/ 2080866 h 2080866"/>
                  <a:gd name="connsiteX8" fmla="*/ 4664 w 1824210"/>
                  <a:gd name="connsiteY8" fmla="*/ 2066701 h 2080866"/>
                  <a:gd name="connsiteX9" fmla="*/ 4664 w 1824210"/>
                  <a:gd name="connsiteY9" fmla="*/ 692654 h 2080866"/>
                  <a:gd name="connsiteX10" fmla="*/ 374436 w 1824210"/>
                  <a:gd name="connsiteY10" fmla="*/ 221552 h 2080866"/>
                  <a:gd name="connsiteX11" fmla="*/ 1459102 w 1824210"/>
                  <a:gd name="connsiteY11" fmla="*/ 221552 h 2080866"/>
                  <a:gd name="connsiteX12" fmla="*/ 1821411 w 1824210"/>
                  <a:gd name="connsiteY12" fmla="*/ 597268 h 2080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824210" h="2080866">
                    <a:moveTo>
                      <a:pt x="1824210" y="633042"/>
                    </a:moveTo>
                    <a:lnTo>
                      <a:pt x="1824210" y="602602"/>
                    </a:lnTo>
                    <a:cubicBezTo>
                      <a:pt x="1824210" y="471102"/>
                      <a:pt x="1824210" y="471102"/>
                      <a:pt x="1824210" y="471102"/>
                    </a:cubicBezTo>
                    <a:cubicBezTo>
                      <a:pt x="1824210" y="209378"/>
                      <a:pt x="1659867" y="0"/>
                      <a:pt x="1454438" y="0"/>
                    </a:cubicBezTo>
                    <a:cubicBezTo>
                      <a:pt x="369772" y="0"/>
                      <a:pt x="369772" y="0"/>
                      <a:pt x="369772" y="0"/>
                    </a:cubicBezTo>
                    <a:cubicBezTo>
                      <a:pt x="164343" y="0"/>
                      <a:pt x="0" y="209378"/>
                      <a:pt x="0" y="471102"/>
                    </a:cubicBezTo>
                    <a:cubicBezTo>
                      <a:pt x="0" y="2041442"/>
                      <a:pt x="0" y="2041442"/>
                      <a:pt x="0" y="2041442"/>
                    </a:cubicBezTo>
                    <a:lnTo>
                      <a:pt x="4664" y="2080866"/>
                    </a:lnTo>
                    <a:lnTo>
                      <a:pt x="4664" y="2066701"/>
                    </a:lnTo>
                    <a:cubicBezTo>
                      <a:pt x="4664" y="1870409"/>
                      <a:pt x="4664" y="1477824"/>
                      <a:pt x="4664" y="692654"/>
                    </a:cubicBezTo>
                    <a:cubicBezTo>
                      <a:pt x="4664" y="430930"/>
                      <a:pt x="169007" y="221552"/>
                      <a:pt x="374436" y="221552"/>
                    </a:cubicBezTo>
                    <a:cubicBezTo>
                      <a:pt x="374436" y="221552"/>
                      <a:pt x="374436" y="221552"/>
                      <a:pt x="1459102" y="221552"/>
                    </a:cubicBezTo>
                    <a:cubicBezTo>
                      <a:pt x="1638852" y="221552"/>
                      <a:pt x="1787146" y="381858"/>
                      <a:pt x="1821411" y="597268"/>
                    </a:cubicBezTo>
                    <a:close/>
                  </a:path>
                </a:pathLst>
              </a:custGeom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900"/>
              </a:p>
            </p:txBody>
          </p:sp>
        </p:grp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B44FC437-E5D0-FAC0-6921-D593D764F55F}"/>
                </a:ext>
              </a:extLst>
            </p:cNvPr>
            <p:cNvSpPr txBox="1"/>
            <p:nvPr/>
          </p:nvSpPr>
          <p:spPr>
            <a:xfrm flipH="1">
              <a:off x="2743224" y="7625209"/>
              <a:ext cx="2339984" cy="7232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sz="1750" b="1">
                <a:solidFill>
                  <a:schemeClr val="bg1"/>
                </a:solidFill>
                <a:latin typeface="Lato Black" charset="0"/>
                <a:ea typeface="Lato Black" charset="0"/>
                <a:cs typeface="Lato Black" charset="0"/>
              </a:endParaRP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3659824A-888B-1D88-2D63-64677AFD86B9}"/>
              </a:ext>
            </a:extLst>
          </p:cNvPr>
          <p:cNvGrpSpPr/>
          <p:nvPr/>
        </p:nvGrpSpPr>
        <p:grpSpPr>
          <a:xfrm flipH="1">
            <a:off x="2821906" y="4812856"/>
            <a:ext cx="6787732" cy="912332"/>
            <a:chOff x="9664302" y="4247455"/>
            <a:chExt cx="10889275" cy="1824663"/>
          </a:xfrm>
        </p:grpSpPr>
        <p:sp>
          <p:nvSpPr>
            <p:cNvPr id="52" name="Freeform 413">
              <a:extLst>
                <a:ext uri="{FF2B5EF4-FFF2-40B4-BE49-F238E27FC236}">
                  <a16:creationId xmlns:a16="http://schemas.microsoft.com/office/drawing/2014/main" id="{FC0657BE-211E-1E08-E22F-0CD911B47D04}"/>
                </a:ext>
              </a:extLst>
            </p:cNvPr>
            <p:cNvSpPr>
              <a:spLocks/>
            </p:cNvSpPr>
            <p:nvPr/>
          </p:nvSpPr>
          <p:spPr bwMode="auto">
            <a:xfrm rot="5400000" flipH="1">
              <a:off x="13437055" y="584024"/>
              <a:ext cx="1619003" cy="9164509"/>
            </a:xfrm>
            <a:custGeom>
              <a:avLst/>
              <a:gdLst>
                <a:gd name="connsiteX0" fmla="*/ 2043357 w 2043357"/>
                <a:gd name="connsiteY0" fmla="*/ 773124 h 8979362"/>
                <a:gd name="connsiteX1" fmla="*/ 2043357 w 2043357"/>
                <a:gd name="connsiteY1" fmla="*/ 8968240 h 8979362"/>
                <a:gd name="connsiteX2" fmla="*/ 2042744 w 2043357"/>
                <a:gd name="connsiteY2" fmla="*/ 8979362 h 8979362"/>
                <a:gd name="connsiteX3" fmla="*/ 614 w 2043357"/>
                <a:gd name="connsiteY3" fmla="*/ 8979362 h 8979362"/>
                <a:gd name="connsiteX4" fmla="*/ 0 w 2043357"/>
                <a:gd name="connsiteY4" fmla="*/ 8968240 h 8979362"/>
                <a:gd name="connsiteX5" fmla="*/ 0 w 2043357"/>
                <a:gd name="connsiteY5" fmla="*/ 773124 h 8979362"/>
                <a:gd name="connsiteX6" fmla="*/ 414194 w 2043357"/>
                <a:gd name="connsiteY6" fmla="*/ 0 h 8979362"/>
                <a:gd name="connsiteX7" fmla="*/ 1629163 w 2043357"/>
                <a:gd name="connsiteY7" fmla="*/ 0 h 8979362"/>
                <a:gd name="connsiteX8" fmla="*/ 2043357 w 2043357"/>
                <a:gd name="connsiteY8" fmla="*/ 773124 h 89793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43357" h="8979362">
                  <a:moveTo>
                    <a:pt x="2043357" y="773124"/>
                  </a:moveTo>
                  <a:cubicBezTo>
                    <a:pt x="2043357" y="8968240"/>
                    <a:pt x="2043357" y="8968240"/>
                    <a:pt x="2043357" y="8968240"/>
                  </a:cubicBezTo>
                  <a:lnTo>
                    <a:pt x="2042744" y="8979362"/>
                  </a:lnTo>
                  <a:lnTo>
                    <a:pt x="614" y="8979362"/>
                  </a:lnTo>
                  <a:lnTo>
                    <a:pt x="0" y="8968240"/>
                  </a:lnTo>
                  <a:cubicBezTo>
                    <a:pt x="0" y="773124"/>
                    <a:pt x="0" y="773124"/>
                    <a:pt x="0" y="773124"/>
                  </a:cubicBezTo>
                  <a:cubicBezTo>
                    <a:pt x="0" y="343611"/>
                    <a:pt x="184086" y="0"/>
                    <a:pt x="414194" y="0"/>
                  </a:cubicBezTo>
                  <a:cubicBezTo>
                    <a:pt x="1629163" y="0"/>
                    <a:pt x="1629163" y="0"/>
                    <a:pt x="1629163" y="0"/>
                  </a:cubicBezTo>
                  <a:cubicBezTo>
                    <a:pt x="1859271" y="0"/>
                    <a:pt x="2043357" y="343611"/>
                    <a:pt x="2043357" y="773124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900"/>
            </a:p>
          </p:txBody>
        </p:sp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EE43E0C0-F7B3-373C-7439-7391D46E125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 flipH="1">
              <a:off x="9926949" y="4416071"/>
              <a:ext cx="1952057" cy="1567285"/>
            </a:xfrm>
            <a:prstGeom prst="rect">
              <a:avLst/>
            </a:prstGeom>
          </p:spPr>
        </p:pic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6667B904-8963-4632-A638-F8FA5A5B8C0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16734358" y="4346736"/>
              <a:ext cx="1904480" cy="1644197"/>
            </a:xfrm>
            <a:prstGeom prst="rect">
              <a:avLst/>
            </a:prstGeom>
          </p:spPr>
        </p:pic>
        <p:sp>
          <p:nvSpPr>
            <p:cNvPr id="55" name="Freeform 41">
              <a:extLst>
                <a:ext uri="{FF2B5EF4-FFF2-40B4-BE49-F238E27FC236}">
                  <a16:creationId xmlns:a16="http://schemas.microsoft.com/office/drawing/2014/main" id="{70984E61-DDAD-9046-0AC7-1837FE01DB51}"/>
                </a:ext>
              </a:extLst>
            </p:cNvPr>
            <p:cNvSpPr>
              <a:spLocks/>
            </p:cNvSpPr>
            <p:nvPr/>
          </p:nvSpPr>
          <p:spPr bwMode="auto">
            <a:xfrm rot="5400000" flipH="1">
              <a:off x="18291707" y="3819537"/>
              <a:ext cx="1824211" cy="2680048"/>
            </a:xfrm>
            <a:custGeom>
              <a:avLst/>
              <a:gdLst>
                <a:gd name="T0" fmla="*/ 177 w 222"/>
                <a:gd name="T1" fmla="*/ 0 h 256"/>
                <a:gd name="T2" fmla="*/ 45 w 222"/>
                <a:gd name="T3" fmla="*/ 0 h 256"/>
                <a:gd name="T4" fmla="*/ 0 w 222"/>
                <a:gd name="T5" fmla="*/ 45 h 256"/>
                <a:gd name="T6" fmla="*/ 0 w 222"/>
                <a:gd name="T7" fmla="*/ 195 h 256"/>
                <a:gd name="T8" fmla="*/ 23 w 222"/>
                <a:gd name="T9" fmla="*/ 228 h 256"/>
                <a:gd name="T10" fmla="*/ 100 w 222"/>
                <a:gd name="T11" fmla="*/ 253 h 256"/>
                <a:gd name="T12" fmla="*/ 122 w 222"/>
                <a:gd name="T13" fmla="*/ 253 h 256"/>
                <a:gd name="T14" fmla="*/ 198 w 222"/>
                <a:gd name="T15" fmla="*/ 228 h 256"/>
                <a:gd name="T16" fmla="*/ 222 w 222"/>
                <a:gd name="T17" fmla="*/ 195 h 256"/>
                <a:gd name="T18" fmla="*/ 222 w 222"/>
                <a:gd name="T19" fmla="*/ 45 h 256"/>
                <a:gd name="T20" fmla="*/ 177 w 222"/>
                <a:gd name="T21" fmla="*/ 0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2" h="256">
                  <a:moveTo>
                    <a:pt x="177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20" y="0"/>
                    <a:pt x="0" y="20"/>
                    <a:pt x="0" y="45"/>
                  </a:cubicBezTo>
                  <a:cubicBezTo>
                    <a:pt x="0" y="195"/>
                    <a:pt x="0" y="195"/>
                    <a:pt x="0" y="195"/>
                  </a:cubicBezTo>
                  <a:cubicBezTo>
                    <a:pt x="0" y="210"/>
                    <a:pt x="9" y="223"/>
                    <a:pt x="23" y="228"/>
                  </a:cubicBezTo>
                  <a:cubicBezTo>
                    <a:pt x="100" y="253"/>
                    <a:pt x="100" y="253"/>
                    <a:pt x="100" y="253"/>
                  </a:cubicBezTo>
                  <a:cubicBezTo>
                    <a:pt x="107" y="256"/>
                    <a:pt x="115" y="256"/>
                    <a:pt x="122" y="253"/>
                  </a:cubicBezTo>
                  <a:cubicBezTo>
                    <a:pt x="198" y="228"/>
                    <a:pt x="198" y="228"/>
                    <a:pt x="198" y="228"/>
                  </a:cubicBezTo>
                  <a:cubicBezTo>
                    <a:pt x="213" y="223"/>
                    <a:pt x="222" y="210"/>
                    <a:pt x="222" y="195"/>
                  </a:cubicBezTo>
                  <a:cubicBezTo>
                    <a:pt x="222" y="45"/>
                    <a:pt x="222" y="45"/>
                    <a:pt x="222" y="45"/>
                  </a:cubicBezTo>
                  <a:cubicBezTo>
                    <a:pt x="222" y="20"/>
                    <a:pt x="202" y="0"/>
                    <a:pt x="1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56" name="Freeform 417">
              <a:extLst>
                <a:ext uri="{FF2B5EF4-FFF2-40B4-BE49-F238E27FC236}">
                  <a16:creationId xmlns:a16="http://schemas.microsoft.com/office/drawing/2014/main" id="{B27A81D6-0D97-E277-6DD3-6923B2642AE6}"/>
                </a:ext>
              </a:extLst>
            </p:cNvPr>
            <p:cNvSpPr>
              <a:spLocks/>
            </p:cNvSpPr>
            <p:nvPr/>
          </p:nvSpPr>
          <p:spPr bwMode="auto">
            <a:xfrm rot="5400000" flipH="1">
              <a:off x="17303224" y="4808019"/>
              <a:ext cx="1824210" cy="703082"/>
            </a:xfrm>
            <a:custGeom>
              <a:avLst/>
              <a:gdLst>
                <a:gd name="connsiteX0" fmla="*/ 1824210 w 1824210"/>
                <a:gd name="connsiteY0" fmla="*/ 72330 h 703082"/>
                <a:gd name="connsiteX1" fmla="*/ 1824210 w 1824210"/>
                <a:gd name="connsiteY1" fmla="*/ 0 h 703082"/>
                <a:gd name="connsiteX2" fmla="*/ 1626998 w 1824210"/>
                <a:gd name="connsiteY2" fmla="*/ 345474 h 703082"/>
                <a:gd name="connsiteX3" fmla="*/ 1002494 w 1824210"/>
                <a:gd name="connsiteY3" fmla="*/ 607198 h 703082"/>
                <a:gd name="connsiteX4" fmla="*/ 821716 w 1824210"/>
                <a:gd name="connsiteY4" fmla="*/ 607198 h 703082"/>
                <a:gd name="connsiteX5" fmla="*/ 188994 w 1824210"/>
                <a:gd name="connsiteY5" fmla="*/ 345474 h 703082"/>
                <a:gd name="connsiteX6" fmla="*/ 0 w 1824210"/>
                <a:gd name="connsiteY6" fmla="*/ 0 h 703082"/>
                <a:gd name="connsiteX7" fmla="*/ 0 w 1824210"/>
                <a:gd name="connsiteY7" fmla="*/ 24406 h 703082"/>
                <a:gd name="connsiteX8" fmla="*/ 0 w 1824210"/>
                <a:gd name="connsiteY8" fmla="*/ 72330 h 703082"/>
                <a:gd name="connsiteX9" fmla="*/ 188994 w 1824210"/>
                <a:gd name="connsiteY9" fmla="*/ 417804 h 703082"/>
                <a:gd name="connsiteX10" fmla="*/ 821716 w 1824210"/>
                <a:gd name="connsiteY10" fmla="*/ 679528 h 703082"/>
                <a:gd name="connsiteX11" fmla="*/ 1002494 w 1824210"/>
                <a:gd name="connsiteY11" fmla="*/ 679528 h 703082"/>
                <a:gd name="connsiteX12" fmla="*/ 1626998 w 1824210"/>
                <a:gd name="connsiteY12" fmla="*/ 417804 h 703082"/>
                <a:gd name="connsiteX13" fmla="*/ 1824210 w 1824210"/>
                <a:gd name="connsiteY13" fmla="*/ 72330 h 703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24210" h="703082">
                  <a:moveTo>
                    <a:pt x="1824210" y="72330"/>
                  </a:moveTo>
                  <a:lnTo>
                    <a:pt x="1824210" y="0"/>
                  </a:lnTo>
                  <a:cubicBezTo>
                    <a:pt x="1824210" y="157034"/>
                    <a:pt x="1750256" y="293130"/>
                    <a:pt x="1626998" y="345474"/>
                  </a:cubicBezTo>
                  <a:cubicBezTo>
                    <a:pt x="1626998" y="345474"/>
                    <a:pt x="1626998" y="345474"/>
                    <a:pt x="1002494" y="607198"/>
                  </a:cubicBezTo>
                  <a:cubicBezTo>
                    <a:pt x="944973" y="638604"/>
                    <a:pt x="879236" y="638604"/>
                    <a:pt x="821716" y="607198"/>
                  </a:cubicBezTo>
                  <a:cubicBezTo>
                    <a:pt x="821716" y="607198"/>
                    <a:pt x="821716" y="607198"/>
                    <a:pt x="188994" y="345474"/>
                  </a:cubicBezTo>
                  <a:cubicBezTo>
                    <a:pt x="73954" y="293130"/>
                    <a:pt x="0" y="157034"/>
                    <a:pt x="0" y="0"/>
                  </a:cubicBezTo>
                  <a:lnTo>
                    <a:pt x="0" y="24406"/>
                  </a:lnTo>
                  <a:cubicBezTo>
                    <a:pt x="0" y="72330"/>
                    <a:pt x="0" y="72330"/>
                    <a:pt x="0" y="72330"/>
                  </a:cubicBezTo>
                  <a:cubicBezTo>
                    <a:pt x="0" y="229364"/>
                    <a:pt x="73954" y="365460"/>
                    <a:pt x="188994" y="417804"/>
                  </a:cubicBezTo>
                  <a:cubicBezTo>
                    <a:pt x="821716" y="679528"/>
                    <a:pt x="821716" y="679528"/>
                    <a:pt x="821716" y="679528"/>
                  </a:cubicBezTo>
                  <a:cubicBezTo>
                    <a:pt x="879236" y="710934"/>
                    <a:pt x="944973" y="710934"/>
                    <a:pt x="1002494" y="679528"/>
                  </a:cubicBezTo>
                  <a:cubicBezTo>
                    <a:pt x="1626998" y="417804"/>
                    <a:pt x="1626998" y="417804"/>
                    <a:pt x="1626998" y="417804"/>
                  </a:cubicBezTo>
                  <a:cubicBezTo>
                    <a:pt x="1750256" y="365460"/>
                    <a:pt x="1824210" y="229364"/>
                    <a:pt x="1824210" y="72330"/>
                  </a:cubicBez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900"/>
            </a:p>
          </p:txBody>
        </p:sp>
        <p:sp>
          <p:nvSpPr>
            <p:cNvPr id="57" name="Freeform 418">
              <a:extLst>
                <a:ext uri="{FF2B5EF4-FFF2-40B4-BE49-F238E27FC236}">
                  <a16:creationId xmlns:a16="http://schemas.microsoft.com/office/drawing/2014/main" id="{14140601-38FD-5AAF-83C4-0DFB1B3A601C}"/>
                </a:ext>
              </a:extLst>
            </p:cNvPr>
            <p:cNvSpPr>
              <a:spLocks/>
            </p:cNvSpPr>
            <p:nvPr/>
          </p:nvSpPr>
          <p:spPr bwMode="auto">
            <a:xfrm rot="5400000" flipH="1">
              <a:off x="18601039" y="4119580"/>
              <a:ext cx="1824210" cy="2080866"/>
            </a:xfrm>
            <a:custGeom>
              <a:avLst/>
              <a:gdLst>
                <a:gd name="connsiteX0" fmla="*/ 1824210 w 1824210"/>
                <a:gd name="connsiteY0" fmla="*/ 633042 h 2080866"/>
                <a:gd name="connsiteX1" fmla="*/ 1824210 w 1824210"/>
                <a:gd name="connsiteY1" fmla="*/ 602602 h 2080866"/>
                <a:gd name="connsiteX2" fmla="*/ 1824210 w 1824210"/>
                <a:gd name="connsiteY2" fmla="*/ 471102 h 2080866"/>
                <a:gd name="connsiteX3" fmla="*/ 1454438 w 1824210"/>
                <a:gd name="connsiteY3" fmla="*/ 0 h 2080866"/>
                <a:gd name="connsiteX4" fmla="*/ 369772 w 1824210"/>
                <a:gd name="connsiteY4" fmla="*/ 0 h 2080866"/>
                <a:gd name="connsiteX5" fmla="*/ 0 w 1824210"/>
                <a:gd name="connsiteY5" fmla="*/ 471102 h 2080866"/>
                <a:gd name="connsiteX6" fmla="*/ 0 w 1824210"/>
                <a:gd name="connsiteY6" fmla="*/ 2041442 h 2080866"/>
                <a:gd name="connsiteX7" fmla="*/ 4664 w 1824210"/>
                <a:gd name="connsiteY7" fmla="*/ 2080866 h 2080866"/>
                <a:gd name="connsiteX8" fmla="*/ 4664 w 1824210"/>
                <a:gd name="connsiteY8" fmla="*/ 2066701 h 2080866"/>
                <a:gd name="connsiteX9" fmla="*/ 4664 w 1824210"/>
                <a:gd name="connsiteY9" fmla="*/ 692654 h 2080866"/>
                <a:gd name="connsiteX10" fmla="*/ 374436 w 1824210"/>
                <a:gd name="connsiteY10" fmla="*/ 221552 h 2080866"/>
                <a:gd name="connsiteX11" fmla="*/ 1459102 w 1824210"/>
                <a:gd name="connsiteY11" fmla="*/ 221552 h 2080866"/>
                <a:gd name="connsiteX12" fmla="*/ 1821411 w 1824210"/>
                <a:gd name="connsiteY12" fmla="*/ 597268 h 20808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24210" h="2080866">
                  <a:moveTo>
                    <a:pt x="1824210" y="633042"/>
                  </a:moveTo>
                  <a:lnTo>
                    <a:pt x="1824210" y="602602"/>
                  </a:lnTo>
                  <a:cubicBezTo>
                    <a:pt x="1824210" y="471102"/>
                    <a:pt x="1824210" y="471102"/>
                    <a:pt x="1824210" y="471102"/>
                  </a:cubicBezTo>
                  <a:cubicBezTo>
                    <a:pt x="1824210" y="209378"/>
                    <a:pt x="1659867" y="0"/>
                    <a:pt x="1454438" y="0"/>
                  </a:cubicBezTo>
                  <a:cubicBezTo>
                    <a:pt x="369772" y="0"/>
                    <a:pt x="369772" y="0"/>
                    <a:pt x="369772" y="0"/>
                  </a:cubicBezTo>
                  <a:cubicBezTo>
                    <a:pt x="164343" y="0"/>
                    <a:pt x="0" y="209378"/>
                    <a:pt x="0" y="471102"/>
                  </a:cubicBezTo>
                  <a:cubicBezTo>
                    <a:pt x="0" y="2041442"/>
                    <a:pt x="0" y="2041442"/>
                    <a:pt x="0" y="2041442"/>
                  </a:cubicBezTo>
                  <a:lnTo>
                    <a:pt x="4664" y="2080866"/>
                  </a:lnTo>
                  <a:lnTo>
                    <a:pt x="4664" y="2066701"/>
                  </a:lnTo>
                  <a:cubicBezTo>
                    <a:pt x="4664" y="1870409"/>
                    <a:pt x="4664" y="1477824"/>
                    <a:pt x="4664" y="692654"/>
                  </a:cubicBezTo>
                  <a:cubicBezTo>
                    <a:pt x="4664" y="430930"/>
                    <a:pt x="169007" y="221552"/>
                    <a:pt x="374436" y="221552"/>
                  </a:cubicBezTo>
                  <a:cubicBezTo>
                    <a:pt x="374436" y="221552"/>
                    <a:pt x="374436" y="221552"/>
                    <a:pt x="1459102" y="221552"/>
                  </a:cubicBezTo>
                  <a:cubicBezTo>
                    <a:pt x="1638852" y="221552"/>
                    <a:pt x="1787146" y="381858"/>
                    <a:pt x="1821411" y="597268"/>
                  </a:cubicBez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900"/>
            </a:p>
          </p:txBody>
        </p:sp>
      </p:grpSp>
      <p:sp>
        <p:nvSpPr>
          <p:cNvPr id="227" name="TextBox 226">
            <a:extLst>
              <a:ext uri="{FF2B5EF4-FFF2-40B4-BE49-F238E27FC236}">
                <a16:creationId xmlns:a16="http://schemas.microsoft.com/office/drawing/2014/main" id="{4974D881-307D-05CE-B8A9-2D4E23910442}"/>
              </a:ext>
            </a:extLst>
          </p:cNvPr>
          <p:cNvSpPr txBox="1"/>
          <p:nvPr userDrawn="1"/>
        </p:nvSpPr>
        <p:spPr>
          <a:xfrm flipH="1">
            <a:off x="3187107" y="2950726"/>
            <a:ext cx="9784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bg1"/>
                </a:solidFill>
                <a:latin typeface="Lato Black" charset="0"/>
                <a:ea typeface="Lato Black" charset="0"/>
                <a:cs typeface="Lato Black" charset="0"/>
              </a:rPr>
              <a:t>2</a:t>
            </a:r>
          </a:p>
        </p:txBody>
      </p:sp>
      <p:sp>
        <p:nvSpPr>
          <p:cNvPr id="228" name="TextBox 227">
            <a:extLst>
              <a:ext uri="{FF2B5EF4-FFF2-40B4-BE49-F238E27FC236}">
                <a16:creationId xmlns:a16="http://schemas.microsoft.com/office/drawing/2014/main" id="{D45B2D2B-1EB8-D0BB-A03F-9C44E7F74858}"/>
              </a:ext>
            </a:extLst>
          </p:cNvPr>
          <p:cNvSpPr txBox="1"/>
          <p:nvPr userDrawn="1"/>
        </p:nvSpPr>
        <p:spPr>
          <a:xfrm flipH="1">
            <a:off x="3148977" y="3902034"/>
            <a:ext cx="9784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bg1"/>
                </a:solidFill>
                <a:latin typeface="Lato Black" charset="0"/>
                <a:ea typeface="Lato Black" charset="0"/>
                <a:cs typeface="Lato Black" charset="0"/>
              </a:rPr>
              <a:t>3</a:t>
            </a:r>
          </a:p>
        </p:txBody>
      </p:sp>
      <p:sp>
        <p:nvSpPr>
          <p:cNvPr id="229" name="TextBox 228">
            <a:extLst>
              <a:ext uri="{FF2B5EF4-FFF2-40B4-BE49-F238E27FC236}">
                <a16:creationId xmlns:a16="http://schemas.microsoft.com/office/drawing/2014/main" id="{6B96F1CF-6A3D-8CB5-7859-D3EDF30D1499}"/>
              </a:ext>
            </a:extLst>
          </p:cNvPr>
          <p:cNvSpPr txBox="1"/>
          <p:nvPr userDrawn="1"/>
        </p:nvSpPr>
        <p:spPr>
          <a:xfrm flipH="1">
            <a:off x="3162018" y="4927973"/>
            <a:ext cx="9784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bg1"/>
                </a:solidFill>
                <a:latin typeface="Lato Black" charset="0"/>
                <a:ea typeface="Lato Black" charset="0"/>
                <a:cs typeface="Lato Black" charset="0"/>
              </a:rPr>
              <a:t>4</a:t>
            </a:r>
          </a:p>
        </p:txBody>
      </p:sp>
      <p:sp>
        <p:nvSpPr>
          <p:cNvPr id="233" name="Text Placeholder 232">
            <a:extLst>
              <a:ext uri="{FF2B5EF4-FFF2-40B4-BE49-F238E27FC236}">
                <a16:creationId xmlns:a16="http://schemas.microsoft.com/office/drawing/2014/main" id="{E856BF4D-4C29-3BDC-9806-E5E1155BECF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83403" y="2124484"/>
            <a:ext cx="4289425" cy="447675"/>
          </a:xfrm>
        </p:spPr>
        <p:txBody>
          <a:bodyPr/>
          <a:lstStyle>
            <a:lvl1pPr marL="0" indent="0">
              <a:buNone/>
              <a:defRPr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 err="1"/>
              <a:t>Sử</a:t>
            </a:r>
            <a:r>
              <a:rPr lang="en-US" dirty="0"/>
              <a:t> </a:t>
            </a:r>
            <a:r>
              <a:rPr lang="en-US" dirty="0" err="1"/>
              <a:t>dụng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máy</a:t>
            </a:r>
            <a:r>
              <a:rPr lang="en-US" dirty="0"/>
              <a:t> </a:t>
            </a:r>
            <a:r>
              <a:rPr lang="en-US" dirty="0" err="1"/>
              <a:t>tính</a:t>
            </a:r>
            <a:endParaRPr lang="en-US" dirty="0"/>
          </a:p>
        </p:txBody>
      </p:sp>
      <p:sp>
        <p:nvSpPr>
          <p:cNvPr id="234" name="Text Placeholder 232">
            <a:extLst>
              <a:ext uri="{FF2B5EF4-FFF2-40B4-BE49-F238E27FC236}">
                <a16:creationId xmlns:a16="http://schemas.microsoft.com/office/drawing/2014/main" id="{69979228-85C6-9509-3701-08249808A32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83403" y="3115281"/>
            <a:ext cx="4289425" cy="447675"/>
          </a:xfrm>
        </p:spPr>
        <p:txBody>
          <a:bodyPr/>
          <a:lstStyle>
            <a:lvl1pPr marL="0" indent="0">
              <a:buNone/>
              <a:defRPr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 err="1"/>
              <a:t>Khởi</a:t>
            </a:r>
            <a:r>
              <a:rPr lang="en-US" dirty="0"/>
              <a:t> </a:t>
            </a:r>
            <a:r>
              <a:rPr lang="en-US" dirty="0" err="1"/>
              <a:t>động</a:t>
            </a:r>
            <a:r>
              <a:rPr lang="en-US" dirty="0"/>
              <a:t> </a:t>
            </a:r>
            <a:r>
              <a:rPr lang="en-US" dirty="0" err="1"/>
              <a:t>máy</a:t>
            </a:r>
            <a:r>
              <a:rPr lang="en-US" dirty="0"/>
              <a:t> </a:t>
            </a:r>
            <a:r>
              <a:rPr lang="en-US" dirty="0" err="1"/>
              <a:t>tính</a:t>
            </a:r>
            <a:endParaRPr lang="en-US" dirty="0"/>
          </a:p>
        </p:txBody>
      </p:sp>
      <p:sp>
        <p:nvSpPr>
          <p:cNvPr id="235" name="Text Placeholder 232">
            <a:extLst>
              <a:ext uri="{FF2B5EF4-FFF2-40B4-BE49-F238E27FC236}">
                <a16:creationId xmlns:a16="http://schemas.microsoft.com/office/drawing/2014/main" id="{1D91172A-CF44-613A-F7A1-42D93E6538B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783225" y="4066527"/>
            <a:ext cx="4289425" cy="447675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Di </a:t>
            </a:r>
            <a:r>
              <a:rPr lang="en-US" dirty="0" err="1"/>
              <a:t>chuyển</a:t>
            </a:r>
            <a:r>
              <a:rPr lang="en-US" dirty="0"/>
              <a:t> </a:t>
            </a:r>
            <a:r>
              <a:rPr lang="en-US" dirty="0" err="1"/>
              <a:t>chuột</a:t>
            </a:r>
            <a:endParaRPr lang="en-US" dirty="0"/>
          </a:p>
        </p:txBody>
      </p:sp>
      <p:sp>
        <p:nvSpPr>
          <p:cNvPr id="236" name="Text Placeholder 232">
            <a:extLst>
              <a:ext uri="{FF2B5EF4-FFF2-40B4-BE49-F238E27FC236}">
                <a16:creationId xmlns:a16="http://schemas.microsoft.com/office/drawing/2014/main" id="{96BB75D1-C553-B2CC-3E6C-57A03FB8ADB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798801" y="5045070"/>
            <a:ext cx="4289425" cy="447675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 err="1"/>
              <a:t>Tắt</a:t>
            </a:r>
            <a:r>
              <a:rPr lang="en-US" dirty="0"/>
              <a:t> </a:t>
            </a:r>
            <a:r>
              <a:rPr lang="en-US" dirty="0" err="1"/>
              <a:t>máy</a:t>
            </a:r>
            <a:r>
              <a:rPr lang="en-US" dirty="0"/>
              <a:t> </a:t>
            </a:r>
            <a:r>
              <a:rPr lang="en-US" dirty="0" err="1"/>
              <a:t>tính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B52E5E3-36DB-DBDA-4615-DBE6D6A90D2C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575" y="584269"/>
            <a:ext cx="5184421" cy="1108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565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AF8B8FF-8126-8355-EC17-F47AA777F2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9F1A1C-603A-4686-8F2E-42BAB0BD911B}" type="datetime1">
              <a:rPr lang="vi-VN" smtClean="0"/>
              <a:t>10/10/2024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C5BB93A-E85C-0C74-A40F-CADFD623D7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Hành trang công dân số lớp 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7FD569A-9E0E-2E2F-FB86-52A155557E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1AD1B-201A-4EFC-8B98-E6BC70A7F178}" type="slidenum">
              <a:rPr lang="en-US" smtClean="0"/>
              <a:t>‹#›</a:t>
            </a:fld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C1D46744-FA76-FC0E-0ED1-91E9E257920E}"/>
              </a:ext>
            </a:extLst>
          </p:cNvPr>
          <p:cNvGrpSpPr/>
          <p:nvPr userDrawn="1"/>
        </p:nvGrpSpPr>
        <p:grpSpPr>
          <a:xfrm>
            <a:off x="4071489" y="2375279"/>
            <a:ext cx="6770207" cy="912332"/>
            <a:chOff x="2042439" y="3480995"/>
            <a:chExt cx="15354011" cy="1824663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B67138F8-4F91-7ED8-7881-15C184DD32EF}"/>
                </a:ext>
              </a:extLst>
            </p:cNvPr>
            <p:cNvGrpSpPr/>
            <p:nvPr/>
          </p:nvGrpSpPr>
          <p:grpSpPr>
            <a:xfrm flipH="1">
              <a:off x="2042439" y="3480995"/>
              <a:ext cx="15354011" cy="1824663"/>
              <a:chOff x="9356209" y="4247455"/>
              <a:chExt cx="11197368" cy="1824663"/>
            </a:xfrm>
          </p:grpSpPr>
          <p:sp>
            <p:nvSpPr>
              <p:cNvPr id="9" name="Freeform 374">
                <a:extLst>
                  <a:ext uri="{FF2B5EF4-FFF2-40B4-BE49-F238E27FC236}">
                    <a16:creationId xmlns:a16="http://schemas.microsoft.com/office/drawing/2014/main" id="{0E824FC7-6570-AF2F-0D78-17774035FFA1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 flipH="1">
                <a:off x="13283007" y="429980"/>
                <a:ext cx="1619003" cy="9472600"/>
              </a:xfrm>
              <a:custGeom>
                <a:avLst/>
                <a:gdLst>
                  <a:gd name="connsiteX0" fmla="*/ 2043357 w 2043357"/>
                  <a:gd name="connsiteY0" fmla="*/ 773124 h 8979362"/>
                  <a:gd name="connsiteX1" fmla="*/ 2043357 w 2043357"/>
                  <a:gd name="connsiteY1" fmla="*/ 8968240 h 8979362"/>
                  <a:gd name="connsiteX2" fmla="*/ 2042744 w 2043357"/>
                  <a:gd name="connsiteY2" fmla="*/ 8979362 h 8979362"/>
                  <a:gd name="connsiteX3" fmla="*/ 614 w 2043357"/>
                  <a:gd name="connsiteY3" fmla="*/ 8979362 h 8979362"/>
                  <a:gd name="connsiteX4" fmla="*/ 0 w 2043357"/>
                  <a:gd name="connsiteY4" fmla="*/ 8968240 h 8979362"/>
                  <a:gd name="connsiteX5" fmla="*/ 0 w 2043357"/>
                  <a:gd name="connsiteY5" fmla="*/ 773124 h 8979362"/>
                  <a:gd name="connsiteX6" fmla="*/ 414194 w 2043357"/>
                  <a:gd name="connsiteY6" fmla="*/ 0 h 8979362"/>
                  <a:gd name="connsiteX7" fmla="*/ 1629163 w 2043357"/>
                  <a:gd name="connsiteY7" fmla="*/ 0 h 8979362"/>
                  <a:gd name="connsiteX8" fmla="*/ 2043357 w 2043357"/>
                  <a:gd name="connsiteY8" fmla="*/ 773124 h 89793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043357" h="8979362">
                    <a:moveTo>
                      <a:pt x="2043357" y="773124"/>
                    </a:moveTo>
                    <a:cubicBezTo>
                      <a:pt x="2043357" y="8968240"/>
                      <a:pt x="2043357" y="8968240"/>
                      <a:pt x="2043357" y="8968240"/>
                    </a:cubicBezTo>
                    <a:lnTo>
                      <a:pt x="2042744" y="8979362"/>
                    </a:lnTo>
                    <a:lnTo>
                      <a:pt x="614" y="8979362"/>
                    </a:lnTo>
                    <a:lnTo>
                      <a:pt x="0" y="8968240"/>
                    </a:lnTo>
                    <a:cubicBezTo>
                      <a:pt x="0" y="773124"/>
                      <a:pt x="0" y="773124"/>
                      <a:pt x="0" y="773124"/>
                    </a:cubicBezTo>
                    <a:cubicBezTo>
                      <a:pt x="0" y="343611"/>
                      <a:pt x="184086" y="0"/>
                      <a:pt x="414194" y="0"/>
                    </a:cubicBezTo>
                    <a:cubicBezTo>
                      <a:pt x="1629163" y="0"/>
                      <a:pt x="1629163" y="0"/>
                      <a:pt x="1629163" y="0"/>
                    </a:cubicBezTo>
                    <a:cubicBezTo>
                      <a:pt x="1859271" y="0"/>
                      <a:pt x="2043357" y="343611"/>
                      <a:pt x="2043357" y="773124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45720" tIns="22860" rIns="45720" bIns="22860" numCol="1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900"/>
              </a:p>
            </p:txBody>
          </p:sp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EC13FA41-2BF8-69D5-9F94-1931823507C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0800000" flipH="1">
                <a:off x="9632183" y="4347861"/>
                <a:ext cx="1167104" cy="1644143"/>
              </a:xfrm>
              <a:prstGeom prst="rect">
                <a:avLst/>
              </a:prstGeom>
            </p:spPr>
          </p:pic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D5277D8F-BDE9-C7CE-29A1-2F427CC58C3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0800000">
                <a:off x="16734357" y="4346737"/>
                <a:ext cx="1904480" cy="1567285"/>
              </a:xfrm>
              <a:prstGeom prst="rect">
                <a:avLst/>
              </a:prstGeom>
            </p:spPr>
          </p:pic>
          <p:sp>
            <p:nvSpPr>
              <p:cNvPr id="12" name="Freeform 41">
                <a:extLst>
                  <a:ext uri="{FF2B5EF4-FFF2-40B4-BE49-F238E27FC236}">
                    <a16:creationId xmlns:a16="http://schemas.microsoft.com/office/drawing/2014/main" id="{07ECB7C0-08D6-EB6C-301C-62C4B63FE0AD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 flipH="1">
                <a:off x="18291707" y="3819537"/>
                <a:ext cx="1824211" cy="2680048"/>
              </a:xfrm>
              <a:custGeom>
                <a:avLst/>
                <a:gdLst>
                  <a:gd name="T0" fmla="*/ 177 w 222"/>
                  <a:gd name="T1" fmla="*/ 0 h 256"/>
                  <a:gd name="T2" fmla="*/ 45 w 222"/>
                  <a:gd name="T3" fmla="*/ 0 h 256"/>
                  <a:gd name="T4" fmla="*/ 0 w 222"/>
                  <a:gd name="T5" fmla="*/ 45 h 256"/>
                  <a:gd name="T6" fmla="*/ 0 w 222"/>
                  <a:gd name="T7" fmla="*/ 195 h 256"/>
                  <a:gd name="T8" fmla="*/ 23 w 222"/>
                  <a:gd name="T9" fmla="*/ 228 h 256"/>
                  <a:gd name="T10" fmla="*/ 100 w 222"/>
                  <a:gd name="T11" fmla="*/ 253 h 256"/>
                  <a:gd name="T12" fmla="*/ 122 w 222"/>
                  <a:gd name="T13" fmla="*/ 253 h 256"/>
                  <a:gd name="T14" fmla="*/ 198 w 222"/>
                  <a:gd name="T15" fmla="*/ 228 h 256"/>
                  <a:gd name="T16" fmla="*/ 222 w 222"/>
                  <a:gd name="T17" fmla="*/ 195 h 256"/>
                  <a:gd name="T18" fmla="*/ 222 w 222"/>
                  <a:gd name="T19" fmla="*/ 45 h 256"/>
                  <a:gd name="T20" fmla="*/ 177 w 222"/>
                  <a:gd name="T21" fmla="*/ 0 h 2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22" h="256">
                    <a:moveTo>
                      <a:pt x="177" y="0"/>
                    </a:moveTo>
                    <a:cubicBezTo>
                      <a:pt x="45" y="0"/>
                      <a:pt x="45" y="0"/>
                      <a:pt x="45" y="0"/>
                    </a:cubicBezTo>
                    <a:cubicBezTo>
                      <a:pt x="20" y="0"/>
                      <a:pt x="0" y="20"/>
                      <a:pt x="0" y="45"/>
                    </a:cubicBezTo>
                    <a:cubicBezTo>
                      <a:pt x="0" y="195"/>
                      <a:pt x="0" y="195"/>
                      <a:pt x="0" y="195"/>
                    </a:cubicBezTo>
                    <a:cubicBezTo>
                      <a:pt x="0" y="210"/>
                      <a:pt x="9" y="223"/>
                      <a:pt x="23" y="228"/>
                    </a:cubicBezTo>
                    <a:cubicBezTo>
                      <a:pt x="100" y="253"/>
                      <a:pt x="100" y="253"/>
                      <a:pt x="100" y="253"/>
                    </a:cubicBezTo>
                    <a:cubicBezTo>
                      <a:pt x="107" y="256"/>
                      <a:pt x="115" y="256"/>
                      <a:pt x="122" y="253"/>
                    </a:cubicBezTo>
                    <a:cubicBezTo>
                      <a:pt x="198" y="228"/>
                      <a:pt x="198" y="228"/>
                      <a:pt x="198" y="228"/>
                    </a:cubicBezTo>
                    <a:cubicBezTo>
                      <a:pt x="213" y="223"/>
                      <a:pt x="222" y="210"/>
                      <a:pt x="222" y="195"/>
                    </a:cubicBezTo>
                    <a:cubicBezTo>
                      <a:pt x="222" y="45"/>
                      <a:pt x="222" y="45"/>
                      <a:pt x="222" y="45"/>
                    </a:cubicBezTo>
                    <a:cubicBezTo>
                      <a:pt x="222" y="20"/>
                      <a:pt x="202" y="0"/>
                      <a:pt x="1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45720" tIns="22860" rIns="45720" bIns="2286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13" name="Freeform 378">
                <a:extLst>
                  <a:ext uri="{FF2B5EF4-FFF2-40B4-BE49-F238E27FC236}">
                    <a16:creationId xmlns:a16="http://schemas.microsoft.com/office/drawing/2014/main" id="{8B0A95D0-4CFD-4C5A-4179-8AB7EC8042ED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 flipH="1">
                <a:off x="17303224" y="4808019"/>
                <a:ext cx="1824210" cy="703082"/>
              </a:xfrm>
              <a:custGeom>
                <a:avLst/>
                <a:gdLst>
                  <a:gd name="connsiteX0" fmla="*/ 1824210 w 1824210"/>
                  <a:gd name="connsiteY0" fmla="*/ 72330 h 703082"/>
                  <a:gd name="connsiteX1" fmla="*/ 1824210 w 1824210"/>
                  <a:gd name="connsiteY1" fmla="*/ 0 h 703082"/>
                  <a:gd name="connsiteX2" fmla="*/ 1626998 w 1824210"/>
                  <a:gd name="connsiteY2" fmla="*/ 345474 h 703082"/>
                  <a:gd name="connsiteX3" fmla="*/ 1002494 w 1824210"/>
                  <a:gd name="connsiteY3" fmla="*/ 607198 h 703082"/>
                  <a:gd name="connsiteX4" fmla="*/ 821716 w 1824210"/>
                  <a:gd name="connsiteY4" fmla="*/ 607198 h 703082"/>
                  <a:gd name="connsiteX5" fmla="*/ 188994 w 1824210"/>
                  <a:gd name="connsiteY5" fmla="*/ 345474 h 703082"/>
                  <a:gd name="connsiteX6" fmla="*/ 0 w 1824210"/>
                  <a:gd name="connsiteY6" fmla="*/ 0 h 703082"/>
                  <a:gd name="connsiteX7" fmla="*/ 0 w 1824210"/>
                  <a:gd name="connsiteY7" fmla="*/ 24406 h 703082"/>
                  <a:gd name="connsiteX8" fmla="*/ 0 w 1824210"/>
                  <a:gd name="connsiteY8" fmla="*/ 72330 h 703082"/>
                  <a:gd name="connsiteX9" fmla="*/ 188994 w 1824210"/>
                  <a:gd name="connsiteY9" fmla="*/ 417804 h 703082"/>
                  <a:gd name="connsiteX10" fmla="*/ 821716 w 1824210"/>
                  <a:gd name="connsiteY10" fmla="*/ 679528 h 703082"/>
                  <a:gd name="connsiteX11" fmla="*/ 1002494 w 1824210"/>
                  <a:gd name="connsiteY11" fmla="*/ 679528 h 703082"/>
                  <a:gd name="connsiteX12" fmla="*/ 1626998 w 1824210"/>
                  <a:gd name="connsiteY12" fmla="*/ 417804 h 703082"/>
                  <a:gd name="connsiteX13" fmla="*/ 1824210 w 1824210"/>
                  <a:gd name="connsiteY13" fmla="*/ 72330 h 7030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824210" h="703082">
                    <a:moveTo>
                      <a:pt x="1824210" y="72330"/>
                    </a:moveTo>
                    <a:lnTo>
                      <a:pt x="1824210" y="0"/>
                    </a:lnTo>
                    <a:cubicBezTo>
                      <a:pt x="1824210" y="157034"/>
                      <a:pt x="1750256" y="293130"/>
                      <a:pt x="1626998" y="345474"/>
                    </a:cubicBezTo>
                    <a:cubicBezTo>
                      <a:pt x="1626998" y="345474"/>
                      <a:pt x="1626998" y="345474"/>
                      <a:pt x="1002494" y="607198"/>
                    </a:cubicBezTo>
                    <a:cubicBezTo>
                      <a:pt x="944973" y="638604"/>
                      <a:pt x="879236" y="638604"/>
                      <a:pt x="821716" y="607198"/>
                    </a:cubicBezTo>
                    <a:cubicBezTo>
                      <a:pt x="821716" y="607198"/>
                      <a:pt x="821716" y="607198"/>
                      <a:pt x="188994" y="345474"/>
                    </a:cubicBezTo>
                    <a:cubicBezTo>
                      <a:pt x="73954" y="293130"/>
                      <a:pt x="0" y="157034"/>
                      <a:pt x="0" y="0"/>
                    </a:cubicBezTo>
                    <a:lnTo>
                      <a:pt x="0" y="24406"/>
                    </a:lnTo>
                    <a:cubicBezTo>
                      <a:pt x="0" y="72330"/>
                      <a:pt x="0" y="72330"/>
                      <a:pt x="0" y="72330"/>
                    </a:cubicBezTo>
                    <a:cubicBezTo>
                      <a:pt x="0" y="229364"/>
                      <a:pt x="73954" y="365460"/>
                      <a:pt x="188994" y="417804"/>
                    </a:cubicBezTo>
                    <a:cubicBezTo>
                      <a:pt x="821716" y="679528"/>
                      <a:pt x="821716" y="679528"/>
                      <a:pt x="821716" y="679528"/>
                    </a:cubicBezTo>
                    <a:cubicBezTo>
                      <a:pt x="879236" y="710934"/>
                      <a:pt x="944973" y="710934"/>
                      <a:pt x="1002494" y="679528"/>
                    </a:cubicBezTo>
                    <a:cubicBezTo>
                      <a:pt x="1626998" y="417804"/>
                      <a:pt x="1626998" y="417804"/>
                      <a:pt x="1626998" y="417804"/>
                    </a:cubicBezTo>
                    <a:cubicBezTo>
                      <a:pt x="1750256" y="365460"/>
                      <a:pt x="1824210" y="229364"/>
                      <a:pt x="1824210" y="72330"/>
                    </a:cubicBez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vert="horz" wrap="square" lIns="45720" tIns="22860" rIns="45720" bIns="22860" numCol="1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900"/>
              </a:p>
            </p:txBody>
          </p:sp>
          <p:sp>
            <p:nvSpPr>
              <p:cNvPr id="14" name="Freeform 379">
                <a:extLst>
                  <a:ext uri="{FF2B5EF4-FFF2-40B4-BE49-F238E27FC236}">
                    <a16:creationId xmlns:a16="http://schemas.microsoft.com/office/drawing/2014/main" id="{2620B24E-7ACB-61B8-5B87-EADB061EC308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 flipH="1">
                <a:off x="18601039" y="4119580"/>
                <a:ext cx="1824210" cy="2080866"/>
              </a:xfrm>
              <a:custGeom>
                <a:avLst/>
                <a:gdLst>
                  <a:gd name="connsiteX0" fmla="*/ 1824210 w 1824210"/>
                  <a:gd name="connsiteY0" fmla="*/ 633042 h 2080866"/>
                  <a:gd name="connsiteX1" fmla="*/ 1824210 w 1824210"/>
                  <a:gd name="connsiteY1" fmla="*/ 602602 h 2080866"/>
                  <a:gd name="connsiteX2" fmla="*/ 1824210 w 1824210"/>
                  <a:gd name="connsiteY2" fmla="*/ 471102 h 2080866"/>
                  <a:gd name="connsiteX3" fmla="*/ 1454438 w 1824210"/>
                  <a:gd name="connsiteY3" fmla="*/ 0 h 2080866"/>
                  <a:gd name="connsiteX4" fmla="*/ 369772 w 1824210"/>
                  <a:gd name="connsiteY4" fmla="*/ 0 h 2080866"/>
                  <a:gd name="connsiteX5" fmla="*/ 0 w 1824210"/>
                  <a:gd name="connsiteY5" fmla="*/ 471102 h 2080866"/>
                  <a:gd name="connsiteX6" fmla="*/ 0 w 1824210"/>
                  <a:gd name="connsiteY6" fmla="*/ 2041442 h 2080866"/>
                  <a:gd name="connsiteX7" fmla="*/ 4664 w 1824210"/>
                  <a:gd name="connsiteY7" fmla="*/ 2080866 h 2080866"/>
                  <a:gd name="connsiteX8" fmla="*/ 4664 w 1824210"/>
                  <a:gd name="connsiteY8" fmla="*/ 2066701 h 2080866"/>
                  <a:gd name="connsiteX9" fmla="*/ 4664 w 1824210"/>
                  <a:gd name="connsiteY9" fmla="*/ 692654 h 2080866"/>
                  <a:gd name="connsiteX10" fmla="*/ 374436 w 1824210"/>
                  <a:gd name="connsiteY10" fmla="*/ 221552 h 2080866"/>
                  <a:gd name="connsiteX11" fmla="*/ 1459102 w 1824210"/>
                  <a:gd name="connsiteY11" fmla="*/ 221552 h 2080866"/>
                  <a:gd name="connsiteX12" fmla="*/ 1821411 w 1824210"/>
                  <a:gd name="connsiteY12" fmla="*/ 597268 h 2080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824210" h="2080866">
                    <a:moveTo>
                      <a:pt x="1824210" y="633042"/>
                    </a:moveTo>
                    <a:lnTo>
                      <a:pt x="1824210" y="602602"/>
                    </a:lnTo>
                    <a:cubicBezTo>
                      <a:pt x="1824210" y="471102"/>
                      <a:pt x="1824210" y="471102"/>
                      <a:pt x="1824210" y="471102"/>
                    </a:cubicBezTo>
                    <a:cubicBezTo>
                      <a:pt x="1824210" y="209378"/>
                      <a:pt x="1659867" y="0"/>
                      <a:pt x="1454438" y="0"/>
                    </a:cubicBezTo>
                    <a:cubicBezTo>
                      <a:pt x="369772" y="0"/>
                      <a:pt x="369772" y="0"/>
                      <a:pt x="369772" y="0"/>
                    </a:cubicBezTo>
                    <a:cubicBezTo>
                      <a:pt x="164343" y="0"/>
                      <a:pt x="0" y="209378"/>
                      <a:pt x="0" y="471102"/>
                    </a:cubicBezTo>
                    <a:cubicBezTo>
                      <a:pt x="0" y="2041442"/>
                      <a:pt x="0" y="2041442"/>
                      <a:pt x="0" y="2041442"/>
                    </a:cubicBezTo>
                    <a:lnTo>
                      <a:pt x="4664" y="2080866"/>
                    </a:lnTo>
                    <a:lnTo>
                      <a:pt x="4664" y="2066701"/>
                    </a:lnTo>
                    <a:cubicBezTo>
                      <a:pt x="4664" y="1870409"/>
                      <a:pt x="4664" y="1477824"/>
                      <a:pt x="4664" y="692654"/>
                    </a:cubicBezTo>
                    <a:cubicBezTo>
                      <a:pt x="4664" y="430930"/>
                      <a:pt x="169007" y="221552"/>
                      <a:pt x="374436" y="221552"/>
                    </a:cubicBezTo>
                    <a:cubicBezTo>
                      <a:pt x="374436" y="221552"/>
                      <a:pt x="374436" y="221552"/>
                      <a:pt x="1459102" y="221552"/>
                    </a:cubicBezTo>
                    <a:cubicBezTo>
                      <a:pt x="1638852" y="221552"/>
                      <a:pt x="1787146" y="381858"/>
                      <a:pt x="1821411" y="597268"/>
                    </a:cubicBez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vert="horz" wrap="square" lIns="45720" tIns="22860" rIns="45720" bIns="22860" numCol="1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900"/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9FC2D50-A144-1CA0-4014-BEEEB9038E47}"/>
                </a:ext>
              </a:extLst>
            </p:cNvPr>
            <p:cNvSpPr txBox="1"/>
            <p:nvPr/>
          </p:nvSpPr>
          <p:spPr>
            <a:xfrm flipH="1">
              <a:off x="2745924" y="3672613"/>
              <a:ext cx="2218929" cy="141577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4000" b="1">
                  <a:solidFill>
                    <a:schemeClr val="bg1"/>
                  </a:solidFill>
                  <a:latin typeface="Lato Black" charset="0"/>
                  <a:ea typeface="Lato Black" charset="0"/>
                  <a:cs typeface="Lato Black" charset="0"/>
                </a:rPr>
                <a:t>1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52C7024-59D7-A5D0-213B-3487B5B0C88B}"/>
              </a:ext>
            </a:extLst>
          </p:cNvPr>
          <p:cNvGrpSpPr/>
          <p:nvPr userDrawn="1"/>
        </p:nvGrpSpPr>
        <p:grpSpPr>
          <a:xfrm flipH="1">
            <a:off x="4079880" y="3594926"/>
            <a:ext cx="6758344" cy="912332"/>
            <a:chOff x="9375829" y="4247455"/>
            <a:chExt cx="11177748" cy="1824663"/>
          </a:xfrm>
        </p:grpSpPr>
        <p:sp>
          <p:nvSpPr>
            <p:cNvPr id="16" name="Freeform 387">
              <a:extLst>
                <a:ext uri="{FF2B5EF4-FFF2-40B4-BE49-F238E27FC236}">
                  <a16:creationId xmlns:a16="http://schemas.microsoft.com/office/drawing/2014/main" id="{9FCD83CC-C278-4172-8562-E11176C64684}"/>
                </a:ext>
              </a:extLst>
            </p:cNvPr>
            <p:cNvSpPr>
              <a:spLocks/>
            </p:cNvSpPr>
            <p:nvPr/>
          </p:nvSpPr>
          <p:spPr bwMode="auto">
            <a:xfrm rot="5400000" flipH="1">
              <a:off x="13292817" y="439791"/>
              <a:ext cx="1619003" cy="9452979"/>
            </a:xfrm>
            <a:custGeom>
              <a:avLst/>
              <a:gdLst>
                <a:gd name="connsiteX0" fmla="*/ 2043357 w 2043357"/>
                <a:gd name="connsiteY0" fmla="*/ 773124 h 8979362"/>
                <a:gd name="connsiteX1" fmla="*/ 2043357 w 2043357"/>
                <a:gd name="connsiteY1" fmla="*/ 8968240 h 8979362"/>
                <a:gd name="connsiteX2" fmla="*/ 2042744 w 2043357"/>
                <a:gd name="connsiteY2" fmla="*/ 8979362 h 8979362"/>
                <a:gd name="connsiteX3" fmla="*/ 614 w 2043357"/>
                <a:gd name="connsiteY3" fmla="*/ 8979362 h 8979362"/>
                <a:gd name="connsiteX4" fmla="*/ 0 w 2043357"/>
                <a:gd name="connsiteY4" fmla="*/ 8968240 h 8979362"/>
                <a:gd name="connsiteX5" fmla="*/ 0 w 2043357"/>
                <a:gd name="connsiteY5" fmla="*/ 773124 h 8979362"/>
                <a:gd name="connsiteX6" fmla="*/ 414194 w 2043357"/>
                <a:gd name="connsiteY6" fmla="*/ 0 h 8979362"/>
                <a:gd name="connsiteX7" fmla="*/ 1629163 w 2043357"/>
                <a:gd name="connsiteY7" fmla="*/ 0 h 8979362"/>
                <a:gd name="connsiteX8" fmla="*/ 2043357 w 2043357"/>
                <a:gd name="connsiteY8" fmla="*/ 773124 h 89793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43357" h="8979362">
                  <a:moveTo>
                    <a:pt x="2043357" y="773124"/>
                  </a:moveTo>
                  <a:cubicBezTo>
                    <a:pt x="2043357" y="8968240"/>
                    <a:pt x="2043357" y="8968240"/>
                    <a:pt x="2043357" y="8968240"/>
                  </a:cubicBezTo>
                  <a:lnTo>
                    <a:pt x="2042744" y="8979362"/>
                  </a:lnTo>
                  <a:lnTo>
                    <a:pt x="614" y="8979362"/>
                  </a:lnTo>
                  <a:lnTo>
                    <a:pt x="0" y="8968240"/>
                  </a:lnTo>
                  <a:cubicBezTo>
                    <a:pt x="0" y="773124"/>
                    <a:pt x="0" y="773124"/>
                    <a:pt x="0" y="773124"/>
                  </a:cubicBezTo>
                  <a:cubicBezTo>
                    <a:pt x="0" y="343611"/>
                    <a:pt x="184086" y="0"/>
                    <a:pt x="414194" y="0"/>
                  </a:cubicBezTo>
                  <a:cubicBezTo>
                    <a:pt x="1629163" y="0"/>
                    <a:pt x="1629163" y="0"/>
                    <a:pt x="1629163" y="0"/>
                  </a:cubicBezTo>
                  <a:cubicBezTo>
                    <a:pt x="1859271" y="0"/>
                    <a:pt x="2043357" y="343611"/>
                    <a:pt x="2043357" y="77312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45720" tIns="22860" rIns="45720" bIns="22860" numCol="1" anchor="ctr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900"/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7FCBB9A6-B71E-2DCB-AD94-A8F39A4113B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 flipH="1">
              <a:off x="9646061" y="4357050"/>
              <a:ext cx="1952057" cy="1647535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8B3C418C-B1C4-49A9-53B8-BF2460968B2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16734357" y="4346737"/>
              <a:ext cx="1904480" cy="1567285"/>
            </a:xfrm>
            <a:prstGeom prst="rect">
              <a:avLst/>
            </a:prstGeom>
          </p:spPr>
        </p:pic>
        <p:sp>
          <p:nvSpPr>
            <p:cNvPr id="19" name="Freeform 41">
              <a:extLst>
                <a:ext uri="{FF2B5EF4-FFF2-40B4-BE49-F238E27FC236}">
                  <a16:creationId xmlns:a16="http://schemas.microsoft.com/office/drawing/2014/main" id="{E0B92667-5BF7-E940-8C18-BC4279417651}"/>
                </a:ext>
              </a:extLst>
            </p:cNvPr>
            <p:cNvSpPr>
              <a:spLocks/>
            </p:cNvSpPr>
            <p:nvPr/>
          </p:nvSpPr>
          <p:spPr bwMode="auto">
            <a:xfrm rot="5400000" flipH="1">
              <a:off x="18291707" y="3819537"/>
              <a:ext cx="1824211" cy="2680048"/>
            </a:xfrm>
            <a:custGeom>
              <a:avLst/>
              <a:gdLst>
                <a:gd name="T0" fmla="*/ 177 w 222"/>
                <a:gd name="T1" fmla="*/ 0 h 256"/>
                <a:gd name="T2" fmla="*/ 45 w 222"/>
                <a:gd name="T3" fmla="*/ 0 h 256"/>
                <a:gd name="T4" fmla="*/ 0 w 222"/>
                <a:gd name="T5" fmla="*/ 45 h 256"/>
                <a:gd name="T6" fmla="*/ 0 w 222"/>
                <a:gd name="T7" fmla="*/ 195 h 256"/>
                <a:gd name="T8" fmla="*/ 23 w 222"/>
                <a:gd name="T9" fmla="*/ 228 h 256"/>
                <a:gd name="T10" fmla="*/ 100 w 222"/>
                <a:gd name="T11" fmla="*/ 253 h 256"/>
                <a:gd name="T12" fmla="*/ 122 w 222"/>
                <a:gd name="T13" fmla="*/ 253 h 256"/>
                <a:gd name="T14" fmla="*/ 198 w 222"/>
                <a:gd name="T15" fmla="*/ 228 h 256"/>
                <a:gd name="T16" fmla="*/ 222 w 222"/>
                <a:gd name="T17" fmla="*/ 195 h 256"/>
                <a:gd name="T18" fmla="*/ 222 w 222"/>
                <a:gd name="T19" fmla="*/ 45 h 256"/>
                <a:gd name="T20" fmla="*/ 177 w 222"/>
                <a:gd name="T21" fmla="*/ 0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2" h="256">
                  <a:moveTo>
                    <a:pt x="177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20" y="0"/>
                    <a:pt x="0" y="20"/>
                    <a:pt x="0" y="45"/>
                  </a:cubicBezTo>
                  <a:cubicBezTo>
                    <a:pt x="0" y="195"/>
                    <a:pt x="0" y="195"/>
                    <a:pt x="0" y="195"/>
                  </a:cubicBezTo>
                  <a:cubicBezTo>
                    <a:pt x="0" y="210"/>
                    <a:pt x="9" y="223"/>
                    <a:pt x="23" y="228"/>
                  </a:cubicBezTo>
                  <a:cubicBezTo>
                    <a:pt x="100" y="253"/>
                    <a:pt x="100" y="253"/>
                    <a:pt x="100" y="253"/>
                  </a:cubicBezTo>
                  <a:cubicBezTo>
                    <a:pt x="107" y="256"/>
                    <a:pt x="115" y="256"/>
                    <a:pt x="122" y="253"/>
                  </a:cubicBezTo>
                  <a:cubicBezTo>
                    <a:pt x="198" y="228"/>
                    <a:pt x="198" y="228"/>
                    <a:pt x="198" y="228"/>
                  </a:cubicBezTo>
                  <a:cubicBezTo>
                    <a:pt x="213" y="223"/>
                    <a:pt x="222" y="210"/>
                    <a:pt x="222" y="195"/>
                  </a:cubicBezTo>
                  <a:cubicBezTo>
                    <a:pt x="222" y="45"/>
                    <a:pt x="222" y="45"/>
                    <a:pt x="222" y="45"/>
                  </a:cubicBezTo>
                  <a:cubicBezTo>
                    <a:pt x="222" y="20"/>
                    <a:pt x="202" y="0"/>
                    <a:pt x="1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45720" tIns="22860" rIns="45720" bIns="22860" numCol="1" anchor="ctr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0" name="Freeform 391">
              <a:extLst>
                <a:ext uri="{FF2B5EF4-FFF2-40B4-BE49-F238E27FC236}">
                  <a16:creationId xmlns:a16="http://schemas.microsoft.com/office/drawing/2014/main" id="{FB5BB47A-9031-2063-D9B1-D0213DA7C24F}"/>
                </a:ext>
              </a:extLst>
            </p:cNvPr>
            <p:cNvSpPr>
              <a:spLocks/>
            </p:cNvSpPr>
            <p:nvPr/>
          </p:nvSpPr>
          <p:spPr bwMode="auto">
            <a:xfrm rot="5400000" flipH="1">
              <a:off x="17303224" y="4808019"/>
              <a:ext cx="1824210" cy="703082"/>
            </a:xfrm>
            <a:custGeom>
              <a:avLst/>
              <a:gdLst>
                <a:gd name="connsiteX0" fmla="*/ 1824210 w 1824210"/>
                <a:gd name="connsiteY0" fmla="*/ 72330 h 703082"/>
                <a:gd name="connsiteX1" fmla="*/ 1824210 w 1824210"/>
                <a:gd name="connsiteY1" fmla="*/ 0 h 703082"/>
                <a:gd name="connsiteX2" fmla="*/ 1626998 w 1824210"/>
                <a:gd name="connsiteY2" fmla="*/ 345474 h 703082"/>
                <a:gd name="connsiteX3" fmla="*/ 1002494 w 1824210"/>
                <a:gd name="connsiteY3" fmla="*/ 607198 h 703082"/>
                <a:gd name="connsiteX4" fmla="*/ 821716 w 1824210"/>
                <a:gd name="connsiteY4" fmla="*/ 607198 h 703082"/>
                <a:gd name="connsiteX5" fmla="*/ 188994 w 1824210"/>
                <a:gd name="connsiteY5" fmla="*/ 345474 h 703082"/>
                <a:gd name="connsiteX6" fmla="*/ 0 w 1824210"/>
                <a:gd name="connsiteY6" fmla="*/ 0 h 703082"/>
                <a:gd name="connsiteX7" fmla="*/ 0 w 1824210"/>
                <a:gd name="connsiteY7" fmla="*/ 24406 h 703082"/>
                <a:gd name="connsiteX8" fmla="*/ 0 w 1824210"/>
                <a:gd name="connsiteY8" fmla="*/ 72330 h 703082"/>
                <a:gd name="connsiteX9" fmla="*/ 188994 w 1824210"/>
                <a:gd name="connsiteY9" fmla="*/ 417804 h 703082"/>
                <a:gd name="connsiteX10" fmla="*/ 821716 w 1824210"/>
                <a:gd name="connsiteY10" fmla="*/ 679528 h 703082"/>
                <a:gd name="connsiteX11" fmla="*/ 1002494 w 1824210"/>
                <a:gd name="connsiteY11" fmla="*/ 679528 h 703082"/>
                <a:gd name="connsiteX12" fmla="*/ 1626998 w 1824210"/>
                <a:gd name="connsiteY12" fmla="*/ 417804 h 703082"/>
                <a:gd name="connsiteX13" fmla="*/ 1824210 w 1824210"/>
                <a:gd name="connsiteY13" fmla="*/ 72330 h 703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24210" h="703082">
                  <a:moveTo>
                    <a:pt x="1824210" y="72330"/>
                  </a:moveTo>
                  <a:lnTo>
                    <a:pt x="1824210" y="0"/>
                  </a:lnTo>
                  <a:cubicBezTo>
                    <a:pt x="1824210" y="157034"/>
                    <a:pt x="1750256" y="293130"/>
                    <a:pt x="1626998" y="345474"/>
                  </a:cubicBezTo>
                  <a:cubicBezTo>
                    <a:pt x="1626998" y="345474"/>
                    <a:pt x="1626998" y="345474"/>
                    <a:pt x="1002494" y="607198"/>
                  </a:cubicBezTo>
                  <a:cubicBezTo>
                    <a:pt x="944973" y="638604"/>
                    <a:pt x="879236" y="638604"/>
                    <a:pt x="821716" y="607198"/>
                  </a:cubicBezTo>
                  <a:cubicBezTo>
                    <a:pt x="821716" y="607198"/>
                    <a:pt x="821716" y="607198"/>
                    <a:pt x="188994" y="345474"/>
                  </a:cubicBezTo>
                  <a:cubicBezTo>
                    <a:pt x="73954" y="293130"/>
                    <a:pt x="0" y="157034"/>
                    <a:pt x="0" y="0"/>
                  </a:cubicBezTo>
                  <a:lnTo>
                    <a:pt x="0" y="24406"/>
                  </a:lnTo>
                  <a:cubicBezTo>
                    <a:pt x="0" y="72330"/>
                    <a:pt x="0" y="72330"/>
                    <a:pt x="0" y="72330"/>
                  </a:cubicBezTo>
                  <a:cubicBezTo>
                    <a:pt x="0" y="229364"/>
                    <a:pt x="73954" y="365460"/>
                    <a:pt x="188994" y="417804"/>
                  </a:cubicBezTo>
                  <a:cubicBezTo>
                    <a:pt x="821716" y="679528"/>
                    <a:pt x="821716" y="679528"/>
                    <a:pt x="821716" y="679528"/>
                  </a:cubicBezTo>
                  <a:cubicBezTo>
                    <a:pt x="879236" y="710934"/>
                    <a:pt x="944973" y="710934"/>
                    <a:pt x="1002494" y="679528"/>
                  </a:cubicBezTo>
                  <a:cubicBezTo>
                    <a:pt x="1626998" y="417804"/>
                    <a:pt x="1626998" y="417804"/>
                    <a:pt x="1626998" y="417804"/>
                  </a:cubicBezTo>
                  <a:cubicBezTo>
                    <a:pt x="1750256" y="365460"/>
                    <a:pt x="1824210" y="229364"/>
                    <a:pt x="1824210" y="7233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45720" tIns="22860" rIns="45720" bIns="22860" numCol="1" anchor="ctr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900"/>
            </a:p>
          </p:txBody>
        </p:sp>
        <p:sp>
          <p:nvSpPr>
            <p:cNvPr id="21" name="Freeform 392">
              <a:extLst>
                <a:ext uri="{FF2B5EF4-FFF2-40B4-BE49-F238E27FC236}">
                  <a16:creationId xmlns:a16="http://schemas.microsoft.com/office/drawing/2014/main" id="{9F4A7923-FF2F-C45B-7554-291594BA575A}"/>
                </a:ext>
              </a:extLst>
            </p:cNvPr>
            <p:cNvSpPr>
              <a:spLocks/>
            </p:cNvSpPr>
            <p:nvPr/>
          </p:nvSpPr>
          <p:spPr bwMode="auto">
            <a:xfrm rot="5400000" flipH="1">
              <a:off x="18601039" y="4119580"/>
              <a:ext cx="1824210" cy="2080866"/>
            </a:xfrm>
            <a:custGeom>
              <a:avLst/>
              <a:gdLst>
                <a:gd name="connsiteX0" fmla="*/ 1824210 w 1824210"/>
                <a:gd name="connsiteY0" fmla="*/ 633042 h 2080866"/>
                <a:gd name="connsiteX1" fmla="*/ 1824210 w 1824210"/>
                <a:gd name="connsiteY1" fmla="*/ 602602 h 2080866"/>
                <a:gd name="connsiteX2" fmla="*/ 1824210 w 1824210"/>
                <a:gd name="connsiteY2" fmla="*/ 471102 h 2080866"/>
                <a:gd name="connsiteX3" fmla="*/ 1454438 w 1824210"/>
                <a:gd name="connsiteY3" fmla="*/ 0 h 2080866"/>
                <a:gd name="connsiteX4" fmla="*/ 369772 w 1824210"/>
                <a:gd name="connsiteY4" fmla="*/ 0 h 2080866"/>
                <a:gd name="connsiteX5" fmla="*/ 0 w 1824210"/>
                <a:gd name="connsiteY5" fmla="*/ 471102 h 2080866"/>
                <a:gd name="connsiteX6" fmla="*/ 0 w 1824210"/>
                <a:gd name="connsiteY6" fmla="*/ 2041442 h 2080866"/>
                <a:gd name="connsiteX7" fmla="*/ 4664 w 1824210"/>
                <a:gd name="connsiteY7" fmla="*/ 2080866 h 2080866"/>
                <a:gd name="connsiteX8" fmla="*/ 4664 w 1824210"/>
                <a:gd name="connsiteY8" fmla="*/ 2066701 h 2080866"/>
                <a:gd name="connsiteX9" fmla="*/ 4664 w 1824210"/>
                <a:gd name="connsiteY9" fmla="*/ 692654 h 2080866"/>
                <a:gd name="connsiteX10" fmla="*/ 374436 w 1824210"/>
                <a:gd name="connsiteY10" fmla="*/ 221552 h 2080866"/>
                <a:gd name="connsiteX11" fmla="*/ 1459102 w 1824210"/>
                <a:gd name="connsiteY11" fmla="*/ 221552 h 2080866"/>
                <a:gd name="connsiteX12" fmla="*/ 1821411 w 1824210"/>
                <a:gd name="connsiteY12" fmla="*/ 597268 h 20808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24210" h="2080866">
                  <a:moveTo>
                    <a:pt x="1824210" y="633042"/>
                  </a:moveTo>
                  <a:lnTo>
                    <a:pt x="1824210" y="602602"/>
                  </a:lnTo>
                  <a:cubicBezTo>
                    <a:pt x="1824210" y="471102"/>
                    <a:pt x="1824210" y="471102"/>
                    <a:pt x="1824210" y="471102"/>
                  </a:cubicBezTo>
                  <a:cubicBezTo>
                    <a:pt x="1824210" y="209378"/>
                    <a:pt x="1659867" y="0"/>
                    <a:pt x="1454438" y="0"/>
                  </a:cubicBezTo>
                  <a:cubicBezTo>
                    <a:pt x="369772" y="0"/>
                    <a:pt x="369772" y="0"/>
                    <a:pt x="369772" y="0"/>
                  </a:cubicBezTo>
                  <a:cubicBezTo>
                    <a:pt x="164343" y="0"/>
                    <a:pt x="0" y="209378"/>
                    <a:pt x="0" y="471102"/>
                  </a:cubicBezTo>
                  <a:cubicBezTo>
                    <a:pt x="0" y="2041442"/>
                    <a:pt x="0" y="2041442"/>
                    <a:pt x="0" y="2041442"/>
                  </a:cubicBezTo>
                  <a:lnTo>
                    <a:pt x="4664" y="2080866"/>
                  </a:lnTo>
                  <a:lnTo>
                    <a:pt x="4664" y="2066701"/>
                  </a:lnTo>
                  <a:cubicBezTo>
                    <a:pt x="4664" y="1870409"/>
                    <a:pt x="4664" y="1477824"/>
                    <a:pt x="4664" y="692654"/>
                  </a:cubicBezTo>
                  <a:cubicBezTo>
                    <a:pt x="4664" y="430930"/>
                    <a:pt x="169007" y="221552"/>
                    <a:pt x="374436" y="221552"/>
                  </a:cubicBezTo>
                  <a:cubicBezTo>
                    <a:pt x="374436" y="221552"/>
                    <a:pt x="374436" y="221552"/>
                    <a:pt x="1459102" y="221552"/>
                  </a:cubicBezTo>
                  <a:cubicBezTo>
                    <a:pt x="1638852" y="221552"/>
                    <a:pt x="1787146" y="381858"/>
                    <a:pt x="1821411" y="597268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45720" tIns="22860" rIns="45720" bIns="22860" numCol="1" anchor="ctr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900"/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BDA15359-3CE5-6C34-D9AD-078E30715CEB}"/>
              </a:ext>
            </a:extLst>
          </p:cNvPr>
          <p:cNvGrpSpPr/>
          <p:nvPr userDrawn="1"/>
        </p:nvGrpSpPr>
        <p:grpSpPr>
          <a:xfrm>
            <a:off x="4038600" y="4853567"/>
            <a:ext cx="6821074" cy="912332"/>
            <a:chOff x="2032704" y="7370771"/>
            <a:chExt cx="15469371" cy="1824663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003F628D-EB0D-4723-C775-D554630E3D1C}"/>
                </a:ext>
              </a:extLst>
            </p:cNvPr>
            <p:cNvGrpSpPr/>
            <p:nvPr/>
          </p:nvGrpSpPr>
          <p:grpSpPr>
            <a:xfrm flipH="1">
              <a:off x="2032704" y="7370771"/>
              <a:ext cx="15469371" cy="1824663"/>
              <a:chOff x="9272078" y="4247455"/>
              <a:chExt cx="11281499" cy="1824663"/>
            </a:xfrm>
          </p:grpSpPr>
          <p:sp>
            <p:nvSpPr>
              <p:cNvPr id="25" name="Freeform 400">
                <a:extLst>
                  <a:ext uri="{FF2B5EF4-FFF2-40B4-BE49-F238E27FC236}">
                    <a16:creationId xmlns:a16="http://schemas.microsoft.com/office/drawing/2014/main" id="{F2EB2D0F-C933-89F1-4A29-4DC8C3AFB0F8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 flipH="1">
                <a:off x="13352588" y="305180"/>
                <a:ext cx="1619003" cy="9780023"/>
              </a:xfrm>
              <a:custGeom>
                <a:avLst/>
                <a:gdLst>
                  <a:gd name="connsiteX0" fmla="*/ 2043357 w 2043357"/>
                  <a:gd name="connsiteY0" fmla="*/ 773124 h 8979362"/>
                  <a:gd name="connsiteX1" fmla="*/ 2043357 w 2043357"/>
                  <a:gd name="connsiteY1" fmla="*/ 8968240 h 8979362"/>
                  <a:gd name="connsiteX2" fmla="*/ 2042744 w 2043357"/>
                  <a:gd name="connsiteY2" fmla="*/ 8979362 h 8979362"/>
                  <a:gd name="connsiteX3" fmla="*/ 614 w 2043357"/>
                  <a:gd name="connsiteY3" fmla="*/ 8979362 h 8979362"/>
                  <a:gd name="connsiteX4" fmla="*/ 0 w 2043357"/>
                  <a:gd name="connsiteY4" fmla="*/ 8968240 h 8979362"/>
                  <a:gd name="connsiteX5" fmla="*/ 0 w 2043357"/>
                  <a:gd name="connsiteY5" fmla="*/ 773124 h 8979362"/>
                  <a:gd name="connsiteX6" fmla="*/ 414194 w 2043357"/>
                  <a:gd name="connsiteY6" fmla="*/ 0 h 8979362"/>
                  <a:gd name="connsiteX7" fmla="*/ 1629163 w 2043357"/>
                  <a:gd name="connsiteY7" fmla="*/ 0 h 8979362"/>
                  <a:gd name="connsiteX8" fmla="*/ 2043357 w 2043357"/>
                  <a:gd name="connsiteY8" fmla="*/ 773124 h 89793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043357" h="8979362">
                    <a:moveTo>
                      <a:pt x="2043357" y="773124"/>
                    </a:moveTo>
                    <a:cubicBezTo>
                      <a:pt x="2043357" y="8968240"/>
                      <a:pt x="2043357" y="8968240"/>
                      <a:pt x="2043357" y="8968240"/>
                    </a:cubicBezTo>
                    <a:lnTo>
                      <a:pt x="2042744" y="8979362"/>
                    </a:lnTo>
                    <a:lnTo>
                      <a:pt x="614" y="8979362"/>
                    </a:lnTo>
                    <a:lnTo>
                      <a:pt x="0" y="8968240"/>
                    </a:lnTo>
                    <a:cubicBezTo>
                      <a:pt x="0" y="773124"/>
                      <a:pt x="0" y="773124"/>
                      <a:pt x="0" y="773124"/>
                    </a:cubicBezTo>
                    <a:cubicBezTo>
                      <a:pt x="0" y="343611"/>
                      <a:pt x="184086" y="0"/>
                      <a:pt x="414194" y="0"/>
                    </a:cubicBezTo>
                    <a:cubicBezTo>
                      <a:pt x="1629163" y="0"/>
                      <a:pt x="1629163" y="0"/>
                      <a:pt x="1629163" y="0"/>
                    </a:cubicBezTo>
                    <a:cubicBezTo>
                      <a:pt x="1859271" y="0"/>
                      <a:pt x="2043357" y="343611"/>
                      <a:pt x="2043357" y="773124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vert="horz" wrap="square" lIns="45720" tIns="22860" rIns="45720" bIns="22860" numCol="1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900"/>
              </a:p>
            </p:txBody>
          </p:sp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BC71B148-DE11-F8F5-B2BE-F327A81F086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0800000" flipH="1">
                <a:off x="9577785" y="4411545"/>
                <a:ext cx="1952060" cy="1567285"/>
              </a:xfrm>
              <a:prstGeom prst="rect">
                <a:avLst/>
              </a:prstGeom>
            </p:spPr>
          </p:pic>
          <p:pic>
            <p:nvPicPr>
              <p:cNvPr id="27" name="Picture 26">
                <a:extLst>
                  <a:ext uri="{FF2B5EF4-FFF2-40B4-BE49-F238E27FC236}">
                    <a16:creationId xmlns:a16="http://schemas.microsoft.com/office/drawing/2014/main" id="{25658521-A97F-93C7-F021-ADC2468E22B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0800000">
                <a:off x="16734359" y="4346735"/>
                <a:ext cx="1836208" cy="1629045"/>
              </a:xfrm>
              <a:prstGeom prst="rect">
                <a:avLst/>
              </a:prstGeom>
            </p:spPr>
          </p:pic>
          <p:sp>
            <p:nvSpPr>
              <p:cNvPr id="28" name="Freeform 41">
                <a:extLst>
                  <a:ext uri="{FF2B5EF4-FFF2-40B4-BE49-F238E27FC236}">
                    <a16:creationId xmlns:a16="http://schemas.microsoft.com/office/drawing/2014/main" id="{26044D77-DDE6-11EC-0947-924678FCFBF3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 flipH="1">
                <a:off x="18291707" y="3819537"/>
                <a:ext cx="1824211" cy="2680048"/>
              </a:xfrm>
              <a:custGeom>
                <a:avLst/>
                <a:gdLst>
                  <a:gd name="T0" fmla="*/ 177 w 222"/>
                  <a:gd name="T1" fmla="*/ 0 h 256"/>
                  <a:gd name="T2" fmla="*/ 45 w 222"/>
                  <a:gd name="T3" fmla="*/ 0 h 256"/>
                  <a:gd name="T4" fmla="*/ 0 w 222"/>
                  <a:gd name="T5" fmla="*/ 45 h 256"/>
                  <a:gd name="T6" fmla="*/ 0 w 222"/>
                  <a:gd name="T7" fmla="*/ 195 h 256"/>
                  <a:gd name="T8" fmla="*/ 23 w 222"/>
                  <a:gd name="T9" fmla="*/ 228 h 256"/>
                  <a:gd name="T10" fmla="*/ 100 w 222"/>
                  <a:gd name="T11" fmla="*/ 253 h 256"/>
                  <a:gd name="T12" fmla="*/ 122 w 222"/>
                  <a:gd name="T13" fmla="*/ 253 h 256"/>
                  <a:gd name="T14" fmla="*/ 198 w 222"/>
                  <a:gd name="T15" fmla="*/ 228 h 256"/>
                  <a:gd name="T16" fmla="*/ 222 w 222"/>
                  <a:gd name="T17" fmla="*/ 195 h 256"/>
                  <a:gd name="T18" fmla="*/ 222 w 222"/>
                  <a:gd name="T19" fmla="*/ 45 h 256"/>
                  <a:gd name="T20" fmla="*/ 177 w 222"/>
                  <a:gd name="T21" fmla="*/ 0 h 2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22" h="256">
                    <a:moveTo>
                      <a:pt x="177" y="0"/>
                    </a:moveTo>
                    <a:cubicBezTo>
                      <a:pt x="45" y="0"/>
                      <a:pt x="45" y="0"/>
                      <a:pt x="45" y="0"/>
                    </a:cubicBezTo>
                    <a:cubicBezTo>
                      <a:pt x="20" y="0"/>
                      <a:pt x="0" y="20"/>
                      <a:pt x="0" y="45"/>
                    </a:cubicBezTo>
                    <a:cubicBezTo>
                      <a:pt x="0" y="195"/>
                      <a:pt x="0" y="195"/>
                      <a:pt x="0" y="195"/>
                    </a:cubicBezTo>
                    <a:cubicBezTo>
                      <a:pt x="0" y="210"/>
                      <a:pt x="9" y="223"/>
                      <a:pt x="23" y="228"/>
                    </a:cubicBezTo>
                    <a:cubicBezTo>
                      <a:pt x="100" y="253"/>
                      <a:pt x="100" y="253"/>
                      <a:pt x="100" y="253"/>
                    </a:cubicBezTo>
                    <a:cubicBezTo>
                      <a:pt x="107" y="256"/>
                      <a:pt x="115" y="256"/>
                      <a:pt x="122" y="253"/>
                    </a:cubicBezTo>
                    <a:cubicBezTo>
                      <a:pt x="198" y="228"/>
                      <a:pt x="198" y="228"/>
                      <a:pt x="198" y="228"/>
                    </a:cubicBezTo>
                    <a:cubicBezTo>
                      <a:pt x="213" y="223"/>
                      <a:pt x="222" y="210"/>
                      <a:pt x="222" y="195"/>
                    </a:cubicBezTo>
                    <a:cubicBezTo>
                      <a:pt x="222" y="45"/>
                      <a:pt x="222" y="45"/>
                      <a:pt x="222" y="45"/>
                    </a:cubicBezTo>
                    <a:cubicBezTo>
                      <a:pt x="222" y="20"/>
                      <a:pt x="202" y="0"/>
                      <a:pt x="17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vert="horz" wrap="square" lIns="45720" tIns="22860" rIns="45720" bIns="2286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29" name="Freeform 404">
                <a:extLst>
                  <a:ext uri="{FF2B5EF4-FFF2-40B4-BE49-F238E27FC236}">
                    <a16:creationId xmlns:a16="http://schemas.microsoft.com/office/drawing/2014/main" id="{2D62F822-40FA-A33F-8C2E-4F66E4740188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 flipH="1">
                <a:off x="17303224" y="4808019"/>
                <a:ext cx="1824210" cy="703082"/>
              </a:xfrm>
              <a:custGeom>
                <a:avLst/>
                <a:gdLst>
                  <a:gd name="connsiteX0" fmla="*/ 1824210 w 1824210"/>
                  <a:gd name="connsiteY0" fmla="*/ 72330 h 703082"/>
                  <a:gd name="connsiteX1" fmla="*/ 1824210 w 1824210"/>
                  <a:gd name="connsiteY1" fmla="*/ 0 h 703082"/>
                  <a:gd name="connsiteX2" fmla="*/ 1626998 w 1824210"/>
                  <a:gd name="connsiteY2" fmla="*/ 345474 h 703082"/>
                  <a:gd name="connsiteX3" fmla="*/ 1002494 w 1824210"/>
                  <a:gd name="connsiteY3" fmla="*/ 607198 h 703082"/>
                  <a:gd name="connsiteX4" fmla="*/ 821716 w 1824210"/>
                  <a:gd name="connsiteY4" fmla="*/ 607198 h 703082"/>
                  <a:gd name="connsiteX5" fmla="*/ 188994 w 1824210"/>
                  <a:gd name="connsiteY5" fmla="*/ 345474 h 703082"/>
                  <a:gd name="connsiteX6" fmla="*/ 0 w 1824210"/>
                  <a:gd name="connsiteY6" fmla="*/ 0 h 703082"/>
                  <a:gd name="connsiteX7" fmla="*/ 0 w 1824210"/>
                  <a:gd name="connsiteY7" fmla="*/ 24406 h 703082"/>
                  <a:gd name="connsiteX8" fmla="*/ 0 w 1824210"/>
                  <a:gd name="connsiteY8" fmla="*/ 72330 h 703082"/>
                  <a:gd name="connsiteX9" fmla="*/ 188994 w 1824210"/>
                  <a:gd name="connsiteY9" fmla="*/ 417804 h 703082"/>
                  <a:gd name="connsiteX10" fmla="*/ 821716 w 1824210"/>
                  <a:gd name="connsiteY10" fmla="*/ 679528 h 703082"/>
                  <a:gd name="connsiteX11" fmla="*/ 1002494 w 1824210"/>
                  <a:gd name="connsiteY11" fmla="*/ 679528 h 703082"/>
                  <a:gd name="connsiteX12" fmla="*/ 1626998 w 1824210"/>
                  <a:gd name="connsiteY12" fmla="*/ 417804 h 703082"/>
                  <a:gd name="connsiteX13" fmla="*/ 1824210 w 1824210"/>
                  <a:gd name="connsiteY13" fmla="*/ 72330 h 7030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824210" h="703082">
                    <a:moveTo>
                      <a:pt x="1824210" y="72330"/>
                    </a:moveTo>
                    <a:lnTo>
                      <a:pt x="1824210" y="0"/>
                    </a:lnTo>
                    <a:cubicBezTo>
                      <a:pt x="1824210" y="157034"/>
                      <a:pt x="1750256" y="293130"/>
                      <a:pt x="1626998" y="345474"/>
                    </a:cubicBezTo>
                    <a:cubicBezTo>
                      <a:pt x="1626998" y="345474"/>
                      <a:pt x="1626998" y="345474"/>
                      <a:pt x="1002494" y="607198"/>
                    </a:cubicBezTo>
                    <a:cubicBezTo>
                      <a:pt x="944973" y="638604"/>
                      <a:pt x="879236" y="638604"/>
                      <a:pt x="821716" y="607198"/>
                    </a:cubicBezTo>
                    <a:cubicBezTo>
                      <a:pt x="821716" y="607198"/>
                      <a:pt x="821716" y="607198"/>
                      <a:pt x="188994" y="345474"/>
                    </a:cubicBezTo>
                    <a:cubicBezTo>
                      <a:pt x="73954" y="293130"/>
                      <a:pt x="0" y="157034"/>
                      <a:pt x="0" y="0"/>
                    </a:cubicBezTo>
                    <a:lnTo>
                      <a:pt x="0" y="24406"/>
                    </a:lnTo>
                    <a:cubicBezTo>
                      <a:pt x="0" y="72330"/>
                      <a:pt x="0" y="72330"/>
                      <a:pt x="0" y="72330"/>
                    </a:cubicBezTo>
                    <a:cubicBezTo>
                      <a:pt x="0" y="229364"/>
                      <a:pt x="73954" y="365460"/>
                      <a:pt x="188994" y="417804"/>
                    </a:cubicBezTo>
                    <a:cubicBezTo>
                      <a:pt x="821716" y="679528"/>
                      <a:pt x="821716" y="679528"/>
                      <a:pt x="821716" y="679528"/>
                    </a:cubicBezTo>
                    <a:cubicBezTo>
                      <a:pt x="879236" y="710934"/>
                      <a:pt x="944973" y="710934"/>
                      <a:pt x="1002494" y="679528"/>
                    </a:cubicBezTo>
                    <a:cubicBezTo>
                      <a:pt x="1626998" y="417804"/>
                      <a:pt x="1626998" y="417804"/>
                      <a:pt x="1626998" y="417804"/>
                    </a:cubicBezTo>
                    <a:cubicBezTo>
                      <a:pt x="1750256" y="365460"/>
                      <a:pt x="1824210" y="229364"/>
                      <a:pt x="1824210" y="72330"/>
                    </a:cubicBezTo>
                    <a:close/>
                  </a:path>
                </a:pathLst>
              </a:custGeom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vert="horz" wrap="square" lIns="45720" tIns="22860" rIns="45720" bIns="22860" numCol="1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900"/>
              </a:p>
            </p:txBody>
          </p:sp>
          <p:sp>
            <p:nvSpPr>
              <p:cNvPr id="30" name="Freeform 405">
                <a:extLst>
                  <a:ext uri="{FF2B5EF4-FFF2-40B4-BE49-F238E27FC236}">
                    <a16:creationId xmlns:a16="http://schemas.microsoft.com/office/drawing/2014/main" id="{7FED5C2A-2171-6550-B7FE-FA6352297321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 flipH="1">
                <a:off x="18601039" y="4119580"/>
                <a:ext cx="1824210" cy="2080866"/>
              </a:xfrm>
              <a:custGeom>
                <a:avLst/>
                <a:gdLst>
                  <a:gd name="connsiteX0" fmla="*/ 1824210 w 1824210"/>
                  <a:gd name="connsiteY0" fmla="*/ 633042 h 2080866"/>
                  <a:gd name="connsiteX1" fmla="*/ 1824210 w 1824210"/>
                  <a:gd name="connsiteY1" fmla="*/ 602602 h 2080866"/>
                  <a:gd name="connsiteX2" fmla="*/ 1824210 w 1824210"/>
                  <a:gd name="connsiteY2" fmla="*/ 471102 h 2080866"/>
                  <a:gd name="connsiteX3" fmla="*/ 1454438 w 1824210"/>
                  <a:gd name="connsiteY3" fmla="*/ 0 h 2080866"/>
                  <a:gd name="connsiteX4" fmla="*/ 369772 w 1824210"/>
                  <a:gd name="connsiteY4" fmla="*/ 0 h 2080866"/>
                  <a:gd name="connsiteX5" fmla="*/ 0 w 1824210"/>
                  <a:gd name="connsiteY5" fmla="*/ 471102 h 2080866"/>
                  <a:gd name="connsiteX6" fmla="*/ 0 w 1824210"/>
                  <a:gd name="connsiteY6" fmla="*/ 2041442 h 2080866"/>
                  <a:gd name="connsiteX7" fmla="*/ 4664 w 1824210"/>
                  <a:gd name="connsiteY7" fmla="*/ 2080866 h 2080866"/>
                  <a:gd name="connsiteX8" fmla="*/ 4664 w 1824210"/>
                  <a:gd name="connsiteY8" fmla="*/ 2066701 h 2080866"/>
                  <a:gd name="connsiteX9" fmla="*/ 4664 w 1824210"/>
                  <a:gd name="connsiteY9" fmla="*/ 692654 h 2080866"/>
                  <a:gd name="connsiteX10" fmla="*/ 374436 w 1824210"/>
                  <a:gd name="connsiteY10" fmla="*/ 221552 h 2080866"/>
                  <a:gd name="connsiteX11" fmla="*/ 1459102 w 1824210"/>
                  <a:gd name="connsiteY11" fmla="*/ 221552 h 2080866"/>
                  <a:gd name="connsiteX12" fmla="*/ 1821411 w 1824210"/>
                  <a:gd name="connsiteY12" fmla="*/ 597268 h 2080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824210" h="2080866">
                    <a:moveTo>
                      <a:pt x="1824210" y="633042"/>
                    </a:moveTo>
                    <a:lnTo>
                      <a:pt x="1824210" y="602602"/>
                    </a:lnTo>
                    <a:cubicBezTo>
                      <a:pt x="1824210" y="471102"/>
                      <a:pt x="1824210" y="471102"/>
                      <a:pt x="1824210" y="471102"/>
                    </a:cubicBezTo>
                    <a:cubicBezTo>
                      <a:pt x="1824210" y="209378"/>
                      <a:pt x="1659867" y="0"/>
                      <a:pt x="1454438" y="0"/>
                    </a:cubicBezTo>
                    <a:cubicBezTo>
                      <a:pt x="369772" y="0"/>
                      <a:pt x="369772" y="0"/>
                      <a:pt x="369772" y="0"/>
                    </a:cubicBezTo>
                    <a:cubicBezTo>
                      <a:pt x="164343" y="0"/>
                      <a:pt x="0" y="209378"/>
                      <a:pt x="0" y="471102"/>
                    </a:cubicBezTo>
                    <a:cubicBezTo>
                      <a:pt x="0" y="2041442"/>
                      <a:pt x="0" y="2041442"/>
                      <a:pt x="0" y="2041442"/>
                    </a:cubicBezTo>
                    <a:lnTo>
                      <a:pt x="4664" y="2080866"/>
                    </a:lnTo>
                    <a:lnTo>
                      <a:pt x="4664" y="2066701"/>
                    </a:lnTo>
                    <a:cubicBezTo>
                      <a:pt x="4664" y="1870409"/>
                      <a:pt x="4664" y="1477824"/>
                      <a:pt x="4664" y="692654"/>
                    </a:cubicBezTo>
                    <a:cubicBezTo>
                      <a:pt x="4664" y="430930"/>
                      <a:pt x="169007" y="221552"/>
                      <a:pt x="374436" y="221552"/>
                    </a:cubicBezTo>
                    <a:cubicBezTo>
                      <a:pt x="374436" y="221552"/>
                      <a:pt x="374436" y="221552"/>
                      <a:pt x="1459102" y="221552"/>
                    </a:cubicBezTo>
                    <a:cubicBezTo>
                      <a:pt x="1638852" y="221552"/>
                      <a:pt x="1787146" y="381858"/>
                      <a:pt x="1821411" y="597268"/>
                    </a:cubicBezTo>
                    <a:close/>
                  </a:path>
                </a:pathLst>
              </a:custGeom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vert="horz" wrap="square" lIns="45720" tIns="22860" rIns="45720" bIns="22860" numCol="1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900"/>
              </a:p>
            </p:txBody>
          </p:sp>
        </p:grp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5903BFCB-BA34-89AF-98A8-6A27BCF9186A}"/>
                </a:ext>
              </a:extLst>
            </p:cNvPr>
            <p:cNvSpPr txBox="1"/>
            <p:nvPr/>
          </p:nvSpPr>
          <p:spPr>
            <a:xfrm flipH="1">
              <a:off x="2743224" y="7625209"/>
              <a:ext cx="2339984" cy="72327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endParaRPr lang="en-US" sz="1750" b="1">
                <a:solidFill>
                  <a:schemeClr val="bg1"/>
                </a:solidFill>
                <a:latin typeface="Lato Black" charset="0"/>
                <a:ea typeface="Lato Black" charset="0"/>
                <a:cs typeface="Lato Black" charset="0"/>
              </a:endParaRPr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234C21AB-54D5-372B-FA7F-8BD28FA10024}"/>
              </a:ext>
            </a:extLst>
          </p:cNvPr>
          <p:cNvSpPr txBox="1"/>
          <p:nvPr userDrawn="1"/>
        </p:nvSpPr>
        <p:spPr>
          <a:xfrm flipH="1">
            <a:off x="4406773" y="3677684"/>
            <a:ext cx="978416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4000" b="1">
                <a:solidFill>
                  <a:schemeClr val="bg1"/>
                </a:solidFill>
                <a:latin typeface="Lato Black" charset="0"/>
                <a:ea typeface="Lato Black" charset="0"/>
                <a:cs typeface="Lato Black" charset="0"/>
              </a:rPr>
              <a:t>2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2B3BBC8-F706-B917-1863-C6C2A528FFCA}"/>
              </a:ext>
            </a:extLst>
          </p:cNvPr>
          <p:cNvSpPr txBox="1"/>
          <p:nvPr userDrawn="1"/>
        </p:nvSpPr>
        <p:spPr>
          <a:xfrm flipH="1">
            <a:off x="4368643" y="4921092"/>
            <a:ext cx="978416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4000" b="1">
                <a:solidFill>
                  <a:schemeClr val="bg1"/>
                </a:solidFill>
                <a:latin typeface="Lato Black" charset="0"/>
                <a:ea typeface="Lato Black" charset="0"/>
                <a:cs typeface="Lato Black" charset="0"/>
              </a:rPr>
              <a:t>3</a:t>
            </a:r>
          </a:p>
        </p:txBody>
      </p:sp>
      <p:sp>
        <p:nvSpPr>
          <p:cNvPr id="33" name="Text Placeholder 232">
            <a:extLst>
              <a:ext uri="{FF2B5EF4-FFF2-40B4-BE49-F238E27FC236}">
                <a16:creationId xmlns:a16="http://schemas.microsoft.com/office/drawing/2014/main" id="{84459BC4-6BAF-AC8D-2E5C-DA0D5D08204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03069" y="2610142"/>
            <a:ext cx="4289425" cy="447675"/>
          </a:xfrm>
        </p:spPr>
        <p:txBody>
          <a:bodyPr anchor="ctr"/>
          <a:lstStyle>
            <a:lvl1pPr marL="0" indent="0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content</a:t>
            </a:r>
          </a:p>
        </p:txBody>
      </p:sp>
      <p:sp>
        <p:nvSpPr>
          <p:cNvPr id="34" name="Text Placeholder 232">
            <a:extLst>
              <a:ext uri="{FF2B5EF4-FFF2-40B4-BE49-F238E27FC236}">
                <a16:creationId xmlns:a16="http://schemas.microsoft.com/office/drawing/2014/main" id="{880DE9DE-9B94-7A98-3C05-529173583AC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03069" y="3842239"/>
            <a:ext cx="4289425" cy="447675"/>
          </a:xfrm>
        </p:spPr>
        <p:txBody>
          <a:bodyPr anchor="ctr"/>
          <a:lstStyle>
            <a:lvl1pPr marL="0" indent="0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content</a:t>
            </a:r>
          </a:p>
        </p:txBody>
      </p:sp>
      <p:sp>
        <p:nvSpPr>
          <p:cNvPr id="35" name="Text Placeholder 232">
            <a:extLst>
              <a:ext uri="{FF2B5EF4-FFF2-40B4-BE49-F238E27FC236}">
                <a16:creationId xmlns:a16="http://schemas.microsoft.com/office/drawing/2014/main" id="{3C90619E-F558-24C7-A650-503322FA14C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02891" y="5085585"/>
            <a:ext cx="4289425" cy="447675"/>
          </a:xfrm>
        </p:spPr>
        <p:txBody>
          <a:bodyPr anchor="ctr"/>
          <a:lstStyle>
            <a:lvl1pPr marL="0" indent="0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content</a:t>
            </a:r>
          </a:p>
        </p:txBody>
      </p:sp>
      <p:pic>
        <p:nvPicPr>
          <p:cNvPr id="36" name="Picture 35" descr="A green letter on a black background&#10;&#10;Description automatically generated">
            <a:extLst>
              <a:ext uri="{FF2B5EF4-FFF2-40B4-BE49-F238E27FC236}">
                <a16:creationId xmlns:a16="http://schemas.microsoft.com/office/drawing/2014/main" id="{4D349D93-E143-7C9B-987F-0CB6A9ED8A32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668" y="809324"/>
            <a:ext cx="8912389" cy="1582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836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AF8B8FF-8126-8355-EC17-F47AA777F2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9F1A1C-603A-4686-8F2E-42BAB0BD911B}" type="datetime1">
              <a:rPr lang="vi-VN" smtClean="0"/>
              <a:t>10/10/2024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C5BB93A-E85C-0C74-A40F-CADFD623D7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Hành trang công dân số lớp 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7FD569A-9E0E-2E2F-FB86-52A155557E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1AD1B-201A-4EFC-8B98-E6BC70A7F178}" type="slidenum">
              <a:rPr lang="en-US" smtClean="0"/>
              <a:t>‹#›</a:t>
            </a:fld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C1D46744-FA76-FC0E-0ED1-91E9E257920E}"/>
              </a:ext>
            </a:extLst>
          </p:cNvPr>
          <p:cNvGrpSpPr/>
          <p:nvPr userDrawn="1"/>
        </p:nvGrpSpPr>
        <p:grpSpPr>
          <a:xfrm>
            <a:off x="4071489" y="2375279"/>
            <a:ext cx="6770207" cy="912332"/>
            <a:chOff x="2042439" y="3480995"/>
            <a:chExt cx="15354011" cy="1824663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B67138F8-4F91-7ED8-7881-15C184DD32EF}"/>
                </a:ext>
              </a:extLst>
            </p:cNvPr>
            <p:cNvGrpSpPr/>
            <p:nvPr/>
          </p:nvGrpSpPr>
          <p:grpSpPr>
            <a:xfrm flipH="1">
              <a:off x="2042439" y="3480995"/>
              <a:ext cx="15354011" cy="1824663"/>
              <a:chOff x="9356209" y="4247455"/>
              <a:chExt cx="11197368" cy="1824663"/>
            </a:xfrm>
          </p:grpSpPr>
          <p:sp>
            <p:nvSpPr>
              <p:cNvPr id="9" name="Freeform 374">
                <a:extLst>
                  <a:ext uri="{FF2B5EF4-FFF2-40B4-BE49-F238E27FC236}">
                    <a16:creationId xmlns:a16="http://schemas.microsoft.com/office/drawing/2014/main" id="{0E824FC7-6570-AF2F-0D78-17774035FFA1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 flipH="1">
                <a:off x="13283007" y="429980"/>
                <a:ext cx="1619003" cy="9472600"/>
              </a:xfrm>
              <a:custGeom>
                <a:avLst/>
                <a:gdLst>
                  <a:gd name="connsiteX0" fmla="*/ 2043357 w 2043357"/>
                  <a:gd name="connsiteY0" fmla="*/ 773124 h 8979362"/>
                  <a:gd name="connsiteX1" fmla="*/ 2043357 w 2043357"/>
                  <a:gd name="connsiteY1" fmla="*/ 8968240 h 8979362"/>
                  <a:gd name="connsiteX2" fmla="*/ 2042744 w 2043357"/>
                  <a:gd name="connsiteY2" fmla="*/ 8979362 h 8979362"/>
                  <a:gd name="connsiteX3" fmla="*/ 614 w 2043357"/>
                  <a:gd name="connsiteY3" fmla="*/ 8979362 h 8979362"/>
                  <a:gd name="connsiteX4" fmla="*/ 0 w 2043357"/>
                  <a:gd name="connsiteY4" fmla="*/ 8968240 h 8979362"/>
                  <a:gd name="connsiteX5" fmla="*/ 0 w 2043357"/>
                  <a:gd name="connsiteY5" fmla="*/ 773124 h 8979362"/>
                  <a:gd name="connsiteX6" fmla="*/ 414194 w 2043357"/>
                  <a:gd name="connsiteY6" fmla="*/ 0 h 8979362"/>
                  <a:gd name="connsiteX7" fmla="*/ 1629163 w 2043357"/>
                  <a:gd name="connsiteY7" fmla="*/ 0 h 8979362"/>
                  <a:gd name="connsiteX8" fmla="*/ 2043357 w 2043357"/>
                  <a:gd name="connsiteY8" fmla="*/ 773124 h 89793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043357" h="8979362">
                    <a:moveTo>
                      <a:pt x="2043357" y="773124"/>
                    </a:moveTo>
                    <a:cubicBezTo>
                      <a:pt x="2043357" y="8968240"/>
                      <a:pt x="2043357" y="8968240"/>
                      <a:pt x="2043357" y="8968240"/>
                    </a:cubicBezTo>
                    <a:lnTo>
                      <a:pt x="2042744" y="8979362"/>
                    </a:lnTo>
                    <a:lnTo>
                      <a:pt x="614" y="8979362"/>
                    </a:lnTo>
                    <a:lnTo>
                      <a:pt x="0" y="8968240"/>
                    </a:lnTo>
                    <a:cubicBezTo>
                      <a:pt x="0" y="773124"/>
                      <a:pt x="0" y="773124"/>
                      <a:pt x="0" y="773124"/>
                    </a:cubicBezTo>
                    <a:cubicBezTo>
                      <a:pt x="0" y="343611"/>
                      <a:pt x="184086" y="0"/>
                      <a:pt x="414194" y="0"/>
                    </a:cubicBezTo>
                    <a:cubicBezTo>
                      <a:pt x="1629163" y="0"/>
                      <a:pt x="1629163" y="0"/>
                      <a:pt x="1629163" y="0"/>
                    </a:cubicBezTo>
                    <a:cubicBezTo>
                      <a:pt x="1859271" y="0"/>
                      <a:pt x="2043357" y="343611"/>
                      <a:pt x="2043357" y="773124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45720" tIns="22860" rIns="45720" bIns="22860" numCol="1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900"/>
              </a:p>
            </p:txBody>
          </p:sp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EC13FA41-2BF8-69D5-9F94-1931823507C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0800000" flipH="1">
                <a:off x="9632183" y="4347861"/>
                <a:ext cx="1167104" cy="1644143"/>
              </a:xfrm>
              <a:prstGeom prst="rect">
                <a:avLst/>
              </a:prstGeom>
            </p:spPr>
          </p:pic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D5277D8F-BDE9-C7CE-29A1-2F427CC58C3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0800000">
                <a:off x="16734357" y="4346737"/>
                <a:ext cx="1904480" cy="1567285"/>
              </a:xfrm>
              <a:prstGeom prst="rect">
                <a:avLst/>
              </a:prstGeom>
            </p:spPr>
          </p:pic>
          <p:sp>
            <p:nvSpPr>
              <p:cNvPr id="12" name="Freeform 41">
                <a:extLst>
                  <a:ext uri="{FF2B5EF4-FFF2-40B4-BE49-F238E27FC236}">
                    <a16:creationId xmlns:a16="http://schemas.microsoft.com/office/drawing/2014/main" id="{07ECB7C0-08D6-EB6C-301C-62C4B63FE0AD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 flipH="1">
                <a:off x="18291707" y="3819537"/>
                <a:ext cx="1824211" cy="2680048"/>
              </a:xfrm>
              <a:custGeom>
                <a:avLst/>
                <a:gdLst>
                  <a:gd name="T0" fmla="*/ 177 w 222"/>
                  <a:gd name="T1" fmla="*/ 0 h 256"/>
                  <a:gd name="T2" fmla="*/ 45 w 222"/>
                  <a:gd name="T3" fmla="*/ 0 h 256"/>
                  <a:gd name="T4" fmla="*/ 0 w 222"/>
                  <a:gd name="T5" fmla="*/ 45 h 256"/>
                  <a:gd name="T6" fmla="*/ 0 w 222"/>
                  <a:gd name="T7" fmla="*/ 195 h 256"/>
                  <a:gd name="T8" fmla="*/ 23 w 222"/>
                  <a:gd name="T9" fmla="*/ 228 h 256"/>
                  <a:gd name="T10" fmla="*/ 100 w 222"/>
                  <a:gd name="T11" fmla="*/ 253 h 256"/>
                  <a:gd name="T12" fmla="*/ 122 w 222"/>
                  <a:gd name="T13" fmla="*/ 253 h 256"/>
                  <a:gd name="T14" fmla="*/ 198 w 222"/>
                  <a:gd name="T15" fmla="*/ 228 h 256"/>
                  <a:gd name="T16" fmla="*/ 222 w 222"/>
                  <a:gd name="T17" fmla="*/ 195 h 256"/>
                  <a:gd name="T18" fmla="*/ 222 w 222"/>
                  <a:gd name="T19" fmla="*/ 45 h 256"/>
                  <a:gd name="T20" fmla="*/ 177 w 222"/>
                  <a:gd name="T21" fmla="*/ 0 h 2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22" h="256">
                    <a:moveTo>
                      <a:pt x="177" y="0"/>
                    </a:moveTo>
                    <a:cubicBezTo>
                      <a:pt x="45" y="0"/>
                      <a:pt x="45" y="0"/>
                      <a:pt x="45" y="0"/>
                    </a:cubicBezTo>
                    <a:cubicBezTo>
                      <a:pt x="20" y="0"/>
                      <a:pt x="0" y="20"/>
                      <a:pt x="0" y="45"/>
                    </a:cubicBezTo>
                    <a:cubicBezTo>
                      <a:pt x="0" y="195"/>
                      <a:pt x="0" y="195"/>
                      <a:pt x="0" y="195"/>
                    </a:cubicBezTo>
                    <a:cubicBezTo>
                      <a:pt x="0" y="210"/>
                      <a:pt x="9" y="223"/>
                      <a:pt x="23" y="228"/>
                    </a:cubicBezTo>
                    <a:cubicBezTo>
                      <a:pt x="100" y="253"/>
                      <a:pt x="100" y="253"/>
                      <a:pt x="100" y="253"/>
                    </a:cubicBezTo>
                    <a:cubicBezTo>
                      <a:pt x="107" y="256"/>
                      <a:pt x="115" y="256"/>
                      <a:pt x="122" y="253"/>
                    </a:cubicBezTo>
                    <a:cubicBezTo>
                      <a:pt x="198" y="228"/>
                      <a:pt x="198" y="228"/>
                      <a:pt x="198" y="228"/>
                    </a:cubicBezTo>
                    <a:cubicBezTo>
                      <a:pt x="213" y="223"/>
                      <a:pt x="222" y="210"/>
                      <a:pt x="222" y="195"/>
                    </a:cubicBezTo>
                    <a:cubicBezTo>
                      <a:pt x="222" y="45"/>
                      <a:pt x="222" y="45"/>
                      <a:pt x="222" y="45"/>
                    </a:cubicBezTo>
                    <a:cubicBezTo>
                      <a:pt x="222" y="20"/>
                      <a:pt x="202" y="0"/>
                      <a:pt x="1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45720" tIns="22860" rIns="45720" bIns="2286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13" name="Freeform 378">
                <a:extLst>
                  <a:ext uri="{FF2B5EF4-FFF2-40B4-BE49-F238E27FC236}">
                    <a16:creationId xmlns:a16="http://schemas.microsoft.com/office/drawing/2014/main" id="{8B0A95D0-4CFD-4C5A-4179-8AB7EC8042ED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 flipH="1">
                <a:off x="17303224" y="4808019"/>
                <a:ext cx="1824210" cy="703082"/>
              </a:xfrm>
              <a:custGeom>
                <a:avLst/>
                <a:gdLst>
                  <a:gd name="connsiteX0" fmla="*/ 1824210 w 1824210"/>
                  <a:gd name="connsiteY0" fmla="*/ 72330 h 703082"/>
                  <a:gd name="connsiteX1" fmla="*/ 1824210 w 1824210"/>
                  <a:gd name="connsiteY1" fmla="*/ 0 h 703082"/>
                  <a:gd name="connsiteX2" fmla="*/ 1626998 w 1824210"/>
                  <a:gd name="connsiteY2" fmla="*/ 345474 h 703082"/>
                  <a:gd name="connsiteX3" fmla="*/ 1002494 w 1824210"/>
                  <a:gd name="connsiteY3" fmla="*/ 607198 h 703082"/>
                  <a:gd name="connsiteX4" fmla="*/ 821716 w 1824210"/>
                  <a:gd name="connsiteY4" fmla="*/ 607198 h 703082"/>
                  <a:gd name="connsiteX5" fmla="*/ 188994 w 1824210"/>
                  <a:gd name="connsiteY5" fmla="*/ 345474 h 703082"/>
                  <a:gd name="connsiteX6" fmla="*/ 0 w 1824210"/>
                  <a:gd name="connsiteY6" fmla="*/ 0 h 703082"/>
                  <a:gd name="connsiteX7" fmla="*/ 0 w 1824210"/>
                  <a:gd name="connsiteY7" fmla="*/ 24406 h 703082"/>
                  <a:gd name="connsiteX8" fmla="*/ 0 w 1824210"/>
                  <a:gd name="connsiteY8" fmla="*/ 72330 h 703082"/>
                  <a:gd name="connsiteX9" fmla="*/ 188994 w 1824210"/>
                  <a:gd name="connsiteY9" fmla="*/ 417804 h 703082"/>
                  <a:gd name="connsiteX10" fmla="*/ 821716 w 1824210"/>
                  <a:gd name="connsiteY10" fmla="*/ 679528 h 703082"/>
                  <a:gd name="connsiteX11" fmla="*/ 1002494 w 1824210"/>
                  <a:gd name="connsiteY11" fmla="*/ 679528 h 703082"/>
                  <a:gd name="connsiteX12" fmla="*/ 1626998 w 1824210"/>
                  <a:gd name="connsiteY12" fmla="*/ 417804 h 703082"/>
                  <a:gd name="connsiteX13" fmla="*/ 1824210 w 1824210"/>
                  <a:gd name="connsiteY13" fmla="*/ 72330 h 7030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824210" h="703082">
                    <a:moveTo>
                      <a:pt x="1824210" y="72330"/>
                    </a:moveTo>
                    <a:lnTo>
                      <a:pt x="1824210" y="0"/>
                    </a:lnTo>
                    <a:cubicBezTo>
                      <a:pt x="1824210" y="157034"/>
                      <a:pt x="1750256" y="293130"/>
                      <a:pt x="1626998" y="345474"/>
                    </a:cubicBezTo>
                    <a:cubicBezTo>
                      <a:pt x="1626998" y="345474"/>
                      <a:pt x="1626998" y="345474"/>
                      <a:pt x="1002494" y="607198"/>
                    </a:cubicBezTo>
                    <a:cubicBezTo>
                      <a:pt x="944973" y="638604"/>
                      <a:pt x="879236" y="638604"/>
                      <a:pt x="821716" y="607198"/>
                    </a:cubicBezTo>
                    <a:cubicBezTo>
                      <a:pt x="821716" y="607198"/>
                      <a:pt x="821716" y="607198"/>
                      <a:pt x="188994" y="345474"/>
                    </a:cubicBezTo>
                    <a:cubicBezTo>
                      <a:pt x="73954" y="293130"/>
                      <a:pt x="0" y="157034"/>
                      <a:pt x="0" y="0"/>
                    </a:cubicBezTo>
                    <a:lnTo>
                      <a:pt x="0" y="24406"/>
                    </a:lnTo>
                    <a:cubicBezTo>
                      <a:pt x="0" y="72330"/>
                      <a:pt x="0" y="72330"/>
                      <a:pt x="0" y="72330"/>
                    </a:cubicBezTo>
                    <a:cubicBezTo>
                      <a:pt x="0" y="229364"/>
                      <a:pt x="73954" y="365460"/>
                      <a:pt x="188994" y="417804"/>
                    </a:cubicBezTo>
                    <a:cubicBezTo>
                      <a:pt x="821716" y="679528"/>
                      <a:pt x="821716" y="679528"/>
                      <a:pt x="821716" y="679528"/>
                    </a:cubicBezTo>
                    <a:cubicBezTo>
                      <a:pt x="879236" y="710934"/>
                      <a:pt x="944973" y="710934"/>
                      <a:pt x="1002494" y="679528"/>
                    </a:cubicBezTo>
                    <a:cubicBezTo>
                      <a:pt x="1626998" y="417804"/>
                      <a:pt x="1626998" y="417804"/>
                      <a:pt x="1626998" y="417804"/>
                    </a:cubicBezTo>
                    <a:cubicBezTo>
                      <a:pt x="1750256" y="365460"/>
                      <a:pt x="1824210" y="229364"/>
                      <a:pt x="1824210" y="72330"/>
                    </a:cubicBez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vert="horz" wrap="square" lIns="45720" tIns="22860" rIns="45720" bIns="22860" numCol="1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900"/>
              </a:p>
            </p:txBody>
          </p:sp>
          <p:sp>
            <p:nvSpPr>
              <p:cNvPr id="14" name="Freeform 379">
                <a:extLst>
                  <a:ext uri="{FF2B5EF4-FFF2-40B4-BE49-F238E27FC236}">
                    <a16:creationId xmlns:a16="http://schemas.microsoft.com/office/drawing/2014/main" id="{2620B24E-7ACB-61B8-5B87-EADB061EC308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 flipH="1">
                <a:off x="18601039" y="4119580"/>
                <a:ext cx="1824210" cy="2080866"/>
              </a:xfrm>
              <a:custGeom>
                <a:avLst/>
                <a:gdLst>
                  <a:gd name="connsiteX0" fmla="*/ 1824210 w 1824210"/>
                  <a:gd name="connsiteY0" fmla="*/ 633042 h 2080866"/>
                  <a:gd name="connsiteX1" fmla="*/ 1824210 w 1824210"/>
                  <a:gd name="connsiteY1" fmla="*/ 602602 h 2080866"/>
                  <a:gd name="connsiteX2" fmla="*/ 1824210 w 1824210"/>
                  <a:gd name="connsiteY2" fmla="*/ 471102 h 2080866"/>
                  <a:gd name="connsiteX3" fmla="*/ 1454438 w 1824210"/>
                  <a:gd name="connsiteY3" fmla="*/ 0 h 2080866"/>
                  <a:gd name="connsiteX4" fmla="*/ 369772 w 1824210"/>
                  <a:gd name="connsiteY4" fmla="*/ 0 h 2080866"/>
                  <a:gd name="connsiteX5" fmla="*/ 0 w 1824210"/>
                  <a:gd name="connsiteY5" fmla="*/ 471102 h 2080866"/>
                  <a:gd name="connsiteX6" fmla="*/ 0 w 1824210"/>
                  <a:gd name="connsiteY6" fmla="*/ 2041442 h 2080866"/>
                  <a:gd name="connsiteX7" fmla="*/ 4664 w 1824210"/>
                  <a:gd name="connsiteY7" fmla="*/ 2080866 h 2080866"/>
                  <a:gd name="connsiteX8" fmla="*/ 4664 w 1824210"/>
                  <a:gd name="connsiteY8" fmla="*/ 2066701 h 2080866"/>
                  <a:gd name="connsiteX9" fmla="*/ 4664 w 1824210"/>
                  <a:gd name="connsiteY9" fmla="*/ 692654 h 2080866"/>
                  <a:gd name="connsiteX10" fmla="*/ 374436 w 1824210"/>
                  <a:gd name="connsiteY10" fmla="*/ 221552 h 2080866"/>
                  <a:gd name="connsiteX11" fmla="*/ 1459102 w 1824210"/>
                  <a:gd name="connsiteY11" fmla="*/ 221552 h 2080866"/>
                  <a:gd name="connsiteX12" fmla="*/ 1821411 w 1824210"/>
                  <a:gd name="connsiteY12" fmla="*/ 597268 h 2080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824210" h="2080866">
                    <a:moveTo>
                      <a:pt x="1824210" y="633042"/>
                    </a:moveTo>
                    <a:lnTo>
                      <a:pt x="1824210" y="602602"/>
                    </a:lnTo>
                    <a:cubicBezTo>
                      <a:pt x="1824210" y="471102"/>
                      <a:pt x="1824210" y="471102"/>
                      <a:pt x="1824210" y="471102"/>
                    </a:cubicBezTo>
                    <a:cubicBezTo>
                      <a:pt x="1824210" y="209378"/>
                      <a:pt x="1659867" y="0"/>
                      <a:pt x="1454438" y="0"/>
                    </a:cubicBezTo>
                    <a:cubicBezTo>
                      <a:pt x="369772" y="0"/>
                      <a:pt x="369772" y="0"/>
                      <a:pt x="369772" y="0"/>
                    </a:cubicBezTo>
                    <a:cubicBezTo>
                      <a:pt x="164343" y="0"/>
                      <a:pt x="0" y="209378"/>
                      <a:pt x="0" y="471102"/>
                    </a:cubicBezTo>
                    <a:cubicBezTo>
                      <a:pt x="0" y="2041442"/>
                      <a:pt x="0" y="2041442"/>
                      <a:pt x="0" y="2041442"/>
                    </a:cubicBezTo>
                    <a:lnTo>
                      <a:pt x="4664" y="2080866"/>
                    </a:lnTo>
                    <a:lnTo>
                      <a:pt x="4664" y="2066701"/>
                    </a:lnTo>
                    <a:cubicBezTo>
                      <a:pt x="4664" y="1870409"/>
                      <a:pt x="4664" y="1477824"/>
                      <a:pt x="4664" y="692654"/>
                    </a:cubicBezTo>
                    <a:cubicBezTo>
                      <a:pt x="4664" y="430930"/>
                      <a:pt x="169007" y="221552"/>
                      <a:pt x="374436" y="221552"/>
                    </a:cubicBezTo>
                    <a:cubicBezTo>
                      <a:pt x="374436" y="221552"/>
                      <a:pt x="374436" y="221552"/>
                      <a:pt x="1459102" y="221552"/>
                    </a:cubicBezTo>
                    <a:cubicBezTo>
                      <a:pt x="1638852" y="221552"/>
                      <a:pt x="1787146" y="381858"/>
                      <a:pt x="1821411" y="597268"/>
                    </a:cubicBez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vert="horz" wrap="square" lIns="45720" tIns="22860" rIns="45720" bIns="22860" numCol="1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900"/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9FC2D50-A144-1CA0-4014-BEEEB9038E47}"/>
                </a:ext>
              </a:extLst>
            </p:cNvPr>
            <p:cNvSpPr txBox="1"/>
            <p:nvPr/>
          </p:nvSpPr>
          <p:spPr>
            <a:xfrm flipH="1">
              <a:off x="2745924" y="3672613"/>
              <a:ext cx="2218929" cy="141577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4000" b="1">
                  <a:solidFill>
                    <a:schemeClr val="bg1"/>
                  </a:solidFill>
                  <a:latin typeface="Lato Black" charset="0"/>
                  <a:ea typeface="Lato Black" charset="0"/>
                  <a:cs typeface="Lato Black" charset="0"/>
                </a:rPr>
                <a:t>1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46F9082A-F324-F72B-C8C8-290DDD8AA6CC}"/>
              </a:ext>
            </a:extLst>
          </p:cNvPr>
          <p:cNvGrpSpPr/>
          <p:nvPr userDrawn="1"/>
        </p:nvGrpSpPr>
        <p:grpSpPr>
          <a:xfrm>
            <a:off x="4079880" y="3594926"/>
            <a:ext cx="6758344" cy="912332"/>
            <a:chOff x="4079880" y="3594926"/>
            <a:chExt cx="6758344" cy="912332"/>
          </a:xfrm>
        </p:grpSpPr>
        <p:sp>
          <p:nvSpPr>
            <p:cNvPr id="16" name="Freeform 387">
              <a:extLst>
                <a:ext uri="{FF2B5EF4-FFF2-40B4-BE49-F238E27FC236}">
                  <a16:creationId xmlns:a16="http://schemas.microsoft.com/office/drawing/2014/main" id="{9FCD83CC-C278-4172-8562-E11176C64684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7575720" y="1196586"/>
              <a:ext cx="809502" cy="5715506"/>
            </a:xfrm>
            <a:custGeom>
              <a:avLst/>
              <a:gdLst>
                <a:gd name="connsiteX0" fmla="*/ 2043357 w 2043357"/>
                <a:gd name="connsiteY0" fmla="*/ 773124 h 8979362"/>
                <a:gd name="connsiteX1" fmla="*/ 2043357 w 2043357"/>
                <a:gd name="connsiteY1" fmla="*/ 8968240 h 8979362"/>
                <a:gd name="connsiteX2" fmla="*/ 2042744 w 2043357"/>
                <a:gd name="connsiteY2" fmla="*/ 8979362 h 8979362"/>
                <a:gd name="connsiteX3" fmla="*/ 614 w 2043357"/>
                <a:gd name="connsiteY3" fmla="*/ 8979362 h 8979362"/>
                <a:gd name="connsiteX4" fmla="*/ 0 w 2043357"/>
                <a:gd name="connsiteY4" fmla="*/ 8968240 h 8979362"/>
                <a:gd name="connsiteX5" fmla="*/ 0 w 2043357"/>
                <a:gd name="connsiteY5" fmla="*/ 773124 h 8979362"/>
                <a:gd name="connsiteX6" fmla="*/ 414194 w 2043357"/>
                <a:gd name="connsiteY6" fmla="*/ 0 h 8979362"/>
                <a:gd name="connsiteX7" fmla="*/ 1629163 w 2043357"/>
                <a:gd name="connsiteY7" fmla="*/ 0 h 8979362"/>
                <a:gd name="connsiteX8" fmla="*/ 2043357 w 2043357"/>
                <a:gd name="connsiteY8" fmla="*/ 773124 h 89793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43357" h="8979362">
                  <a:moveTo>
                    <a:pt x="2043357" y="773124"/>
                  </a:moveTo>
                  <a:cubicBezTo>
                    <a:pt x="2043357" y="8968240"/>
                    <a:pt x="2043357" y="8968240"/>
                    <a:pt x="2043357" y="8968240"/>
                  </a:cubicBezTo>
                  <a:lnTo>
                    <a:pt x="2042744" y="8979362"/>
                  </a:lnTo>
                  <a:lnTo>
                    <a:pt x="614" y="8979362"/>
                  </a:lnTo>
                  <a:lnTo>
                    <a:pt x="0" y="8968240"/>
                  </a:lnTo>
                  <a:cubicBezTo>
                    <a:pt x="0" y="773124"/>
                    <a:pt x="0" y="773124"/>
                    <a:pt x="0" y="773124"/>
                  </a:cubicBezTo>
                  <a:cubicBezTo>
                    <a:pt x="0" y="343611"/>
                    <a:pt x="184086" y="0"/>
                    <a:pt x="414194" y="0"/>
                  </a:cubicBezTo>
                  <a:cubicBezTo>
                    <a:pt x="1629163" y="0"/>
                    <a:pt x="1629163" y="0"/>
                    <a:pt x="1629163" y="0"/>
                  </a:cubicBezTo>
                  <a:cubicBezTo>
                    <a:pt x="1859271" y="0"/>
                    <a:pt x="2043357" y="343611"/>
                    <a:pt x="2043357" y="77312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45720" tIns="22860" rIns="45720" bIns="22860" numCol="1" anchor="ctr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900"/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7FCBB9A6-B71E-2DCB-AD94-A8F39A4113B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9494573" y="3649724"/>
              <a:ext cx="1180262" cy="823768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8B3C418C-B1C4-49A9-53B8-BF2460968B2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 flipH="1">
              <a:off x="5237579" y="3644567"/>
              <a:ext cx="1151496" cy="783643"/>
            </a:xfrm>
            <a:prstGeom prst="rect">
              <a:avLst/>
            </a:prstGeom>
          </p:spPr>
        </p:pic>
        <p:sp>
          <p:nvSpPr>
            <p:cNvPr id="19" name="Freeform 41">
              <a:extLst>
                <a:ext uri="{FF2B5EF4-FFF2-40B4-BE49-F238E27FC236}">
                  <a16:creationId xmlns:a16="http://schemas.microsoft.com/office/drawing/2014/main" id="{E0B92667-5BF7-E940-8C18-BC4279417651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4439928" y="3240767"/>
              <a:ext cx="912106" cy="1620424"/>
            </a:xfrm>
            <a:custGeom>
              <a:avLst/>
              <a:gdLst>
                <a:gd name="T0" fmla="*/ 177 w 222"/>
                <a:gd name="T1" fmla="*/ 0 h 256"/>
                <a:gd name="T2" fmla="*/ 45 w 222"/>
                <a:gd name="T3" fmla="*/ 0 h 256"/>
                <a:gd name="T4" fmla="*/ 0 w 222"/>
                <a:gd name="T5" fmla="*/ 45 h 256"/>
                <a:gd name="T6" fmla="*/ 0 w 222"/>
                <a:gd name="T7" fmla="*/ 195 h 256"/>
                <a:gd name="T8" fmla="*/ 23 w 222"/>
                <a:gd name="T9" fmla="*/ 228 h 256"/>
                <a:gd name="T10" fmla="*/ 100 w 222"/>
                <a:gd name="T11" fmla="*/ 253 h 256"/>
                <a:gd name="T12" fmla="*/ 122 w 222"/>
                <a:gd name="T13" fmla="*/ 253 h 256"/>
                <a:gd name="T14" fmla="*/ 198 w 222"/>
                <a:gd name="T15" fmla="*/ 228 h 256"/>
                <a:gd name="T16" fmla="*/ 222 w 222"/>
                <a:gd name="T17" fmla="*/ 195 h 256"/>
                <a:gd name="T18" fmla="*/ 222 w 222"/>
                <a:gd name="T19" fmla="*/ 45 h 256"/>
                <a:gd name="T20" fmla="*/ 177 w 222"/>
                <a:gd name="T21" fmla="*/ 0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2" h="256">
                  <a:moveTo>
                    <a:pt x="177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20" y="0"/>
                    <a:pt x="0" y="20"/>
                    <a:pt x="0" y="45"/>
                  </a:cubicBezTo>
                  <a:cubicBezTo>
                    <a:pt x="0" y="195"/>
                    <a:pt x="0" y="195"/>
                    <a:pt x="0" y="195"/>
                  </a:cubicBezTo>
                  <a:cubicBezTo>
                    <a:pt x="0" y="210"/>
                    <a:pt x="9" y="223"/>
                    <a:pt x="23" y="228"/>
                  </a:cubicBezTo>
                  <a:cubicBezTo>
                    <a:pt x="100" y="253"/>
                    <a:pt x="100" y="253"/>
                    <a:pt x="100" y="253"/>
                  </a:cubicBezTo>
                  <a:cubicBezTo>
                    <a:pt x="107" y="256"/>
                    <a:pt x="115" y="256"/>
                    <a:pt x="122" y="253"/>
                  </a:cubicBezTo>
                  <a:cubicBezTo>
                    <a:pt x="198" y="228"/>
                    <a:pt x="198" y="228"/>
                    <a:pt x="198" y="228"/>
                  </a:cubicBezTo>
                  <a:cubicBezTo>
                    <a:pt x="213" y="223"/>
                    <a:pt x="222" y="210"/>
                    <a:pt x="222" y="195"/>
                  </a:cubicBezTo>
                  <a:cubicBezTo>
                    <a:pt x="222" y="45"/>
                    <a:pt x="222" y="45"/>
                    <a:pt x="222" y="45"/>
                  </a:cubicBezTo>
                  <a:cubicBezTo>
                    <a:pt x="222" y="20"/>
                    <a:pt x="202" y="0"/>
                    <a:pt x="1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45720" tIns="22860" rIns="45720" bIns="22860" numCol="1" anchor="ctr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0" name="Freeform 391">
              <a:extLst>
                <a:ext uri="{FF2B5EF4-FFF2-40B4-BE49-F238E27FC236}">
                  <a16:creationId xmlns:a16="http://schemas.microsoft.com/office/drawing/2014/main" id="{FB5BB47A-9031-2063-D9B1-D0213DA7C24F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5037590" y="3838428"/>
              <a:ext cx="912105" cy="425101"/>
            </a:xfrm>
            <a:custGeom>
              <a:avLst/>
              <a:gdLst>
                <a:gd name="connsiteX0" fmla="*/ 1824210 w 1824210"/>
                <a:gd name="connsiteY0" fmla="*/ 72330 h 703082"/>
                <a:gd name="connsiteX1" fmla="*/ 1824210 w 1824210"/>
                <a:gd name="connsiteY1" fmla="*/ 0 h 703082"/>
                <a:gd name="connsiteX2" fmla="*/ 1626998 w 1824210"/>
                <a:gd name="connsiteY2" fmla="*/ 345474 h 703082"/>
                <a:gd name="connsiteX3" fmla="*/ 1002494 w 1824210"/>
                <a:gd name="connsiteY3" fmla="*/ 607198 h 703082"/>
                <a:gd name="connsiteX4" fmla="*/ 821716 w 1824210"/>
                <a:gd name="connsiteY4" fmla="*/ 607198 h 703082"/>
                <a:gd name="connsiteX5" fmla="*/ 188994 w 1824210"/>
                <a:gd name="connsiteY5" fmla="*/ 345474 h 703082"/>
                <a:gd name="connsiteX6" fmla="*/ 0 w 1824210"/>
                <a:gd name="connsiteY6" fmla="*/ 0 h 703082"/>
                <a:gd name="connsiteX7" fmla="*/ 0 w 1824210"/>
                <a:gd name="connsiteY7" fmla="*/ 24406 h 703082"/>
                <a:gd name="connsiteX8" fmla="*/ 0 w 1824210"/>
                <a:gd name="connsiteY8" fmla="*/ 72330 h 703082"/>
                <a:gd name="connsiteX9" fmla="*/ 188994 w 1824210"/>
                <a:gd name="connsiteY9" fmla="*/ 417804 h 703082"/>
                <a:gd name="connsiteX10" fmla="*/ 821716 w 1824210"/>
                <a:gd name="connsiteY10" fmla="*/ 679528 h 703082"/>
                <a:gd name="connsiteX11" fmla="*/ 1002494 w 1824210"/>
                <a:gd name="connsiteY11" fmla="*/ 679528 h 703082"/>
                <a:gd name="connsiteX12" fmla="*/ 1626998 w 1824210"/>
                <a:gd name="connsiteY12" fmla="*/ 417804 h 703082"/>
                <a:gd name="connsiteX13" fmla="*/ 1824210 w 1824210"/>
                <a:gd name="connsiteY13" fmla="*/ 72330 h 703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24210" h="703082">
                  <a:moveTo>
                    <a:pt x="1824210" y="72330"/>
                  </a:moveTo>
                  <a:lnTo>
                    <a:pt x="1824210" y="0"/>
                  </a:lnTo>
                  <a:cubicBezTo>
                    <a:pt x="1824210" y="157034"/>
                    <a:pt x="1750256" y="293130"/>
                    <a:pt x="1626998" y="345474"/>
                  </a:cubicBezTo>
                  <a:cubicBezTo>
                    <a:pt x="1626998" y="345474"/>
                    <a:pt x="1626998" y="345474"/>
                    <a:pt x="1002494" y="607198"/>
                  </a:cubicBezTo>
                  <a:cubicBezTo>
                    <a:pt x="944973" y="638604"/>
                    <a:pt x="879236" y="638604"/>
                    <a:pt x="821716" y="607198"/>
                  </a:cubicBezTo>
                  <a:cubicBezTo>
                    <a:pt x="821716" y="607198"/>
                    <a:pt x="821716" y="607198"/>
                    <a:pt x="188994" y="345474"/>
                  </a:cubicBezTo>
                  <a:cubicBezTo>
                    <a:pt x="73954" y="293130"/>
                    <a:pt x="0" y="157034"/>
                    <a:pt x="0" y="0"/>
                  </a:cubicBezTo>
                  <a:lnTo>
                    <a:pt x="0" y="24406"/>
                  </a:lnTo>
                  <a:cubicBezTo>
                    <a:pt x="0" y="72330"/>
                    <a:pt x="0" y="72330"/>
                    <a:pt x="0" y="72330"/>
                  </a:cubicBezTo>
                  <a:cubicBezTo>
                    <a:pt x="0" y="229364"/>
                    <a:pt x="73954" y="365460"/>
                    <a:pt x="188994" y="417804"/>
                  </a:cubicBezTo>
                  <a:cubicBezTo>
                    <a:pt x="821716" y="679528"/>
                    <a:pt x="821716" y="679528"/>
                    <a:pt x="821716" y="679528"/>
                  </a:cubicBezTo>
                  <a:cubicBezTo>
                    <a:pt x="879236" y="710934"/>
                    <a:pt x="944973" y="710934"/>
                    <a:pt x="1002494" y="679528"/>
                  </a:cubicBezTo>
                  <a:cubicBezTo>
                    <a:pt x="1626998" y="417804"/>
                    <a:pt x="1626998" y="417804"/>
                    <a:pt x="1626998" y="417804"/>
                  </a:cubicBezTo>
                  <a:cubicBezTo>
                    <a:pt x="1750256" y="365460"/>
                    <a:pt x="1824210" y="229364"/>
                    <a:pt x="1824210" y="7233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45720" tIns="22860" rIns="45720" bIns="22860" numCol="1" anchor="ctr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900"/>
            </a:p>
          </p:txBody>
        </p:sp>
        <p:sp>
          <p:nvSpPr>
            <p:cNvPr id="21" name="Freeform 392">
              <a:extLst>
                <a:ext uri="{FF2B5EF4-FFF2-40B4-BE49-F238E27FC236}">
                  <a16:creationId xmlns:a16="http://schemas.microsoft.com/office/drawing/2014/main" id="{9F4A7923-FF2F-C45B-7554-291594BA575A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4252899" y="3422134"/>
              <a:ext cx="912105" cy="1258143"/>
            </a:xfrm>
            <a:custGeom>
              <a:avLst/>
              <a:gdLst>
                <a:gd name="connsiteX0" fmla="*/ 1824210 w 1824210"/>
                <a:gd name="connsiteY0" fmla="*/ 633042 h 2080866"/>
                <a:gd name="connsiteX1" fmla="*/ 1824210 w 1824210"/>
                <a:gd name="connsiteY1" fmla="*/ 602602 h 2080866"/>
                <a:gd name="connsiteX2" fmla="*/ 1824210 w 1824210"/>
                <a:gd name="connsiteY2" fmla="*/ 471102 h 2080866"/>
                <a:gd name="connsiteX3" fmla="*/ 1454438 w 1824210"/>
                <a:gd name="connsiteY3" fmla="*/ 0 h 2080866"/>
                <a:gd name="connsiteX4" fmla="*/ 369772 w 1824210"/>
                <a:gd name="connsiteY4" fmla="*/ 0 h 2080866"/>
                <a:gd name="connsiteX5" fmla="*/ 0 w 1824210"/>
                <a:gd name="connsiteY5" fmla="*/ 471102 h 2080866"/>
                <a:gd name="connsiteX6" fmla="*/ 0 w 1824210"/>
                <a:gd name="connsiteY6" fmla="*/ 2041442 h 2080866"/>
                <a:gd name="connsiteX7" fmla="*/ 4664 w 1824210"/>
                <a:gd name="connsiteY7" fmla="*/ 2080866 h 2080866"/>
                <a:gd name="connsiteX8" fmla="*/ 4664 w 1824210"/>
                <a:gd name="connsiteY8" fmla="*/ 2066701 h 2080866"/>
                <a:gd name="connsiteX9" fmla="*/ 4664 w 1824210"/>
                <a:gd name="connsiteY9" fmla="*/ 692654 h 2080866"/>
                <a:gd name="connsiteX10" fmla="*/ 374436 w 1824210"/>
                <a:gd name="connsiteY10" fmla="*/ 221552 h 2080866"/>
                <a:gd name="connsiteX11" fmla="*/ 1459102 w 1824210"/>
                <a:gd name="connsiteY11" fmla="*/ 221552 h 2080866"/>
                <a:gd name="connsiteX12" fmla="*/ 1821411 w 1824210"/>
                <a:gd name="connsiteY12" fmla="*/ 597268 h 20808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24210" h="2080866">
                  <a:moveTo>
                    <a:pt x="1824210" y="633042"/>
                  </a:moveTo>
                  <a:lnTo>
                    <a:pt x="1824210" y="602602"/>
                  </a:lnTo>
                  <a:cubicBezTo>
                    <a:pt x="1824210" y="471102"/>
                    <a:pt x="1824210" y="471102"/>
                    <a:pt x="1824210" y="471102"/>
                  </a:cubicBezTo>
                  <a:cubicBezTo>
                    <a:pt x="1824210" y="209378"/>
                    <a:pt x="1659867" y="0"/>
                    <a:pt x="1454438" y="0"/>
                  </a:cubicBezTo>
                  <a:cubicBezTo>
                    <a:pt x="369772" y="0"/>
                    <a:pt x="369772" y="0"/>
                    <a:pt x="369772" y="0"/>
                  </a:cubicBezTo>
                  <a:cubicBezTo>
                    <a:pt x="164343" y="0"/>
                    <a:pt x="0" y="209378"/>
                    <a:pt x="0" y="471102"/>
                  </a:cubicBezTo>
                  <a:cubicBezTo>
                    <a:pt x="0" y="2041442"/>
                    <a:pt x="0" y="2041442"/>
                    <a:pt x="0" y="2041442"/>
                  </a:cubicBezTo>
                  <a:lnTo>
                    <a:pt x="4664" y="2080866"/>
                  </a:lnTo>
                  <a:lnTo>
                    <a:pt x="4664" y="2066701"/>
                  </a:lnTo>
                  <a:cubicBezTo>
                    <a:pt x="4664" y="1870409"/>
                    <a:pt x="4664" y="1477824"/>
                    <a:pt x="4664" y="692654"/>
                  </a:cubicBezTo>
                  <a:cubicBezTo>
                    <a:pt x="4664" y="430930"/>
                    <a:pt x="169007" y="221552"/>
                    <a:pt x="374436" y="221552"/>
                  </a:cubicBezTo>
                  <a:cubicBezTo>
                    <a:pt x="374436" y="221552"/>
                    <a:pt x="374436" y="221552"/>
                    <a:pt x="1459102" y="221552"/>
                  </a:cubicBezTo>
                  <a:cubicBezTo>
                    <a:pt x="1638852" y="221552"/>
                    <a:pt x="1787146" y="381858"/>
                    <a:pt x="1821411" y="597268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45720" tIns="22860" rIns="45720" bIns="22860" numCol="1" anchor="ctr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900"/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BDA15359-3CE5-6C34-D9AD-078E30715CEB}"/>
              </a:ext>
            </a:extLst>
          </p:cNvPr>
          <p:cNvGrpSpPr/>
          <p:nvPr userDrawn="1"/>
        </p:nvGrpSpPr>
        <p:grpSpPr>
          <a:xfrm>
            <a:off x="4038600" y="4853567"/>
            <a:ext cx="6821074" cy="912332"/>
            <a:chOff x="2032704" y="7370771"/>
            <a:chExt cx="15469371" cy="1824663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003F628D-EB0D-4723-C775-D554630E3D1C}"/>
                </a:ext>
              </a:extLst>
            </p:cNvPr>
            <p:cNvGrpSpPr/>
            <p:nvPr/>
          </p:nvGrpSpPr>
          <p:grpSpPr>
            <a:xfrm flipH="1">
              <a:off x="2032704" y="7370771"/>
              <a:ext cx="15469371" cy="1824663"/>
              <a:chOff x="9272078" y="4247455"/>
              <a:chExt cx="11281499" cy="1824663"/>
            </a:xfrm>
          </p:grpSpPr>
          <p:sp>
            <p:nvSpPr>
              <p:cNvPr id="25" name="Freeform 400">
                <a:extLst>
                  <a:ext uri="{FF2B5EF4-FFF2-40B4-BE49-F238E27FC236}">
                    <a16:creationId xmlns:a16="http://schemas.microsoft.com/office/drawing/2014/main" id="{F2EB2D0F-C933-89F1-4A29-4DC8C3AFB0F8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 flipH="1">
                <a:off x="13352588" y="305180"/>
                <a:ext cx="1619003" cy="9780023"/>
              </a:xfrm>
              <a:custGeom>
                <a:avLst/>
                <a:gdLst>
                  <a:gd name="connsiteX0" fmla="*/ 2043357 w 2043357"/>
                  <a:gd name="connsiteY0" fmla="*/ 773124 h 8979362"/>
                  <a:gd name="connsiteX1" fmla="*/ 2043357 w 2043357"/>
                  <a:gd name="connsiteY1" fmla="*/ 8968240 h 8979362"/>
                  <a:gd name="connsiteX2" fmla="*/ 2042744 w 2043357"/>
                  <a:gd name="connsiteY2" fmla="*/ 8979362 h 8979362"/>
                  <a:gd name="connsiteX3" fmla="*/ 614 w 2043357"/>
                  <a:gd name="connsiteY3" fmla="*/ 8979362 h 8979362"/>
                  <a:gd name="connsiteX4" fmla="*/ 0 w 2043357"/>
                  <a:gd name="connsiteY4" fmla="*/ 8968240 h 8979362"/>
                  <a:gd name="connsiteX5" fmla="*/ 0 w 2043357"/>
                  <a:gd name="connsiteY5" fmla="*/ 773124 h 8979362"/>
                  <a:gd name="connsiteX6" fmla="*/ 414194 w 2043357"/>
                  <a:gd name="connsiteY6" fmla="*/ 0 h 8979362"/>
                  <a:gd name="connsiteX7" fmla="*/ 1629163 w 2043357"/>
                  <a:gd name="connsiteY7" fmla="*/ 0 h 8979362"/>
                  <a:gd name="connsiteX8" fmla="*/ 2043357 w 2043357"/>
                  <a:gd name="connsiteY8" fmla="*/ 773124 h 89793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043357" h="8979362">
                    <a:moveTo>
                      <a:pt x="2043357" y="773124"/>
                    </a:moveTo>
                    <a:cubicBezTo>
                      <a:pt x="2043357" y="8968240"/>
                      <a:pt x="2043357" y="8968240"/>
                      <a:pt x="2043357" y="8968240"/>
                    </a:cubicBezTo>
                    <a:lnTo>
                      <a:pt x="2042744" y="8979362"/>
                    </a:lnTo>
                    <a:lnTo>
                      <a:pt x="614" y="8979362"/>
                    </a:lnTo>
                    <a:lnTo>
                      <a:pt x="0" y="8968240"/>
                    </a:lnTo>
                    <a:cubicBezTo>
                      <a:pt x="0" y="773124"/>
                      <a:pt x="0" y="773124"/>
                      <a:pt x="0" y="773124"/>
                    </a:cubicBezTo>
                    <a:cubicBezTo>
                      <a:pt x="0" y="343611"/>
                      <a:pt x="184086" y="0"/>
                      <a:pt x="414194" y="0"/>
                    </a:cubicBezTo>
                    <a:cubicBezTo>
                      <a:pt x="1629163" y="0"/>
                      <a:pt x="1629163" y="0"/>
                      <a:pt x="1629163" y="0"/>
                    </a:cubicBezTo>
                    <a:cubicBezTo>
                      <a:pt x="1859271" y="0"/>
                      <a:pt x="2043357" y="343611"/>
                      <a:pt x="2043357" y="773124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vert="horz" wrap="square" lIns="45720" tIns="22860" rIns="45720" bIns="22860" numCol="1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900"/>
              </a:p>
            </p:txBody>
          </p:sp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BC71B148-DE11-F8F5-B2BE-F327A81F086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0800000" flipH="1">
                <a:off x="9577785" y="4411545"/>
                <a:ext cx="1952060" cy="1567285"/>
              </a:xfrm>
              <a:prstGeom prst="rect">
                <a:avLst/>
              </a:prstGeom>
            </p:spPr>
          </p:pic>
          <p:pic>
            <p:nvPicPr>
              <p:cNvPr id="27" name="Picture 26">
                <a:extLst>
                  <a:ext uri="{FF2B5EF4-FFF2-40B4-BE49-F238E27FC236}">
                    <a16:creationId xmlns:a16="http://schemas.microsoft.com/office/drawing/2014/main" id="{25658521-A97F-93C7-F021-ADC2468E22B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0800000">
                <a:off x="16734359" y="4346735"/>
                <a:ext cx="1836208" cy="1629045"/>
              </a:xfrm>
              <a:prstGeom prst="rect">
                <a:avLst/>
              </a:prstGeom>
            </p:spPr>
          </p:pic>
          <p:sp>
            <p:nvSpPr>
              <p:cNvPr id="28" name="Freeform 41">
                <a:extLst>
                  <a:ext uri="{FF2B5EF4-FFF2-40B4-BE49-F238E27FC236}">
                    <a16:creationId xmlns:a16="http://schemas.microsoft.com/office/drawing/2014/main" id="{26044D77-DDE6-11EC-0947-924678FCFBF3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 flipH="1">
                <a:off x="18291707" y="3819537"/>
                <a:ext cx="1824211" cy="2680048"/>
              </a:xfrm>
              <a:custGeom>
                <a:avLst/>
                <a:gdLst>
                  <a:gd name="T0" fmla="*/ 177 w 222"/>
                  <a:gd name="T1" fmla="*/ 0 h 256"/>
                  <a:gd name="T2" fmla="*/ 45 w 222"/>
                  <a:gd name="T3" fmla="*/ 0 h 256"/>
                  <a:gd name="T4" fmla="*/ 0 w 222"/>
                  <a:gd name="T5" fmla="*/ 45 h 256"/>
                  <a:gd name="T6" fmla="*/ 0 w 222"/>
                  <a:gd name="T7" fmla="*/ 195 h 256"/>
                  <a:gd name="T8" fmla="*/ 23 w 222"/>
                  <a:gd name="T9" fmla="*/ 228 h 256"/>
                  <a:gd name="T10" fmla="*/ 100 w 222"/>
                  <a:gd name="T11" fmla="*/ 253 h 256"/>
                  <a:gd name="T12" fmla="*/ 122 w 222"/>
                  <a:gd name="T13" fmla="*/ 253 h 256"/>
                  <a:gd name="T14" fmla="*/ 198 w 222"/>
                  <a:gd name="T15" fmla="*/ 228 h 256"/>
                  <a:gd name="T16" fmla="*/ 222 w 222"/>
                  <a:gd name="T17" fmla="*/ 195 h 256"/>
                  <a:gd name="T18" fmla="*/ 222 w 222"/>
                  <a:gd name="T19" fmla="*/ 45 h 256"/>
                  <a:gd name="T20" fmla="*/ 177 w 222"/>
                  <a:gd name="T21" fmla="*/ 0 h 2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22" h="256">
                    <a:moveTo>
                      <a:pt x="177" y="0"/>
                    </a:moveTo>
                    <a:cubicBezTo>
                      <a:pt x="45" y="0"/>
                      <a:pt x="45" y="0"/>
                      <a:pt x="45" y="0"/>
                    </a:cubicBezTo>
                    <a:cubicBezTo>
                      <a:pt x="20" y="0"/>
                      <a:pt x="0" y="20"/>
                      <a:pt x="0" y="45"/>
                    </a:cubicBezTo>
                    <a:cubicBezTo>
                      <a:pt x="0" y="195"/>
                      <a:pt x="0" y="195"/>
                      <a:pt x="0" y="195"/>
                    </a:cubicBezTo>
                    <a:cubicBezTo>
                      <a:pt x="0" y="210"/>
                      <a:pt x="9" y="223"/>
                      <a:pt x="23" y="228"/>
                    </a:cubicBezTo>
                    <a:cubicBezTo>
                      <a:pt x="100" y="253"/>
                      <a:pt x="100" y="253"/>
                      <a:pt x="100" y="253"/>
                    </a:cubicBezTo>
                    <a:cubicBezTo>
                      <a:pt x="107" y="256"/>
                      <a:pt x="115" y="256"/>
                      <a:pt x="122" y="253"/>
                    </a:cubicBezTo>
                    <a:cubicBezTo>
                      <a:pt x="198" y="228"/>
                      <a:pt x="198" y="228"/>
                      <a:pt x="198" y="228"/>
                    </a:cubicBezTo>
                    <a:cubicBezTo>
                      <a:pt x="213" y="223"/>
                      <a:pt x="222" y="210"/>
                      <a:pt x="222" y="195"/>
                    </a:cubicBezTo>
                    <a:cubicBezTo>
                      <a:pt x="222" y="45"/>
                      <a:pt x="222" y="45"/>
                      <a:pt x="222" y="45"/>
                    </a:cubicBezTo>
                    <a:cubicBezTo>
                      <a:pt x="222" y="20"/>
                      <a:pt x="202" y="0"/>
                      <a:pt x="17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vert="horz" wrap="square" lIns="45720" tIns="22860" rIns="45720" bIns="2286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29" name="Freeform 404">
                <a:extLst>
                  <a:ext uri="{FF2B5EF4-FFF2-40B4-BE49-F238E27FC236}">
                    <a16:creationId xmlns:a16="http://schemas.microsoft.com/office/drawing/2014/main" id="{2D62F822-40FA-A33F-8C2E-4F66E4740188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 flipH="1">
                <a:off x="17303224" y="4808019"/>
                <a:ext cx="1824210" cy="703082"/>
              </a:xfrm>
              <a:custGeom>
                <a:avLst/>
                <a:gdLst>
                  <a:gd name="connsiteX0" fmla="*/ 1824210 w 1824210"/>
                  <a:gd name="connsiteY0" fmla="*/ 72330 h 703082"/>
                  <a:gd name="connsiteX1" fmla="*/ 1824210 w 1824210"/>
                  <a:gd name="connsiteY1" fmla="*/ 0 h 703082"/>
                  <a:gd name="connsiteX2" fmla="*/ 1626998 w 1824210"/>
                  <a:gd name="connsiteY2" fmla="*/ 345474 h 703082"/>
                  <a:gd name="connsiteX3" fmla="*/ 1002494 w 1824210"/>
                  <a:gd name="connsiteY3" fmla="*/ 607198 h 703082"/>
                  <a:gd name="connsiteX4" fmla="*/ 821716 w 1824210"/>
                  <a:gd name="connsiteY4" fmla="*/ 607198 h 703082"/>
                  <a:gd name="connsiteX5" fmla="*/ 188994 w 1824210"/>
                  <a:gd name="connsiteY5" fmla="*/ 345474 h 703082"/>
                  <a:gd name="connsiteX6" fmla="*/ 0 w 1824210"/>
                  <a:gd name="connsiteY6" fmla="*/ 0 h 703082"/>
                  <a:gd name="connsiteX7" fmla="*/ 0 w 1824210"/>
                  <a:gd name="connsiteY7" fmla="*/ 24406 h 703082"/>
                  <a:gd name="connsiteX8" fmla="*/ 0 w 1824210"/>
                  <a:gd name="connsiteY8" fmla="*/ 72330 h 703082"/>
                  <a:gd name="connsiteX9" fmla="*/ 188994 w 1824210"/>
                  <a:gd name="connsiteY9" fmla="*/ 417804 h 703082"/>
                  <a:gd name="connsiteX10" fmla="*/ 821716 w 1824210"/>
                  <a:gd name="connsiteY10" fmla="*/ 679528 h 703082"/>
                  <a:gd name="connsiteX11" fmla="*/ 1002494 w 1824210"/>
                  <a:gd name="connsiteY11" fmla="*/ 679528 h 703082"/>
                  <a:gd name="connsiteX12" fmla="*/ 1626998 w 1824210"/>
                  <a:gd name="connsiteY12" fmla="*/ 417804 h 703082"/>
                  <a:gd name="connsiteX13" fmla="*/ 1824210 w 1824210"/>
                  <a:gd name="connsiteY13" fmla="*/ 72330 h 7030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824210" h="703082">
                    <a:moveTo>
                      <a:pt x="1824210" y="72330"/>
                    </a:moveTo>
                    <a:lnTo>
                      <a:pt x="1824210" y="0"/>
                    </a:lnTo>
                    <a:cubicBezTo>
                      <a:pt x="1824210" y="157034"/>
                      <a:pt x="1750256" y="293130"/>
                      <a:pt x="1626998" y="345474"/>
                    </a:cubicBezTo>
                    <a:cubicBezTo>
                      <a:pt x="1626998" y="345474"/>
                      <a:pt x="1626998" y="345474"/>
                      <a:pt x="1002494" y="607198"/>
                    </a:cubicBezTo>
                    <a:cubicBezTo>
                      <a:pt x="944973" y="638604"/>
                      <a:pt x="879236" y="638604"/>
                      <a:pt x="821716" y="607198"/>
                    </a:cubicBezTo>
                    <a:cubicBezTo>
                      <a:pt x="821716" y="607198"/>
                      <a:pt x="821716" y="607198"/>
                      <a:pt x="188994" y="345474"/>
                    </a:cubicBezTo>
                    <a:cubicBezTo>
                      <a:pt x="73954" y="293130"/>
                      <a:pt x="0" y="157034"/>
                      <a:pt x="0" y="0"/>
                    </a:cubicBezTo>
                    <a:lnTo>
                      <a:pt x="0" y="24406"/>
                    </a:lnTo>
                    <a:cubicBezTo>
                      <a:pt x="0" y="72330"/>
                      <a:pt x="0" y="72330"/>
                      <a:pt x="0" y="72330"/>
                    </a:cubicBezTo>
                    <a:cubicBezTo>
                      <a:pt x="0" y="229364"/>
                      <a:pt x="73954" y="365460"/>
                      <a:pt x="188994" y="417804"/>
                    </a:cubicBezTo>
                    <a:cubicBezTo>
                      <a:pt x="821716" y="679528"/>
                      <a:pt x="821716" y="679528"/>
                      <a:pt x="821716" y="679528"/>
                    </a:cubicBezTo>
                    <a:cubicBezTo>
                      <a:pt x="879236" y="710934"/>
                      <a:pt x="944973" y="710934"/>
                      <a:pt x="1002494" y="679528"/>
                    </a:cubicBezTo>
                    <a:cubicBezTo>
                      <a:pt x="1626998" y="417804"/>
                      <a:pt x="1626998" y="417804"/>
                      <a:pt x="1626998" y="417804"/>
                    </a:cubicBezTo>
                    <a:cubicBezTo>
                      <a:pt x="1750256" y="365460"/>
                      <a:pt x="1824210" y="229364"/>
                      <a:pt x="1824210" y="72330"/>
                    </a:cubicBezTo>
                    <a:close/>
                  </a:path>
                </a:pathLst>
              </a:custGeom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vert="horz" wrap="square" lIns="45720" tIns="22860" rIns="45720" bIns="22860" numCol="1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900"/>
              </a:p>
            </p:txBody>
          </p:sp>
          <p:sp>
            <p:nvSpPr>
              <p:cNvPr id="30" name="Freeform 405">
                <a:extLst>
                  <a:ext uri="{FF2B5EF4-FFF2-40B4-BE49-F238E27FC236}">
                    <a16:creationId xmlns:a16="http://schemas.microsoft.com/office/drawing/2014/main" id="{7FED5C2A-2171-6550-B7FE-FA6352297321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 flipH="1">
                <a:off x="18601039" y="4119580"/>
                <a:ext cx="1824210" cy="2080866"/>
              </a:xfrm>
              <a:custGeom>
                <a:avLst/>
                <a:gdLst>
                  <a:gd name="connsiteX0" fmla="*/ 1824210 w 1824210"/>
                  <a:gd name="connsiteY0" fmla="*/ 633042 h 2080866"/>
                  <a:gd name="connsiteX1" fmla="*/ 1824210 w 1824210"/>
                  <a:gd name="connsiteY1" fmla="*/ 602602 h 2080866"/>
                  <a:gd name="connsiteX2" fmla="*/ 1824210 w 1824210"/>
                  <a:gd name="connsiteY2" fmla="*/ 471102 h 2080866"/>
                  <a:gd name="connsiteX3" fmla="*/ 1454438 w 1824210"/>
                  <a:gd name="connsiteY3" fmla="*/ 0 h 2080866"/>
                  <a:gd name="connsiteX4" fmla="*/ 369772 w 1824210"/>
                  <a:gd name="connsiteY4" fmla="*/ 0 h 2080866"/>
                  <a:gd name="connsiteX5" fmla="*/ 0 w 1824210"/>
                  <a:gd name="connsiteY5" fmla="*/ 471102 h 2080866"/>
                  <a:gd name="connsiteX6" fmla="*/ 0 w 1824210"/>
                  <a:gd name="connsiteY6" fmla="*/ 2041442 h 2080866"/>
                  <a:gd name="connsiteX7" fmla="*/ 4664 w 1824210"/>
                  <a:gd name="connsiteY7" fmla="*/ 2080866 h 2080866"/>
                  <a:gd name="connsiteX8" fmla="*/ 4664 w 1824210"/>
                  <a:gd name="connsiteY8" fmla="*/ 2066701 h 2080866"/>
                  <a:gd name="connsiteX9" fmla="*/ 4664 w 1824210"/>
                  <a:gd name="connsiteY9" fmla="*/ 692654 h 2080866"/>
                  <a:gd name="connsiteX10" fmla="*/ 374436 w 1824210"/>
                  <a:gd name="connsiteY10" fmla="*/ 221552 h 2080866"/>
                  <a:gd name="connsiteX11" fmla="*/ 1459102 w 1824210"/>
                  <a:gd name="connsiteY11" fmla="*/ 221552 h 2080866"/>
                  <a:gd name="connsiteX12" fmla="*/ 1821411 w 1824210"/>
                  <a:gd name="connsiteY12" fmla="*/ 597268 h 2080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824210" h="2080866">
                    <a:moveTo>
                      <a:pt x="1824210" y="633042"/>
                    </a:moveTo>
                    <a:lnTo>
                      <a:pt x="1824210" y="602602"/>
                    </a:lnTo>
                    <a:cubicBezTo>
                      <a:pt x="1824210" y="471102"/>
                      <a:pt x="1824210" y="471102"/>
                      <a:pt x="1824210" y="471102"/>
                    </a:cubicBezTo>
                    <a:cubicBezTo>
                      <a:pt x="1824210" y="209378"/>
                      <a:pt x="1659867" y="0"/>
                      <a:pt x="1454438" y="0"/>
                    </a:cubicBezTo>
                    <a:cubicBezTo>
                      <a:pt x="369772" y="0"/>
                      <a:pt x="369772" y="0"/>
                      <a:pt x="369772" y="0"/>
                    </a:cubicBezTo>
                    <a:cubicBezTo>
                      <a:pt x="164343" y="0"/>
                      <a:pt x="0" y="209378"/>
                      <a:pt x="0" y="471102"/>
                    </a:cubicBezTo>
                    <a:cubicBezTo>
                      <a:pt x="0" y="2041442"/>
                      <a:pt x="0" y="2041442"/>
                      <a:pt x="0" y="2041442"/>
                    </a:cubicBezTo>
                    <a:lnTo>
                      <a:pt x="4664" y="2080866"/>
                    </a:lnTo>
                    <a:lnTo>
                      <a:pt x="4664" y="2066701"/>
                    </a:lnTo>
                    <a:cubicBezTo>
                      <a:pt x="4664" y="1870409"/>
                      <a:pt x="4664" y="1477824"/>
                      <a:pt x="4664" y="692654"/>
                    </a:cubicBezTo>
                    <a:cubicBezTo>
                      <a:pt x="4664" y="430930"/>
                      <a:pt x="169007" y="221552"/>
                      <a:pt x="374436" y="221552"/>
                    </a:cubicBezTo>
                    <a:cubicBezTo>
                      <a:pt x="374436" y="221552"/>
                      <a:pt x="374436" y="221552"/>
                      <a:pt x="1459102" y="221552"/>
                    </a:cubicBezTo>
                    <a:cubicBezTo>
                      <a:pt x="1638852" y="221552"/>
                      <a:pt x="1787146" y="381858"/>
                      <a:pt x="1821411" y="597268"/>
                    </a:cubicBezTo>
                    <a:close/>
                  </a:path>
                </a:pathLst>
              </a:custGeom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vert="horz" wrap="square" lIns="45720" tIns="22860" rIns="45720" bIns="22860" numCol="1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900"/>
              </a:p>
            </p:txBody>
          </p:sp>
        </p:grp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5903BFCB-BA34-89AF-98A8-6A27BCF9186A}"/>
                </a:ext>
              </a:extLst>
            </p:cNvPr>
            <p:cNvSpPr txBox="1"/>
            <p:nvPr/>
          </p:nvSpPr>
          <p:spPr>
            <a:xfrm flipH="1">
              <a:off x="2743224" y="7625209"/>
              <a:ext cx="2339984" cy="72327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endParaRPr lang="en-US" sz="1750" b="1">
                <a:solidFill>
                  <a:schemeClr val="bg1"/>
                </a:solidFill>
                <a:latin typeface="Lato Black" charset="0"/>
                <a:ea typeface="Lato Black" charset="0"/>
                <a:cs typeface="Lato Black" charset="0"/>
              </a:endParaRPr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234C21AB-54D5-372B-FA7F-8BD28FA10024}"/>
              </a:ext>
            </a:extLst>
          </p:cNvPr>
          <p:cNvSpPr txBox="1"/>
          <p:nvPr userDrawn="1"/>
        </p:nvSpPr>
        <p:spPr>
          <a:xfrm flipH="1">
            <a:off x="4406773" y="3677684"/>
            <a:ext cx="978416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4000" b="1">
                <a:solidFill>
                  <a:schemeClr val="bg1"/>
                </a:solidFill>
                <a:latin typeface="Lato Black" charset="0"/>
                <a:ea typeface="Lato Black" charset="0"/>
                <a:cs typeface="Lato Black" charset="0"/>
              </a:rPr>
              <a:t>2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2B3BBC8-F706-B917-1863-C6C2A528FFCA}"/>
              </a:ext>
            </a:extLst>
          </p:cNvPr>
          <p:cNvSpPr txBox="1"/>
          <p:nvPr userDrawn="1"/>
        </p:nvSpPr>
        <p:spPr>
          <a:xfrm flipH="1">
            <a:off x="4368643" y="4921092"/>
            <a:ext cx="978416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4000" b="1">
                <a:solidFill>
                  <a:schemeClr val="bg1"/>
                </a:solidFill>
                <a:latin typeface="Lato Black" charset="0"/>
                <a:ea typeface="Lato Black" charset="0"/>
                <a:cs typeface="Lato Black" charset="0"/>
              </a:rPr>
              <a:t>3</a:t>
            </a:r>
          </a:p>
        </p:txBody>
      </p:sp>
      <p:sp>
        <p:nvSpPr>
          <p:cNvPr id="33" name="Text Placeholder 232">
            <a:extLst>
              <a:ext uri="{FF2B5EF4-FFF2-40B4-BE49-F238E27FC236}">
                <a16:creationId xmlns:a16="http://schemas.microsoft.com/office/drawing/2014/main" id="{84459BC4-6BAF-AC8D-2E5C-DA0D5D08204B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6003069" y="2610142"/>
            <a:ext cx="4289425" cy="447675"/>
          </a:xfrm>
        </p:spPr>
        <p:txBody>
          <a:bodyPr anchor="ctr"/>
          <a:lstStyle>
            <a:lvl1pPr marL="0" indent="0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content</a:t>
            </a:r>
          </a:p>
        </p:txBody>
      </p:sp>
      <p:sp>
        <p:nvSpPr>
          <p:cNvPr id="34" name="Text Placeholder 232">
            <a:extLst>
              <a:ext uri="{FF2B5EF4-FFF2-40B4-BE49-F238E27FC236}">
                <a16:creationId xmlns:a16="http://schemas.microsoft.com/office/drawing/2014/main" id="{880DE9DE-9B94-7A98-3C05-529173583ACC}"/>
              </a:ext>
            </a:extLst>
          </p:cNvPr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6003069" y="3842239"/>
            <a:ext cx="4289425" cy="447675"/>
          </a:xfrm>
        </p:spPr>
        <p:txBody>
          <a:bodyPr anchor="ctr"/>
          <a:lstStyle>
            <a:lvl1pPr marL="0" indent="0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content</a:t>
            </a:r>
          </a:p>
        </p:txBody>
      </p:sp>
      <p:sp>
        <p:nvSpPr>
          <p:cNvPr id="35" name="Text Placeholder 232">
            <a:extLst>
              <a:ext uri="{FF2B5EF4-FFF2-40B4-BE49-F238E27FC236}">
                <a16:creationId xmlns:a16="http://schemas.microsoft.com/office/drawing/2014/main" id="{3C90619E-F558-24C7-A650-503322FA14C0}"/>
              </a:ext>
            </a:extLst>
          </p:cNvPr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6002891" y="5085585"/>
            <a:ext cx="4289425" cy="447675"/>
          </a:xfrm>
        </p:spPr>
        <p:txBody>
          <a:bodyPr anchor="ctr"/>
          <a:lstStyle>
            <a:lvl1pPr marL="0" indent="0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content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0ACE5FA-A179-2B6C-DD6C-2A79E3C242BA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373" y="637732"/>
            <a:ext cx="5184421" cy="1108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511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AF8B8FF-8126-8355-EC17-F47AA777F2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9F1A1C-603A-4686-8F2E-42BAB0BD911B}" type="datetime1">
              <a:rPr lang="vi-VN" smtClean="0"/>
              <a:t>10/10/2024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C5BB93A-E85C-0C74-A40F-CADFD623D7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Hành trang công dân số lớp 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7FD569A-9E0E-2E2F-FB86-52A155557E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1AD1B-201A-4EFC-8B98-E6BC70A7F178}" type="slidenum">
              <a:rPr lang="en-US" smtClean="0"/>
              <a:t>‹#›</a:t>
            </a:fld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C1D46744-FA76-FC0E-0ED1-91E9E257920E}"/>
              </a:ext>
            </a:extLst>
          </p:cNvPr>
          <p:cNvGrpSpPr/>
          <p:nvPr userDrawn="1"/>
        </p:nvGrpSpPr>
        <p:grpSpPr>
          <a:xfrm>
            <a:off x="4071489" y="2375279"/>
            <a:ext cx="6770207" cy="912332"/>
            <a:chOff x="2042439" y="3480995"/>
            <a:chExt cx="15354011" cy="1824663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B67138F8-4F91-7ED8-7881-15C184DD32EF}"/>
                </a:ext>
              </a:extLst>
            </p:cNvPr>
            <p:cNvGrpSpPr/>
            <p:nvPr/>
          </p:nvGrpSpPr>
          <p:grpSpPr>
            <a:xfrm flipH="1">
              <a:off x="2042439" y="3480995"/>
              <a:ext cx="15354011" cy="1824663"/>
              <a:chOff x="9356209" y="4247455"/>
              <a:chExt cx="11197368" cy="1824663"/>
            </a:xfrm>
          </p:grpSpPr>
          <p:sp>
            <p:nvSpPr>
              <p:cNvPr id="9" name="Freeform 374">
                <a:extLst>
                  <a:ext uri="{FF2B5EF4-FFF2-40B4-BE49-F238E27FC236}">
                    <a16:creationId xmlns:a16="http://schemas.microsoft.com/office/drawing/2014/main" id="{0E824FC7-6570-AF2F-0D78-17774035FFA1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 flipH="1">
                <a:off x="13283007" y="429980"/>
                <a:ext cx="1619003" cy="9472600"/>
              </a:xfrm>
              <a:custGeom>
                <a:avLst/>
                <a:gdLst>
                  <a:gd name="connsiteX0" fmla="*/ 2043357 w 2043357"/>
                  <a:gd name="connsiteY0" fmla="*/ 773124 h 8979362"/>
                  <a:gd name="connsiteX1" fmla="*/ 2043357 w 2043357"/>
                  <a:gd name="connsiteY1" fmla="*/ 8968240 h 8979362"/>
                  <a:gd name="connsiteX2" fmla="*/ 2042744 w 2043357"/>
                  <a:gd name="connsiteY2" fmla="*/ 8979362 h 8979362"/>
                  <a:gd name="connsiteX3" fmla="*/ 614 w 2043357"/>
                  <a:gd name="connsiteY3" fmla="*/ 8979362 h 8979362"/>
                  <a:gd name="connsiteX4" fmla="*/ 0 w 2043357"/>
                  <a:gd name="connsiteY4" fmla="*/ 8968240 h 8979362"/>
                  <a:gd name="connsiteX5" fmla="*/ 0 w 2043357"/>
                  <a:gd name="connsiteY5" fmla="*/ 773124 h 8979362"/>
                  <a:gd name="connsiteX6" fmla="*/ 414194 w 2043357"/>
                  <a:gd name="connsiteY6" fmla="*/ 0 h 8979362"/>
                  <a:gd name="connsiteX7" fmla="*/ 1629163 w 2043357"/>
                  <a:gd name="connsiteY7" fmla="*/ 0 h 8979362"/>
                  <a:gd name="connsiteX8" fmla="*/ 2043357 w 2043357"/>
                  <a:gd name="connsiteY8" fmla="*/ 773124 h 89793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043357" h="8979362">
                    <a:moveTo>
                      <a:pt x="2043357" y="773124"/>
                    </a:moveTo>
                    <a:cubicBezTo>
                      <a:pt x="2043357" y="8968240"/>
                      <a:pt x="2043357" y="8968240"/>
                      <a:pt x="2043357" y="8968240"/>
                    </a:cubicBezTo>
                    <a:lnTo>
                      <a:pt x="2042744" y="8979362"/>
                    </a:lnTo>
                    <a:lnTo>
                      <a:pt x="614" y="8979362"/>
                    </a:lnTo>
                    <a:lnTo>
                      <a:pt x="0" y="8968240"/>
                    </a:lnTo>
                    <a:cubicBezTo>
                      <a:pt x="0" y="773124"/>
                      <a:pt x="0" y="773124"/>
                      <a:pt x="0" y="773124"/>
                    </a:cubicBezTo>
                    <a:cubicBezTo>
                      <a:pt x="0" y="343611"/>
                      <a:pt x="184086" y="0"/>
                      <a:pt x="414194" y="0"/>
                    </a:cubicBezTo>
                    <a:cubicBezTo>
                      <a:pt x="1629163" y="0"/>
                      <a:pt x="1629163" y="0"/>
                      <a:pt x="1629163" y="0"/>
                    </a:cubicBezTo>
                    <a:cubicBezTo>
                      <a:pt x="1859271" y="0"/>
                      <a:pt x="2043357" y="343611"/>
                      <a:pt x="2043357" y="773124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45720" tIns="22860" rIns="45720" bIns="22860" numCol="1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900"/>
              </a:p>
            </p:txBody>
          </p:sp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EC13FA41-2BF8-69D5-9F94-1931823507C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0800000" flipH="1">
                <a:off x="9632183" y="4347861"/>
                <a:ext cx="1167104" cy="1644143"/>
              </a:xfrm>
              <a:prstGeom prst="rect">
                <a:avLst/>
              </a:prstGeom>
            </p:spPr>
          </p:pic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D5277D8F-BDE9-C7CE-29A1-2F427CC58C3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0800000">
                <a:off x="16734357" y="4346737"/>
                <a:ext cx="1904480" cy="1567285"/>
              </a:xfrm>
              <a:prstGeom prst="rect">
                <a:avLst/>
              </a:prstGeom>
            </p:spPr>
          </p:pic>
          <p:sp>
            <p:nvSpPr>
              <p:cNvPr id="12" name="Freeform 41">
                <a:extLst>
                  <a:ext uri="{FF2B5EF4-FFF2-40B4-BE49-F238E27FC236}">
                    <a16:creationId xmlns:a16="http://schemas.microsoft.com/office/drawing/2014/main" id="{07ECB7C0-08D6-EB6C-301C-62C4B63FE0AD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 flipH="1">
                <a:off x="18291707" y="3819537"/>
                <a:ext cx="1824211" cy="2680048"/>
              </a:xfrm>
              <a:custGeom>
                <a:avLst/>
                <a:gdLst>
                  <a:gd name="T0" fmla="*/ 177 w 222"/>
                  <a:gd name="T1" fmla="*/ 0 h 256"/>
                  <a:gd name="T2" fmla="*/ 45 w 222"/>
                  <a:gd name="T3" fmla="*/ 0 h 256"/>
                  <a:gd name="T4" fmla="*/ 0 w 222"/>
                  <a:gd name="T5" fmla="*/ 45 h 256"/>
                  <a:gd name="T6" fmla="*/ 0 w 222"/>
                  <a:gd name="T7" fmla="*/ 195 h 256"/>
                  <a:gd name="T8" fmla="*/ 23 w 222"/>
                  <a:gd name="T9" fmla="*/ 228 h 256"/>
                  <a:gd name="T10" fmla="*/ 100 w 222"/>
                  <a:gd name="T11" fmla="*/ 253 h 256"/>
                  <a:gd name="T12" fmla="*/ 122 w 222"/>
                  <a:gd name="T13" fmla="*/ 253 h 256"/>
                  <a:gd name="T14" fmla="*/ 198 w 222"/>
                  <a:gd name="T15" fmla="*/ 228 h 256"/>
                  <a:gd name="T16" fmla="*/ 222 w 222"/>
                  <a:gd name="T17" fmla="*/ 195 h 256"/>
                  <a:gd name="T18" fmla="*/ 222 w 222"/>
                  <a:gd name="T19" fmla="*/ 45 h 256"/>
                  <a:gd name="T20" fmla="*/ 177 w 222"/>
                  <a:gd name="T21" fmla="*/ 0 h 2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22" h="256">
                    <a:moveTo>
                      <a:pt x="177" y="0"/>
                    </a:moveTo>
                    <a:cubicBezTo>
                      <a:pt x="45" y="0"/>
                      <a:pt x="45" y="0"/>
                      <a:pt x="45" y="0"/>
                    </a:cubicBezTo>
                    <a:cubicBezTo>
                      <a:pt x="20" y="0"/>
                      <a:pt x="0" y="20"/>
                      <a:pt x="0" y="45"/>
                    </a:cubicBezTo>
                    <a:cubicBezTo>
                      <a:pt x="0" y="195"/>
                      <a:pt x="0" y="195"/>
                      <a:pt x="0" y="195"/>
                    </a:cubicBezTo>
                    <a:cubicBezTo>
                      <a:pt x="0" y="210"/>
                      <a:pt x="9" y="223"/>
                      <a:pt x="23" y="228"/>
                    </a:cubicBezTo>
                    <a:cubicBezTo>
                      <a:pt x="100" y="253"/>
                      <a:pt x="100" y="253"/>
                      <a:pt x="100" y="253"/>
                    </a:cubicBezTo>
                    <a:cubicBezTo>
                      <a:pt x="107" y="256"/>
                      <a:pt x="115" y="256"/>
                      <a:pt x="122" y="253"/>
                    </a:cubicBezTo>
                    <a:cubicBezTo>
                      <a:pt x="198" y="228"/>
                      <a:pt x="198" y="228"/>
                      <a:pt x="198" y="228"/>
                    </a:cubicBezTo>
                    <a:cubicBezTo>
                      <a:pt x="213" y="223"/>
                      <a:pt x="222" y="210"/>
                      <a:pt x="222" y="195"/>
                    </a:cubicBezTo>
                    <a:cubicBezTo>
                      <a:pt x="222" y="45"/>
                      <a:pt x="222" y="45"/>
                      <a:pt x="222" y="45"/>
                    </a:cubicBezTo>
                    <a:cubicBezTo>
                      <a:pt x="222" y="20"/>
                      <a:pt x="202" y="0"/>
                      <a:pt x="1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45720" tIns="22860" rIns="45720" bIns="2286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13" name="Freeform 378">
                <a:extLst>
                  <a:ext uri="{FF2B5EF4-FFF2-40B4-BE49-F238E27FC236}">
                    <a16:creationId xmlns:a16="http://schemas.microsoft.com/office/drawing/2014/main" id="{8B0A95D0-4CFD-4C5A-4179-8AB7EC8042ED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 flipH="1">
                <a:off x="17303224" y="4808019"/>
                <a:ext cx="1824210" cy="703082"/>
              </a:xfrm>
              <a:custGeom>
                <a:avLst/>
                <a:gdLst>
                  <a:gd name="connsiteX0" fmla="*/ 1824210 w 1824210"/>
                  <a:gd name="connsiteY0" fmla="*/ 72330 h 703082"/>
                  <a:gd name="connsiteX1" fmla="*/ 1824210 w 1824210"/>
                  <a:gd name="connsiteY1" fmla="*/ 0 h 703082"/>
                  <a:gd name="connsiteX2" fmla="*/ 1626998 w 1824210"/>
                  <a:gd name="connsiteY2" fmla="*/ 345474 h 703082"/>
                  <a:gd name="connsiteX3" fmla="*/ 1002494 w 1824210"/>
                  <a:gd name="connsiteY3" fmla="*/ 607198 h 703082"/>
                  <a:gd name="connsiteX4" fmla="*/ 821716 w 1824210"/>
                  <a:gd name="connsiteY4" fmla="*/ 607198 h 703082"/>
                  <a:gd name="connsiteX5" fmla="*/ 188994 w 1824210"/>
                  <a:gd name="connsiteY5" fmla="*/ 345474 h 703082"/>
                  <a:gd name="connsiteX6" fmla="*/ 0 w 1824210"/>
                  <a:gd name="connsiteY6" fmla="*/ 0 h 703082"/>
                  <a:gd name="connsiteX7" fmla="*/ 0 w 1824210"/>
                  <a:gd name="connsiteY7" fmla="*/ 24406 h 703082"/>
                  <a:gd name="connsiteX8" fmla="*/ 0 w 1824210"/>
                  <a:gd name="connsiteY8" fmla="*/ 72330 h 703082"/>
                  <a:gd name="connsiteX9" fmla="*/ 188994 w 1824210"/>
                  <a:gd name="connsiteY9" fmla="*/ 417804 h 703082"/>
                  <a:gd name="connsiteX10" fmla="*/ 821716 w 1824210"/>
                  <a:gd name="connsiteY10" fmla="*/ 679528 h 703082"/>
                  <a:gd name="connsiteX11" fmla="*/ 1002494 w 1824210"/>
                  <a:gd name="connsiteY11" fmla="*/ 679528 h 703082"/>
                  <a:gd name="connsiteX12" fmla="*/ 1626998 w 1824210"/>
                  <a:gd name="connsiteY12" fmla="*/ 417804 h 703082"/>
                  <a:gd name="connsiteX13" fmla="*/ 1824210 w 1824210"/>
                  <a:gd name="connsiteY13" fmla="*/ 72330 h 7030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824210" h="703082">
                    <a:moveTo>
                      <a:pt x="1824210" y="72330"/>
                    </a:moveTo>
                    <a:lnTo>
                      <a:pt x="1824210" y="0"/>
                    </a:lnTo>
                    <a:cubicBezTo>
                      <a:pt x="1824210" y="157034"/>
                      <a:pt x="1750256" y="293130"/>
                      <a:pt x="1626998" y="345474"/>
                    </a:cubicBezTo>
                    <a:cubicBezTo>
                      <a:pt x="1626998" y="345474"/>
                      <a:pt x="1626998" y="345474"/>
                      <a:pt x="1002494" y="607198"/>
                    </a:cubicBezTo>
                    <a:cubicBezTo>
                      <a:pt x="944973" y="638604"/>
                      <a:pt x="879236" y="638604"/>
                      <a:pt x="821716" y="607198"/>
                    </a:cubicBezTo>
                    <a:cubicBezTo>
                      <a:pt x="821716" y="607198"/>
                      <a:pt x="821716" y="607198"/>
                      <a:pt x="188994" y="345474"/>
                    </a:cubicBezTo>
                    <a:cubicBezTo>
                      <a:pt x="73954" y="293130"/>
                      <a:pt x="0" y="157034"/>
                      <a:pt x="0" y="0"/>
                    </a:cubicBezTo>
                    <a:lnTo>
                      <a:pt x="0" y="24406"/>
                    </a:lnTo>
                    <a:cubicBezTo>
                      <a:pt x="0" y="72330"/>
                      <a:pt x="0" y="72330"/>
                      <a:pt x="0" y="72330"/>
                    </a:cubicBezTo>
                    <a:cubicBezTo>
                      <a:pt x="0" y="229364"/>
                      <a:pt x="73954" y="365460"/>
                      <a:pt x="188994" y="417804"/>
                    </a:cubicBezTo>
                    <a:cubicBezTo>
                      <a:pt x="821716" y="679528"/>
                      <a:pt x="821716" y="679528"/>
                      <a:pt x="821716" y="679528"/>
                    </a:cubicBezTo>
                    <a:cubicBezTo>
                      <a:pt x="879236" y="710934"/>
                      <a:pt x="944973" y="710934"/>
                      <a:pt x="1002494" y="679528"/>
                    </a:cubicBezTo>
                    <a:cubicBezTo>
                      <a:pt x="1626998" y="417804"/>
                      <a:pt x="1626998" y="417804"/>
                      <a:pt x="1626998" y="417804"/>
                    </a:cubicBezTo>
                    <a:cubicBezTo>
                      <a:pt x="1750256" y="365460"/>
                      <a:pt x="1824210" y="229364"/>
                      <a:pt x="1824210" y="72330"/>
                    </a:cubicBez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vert="horz" wrap="square" lIns="45720" tIns="22860" rIns="45720" bIns="22860" numCol="1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900"/>
              </a:p>
            </p:txBody>
          </p:sp>
          <p:sp>
            <p:nvSpPr>
              <p:cNvPr id="14" name="Freeform 379">
                <a:extLst>
                  <a:ext uri="{FF2B5EF4-FFF2-40B4-BE49-F238E27FC236}">
                    <a16:creationId xmlns:a16="http://schemas.microsoft.com/office/drawing/2014/main" id="{2620B24E-7ACB-61B8-5B87-EADB061EC308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 flipH="1">
                <a:off x="18601039" y="4119580"/>
                <a:ext cx="1824210" cy="2080866"/>
              </a:xfrm>
              <a:custGeom>
                <a:avLst/>
                <a:gdLst>
                  <a:gd name="connsiteX0" fmla="*/ 1824210 w 1824210"/>
                  <a:gd name="connsiteY0" fmla="*/ 633042 h 2080866"/>
                  <a:gd name="connsiteX1" fmla="*/ 1824210 w 1824210"/>
                  <a:gd name="connsiteY1" fmla="*/ 602602 h 2080866"/>
                  <a:gd name="connsiteX2" fmla="*/ 1824210 w 1824210"/>
                  <a:gd name="connsiteY2" fmla="*/ 471102 h 2080866"/>
                  <a:gd name="connsiteX3" fmla="*/ 1454438 w 1824210"/>
                  <a:gd name="connsiteY3" fmla="*/ 0 h 2080866"/>
                  <a:gd name="connsiteX4" fmla="*/ 369772 w 1824210"/>
                  <a:gd name="connsiteY4" fmla="*/ 0 h 2080866"/>
                  <a:gd name="connsiteX5" fmla="*/ 0 w 1824210"/>
                  <a:gd name="connsiteY5" fmla="*/ 471102 h 2080866"/>
                  <a:gd name="connsiteX6" fmla="*/ 0 w 1824210"/>
                  <a:gd name="connsiteY6" fmla="*/ 2041442 h 2080866"/>
                  <a:gd name="connsiteX7" fmla="*/ 4664 w 1824210"/>
                  <a:gd name="connsiteY7" fmla="*/ 2080866 h 2080866"/>
                  <a:gd name="connsiteX8" fmla="*/ 4664 w 1824210"/>
                  <a:gd name="connsiteY8" fmla="*/ 2066701 h 2080866"/>
                  <a:gd name="connsiteX9" fmla="*/ 4664 w 1824210"/>
                  <a:gd name="connsiteY9" fmla="*/ 692654 h 2080866"/>
                  <a:gd name="connsiteX10" fmla="*/ 374436 w 1824210"/>
                  <a:gd name="connsiteY10" fmla="*/ 221552 h 2080866"/>
                  <a:gd name="connsiteX11" fmla="*/ 1459102 w 1824210"/>
                  <a:gd name="connsiteY11" fmla="*/ 221552 h 2080866"/>
                  <a:gd name="connsiteX12" fmla="*/ 1821411 w 1824210"/>
                  <a:gd name="connsiteY12" fmla="*/ 597268 h 2080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824210" h="2080866">
                    <a:moveTo>
                      <a:pt x="1824210" y="633042"/>
                    </a:moveTo>
                    <a:lnTo>
                      <a:pt x="1824210" y="602602"/>
                    </a:lnTo>
                    <a:cubicBezTo>
                      <a:pt x="1824210" y="471102"/>
                      <a:pt x="1824210" y="471102"/>
                      <a:pt x="1824210" y="471102"/>
                    </a:cubicBezTo>
                    <a:cubicBezTo>
                      <a:pt x="1824210" y="209378"/>
                      <a:pt x="1659867" y="0"/>
                      <a:pt x="1454438" y="0"/>
                    </a:cubicBezTo>
                    <a:cubicBezTo>
                      <a:pt x="369772" y="0"/>
                      <a:pt x="369772" y="0"/>
                      <a:pt x="369772" y="0"/>
                    </a:cubicBezTo>
                    <a:cubicBezTo>
                      <a:pt x="164343" y="0"/>
                      <a:pt x="0" y="209378"/>
                      <a:pt x="0" y="471102"/>
                    </a:cubicBezTo>
                    <a:cubicBezTo>
                      <a:pt x="0" y="2041442"/>
                      <a:pt x="0" y="2041442"/>
                      <a:pt x="0" y="2041442"/>
                    </a:cubicBezTo>
                    <a:lnTo>
                      <a:pt x="4664" y="2080866"/>
                    </a:lnTo>
                    <a:lnTo>
                      <a:pt x="4664" y="2066701"/>
                    </a:lnTo>
                    <a:cubicBezTo>
                      <a:pt x="4664" y="1870409"/>
                      <a:pt x="4664" y="1477824"/>
                      <a:pt x="4664" y="692654"/>
                    </a:cubicBezTo>
                    <a:cubicBezTo>
                      <a:pt x="4664" y="430930"/>
                      <a:pt x="169007" y="221552"/>
                      <a:pt x="374436" y="221552"/>
                    </a:cubicBezTo>
                    <a:cubicBezTo>
                      <a:pt x="374436" y="221552"/>
                      <a:pt x="374436" y="221552"/>
                      <a:pt x="1459102" y="221552"/>
                    </a:cubicBezTo>
                    <a:cubicBezTo>
                      <a:pt x="1638852" y="221552"/>
                      <a:pt x="1787146" y="381858"/>
                      <a:pt x="1821411" y="597268"/>
                    </a:cubicBez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vert="horz" wrap="square" lIns="45720" tIns="22860" rIns="45720" bIns="22860" numCol="1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900"/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9FC2D50-A144-1CA0-4014-BEEEB9038E47}"/>
                </a:ext>
              </a:extLst>
            </p:cNvPr>
            <p:cNvSpPr txBox="1"/>
            <p:nvPr/>
          </p:nvSpPr>
          <p:spPr>
            <a:xfrm flipH="1">
              <a:off x="2745924" y="3672613"/>
              <a:ext cx="2218929" cy="141577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4000" b="1">
                  <a:solidFill>
                    <a:schemeClr val="bg1"/>
                  </a:solidFill>
                  <a:latin typeface="Lato Black" charset="0"/>
                  <a:ea typeface="Lato Black" charset="0"/>
                  <a:cs typeface="Lato Black" charset="0"/>
                </a:rPr>
                <a:t>1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46F9082A-F324-F72B-C8C8-290DDD8AA6CC}"/>
              </a:ext>
            </a:extLst>
          </p:cNvPr>
          <p:cNvGrpSpPr/>
          <p:nvPr userDrawn="1"/>
        </p:nvGrpSpPr>
        <p:grpSpPr>
          <a:xfrm>
            <a:off x="4079880" y="3829386"/>
            <a:ext cx="6758344" cy="912332"/>
            <a:chOff x="4079880" y="3594926"/>
            <a:chExt cx="6758344" cy="912332"/>
          </a:xfrm>
        </p:grpSpPr>
        <p:sp>
          <p:nvSpPr>
            <p:cNvPr id="16" name="Freeform 387">
              <a:extLst>
                <a:ext uri="{FF2B5EF4-FFF2-40B4-BE49-F238E27FC236}">
                  <a16:creationId xmlns:a16="http://schemas.microsoft.com/office/drawing/2014/main" id="{9FCD83CC-C278-4172-8562-E11176C64684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7575720" y="1196586"/>
              <a:ext cx="809502" cy="5715506"/>
            </a:xfrm>
            <a:custGeom>
              <a:avLst/>
              <a:gdLst>
                <a:gd name="connsiteX0" fmla="*/ 2043357 w 2043357"/>
                <a:gd name="connsiteY0" fmla="*/ 773124 h 8979362"/>
                <a:gd name="connsiteX1" fmla="*/ 2043357 w 2043357"/>
                <a:gd name="connsiteY1" fmla="*/ 8968240 h 8979362"/>
                <a:gd name="connsiteX2" fmla="*/ 2042744 w 2043357"/>
                <a:gd name="connsiteY2" fmla="*/ 8979362 h 8979362"/>
                <a:gd name="connsiteX3" fmla="*/ 614 w 2043357"/>
                <a:gd name="connsiteY3" fmla="*/ 8979362 h 8979362"/>
                <a:gd name="connsiteX4" fmla="*/ 0 w 2043357"/>
                <a:gd name="connsiteY4" fmla="*/ 8968240 h 8979362"/>
                <a:gd name="connsiteX5" fmla="*/ 0 w 2043357"/>
                <a:gd name="connsiteY5" fmla="*/ 773124 h 8979362"/>
                <a:gd name="connsiteX6" fmla="*/ 414194 w 2043357"/>
                <a:gd name="connsiteY6" fmla="*/ 0 h 8979362"/>
                <a:gd name="connsiteX7" fmla="*/ 1629163 w 2043357"/>
                <a:gd name="connsiteY7" fmla="*/ 0 h 8979362"/>
                <a:gd name="connsiteX8" fmla="*/ 2043357 w 2043357"/>
                <a:gd name="connsiteY8" fmla="*/ 773124 h 89793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43357" h="8979362">
                  <a:moveTo>
                    <a:pt x="2043357" y="773124"/>
                  </a:moveTo>
                  <a:cubicBezTo>
                    <a:pt x="2043357" y="8968240"/>
                    <a:pt x="2043357" y="8968240"/>
                    <a:pt x="2043357" y="8968240"/>
                  </a:cubicBezTo>
                  <a:lnTo>
                    <a:pt x="2042744" y="8979362"/>
                  </a:lnTo>
                  <a:lnTo>
                    <a:pt x="614" y="8979362"/>
                  </a:lnTo>
                  <a:lnTo>
                    <a:pt x="0" y="8968240"/>
                  </a:lnTo>
                  <a:cubicBezTo>
                    <a:pt x="0" y="773124"/>
                    <a:pt x="0" y="773124"/>
                    <a:pt x="0" y="773124"/>
                  </a:cubicBezTo>
                  <a:cubicBezTo>
                    <a:pt x="0" y="343611"/>
                    <a:pt x="184086" y="0"/>
                    <a:pt x="414194" y="0"/>
                  </a:cubicBezTo>
                  <a:cubicBezTo>
                    <a:pt x="1629163" y="0"/>
                    <a:pt x="1629163" y="0"/>
                    <a:pt x="1629163" y="0"/>
                  </a:cubicBezTo>
                  <a:cubicBezTo>
                    <a:pt x="1859271" y="0"/>
                    <a:pt x="2043357" y="343611"/>
                    <a:pt x="2043357" y="77312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45720" tIns="22860" rIns="45720" bIns="22860" numCol="1" anchor="ctr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900"/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7FCBB9A6-B71E-2DCB-AD94-A8F39A4113B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9494573" y="3649724"/>
              <a:ext cx="1180262" cy="823768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8B3C418C-B1C4-49A9-53B8-BF2460968B2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 flipH="1">
              <a:off x="5237579" y="3644567"/>
              <a:ext cx="1151496" cy="783643"/>
            </a:xfrm>
            <a:prstGeom prst="rect">
              <a:avLst/>
            </a:prstGeom>
          </p:spPr>
        </p:pic>
        <p:sp>
          <p:nvSpPr>
            <p:cNvPr id="19" name="Freeform 41">
              <a:extLst>
                <a:ext uri="{FF2B5EF4-FFF2-40B4-BE49-F238E27FC236}">
                  <a16:creationId xmlns:a16="http://schemas.microsoft.com/office/drawing/2014/main" id="{E0B92667-5BF7-E940-8C18-BC4279417651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4439928" y="3240767"/>
              <a:ext cx="912106" cy="1620424"/>
            </a:xfrm>
            <a:custGeom>
              <a:avLst/>
              <a:gdLst>
                <a:gd name="T0" fmla="*/ 177 w 222"/>
                <a:gd name="T1" fmla="*/ 0 h 256"/>
                <a:gd name="T2" fmla="*/ 45 w 222"/>
                <a:gd name="T3" fmla="*/ 0 h 256"/>
                <a:gd name="T4" fmla="*/ 0 w 222"/>
                <a:gd name="T5" fmla="*/ 45 h 256"/>
                <a:gd name="T6" fmla="*/ 0 w 222"/>
                <a:gd name="T7" fmla="*/ 195 h 256"/>
                <a:gd name="T8" fmla="*/ 23 w 222"/>
                <a:gd name="T9" fmla="*/ 228 h 256"/>
                <a:gd name="T10" fmla="*/ 100 w 222"/>
                <a:gd name="T11" fmla="*/ 253 h 256"/>
                <a:gd name="T12" fmla="*/ 122 w 222"/>
                <a:gd name="T13" fmla="*/ 253 h 256"/>
                <a:gd name="T14" fmla="*/ 198 w 222"/>
                <a:gd name="T15" fmla="*/ 228 h 256"/>
                <a:gd name="T16" fmla="*/ 222 w 222"/>
                <a:gd name="T17" fmla="*/ 195 h 256"/>
                <a:gd name="T18" fmla="*/ 222 w 222"/>
                <a:gd name="T19" fmla="*/ 45 h 256"/>
                <a:gd name="T20" fmla="*/ 177 w 222"/>
                <a:gd name="T21" fmla="*/ 0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2" h="256">
                  <a:moveTo>
                    <a:pt x="177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20" y="0"/>
                    <a:pt x="0" y="20"/>
                    <a:pt x="0" y="45"/>
                  </a:cubicBezTo>
                  <a:cubicBezTo>
                    <a:pt x="0" y="195"/>
                    <a:pt x="0" y="195"/>
                    <a:pt x="0" y="195"/>
                  </a:cubicBezTo>
                  <a:cubicBezTo>
                    <a:pt x="0" y="210"/>
                    <a:pt x="9" y="223"/>
                    <a:pt x="23" y="228"/>
                  </a:cubicBezTo>
                  <a:cubicBezTo>
                    <a:pt x="100" y="253"/>
                    <a:pt x="100" y="253"/>
                    <a:pt x="100" y="253"/>
                  </a:cubicBezTo>
                  <a:cubicBezTo>
                    <a:pt x="107" y="256"/>
                    <a:pt x="115" y="256"/>
                    <a:pt x="122" y="253"/>
                  </a:cubicBezTo>
                  <a:cubicBezTo>
                    <a:pt x="198" y="228"/>
                    <a:pt x="198" y="228"/>
                    <a:pt x="198" y="228"/>
                  </a:cubicBezTo>
                  <a:cubicBezTo>
                    <a:pt x="213" y="223"/>
                    <a:pt x="222" y="210"/>
                    <a:pt x="222" y="195"/>
                  </a:cubicBezTo>
                  <a:cubicBezTo>
                    <a:pt x="222" y="45"/>
                    <a:pt x="222" y="45"/>
                    <a:pt x="222" y="45"/>
                  </a:cubicBezTo>
                  <a:cubicBezTo>
                    <a:pt x="222" y="20"/>
                    <a:pt x="202" y="0"/>
                    <a:pt x="1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45720" tIns="22860" rIns="45720" bIns="22860" numCol="1" anchor="ctr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0" name="Freeform 391">
              <a:extLst>
                <a:ext uri="{FF2B5EF4-FFF2-40B4-BE49-F238E27FC236}">
                  <a16:creationId xmlns:a16="http://schemas.microsoft.com/office/drawing/2014/main" id="{FB5BB47A-9031-2063-D9B1-D0213DA7C24F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5037590" y="3838428"/>
              <a:ext cx="912105" cy="425101"/>
            </a:xfrm>
            <a:custGeom>
              <a:avLst/>
              <a:gdLst>
                <a:gd name="connsiteX0" fmla="*/ 1824210 w 1824210"/>
                <a:gd name="connsiteY0" fmla="*/ 72330 h 703082"/>
                <a:gd name="connsiteX1" fmla="*/ 1824210 w 1824210"/>
                <a:gd name="connsiteY1" fmla="*/ 0 h 703082"/>
                <a:gd name="connsiteX2" fmla="*/ 1626998 w 1824210"/>
                <a:gd name="connsiteY2" fmla="*/ 345474 h 703082"/>
                <a:gd name="connsiteX3" fmla="*/ 1002494 w 1824210"/>
                <a:gd name="connsiteY3" fmla="*/ 607198 h 703082"/>
                <a:gd name="connsiteX4" fmla="*/ 821716 w 1824210"/>
                <a:gd name="connsiteY4" fmla="*/ 607198 h 703082"/>
                <a:gd name="connsiteX5" fmla="*/ 188994 w 1824210"/>
                <a:gd name="connsiteY5" fmla="*/ 345474 h 703082"/>
                <a:gd name="connsiteX6" fmla="*/ 0 w 1824210"/>
                <a:gd name="connsiteY6" fmla="*/ 0 h 703082"/>
                <a:gd name="connsiteX7" fmla="*/ 0 w 1824210"/>
                <a:gd name="connsiteY7" fmla="*/ 24406 h 703082"/>
                <a:gd name="connsiteX8" fmla="*/ 0 w 1824210"/>
                <a:gd name="connsiteY8" fmla="*/ 72330 h 703082"/>
                <a:gd name="connsiteX9" fmla="*/ 188994 w 1824210"/>
                <a:gd name="connsiteY9" fmla="*/ 417804 h 703082"/>
                <a:gd name="connsiteX10" fmla="*/ 821716 w 1824210"/>
                <a:gd name="connsiteY10" fmla="*/ 679528 h 703082"/>
                <a:gd name="connsiteX11" fmla="*/ 1002494 w 1824210"/>
                <a:gd name="connsiteY11" fmla="*/ 679528 h 703082"/>
                <a:gd name="connsiteX12" fmla="*/ 1626998 w 1824210"/>
                <a:gd name="connsiteY12" fmla="*/ 417804 h 703082"/>
                <a:gd name="connsiteX13" fmla="*/ 1824210 w 1824210"/>
                <a:gd name="connsiteY13" fmla="*/ 72330 h 703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24210" h="703082">
                  <a:moveTo>
                    <a:pt x="1824210" y="72330"/>
                  </a:moveTo>
                  <a:lnTo>
                    <a:pt x="1824210" y="0"/>
                  </a:lnTo>
                  <a:cubicBezTo>
                    <a:pt x="1824210" y="157034"/>
                    <a:pt x="1750256" y="293130"/>
                    <a:pt x="1626998" y="345474"/>
                  </a:cubicBezTo>
                  <a:cubicBezTo>
                    <a:pt x="1626998" y="345474"/>
                    <a:pt x="1626998" y="345474"/>
                    <a:pt x="1002494" y="607198"/>
                  </a:cubicBezTo>
                  <a:cubicBezTo>
                    <a:pt x="944973" y="638604"/>
                    <a:pt x="879236" y="638604"/>
                    <a:pt x="821716" y="607198"/>
                  </a:cubicBezTo>
                  <a:cubicBezTo>
                    <a:pt x="821716" y="607198"/>
                    <a:pt x="821716" y="607198"/>
                    <a:pt x="188994" y="345474"/>
                  </a:cubicBezTo>
                  <a:cubicBezTo>
                    <a:pt x="73954" y="293130"/>
                    <a:pt x="0" y="157034"/>
                    <a:pt x="0" y="0"/>
                  </a:cubicBezTo>
                  <a:lnTo>
                    <a:pt x="0" y="24406"/>
                  </a:lnTo>
                  <a:cubicBezTo>
                    <a:pt x="0" y="72330"/>
                    <a:pt x="0" y="72330"/>
                    <a:pt x="0" y="72330"/>
                  </a:cubicBezTo>
                  <a:cubicBezTo>
                    <a:pt x="0" y="229364"/>
                    <a:pt x="73954" y="365460"/>
                    <a:pt x="188994" y="417804"/>
                  </a:cubicBezTo>
                  <a:cubicBezTo>
                    <a:pt x="821716" y="679528"/>
                    <a:pt x="821716" y="679528"/>
                    <a:pt x="821716" y="679528"/>
                  </a:cubicBezTo>
                  <a:cubicBezTo>
                    <a:pt x="879236" y="710934"/>
                    <a:pt x="944973" y="710934"/>
                    <a:pt x="1002494" y="679528"/>
                  </a:cubicBezTo>
                  <a:cubicBezTo>
                    <a:pt x="1626998" y="417804"/>
                    <a:pt x="1626998" y="417804"/>
                    <a:pt x="1626998" y="417804"/>
                  </a:cubicBezTo>
                  <a:cubicBezTo>
                    <a:pt x="1750256" y="365460"/>
                    <a:pt x="1824210" y="229364"/>
                    <a:pt x="1824210" y="7233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45720" tIns="22860" rIns="45720" bIns="22860" numCol="1" anchor="ctr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900"/>
            </a:p>
          </p:txBody>
        </p:sp>
        <p:sp>
          <p:nvSpPr>
            <p:cNvPr id="21" name="Freeform 392">
              <a:extLst>
                <a:ext uri="{FF2B5EF4-FFF2-40B4-BE49-F238E27FC236}">
                  <a16:creationId xmlns:a16="http://schemas.microsoft.com/office/drawing/2014/main" id="{9F4A7923-FF2F-C45B-7554-291594BA575A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4252899" y="3422134"/>
              <a:ext cx="912105" cy="1258143"/>
            </a:xfrm>
            <a:custGeom>
              <a:avLst/>
              <a:gdLst>
                <a:gd name="connsiteX0" fmla="*/ 1824210 w 1824210"/>
                <a:gd name="connsiteY0" fmla="*/ 633042 h 2080866"/>
                <a:gd name="connsiteX1" fmla="*/ 1824210 w 1824210"/>
                <a:gd name="connsiteY1" fmla="*/ 602602 h 2080866"/>
                <a:gd name="connsiteX2" fmla="*/ 1824210 w 1824210"/>
                <a:gd name="connsiteY2" fmla="*/ 471102 h 2080866"/>
                <a:gd name="connsiteX3" fmla="*/ 1454438 w 1824210"/>
                <a:gd name="connsiteY3" fmla="*/ 0 h 2080866"/>
                <a:gd name="connsiteX4" fmla="*/ 369772 w 1824210"/>
                <a:gd name="connsiteY4" fmla="*/ 0 h 2080866"/>
                <a:gd name="connsiteX5" fmla="*/ 0 w 1824210"/>
                <a:gd name="connsiteY5" fmla="*/ 471102 h 2080866"/>
                <a:gd name="connsiteX6" fmla="*/ 0 w 1824210"/>
                <a:gd name="connsiteY6" fmla="*/ 2041442 h 2080866"/>
                <a:gd name="connsiteX7" fmla="*/ 4664 w 1824210"/>
                <a:gd name="connsiteY7" fmla="*/ 2080866 h 2080866"/>
                <a:gd name="connsiteX8" fmla="*/ 4664 w 1824210"/>
                <a:gd name="connsiteY8" fmla="*/ 2066701 h 2080866"/>
                <a:gd name="connsiteX9" fmla="*/ 4664 w 1824210"/>
                <a:gd name="connsiteY9" fmla="*/ 692654 h 2080866"/>
                <a:gd name="connsiteX10" fmla="*/ 374436 w 1824210"/>
                <a:gd name="connsiteY10" fmla="*/ 221552 h 2080866"/>
                <a:gd name="connsiteX11" fmla="*/ 1459102 w 1824210"/>
                <a:gd name="connsiteY11" fmla="*/ 221552 h 2080866"/>
                <a:gd name="connsiteX12" fmla="*/ 1821411 w 1824210"/>
                <a:gd name="connsiteY12" fmla="*/ 597268 h 20808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24210" h="2080866">
                  <a:moveTo>
                    <a:pt x="1824210" y="633042"/>
                  </a:moveTo>
                  <a:lnTo>
                    <a:pt x="1824210" y="602602"/>
                  </a:lnTo>
                  <a:cubicBezTo>
                    <a:pt x="1824210" y="471102"/>
                    <a:pt x="1824210" y="471102"/>
                    <a:pt x="1824210" y="471102"/>
                  </a:cubicBezTo>
                  <a:cubicBezTo>
                    <a:pt x="1824210" y="209378"/>
                    <a:pt x="1659867" y="0"/>
                    <a:pt x="1454438" y="0"/>
                  </a:cubicBezTo>
                  <a:cubicBezTo>
                    <a:pt x="369772" y="0"/>
                    <a:pt x="369772" y="0"/>
                    <a:pt x="369772" y="0"/>
                  </a:cubicBezTo>
                  <a:cubicBezTo>
                    <a:pt x="164343" y="0"/>
                    <a:pt x="0" y="209378"/>
                    <a:pt x="0" y="471102"/>
                  </a:cubicBezTo>
                  <a:cubicBezTo>
                    <a:pt x="0" y="2041442"/>
                    <a:pt x="0" y="2041442"/>
                    <a:pt x="0" y="2041442"/>
                  </a:cubicBezTo>
                  <a:lnTo>
                    <a:pt x="4664" y="2080866"/>
                  </a:lnTo>
                  <a:lnTo>
                    <a:pt x="4664" y="2066701"/>
                  </a:lnTo>
                  <a:cubicBezTo>
                    <a:pt x="4664" y="1870409"/>
                    <a:pt x="4664" y="1477824"/>
                    <a:pt x="4664" y="692654"/>
                  </a:cubicBezTo>
                  <a:cubicBezTo>
                    <a:pt x="4664" y="430930"/>
                    <a:pt x="169007" y="221552"/>
                    <a:pt x="374436" y="221552"/>
                  </a:cubicBezTo>
                  <a:cubicBezTo>
                    <a:pt x="374436" y="221552"/>
                    <a:pt x="374436" y="221552"/>
                    <a:pt x="1459102" y="221552"/>
                  </a:cubicBezTo>
                  <a:cubicBezTo>
                    <a:pt x="1638852" y="221552"/>
                    <a:pt x="1787146" y="381858"/>
                    <a:pt x="1821411" y="597268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45720" tIns="22860" rIns="45720" bIns="22860" numCol="1" anchor="ctr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900"/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234C21AB-54D5-372B-FA7F-8BD28FA10024}"/>
              </a:ext>
            </a:extLst>
          </p:cNvPr>
          <p:cNvSpPr txBox="1"/>
          <p:nvPr userDrawn="1"/>
        </p:nvSpPr>
        <p:spPr>
          <a:xfrm flipH="1">
            <a:off x="4406773" y="3912144"/>
            <a:ext cx="978416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4000" b="1">
                <a:solidFill>
                  <a:schemeClr val="bg1"/>
                </a:solidFill>
                <a:latin typeface="Lato Black" charset="0"/>
                <a:ea typeface="Lato Black" charset="0"/>
                <a:cs typeface="Lato Black" charset="0"/>
              </a:rPr>
              <a:t>2</a:t>
            </a:r>
          </a:p>
        </p:txBody>
      </p:sp>
      <p:sp>
        <p:nvSpPr>
          <p:cNvPr id="33" name="Text Placeholder 232">
            <a:extLst>
              <a:ext uri="{FF2B5EF4-FFF2-40B4-BE49-F238E27FC236}">
                <a16:creationId xmlns:a16="http://schemas.microsoft.com/office/drawing/2014/main" id="{84459BC4-6BAF-AC8D-2E5C-DA0D5D08204B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6003069" y="2610142"/>
            <a:ext cx="4289425" cy="447675"/>
          </a:xfrm>
        </p:spPr>
        <p:txBody>
          <a:bodyPr anchor="ctr"/>
          <a:lstStyle>
            <a:lvl1pPr marL="0" indent="0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content</a:t>
            </a:r>
          </a:p>
        </p:txBody>
      </p:sp>
      <p:sp>
        <p:nvSpPr>
          <p:cNvPr id="34" name="Text Placeholder 232">
            <a:extLst>
              <a:ext uri="{FF2B5EF4-FFF2-40B4-BE49-F238E27FC236}">
                <a16:creationId xmlns:a16="http://schemas.microsoft.com/office/drawing/2014/main" id="{880DE9DE-9B94-7A98-3C05-529173583ACC}"/>
              </a:ext>
            </a:extLst>
          </p:cNvPr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6003069" y="4076699"/>
            <a:ext cx="4289425" cy="447675"/>
          </a:xfrm>
        </p:spPr>
        <p:txBody>
          <a:bodyPr anchor="ctr"/>
          <a:lstStyle>
            <a:lvl1pPr marL="0" indent="0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content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0ACE5FA-A179-2B6C-DD6C-2A79E3C242B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373" y="637732"/>
            <a:ext cx="5184421" cy="1108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92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4_Custom Layout">
    <p:bg>
      <p:bgPr>
        <a:blipFill dpi="0" rotWithShape="1">
          <a:blip r:embed="rId2">
            <a:alphaModFix amt="97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215DCA-8C40-0DB6-93E5-71019E09E0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579842"/>
            <a:ext cx="10515600" cy="1325563"/>
          </a:xfrm>
        </p:spPr>
        <p:txBody>
          <a:bodyPr/>
          <a:lstStyle>
            <a:lvl1pPr algn="ctr">
              <a:defRPr b="1">
                <a:solidFill>
                  <a:schemeClr val="tx2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00B8CBB-44B3-3149-BAFC-980B41A5AB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FA4971C-A9AF-4A4E-9B29-C9A953CFA731}" type="datetime1">
              <a:rPr lang="vi-VN" smtClean="0"/>
              <a:t>10/10/2024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679D143-3662-3E01-E0F9-6BA8BF33DD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Hành trang công dân số lớp 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3AF8FB9-B4FA-7FCA-E3F6-2E2740C45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44F8529-9E35-417A-9B85-E59317CF7F9B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C81AD6DB-D6B2-C672-E8F4-283C523C2BB5}"/>
              </a:ext>
            </a:extLst>
          </p:cNvPr>
          <p:cNvGrpSpPr/>
          <p:nvPr userDrawn="1"/>
        </p:nvGrpSpPr>
        <p:grpSpPr>
          <a:xfrm>
            <a:off x="620490" y="1667732"/>
            <a:ext cx="2549168" cy="4343400"/>
            <a:chOff x="620490" y="1667732"/>
            <a:chExt cx="2549168" cy="4343400"/>
          </a:xfrm>
        </p:grpSpPr>
        <p:sp>
          <p:nvSpPr>
            <p:cNvPr id="7" name="Freeform 167">
              <a:extLst>
                <a:ext uri="{FF2B5EF4-FFF2-40B4-BE49-F238E27FC236}">
                  <a16:creationId xmlns:a16="http://schemas.microsoft.com/office/drawing/2014/main" id="{26669C83-D8EF-1999-77B2-CEFA63034FE5}"/>
                </a:ext>
              </a:extLst>
            </p:cNvPr>
            <p:cNvSpPr>
              <a:spLocks/>
            </p:cNvSpPr>
            <p:nvPr/>
          </p:nvSpPr>
          <p:spPr bwMode="auto">
            <a:xfrm>
              <a:off x="620490" y="2434073"/>
              <a:ext cx="2549168" cy="3577059"/>
            </a:xfrm>
            <a:custGeom>
              <a:avLst/>
              <a:gdLst>
                <a:gd name="T0" fmla="*/ 193 w 211"/>
                <a:gd name="T1" fmla="*/ 298 h 298"/>
                <a:gd name="T2" fmla="*/ 17 w 211"/>
                <a:gd name="T3" fmla="*/ 298 h 298"/>
                <a:gd name="T4" fmla="*/ 0 w 211"/>
                <a:gd name="T5" fmla="*/ 280 h 298"/>
                <a:gd name="T6" fmla="*/ 0 w 211"/>
                <a:gd name="T7" fmla="*/ 18 h 298"/>
                <a:gd name="T8" fmla="*/ 17 w 211"/>
                <a:gd name="T9" fmla="*/ 0 h 298"/>
                <a:gd name="T10" fmla="*/ 193 w 211"/>
                <a:gd name="T11" fmla="*/ 0 h 298"/>
                <a:gd name="T12" fmla="*/ 211 w 211"/>
                <a:gd name="T13" fmla="*/ 18 h 298"/>
                <a:gd name="T14" fmla="*/ 211 w 211"/>
                <a:gd name="T15" fmla="*/ 280 h 298"/>
                <a:gd name="T16" fmla="*/ 193 w 211"/>
                <a:gd name="T17" fmla="*/ 298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1" h="298">
                  <a:moveTo>
                    <a:pt x="193" y="298"/>
                  </a:moveTo>
                  <a:cubicBezTo>
                    <a:pt x="17" y="298"/>
                    <a:pt x="17" y="298"/>
                    <a:pt x="17" y="298"/>
                  </a:cubicBezTo>
                  <a:cubicBezTo>
                    <a:pt x="8" y="298"/>
                    <a:pt x="0" y="290"/>
                    <a:pt x="0" y="280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193" y="0"/>
                    <a:pt x="193" y="0"/>
                    <a:pt x="193" y="0"/>
                  </a:cubicBezTo>
                  <a:cubicBezTo>
                    <a:pt x="203" y="0"/>
                    <a:pt x="211" y="8"/>
                    <a:pt x="211" y="18"/>
                  </a:cubicBezTo>
                  <a:cubicBezTo>
                    <a:pt x="211" y="280"/>
                    <a:pt x="211" y="280"/>
                    <a:pt x="211" y="280"/>
                  </a:cubicBezTo>
                  <a:cubicBezTo>
                    <a:pt x="211" y="290"/>
                    <a:pt x="203" y="298"/>
                    <a:pt x="193" y="298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en-US" sz="9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Freeform 168">
              <a:extLst>
                <a:ext uri="{FF2B5EF4-FFF2-40B4-BE49-F238E27FC236}">
                  <a16:creationId xmlns:a16="http://schemas.microsoft.com/office/drawing/2014/main" id="{57D0BEBE-3993-9433-1B6C-82CCB0486723}"/>
                </a:ext>
              </a:extLst>
            </p:cNvPr>
            <p:cNvSpPr>
              <a:spLocks/>
            </p:cNvSpPr>
            <p:nvPr/>
          </p:nvSpPr>
          <p:spPr bwMode="auto">
            <a:xfrm>
              <a:off x="833254" y="3744530"/>
              <a:ext cx="2199839" cy="1998666"/>
            </a:xfrm>
            <a:custGeom>
              <a:avLst/>
              <a:gdLst>
                <a:gd name="T0" fmla="*/ 176 w 189"/>
                <a:gd name="T1" fmla="*/ 174 h 174"/>
                <a:gd name="T2" fmla="*/ 13 w 189"/>
                <a:gd name="T3" fmla="*/ 174 h 174"/>
                <a:gd name="T4" fmla="*/ 0 w 189"/>
                <a:gd name="T5" fmla="*/ 161 h 174"/>
                <a:gd name="T6" fmla="*/ 0 w 189"/>
                <a:gd name="T7" fmla="*/ 12 h 174"/>
                <a:gd name="T8" fmla="*/ 13 w 189"/>
                <a:gd name="T9" fmla="*/ 0 h 174"/>
                <a:gd name="T10" fmla="*/ 176 w 189"/>
                <a:gd name="T11" fmla="*/ 0 h 174"/>
                <a:gd name="T12" fmla="*/ 189 w 189"/>
                <a:gd name="T13" fmla="*/ 12 h 174"/>
                <a:gd name="T14" fmla="*/ 189 w 189"/>
                <a:gd name="T15" fmla="*/ 161 h 174"/>
                <a:gd name="T16" fmla="*/ 176 w 189"/>
                <a:gd name="T17" fmla="*/ 174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9" h="174">
                  <a:moveTo>
                    <a:pt x="176" y="174"/>
                  </a:moveTo>
                  <a:cubicBezTo>
                    <a:pt x="13" y="174"/>
                    <a:pt x="13" y="174"/>
                    <a:pt x="13" y="174"/>
                  </a:cubicBezTo>
                  <a:cubicBezTo>
                    <a:pt x="6" y="174"/>
                    <a:pt x="0" y="168"/>
                    <a:pt x="0" y="161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5"/>
                    <a:pt x="6" y="0"/>
                    <a:pt x="13" y="0"/>
                  </a:cubicBezTo>
                  <a:cubicBezTo>
                    <a:pt x="176" y="0"/>
                    <a:pt x="176" y="0"/>
                    <a:pt x="176" y="0"/>
                  </a:cubicBezTo>
                  <a:cubicBezTo>
                    <a:pt x="183" y="0"/>
                    <a:pt x="189" y="5"/>
                    <a:pt x="189" y="12"/>
                  </a:cubicBezTo>
                  <a:cubicBezTo>
                    <a:pt x="189" y="161"/>
                    <a:pt x="189" y="161"/>
                    <a:pt x="189" y="161"/>
                  </a:cubicBezTo>
                  <a:cubicBezTo>
                    <a:pt x="189" y="168"/>
                    <a:pt x="183" y="174"/>
                    <a:pt x="176" y="17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en-US" sz="9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35B93AAF-ECE1-1B93-5B85-15300269E245}"/>
                </a:ext>
              </a:extLst>
            </p:cNvPr>
            <p:cNvGrpSpPr/>
            <p:nvPr/>
          </p:nvGrpSpPr>
          <p:grpSpPr>
            <a:xfrm>
              <a:off x="1123059" y="1667732"/>
              <a:ext cx="1610216" cy="1610215"/>
              <a:chOff x="4846189" y="4403320"/>
              <a:chExt cx="2767483" cy="2767482"/>
            </a:xfrm>
          </p:grpSpPr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DF2054F6-5DBB-01B1-5260-5F748F9F81F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846189" y="4403320"/>
                <a:ext cx="2767483" cy="2767482"/>
              </a:xfrm>
              <a:prstGeom prst="rect">
                <a:avLst/>
              </a:prstGeom>
            </p:spPr>
          </p:pic>
          <p:sp>
            <p:nvSpPr>
              <p:cNvPr id="13" name="Rectangle 139">
                <a:extLst>
                  <a:ext uri="{FF2B5EF4-FFF2-40B4-BE49-F238E27FC236}">
                    <a16:creationId xmlns:a16="http://schemas.microsoft.com/office/drawing/2014/main" id="{238CED91-AE7F-73C6-5F08-D6517F7A6095}"/>
                  </a:ext>
                </a:extLst>
              </p:cNvPr>
              <p:cNvSpPr/>
              <p:nvPr userDrawn="1"/>
            </p:nvSpPr>
            <p:spPr>
              <a:xfrm>
                <a:off x="5476951" y="4808068"/>
                <a:ext cx="1532566" cy="1532968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22" tIns="45711" rIns="91422" bIns="45711" rtlCol="0" anchor="ctr"/>
              <a:lstStyle/>
              <a:p>
                <a:pPr algn="ctr"/>
                <a:endParaRPr lang="id-ID" sz="9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6BAB65A-DED9-9DDD-810E-1360861980BA}"/>
              </a:ext>
            </a:extLst>
          </p:cNvPr>
          <p:cNvGrpSpPr/>
          <p:nvPr userDrawn="1"/>
        </p:nvGrpSpPr>
        <p:grpSpPr>
          <a:xfrm>
            <a:off x="3308866" y="1667732"/>
            <a:ext cx="2549168" cy="4343400"/>
            <a:chOff x="7425579" y="5029200"/>
            <a:chExt cx="5098336" cy="8686800"/>
          </a:xfrm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</p:grpSpPr>
        <p:sp>
          <p:nvSpPr>
            <p:cNvPr id="16" name="Freeform 167">
              <a:extLst>
                <a:ext uri="{FF2B5EF4-FFF2-40B4-BE49-F238E27FC236}">
                  <a16:creationId xmlns:a16="http://schemas.microsoft.com/office/drawing/2014/main" id="{859307C1-C5A7-18CA-15F6-437BC324427C}"/>
                </a:ext>
              </a:extLst>
            </p:cNvPr>
            <p:cNvSpPr>
              <a:spLocks/>
            </p:cNvSpPr>
            <p:nvPr/>
          </p:nvSpPr>
          <p:spPr bwMode="auto">
            <a:xfrm>
              <a:off x="7425579" y="6561882"/>
              <a:ext cx="5098336" cy="7154118"/>
            </a:xfrm>
            <a:custGeom>
              <a:avLst/>
              <a:gdLst>
                <a:gd name="T0" fmla="*/ 193 w 211"/>
                <a:gd name="T1" fmla="*/ 298 h 298"/>
                <a:gd name="T2" fmla="*/ 17 w 211"/>
                <a:gd name="T3" fmla="*/ 298 h 298"/>
                <a:gd name="T4" fmla="*/ 0 w 211"/>
                <a:gd name="T5" fmla="*/ 280 h 298"/>
                <a:gd name="T6" fmla="*/ 0 w 211"/>
                <a:gd name="T7" fmla="*/ 18 h 298"/>
                <a:gd name="T8" fmla="*/ 17 w 211"/>
                <a:gd name="T9" fmla="*/ 0 h 298"/>
                <a:gd name="T10" fmla="*/ 193 w 211"/>
                <a:gd name="T11" fmla="*/ 0 h 298"/>
                <a:gd name="T12" fmla="*/ 211 w 211"/>
                <a:gd name="T13" fmla="*/ 18 h 298"/>
                <a:gd name="T14" fmla="*/ 211 w 211"/>
                <a:gd name="T15" fmla="*/ 280 h 298"/>
                <a:gd name="T16" fmla="*/ 193 w 211"/>
                <a:gd name="T17" fmla="*/ 298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1" h="298">
                  <a:moveTo>
                    <a:pt x="193" y="298"/>
                  </a:moveTo>
                  <a:cubicBezTo>
                    <a:pt x="17" y="298"/>
                    <a:pt x="17" y="298"/>
                    <a:pt x="17" y="298"/>
                  </a:cubicBezTo>
                  <a:cubicBezTo>
                    <a:pt x="8" y="298"/>
                    <a:pt x="0" y="290"/>
                    <a:pt x="0" y="280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193" y="0"/>
                    <a:pt x="193" y="0"/>
                    <a:pt x="193" y="0"/>
                  </a:cubicBezTo>
                  <a:cubicBezTo>
                    <a:pt x="203" y="0"/>
                    <a:pt x="211" y="8"/>
                    <a:pt x="211" y="18"/>
                  </a:cubicBezTo>
                  <a:cubicBezTo>
                    <a:pt x="211" y="280"/>
                    <a:pt x="211" y="280"/>
                    <a:pt x="211" y="280"/>
                  </a:cubicBezTo>
                  <a:cubicBezTo>
                    <a:pt x="211" y="290"/>
                    <a:pt x="203" y="298"/>
                    <a:pt x="193" y="29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en-US" sz="9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Freeform 168">
              <a:extLst>
                <a:ext uri="{FF2B5EF4-FFF2-40B4-BE49-F238E27FC236}">
                  <a16:creationId xmlns:a16="http://schemas.microsoft.com/office/drawing/2014/main" id="{24FA4450-1F77-9DE7-2EBB-A40438E67CD1}"/>
                </a:ext>
              </a:extLst>
            </p:cNvPr>
            <p:cNvSpPr>
              <a:spLocks/>
            </p:cNvSpPr>
            <p:nvPr/>
          </p:nvSpPr>
          <p:spPr bwMode="auto">
            <a:xfrm>
              <a:off x="7713387" y="9183883"/>
              <a:ext cx="4522716" cy="4193794"/>
            </a:xfrm>
            <a:custGeom>
              <a:avLst/>
              <a:gdLst>
                <a:gd name="T0" fmla="*/ 176 w 189"/>
                <a:gd name="T1" fmla="*/ 174 h 174"/>
                <a:gd name="T2" fmla="*/ 13 w 189"/>
                <a:gd name="T3" fmla="*/ 174 h 174"/>
                <a:gd name="T4" fmla="*/ 0 w 189"/>
                <a:gd name="T5" fmla="*/ 161 h 174"/>
                <a:gd name="T6" fmla="*/ 0 w 189"/>
                <a:gd name="T7" fmla="*/ 12 h 174"/>
                <a:gd name="T8" fmla="*/ 13 w 189"/>
                <a:gd name="T9" fmla="*/ 0 h 174"/>
                <a:gd name="T10" fmla="*/ 176 w 189"/>
                <a:gd name="T11" fmla="*/ 0 h 174"/>
                <a:gd name="T12" fmla="*/ 189 w 189"/>
                <a:gd name="T13" fmla="*/ 12 h 174"/>
                <a:gd name="T14" fmla="*/ 189 w 189"/>
                <a:gd name="T15" fmla="*/ 161 h 174"/>
                <a:gd name="T16" fmla="*/ 176 w 189"/>
                <a:gd name="T17" fmla="*/ 174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9" h="174">
                  <a:moveTo>
                    <a:pt x="176" y="174"/>
                  </a:moveTo>
                  <a:cubicBezTo>
                    <a:pt x="13" y="174"/>
                    <a:pt x="13" y="174"/>
                    <a:pt x="13" y="174"/>
                  </a:cubicBezTo>
                  <a:cubicBezTo>
                    <a:pt x="6" y="174"/>
                    <a:pt x="0" y="168"/>
                    <a:pt x="0" y="161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5"/>
                    <a:pt x="6" y="0"/>
                    <a:pt x="13" y="0"/>
                  </a:cubicBezTo>
                  <a:cubicBezTo>
                    <a:pt x="176" y="0"/>
                    <a:pt x="176" y="0"/>
                    <a:pt x="176" y="0"/>
                  </a:cubicBezTo>
                  <a:cubicBezTo>
                    <a:pt x="183" y="0"/>
                    <a:pt x="189" y="5"/>
                    <a:pt x="189" y="12"/>
                  </a:cubicBezTo>
                  <a:cubicBezTo>
                    <a:pt x="189" y="161"/>
                    <a:pt x="189" y="161"/>
                    <a:pt x="189" y="161"/>
                  </a:cubicBezTo>
                  <a:cubicBezTo>
                    <a:pt x="189" y="168"/>
                    <a:pt x="183" y="174"/>
                    <a:pt x="176" y="17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en-US" sz="9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AD6462C9-EE9C-0220-BD46-C67DE2B5F6AC}"/>
                </a:ext>
              </a:extLst>
            </p:cNvPr>
            <p:cNvGrpSpPr/>
            <p:nvPr/>
          </p:nvGrpSpPr>
          <p:grpSpPr>
            <a:xfrm>
              <a:off x="8199437" y="5029200"/>
              <a:ext cx="3220430" cy="3220433"/>
              <a:chOff x="4809149" y="7312703"/>
              <a:chExt cx="2767482" cy="2767484"/>
            </a:xfrm>
          </p:grpSpPr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BD2575EF-9186-23E0-8D9A-1F0A6D46A49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809149" y="7312703"/>
                <a:ext cx="2767482" cy="2767484"/>
              </a:xfrm>
              <a:prstGeom prst="rect">
                <a:avLst/>
              </a:prstGeom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</p:spPr>
          </p:pic>
          <p:sp>
            <p:nvSpPr>
              <p:cNvPr id="22" name="Rectangle 139">
                <a:extLst>
                  <a:ext uri="{FF2B5EF4-FFF2-40B4-BE49-F238E27FC236}">
                    <a16:creationId xmlns:a16="http://schemas.microsoft.com/office/drawing/2014/main" id="{BF8A3CE9-7132-37BB-F493-CFEC143CF129}"/>
                  </a:ext>
                </a:extLst>
              </p:cNvPr>
              <p:cNvSpPr/>
              <p:nvPr/>
            </p:nvSpPr>
            <p:spPr>
              <a:xfrm>
                <a:off x="5463742" y="7701495"/>
                <a:ext cx="1532568" cy="1532969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22" tIns="45711" rIns="91422" bIns="45711" rtlCol="0" anchor="ctr"/>
              <a:lstStyle/>
              <a:p>
                <a:pPr algn="ctr"/>
                <a:endParaRPr lang="id-ID" sz="9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grpSp>
            <p:nvGrpSpPr>
              <p:cNvPr id="23" name="กลุ่ม 132">
                <a:extLst>
                  <a:ext uri="{FF2B5EF4-FFF2-40B4-BE49-F238E27FC236}">
                    <a16:creationId xmlns:a16="http://schemas.microsoft.com/office/drawing/2014/main" id="{9C5124E9-4DF7-B0D4-76C3-3E4F68E946AA}"/>
                  </a:ext>
                </a:extLst>
              </p:cNvPr>
              <p:cNvGrpSpPr/>
              <p:nvPr/>
            </p:nvGrpSpPr>
            <p:grpSpPr>
              <a:xfrm>
                <a:off x="5845580" y="8077200"/>
                <a:ext cx="753657" cy="634028"/>
                <a:chOff x="14419263" y="7734300"/>
                <a:chExt cx="600075" cy="504825"/>
              </a:xfrm>
              <a:solidFill>
                <a:schemeClr val="bg1"/>
              </a:solidFill>
            </p:grpSpPr>
            <p:sp>
              <p:nvSpPr>
                <p:cNvPr id="24" name="Freeform 105">
                  <a:extLst>
                    <a:ext uri="{FF2B5EF4-FFF2-40B4-BE49-F238E27FC236}">
                      <a16:creationId xmlns:a16="http://schemas.microsoft.com/office/drawing/2014/main" id="{9B163926-259C-84B6-EB08-ACD8184C92F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905038" y="8210550"/>
                  <a:ext cx="114300" cy="28575"/>
                </a:xfrm>
                <a:custGeom>
                  <a:avLst/>
                  <a:gdLst>
                    <a:gd name="T0" fmla="*/ 1 w 12"/>
                    <a:gd name="T1" fmla="*/ 0 h 3"/>
                    <a:gd name="T2" fmla="*/ 11 w 12"/>
                    <a:gd name="T3" fmla="*/ 0 h 3"/>
                    <a:gd name="T4" fmla="*/ 12 w 12"/>
                    <a:gd name="T5" fmla="*/ 2 h 3"/>
                    <a:gd name="T6" fmla="*/ 11 w 12"/>
                    <a:gd name="T7" fmla="*/ 3 h 3"/>
                    <a:gd name="T8" fmla="*/ 1 w 12"/>
                    <a:gd name="T9" fmla="*/ 3 h 3"/>
                    <a:gd name="T10" fmla="*/ 0 w 12"/>
                    <a:gd name="T11" fmla="*/ 2 h 3"/>
                    <a:gd name="T12" fmla="*/ 1 w 12"/>
                    <a:gd name="T13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2" h="3">
                      <a:moveTo>
                        <a:pt x="1" y="0"/>
                      </a:moveTo>
                      <a:cubicBezTo>
                        <a:pt x="11" y="0"/>
                        <a:pt x="11" y="0"/>
                        <a:pt x="11" y="0"/>
                      </a:cubicBezTo>
                      <a:cubicBezTo>
                        <a:pt x="12" y="0"/>
                        <a:pt x="12" y="1"/>
                        <a:pt x="12" y="2"/>
                      </a:cubicBezTo>
                      <a:cubicBezTo>
                        <a:pt x="12" y="2"/>
                        <a:pt x="12" y="3"/>
                        <a:pt x="11" y="3"/>
                      </a:cubicBezTo>
                      <a:cubicBezTo>
                        <a:pt x="1" y="3"/>
                        <a:pt x="1" y="3"/>
                        <a:pt x="1" y="3"/>
                      </a:cubicBezTo>
                      <a:cubicBezTo>
                        <a:pt x="0" y="3"/>
                        <a:pt x="0" y="2"/>
                        <a:pt x="0" y="2"/>
                      </a:cubicBezTo>
                      <a:cubicBezTo>
                        <a:pt x="0" y="1"/>
                        <a:pt x="0" y="0"/>
                        <a:pt x="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9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5" name="Freeform 106">
                  <a:extLst>
                    <a:ext uri="{FF2B5EF4-FFF2-40B4-BE49-F238E27FC236}">
                      <a16:creationId xmlns:a16="http://schemas.microsoft.com/office/drawing/2014/main" id="{0760A8EF-9DB5-60D2-4E1D-CB26BD5900B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743113" y="8210550"/>
                  <a:ext cx="123825" cy="28575"/>
                </a:xfrm>
                <a:custGeom>
                  <a:avLst/>
                  <a:gdLst>
                    <a:gd name="T0" fmla="*/ 2 w 13"/>
                    <a:gd name="T1" fmla="*/ 0 h 3"/>
                    <a:gd name="T2" fmla="*/ 12 w 13"/>
                    <a:gd name="T3" fmla="*/ 0 h 3"/>
                    <a:gd name="T4" fmla="*/ 13 w 13"/>
                    <a:gd name="T5" fmla="*/ 2 h 3"/>
                    <a:gd name="T6" fmla="*/ 12 w 13"/>
                    <a:gd name="T7" fmla="*/ 3 h 3"/>
                    <a:gd name="T8" fmla="*/ 2 w 13"/>
                    <a:gd name="T9" fmla="*/ 3 h 3"/>
                    <a:gd name="T10" fmla="*/ 0 w 13"/>
                    <a:gd name="T11" fmla="*/ 2 h 3"/>
                    <a:gd name="T12" fmla="*/ 2 w 13"/>
                    <a:gd name="T13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3" h="3">
                      <a:moveTo>
                        <a:pt x="2" y="0"/>
                      </a:moveTo>
                      <a:cubicBezTo>
                        <a:pt x="12" y="0"/>
                        <a:pt x="12" y="0"/>
                        <a:pt x="12" y="0"/>
                      </a:cubicBezTo>
                      <a:cubicBezTo>
                        <a:pt x="13" y="0"/>
                        <a:pt x="13" y="1"/>
                        <a:pt x="13" y="2"/>
                      </a:cubicBezTo>
                      <a:cubicBezTo>
                        <a:pt x="13" y="2"/>
                        <a:pt x="13" y="3"/>
                        <a:pt x="12" y="3"/>
                      </a:cubicBezTo>
                      <a:cubicBezTo>
                        <a:pt x="2" y="3"/>
                        <a:pt x="2" y="3"/>
                        <a:pt x="2" y="3"/>
                      </a:cubicBezTo>
                      <a:cubicBezTo>
                        <a:pt x="1" y="3"/>
                        <a:pt x="0" y="2"/>
                        <a:pt x="0" y="2"/>
                      </a:cubicBezTo>
                      <a:cubicBezTo>
                        <a:pt x="0" y="1"/>
                        <a:pt x="1" y="0"/>
                        <a:pt x="2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9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6" name="Freeform 107">
                  <a:extLst>
                    <a:ext uri="{FF2B5EF4-FFF2-40B4-BE49-F238E27FC236}">
                      <a16:creationId xmlns:a16="http://schemas.microsoft.com/office/drawing/2014/main" id="{092014AC-0040-7283-0185-4C67281943C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581188" y="8210550"/>
                  <a:ext cx="133350" cy="28575"/>
                </a:xfrm>
                <a:custGeom>
                  <a:avLst/>
                  <a:gdLst>
                    <a:gd name="T0" fmla="*/ 1 w 14"/>
                    <a:gd name="T1" fmla="*/ 0 h 3"/>
                    <a:gd name="T2" fmla="*/ 12 w 14"/>
                    <a:gd name="T3" fmla="*/ 0 h 3"/>
                    <a:gd name="T4" fmla="*/ 14 w 14"/>
                    <a:gd name="T5" fmla="*/ 2 h 3"/>
                    <a:gd name="T6" fmla="*/ 12 w 14"/>
                    <a:gd name="T7" fmla="*/ 3 h 3"/>
                    <a:gd name="T8" fmla="*/ 1 w 14"/>
                    <a:gd name="T9" fmla="*/ 3 h 3"/>
                    <a:gd name="T10" fmla="*/ 0 w 14"/>
                    <a:gd name="T11" fmla="*/ 2 h 3"/>
                    <a:gd name="T12" fmla="*/ 1 w 14"/>
                    <a:gd name="T13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4" h="3">
                      <a:moveTo>
                        <a:pt x="1" y="0"/>
                      </a:moveTo>
                      <a:cubicBezTo>
                        <a:pt x="12" y="0"/>
                        <a:pt x="12" y="0"/>
                        <a:pt x="12" y="0"/>
                      </a:cubicBezTo>
                      <a:cubicBezTo>
                        <a:pt x="13" y="0"/>
                        <a:pt x="14" y="1"/>
                        <a:pt x="14" y="2"/>
                      </a:cubicBezTo>
                      <a:cubicBezTo>
                        <a:pt x="14" y="2"/>
                        <a:pt x="13" y="3"/>
                        <a:pt x="12" y="3"/>
                      </a:cubicBezTo>
                      <a:cubicBezTo>
                        <a:pt x="1" y="3"/>
                        <a:pt x="1" y="3"/>
                        <a:pt x="1" y="3"/>
                      </a:cubicBezTo>
                      <a:cubicBezTo>
                        <a:pt x="1" y="3"/>
                        <a:pt x="0" y="2"/>
                        <a:pt x="0" y="2"/>
                      </a:cubicBezTo>
                      <a:cubicBezTo>
                        <a:pt x="0" y="1"/>
                        <a:pt x="1" y="0"/>
                        <a:pt x="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9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7" name="Freeform 108">
                  <a:extLst>
                    <a:ext uri="{FF2B5EF4-FFF2-40B4-BE49-F238E27FC236}">
                      <a16:creationId xmlns:a16="http://schemas.microsoft.com/office/drawing/2014/main" id="{834E1D85-5289-5199-96C3-8CC3E65FABE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905038" y="8162925"/>
                  <a:ext cx="114300" cy="19050"/>
                </a:xfrm>
                <a:custGeom>
                  <a:avLst/>
                  <a:gdLst>
                    <a:gd name="T0" fmla="*/ 1 w 12"/>
                    <a:gd name="T1" fmla="*/ 0 h 2"/>
                    <a:gd name="T2" fmla="*/ 11 w 12"/>
                    <a:gd name="T3" fmla="*/ 0 h 2"/>
                    <a:gd name="T4" fmla="*/ 12 w 12"/>
                    <a:gd name="T5" fmla="*/ 1 h 2"/>
                    <a:gd name="T6" fmla="*/ 11 w 12"/>
                    <a:gd name="T7" fmla="*/ 2 h 2"/>
                    <a:gd name="T8" fmla="*/ 1 w 12"/>
                    <a:gd name="T9" fmla="*/ 2 h 2"/>
                    <a:gd name="T10" fmla="*/ 0 w 12"/>
                    <a:gd name="T11" fmla="*/ 1 h 2"/>
                    <a:gd name="T12" fmla="*/ 1 w 12"/>
                    <a:gd name="T13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2" h="2">
                      <a:moveTo>
                        <a:pt x="1" y="0"/>
                      </a:moveTo>
                      <a:cubicBezTo>
                        <a:pt x="11" y="0"/>
                        <a:pt x="11" y="0"/>
                        <a:pt x="11" y="0"/>
                      </a:cubicBezTo>
                      <a:cubicBezTo>
                        <a:pt x="12" y="0"/>
                        <a:pt x="12" y="0"/>
                        <a:pt x="12" y="1"/>
                      </a:cubicBezTo>
                      <a:cubicBezTo>
                        <a:pt x="12" y="2"/>
                        <a:pt x="12" y="2"/>
                        <a:pt x="11" y="2"/>
                      </a:cubicBezTo>
                      <a:cubicBezTo>
                        <a:pt x="1" y="2"/>
                        <a:pt x="1" y="2"/>
                        <a:pt x="1" y="2"/>
                      </a:cubicBezTo>
                      <a:cubicBezTo>
                        <a:pt x="0" y="2"/>
                        <a:pt x="0" y="2"/>
                        <a:pt x="0" y="1"/>
                      </a:cubicBezTo>
                      <a:cubicBezTo>
                        <a:pt x="0" y="0"/>
                        <a:pt x="0" y="0"/>
                        <a:pt x="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9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8" name="Freeform 109">
                  <a:extLst>
                    <a:ext uri="{FF2B5EF4-FFF2-40B4-BE49-F238E27FC236}">
                      <a16:creationId xmlns:a16="http://schemas.microsoft.com/office/drawing/2014/main" id="{C2311886-C7FB-E932-B82C-83791A2A968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743113" y="8162925"/>
                  <a:ext cx="123825" cy="19050"/>
                </a:xfrm>
                <a:custGeom>
                  <a:avLst/>
                  <a:gdLst>
                    <a:gd name="T0" fmla="*/ 2 w 13"/>
                    <a:gd name="T1" fmla="*/ 0 h 2"/>
                    <a:gd name="T2" fmla="*/ 12 w 13"/>
                    <a:gd name="T3" fmla="*/ 0 h 2"/>
                    <a:gd name="T4" fmla="*/ 13 w 13"/>
                    <a:gd name="T5" fmla="*/ 1 h 2"/>
                    <a:gd name="T6" fmla="*/ 12 w 13"/>
                    <a:gd name="T7" fmla="*/ 2 h 2"/>
                    <a:gd name="T8" fmla="*/ 2 w 13"/>
                    <a:gd name="T9" fmla="*/ 2 h 2"/>
                    <a:gd name="T10" fmla="*/ 0 w 13"/>
                    <a:gd name="T11" fmla="*/ 1 h 2"/>
                    <a:gd name="T12" fmla="*/ 2 w 13"/>
                    <a:gd name="T13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3" h="2">
                      <a:moveTo>
                        <a:pt x="2" y="0"/>
                      </a:moveTo>
                      <a:cubicBezTo>
                        <a:pt x="12" y="0"/>
                        <a:pt x="12" y="0"/>
                        <a:pt x="12" y="0"/>
                      </a:cubicBezTo>
                      <a:cubicBezTo>
                        <a:pt x="13" y="0"/>
                        <a:pt x="13" y="0"/>
                        <a:pt x="13" y="1"/>
                      </a:cubicBezTo>
                      <a:cubicBezTo>
                        <a:pt x="13" y="2"/>
                        <a:pt x="13" y="2"/>
                        <a:pt x="12" y="2"/>
                      </a:cubicBezTo>
                      <a:cubicBezTo>
                        <a:pt x="2" y="2"/>
                        <a:pt x="2" y="2"/>
                        <a:pt x="2" y="2"/>
                      </a:cubicBezTo>
                      <a:cubicBezTo>
                        <a:pt x="1" y="2"/>
                        <a:pt x="0" y="2"/>
                        <a:pt x="0" y="1"/>
                      </a:cubicBezTo>
                      <a:cubicBezTo>
                        <a:pt x="0" y="0"/>
                        <a:pt x="1" y="0"/>
                        <a:pt x="2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9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9" name="Freeform 110">
                  <a:extLst>
                    <a:ext uri="{FF2B5EF4-FFF2-40B4-BE49-F238E27FC236}">
                      <a16:creationId xmlns:a16="http://schemas.microsoft.com/office/drawing/2014/main" id="{B3CE75FD-5DAF-1824-BB11-8897F416974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581188" y="8162925"/>
                  <a:ext cx="133350" cy="19050"/>
                </a:xfrm>
                <a:custGeom>
                  <a:avLst/>
                  <a:gdLst>
                    <a:gd name="T0" fmla="*/ 1 w 14"/>
                    <a:gd name="T1" fmla="*/ 0 h 2"/>
                    <a:gd name="T2" fmla="*/ 12 w 14"/>
                    <a:gd name="T3" fmla="*/ 0 h 2"/>
                    <a:gd name="T4" fmla="*/ 14 w 14"/>
                    <a:gd name="T5" fmla="*/ 1 h 2"/>
                    <a:gd name="T6" fmla="*/ 12 w 14"/>
                    <a:gd name="T7" fmla="*/ 2 h 2"/>
                    <a:gd name="T8" fmla="*/ 1 w 14"/>
                    <a:gd name="T9" fmla="*/ 2 h 2"/>
                    <a:gd name="T10" fmla="*/ 0 w 14"/>
                    <a:gd name="T11" fmla="*/ 1 h 2"/>
                    <a:gd name="T12" fmla="*/ 1 w 14"/>
                    <a:gd name="T13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4" h="2">
                      <a:moveTo>
                        <a:pt x="1" y="0"/>
                      </a:moveTo>
                      <a:cubicBezTo>
                        <a:pt x="12" y="0"/>
                        <a:pt x="12" y="0"/>
                        <a:pt x="12" y="0"/>
                      </a:cubicBezTo>
                      <a:cubicBezTo>
                        <a:pt x="13" y="0"/>
                        <a:pt x="14" y="0"/>
                        <a:pt x="14" y="1"/>
                      </a:cubicBezTo>
                      <a:cubicBezTo>
                        <a:pt x="14" y="2"/>
                        <a:pt x="13" y="2"/>
                        <a:pt x="12" y="2"/>
                      </a:cubicBezTo>
                      <a:cubicBezTo>
                        <a:pt x="1" y="2"/>
                        <a:pt x="1" y="2"/>
                        <a:pt x="1" y="2"/>
                      </a:cubicBezTo>
                      <a:cubicBezTo>
                        <a:pt x="1" y="2"/>
                        <a:pt x="0" y="2"/>
                        <a:pt x="0" y="1"/>
                      </a:cubicBezTo>
                      <a:cubicBezTo>
                        <a:pt x="0" y="0"/>
                        <a:pt x="1" y="0"/>
                        <a:pt x="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9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30" name="Freeform 111">
                  <a:extLst>
                    <a:ext uri="{FF2B5EF4-FFF2-40B4-BE49-F238E27FC236}">
                      <a16:creationId xmlns:a16="http://schemas.microsoft.com/office/drawing/2014/main" id="{22AC2C07-C605-6AEC-EEC0-4DBD1807015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905038" y="8105775"/>
                  <a:ext cx="114300" cy="28575"/>
                </a:xfrm>
                <a:custGeom>
                  <a:avLst/>
                  <a:gdLst>
                    <a:gd name="T0" fmla="*/ 1 w 12"/>
                    <a:gd name="T1" fmla="*/ 0 h 3"/>
                    <a:gd name="T2" fmla="*/ 11 w 12"/>
                    <a:gd name="T3" fmla="*/ 0 h 3"/>
                    <a:gd name="T4" fmla="*/ 12 w 12"/>
                    <a:gd name="T5" fmla="*/ 2 h 3"/>
                    <a:gd name="T6" fmla="*/ 11 w 12"/>
                    <a:gd name="T7" fmla="*/ 3 h 3"/>
                    <a:gd name="T8" fmla="*/ 1 w 12"/>
                    <a:gd name="T9" fmla="*/ 3 h 3"/>
                    <a:gd name="T10" fmla="*/ 0 w 12"/>
                    <a:gd name="T11" fmla="*/ 2 h 3"/>
                    <a:gd name="T12" fmla="*/ 1 w 12"/>
                    <a:gd name="T13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2" h="3">
                      <a:moveTo>
                        <a:pt x="1" y="0"/>
                      </a:moveTo>
                      <a:cubicBezTo>
                        <a:pt x="11" y="0"/>
                        <a:pt x="11" y="0"/>
                        <a:pt x="11" y="0"/>
                      </a:cubicBezTo>
                      <a:cubicBezTo>
                        <a:pt x="12" y="0"/>
                        <a:pt x="12" y="1"/>
                        <a:pt x="12" y="2"/>
                      </a:cubicBezTo>
                      <a:cubicBezTo>
                        <a:pt x="12" y="2"/>
                        <a:pt x="12" y="3"/>
                        <a:pt x="11" y="3"/>
                      </a:cubicBezTo>
                      <a:cubicBezTo>
                        <a:pt x="1" y="3"/>
                        <a:pt x="1" y="3"/>
                        <a:pt x="1" y="3"/>
                      </a:cubicBezTo>
                      <a:cubicBezTo>
                        <a:pt x="0" y="3"/>
                        <a:pt x="0" y="2"/>
                        <a:pt x="0" y="2"/>
                      </a:cubicBezTo>
                      <a:cubicBezTo>
                        <a:pt x="0" y="1"/>
                        <a:pt x="0" y="0"/>
                        <a:pt x="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9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31" name="Freeform 112">
                  <a:extLst>
                    <a:ext uri="{FF2B5EF4-FFF2-40B4-BE49-F238E27FC236}">
                      <a16:creationId xmlns:a16="http://schemas.microsoft.com/office/drawing/2014/main" id="{9E7FFD27-BEA7-36FD-2448-EEF0E4E2202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743113" y="8105775"/>
                  <a:ext cx="123825" cy="28575"/>
                </a:xfrm>
                <a:custGeom>
                  <a:avLst/>
                  <a:gdLst>
                    <a:gd name="T0" fmla="*/ 2 w 13"/>
                    <a:gd name="T1" fmla="*/ 0 h 3"/>
                    <a:gd name="T2" fmla="*/ 12 w 13"/>
                    <a:gd name="T3" fmla="*/ 0 h 3"/>
                    <a:gd name="T4" fmla="*/ 13 w 13"/>
                    <a:gd name="T5" fmla="*/ 2 h 3"/>
                    <a:gd name="T6" fmla="*/ 12 w 13"/>
                    <a:gd name="T7" fmla="*/ 3 h 3"/>
                    <a:gd name="T8" fmla="*/ 2 w 13"/>
                    <a:gd name="T9" fmla="*/ 3 h 3"/>
                    <a:gd name="T10" fmla="*/ 0 w 13"/>
                    <a:gd name="T11" fmla="*/ 2 h 3"/>
                    <a:gd name="T12" fmla="*/ 2 w 13"/>
                    <a:gd name="T13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3" h="3">
                      <a:moveTo>
                        <a:pt x="2" y="0"/>
                      </a:moveTo>
                      <a:cubicBezTo>
                        <a:pt x="12" y="0"/>
                        <a:pt x="12" y="0"/>
                        <a:pt x="12" y="0"/>
                      </a:cubicBezTo>
                      <a:cubicBezTo>
                        <a:pt x="13" y="0"/>
                        <a:pt x="13" y="1"/>
                        <a:pt x="13" y="2"/>
                      </a:cubicBezTo>
                      <a:cubicBezTo>
                        <a:pt x="13" y="2"/>
                        <a:pt x="13" y="3"/>
                        <a:pt x="12" y="3"/>
                      </a:cubicBezTo>
                      <a:cubicBezTo>
                        <a:pt x="2" y="3"/>
                        <a:pt x="2" y="3"/>
                        <a:pt x="2" y="3"/>
                      </a:cubicBezTo>
                      <a:cubicBezTo>
                        <a:pt x="1" y="3"/>
                        <a:pt x="0" y="2"/>
                        <a:pt x="0" y="2"/>
                      </a:cubicBezTo>
                      <a:cubicBezTo>
                        <a:pt x="0" y="1"/>
                        <a:pt x="1" y="0"/>
                        <a:pt x="2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9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32" name="Freeform 113">
                  <a:extLst>
                    <a:ext uri="{FF2B5EF4-FFF2-40B4-BE49-F238E27FC236}">
                      <a16:creationId xmlns:a16="http://schemas.microsoft.com/office/drawing/2014/main" id="{D5A86961-2FB7-6F0B-B1CE-2108D40B9CC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581188" y="8105775"/>
                  <a:ext cx="133350" cy="28575"/>
                </a:xfrm>
                <a:custGeom>
                  <a:avLst/>
                  <a:gdLst>
                    <a:gd name="T0" fmla="*/ 1 w 14"/>
                    <a:gd name="T1" fmla="*/ 0 h 3"/>
                    <a:gd name="T2" fmla="*/ 12 w 14"/>
                    <a:gd name="T3" fmla="*/ 0 h 3"/>
                    <a:gd name="T4" fmla="*/ 14 w 14"/>
                    <a:gd name="T5" fmla="*/ 2 h 3"/>
                    <a:gd name="T6" fmla="*/ 12 w 14"/>
                    <a:gd name="T7" fmla="*/ 3 h 3"/>
                    <a:gd name="T8" fmla="*/ 1 w 14"/>
                    <a:gd name="T9" fmla="*/ 3 h 3"/>
                    <a:gd name="T10" fmla="*/ 0 w 14"/>
                    <a:gd name="T11" fmla="*/ 2 h 3"/>
                    <a:gd name="T12" fmla="*/ 1 w 14"/>
                    <a:gd name="T13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4" h="3">
                      <a:moveTo>
                        <a:pt x="1" y="0"/>
                      </a:moveTo>
                      <a:cubicBezTo>
                        <a:pt x="12" y="0"/>
                        <a:pt x="12" y="0"/>
                        <a:pt x="12" y="0"/>
                      </a:cubicBezTo>
                      <a:cubicBezTo>
                        <a:pt x="13" y="0"/>
                        <a:pt x="14" y="1"/>
                        <a:pt x="14" y="2"/>
                      </a:cubicBezTo>
                      <a:cubicBezTo>
                        <a:pt x="14" y="2"/>
                        <a:pt x="13" y="3"/>
                        <a:pt x="12" y="3"/>
                      </a:cubicBezTo>
                      <a:cubicBezTo>
                        <a:pt x="1" y="3"/>
                        <a:pt x="1" y="3"/>
                        <a:pt x="1" y="3"/>
                      </a:cubicBezTo>
                      <a:cubicBezTo>
                        <a:pt x="1" y="3"/>
                        <a:pt x="0" y="2"/>
                        <a:pt x="0" y="2"/>
                      </a:cubicBezTo>
                      <a:cubicBezTo>
                        <a:pt x="0" y="1"/>
                        <a:pt x="1" y="0"/>
                        <a:pt x="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9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33" name="Freeform 114">
                  <a:extLst>
                    <a:ext uri="{FF2B5EF4-FFF2-40B4-BE49-F238E27FC236}">
                      <a16:creationId xmlns:a16="http://schemas.microsoft.com/office/drawing/2014/main" id="{952EEF77-B4C7-3032-E7CE-C1DDC478F7A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905038" y="8058150"/>
                  <a:ext cx="114300" cy="19050"/>
                </a:xfrm>
                <a:custGeom>
                  <a:avLst/>
                  <a:gdLst>
                    <a:gd name="T0" fmla="*/ 1 w 12"/>
                    <a:gd name="T1" fmla="*/ 0 h 2"/>
                    <a:gd name="T2" fmla="*/ 11 w 12"/>
                    <a:gd name="T3" fmla="*/ 0 h 2"/>
                    <a:gd name="T4" fmla="*/ 12 w 12"/>
                    <a:gd name="T5" fmla="*/ 1 h 2"/>
                    <a:gd name="T6" fmla="*/ 11 w 12"/>
                    <a:gd name="T7" fmla="*/ 2 h 2"/>
                    <a:gd name="T8" fmla="*/ 1 w 12"/>
                    <a:gd name="T9" fmla="*/ 2 h 2"/>
                    <a:gd name="T10" fmla="*/ 0 w 12"/>
                    <a:gd name="T11" fmla="*/ 1 h 2"/>
                    <a:gd name="T12" fmla="*/ 1 w 12"/>
                    <a:gd name="T13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2" h="2">
                      <a:moveTo>
                        <a:pt x="1" y="0"/>
                      </a:moveTo>
                      <a:cubicBezTo>
                        <a:pt x="11" y="0"/>
                        <a:pt x="11" y="0"/>
                        <a:pt x="11" y="0"/>
                      </a:cubicBezTo>
                      <a:cubicBezTo>
                        <a:pt x="12" y="0"/>
                        <a:pt x="12" y="0"/>
                        <a:pt x="12" y="1"/>
                      </a:cubicBezTo>
                      <a:cubicBezTo>
                        <a:pt x="12" y="2"/>
                        <a:pt x="12" y="2"/>
                        <a:pt x="11" y="2"/>
                      </a:cubicBezTo>
                      <a:cubicBezTo>
                        <a:pt x="1" y="2"/>
                        <a:pt x="1" y="2"/>
                        <a:pt x="1" y="2"/>
                      </a:cubicBezTo>
                      <a:cubicBezTo>
                        <a:pt x="0" y="2"/>
                        <a:pt x="0" y="2"/>
                        <a:pt x="0" y="1"/>
                      </a:cubicBezTo>
                      <a:cubicBezTo>
                        <a:pt x="0" y="0"/>
                        <a:pt x="0" y="0"/>
                        <a:pt x="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9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34" name="Freeform 115">
                  <a:extLst>
                    <a:ext uri="{FF2B5EF4-FFF2-40B4-BE49-F238E27FC236}">
                      <a16:creationId xmlns:a16="http://schemas.microsoft.com/office/drawing/2014/main" id="{2E1A4946-A241-E308-A1B3-42ACA5882EB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743113" y="8058150"/>
                  <a:ext cx="123825" cy="19050"/>
                </a:xfrm>
                <a:custGeom>
                  <a:avLst/>
                  <a:gdLst>
                    <a:gd name="T0" fmla="*/ 2 w 13"/>
                    <a:gd name="T1" fmla="*/ 0 h 2"/>
                    <a:gd name="T2" fmla="*/ 12 w 13"/>
                    <a:gd name="T3" fmla="*/ 0 h 2"/>
                    <a:gd name="T4" fmla="*/ 13 w 13"/>
                    <a:gd name="T5" fmla="*/ 1 h 2"/>
                    <a:gd name="T6" fmla="*/ 12 w 13"/>
                    <a:gd name="T7" fmla="*/ 2 h 2"/>
                    <a:gd name="T8" fmla="*/ 2 w 13"/>
                    <a:gd name="T9" fmla="*/ 2 h 2"/>
                    <a:gd name="T10" fmla="*/ 0 w 13"/>
                    <a:gd name="T11" fmla="*/ 1 h 2"/>
                    <a:gd name="T12" fmla="*/ 2 w 13"/>
                    <a:gd name="T13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3" h="2">
                      <a:moveTo>
                        <a:pt x="2" y="0"/>
                      </a:moveTo>
                      <a:cubicBezTo>
                        <a:pt x="12" y="0"/>
                        <a:pt x="12" y="0"/>
                        <a:pt x="12" y="0"/>
                      </a:cubicBezTo>
                      <a:cubicBezTo>
                        <a:pt x="13" y="0"/>
                        <a:pt x="13" y="0"/>
                        <a:pt x="13" y="1"/>
                      </a:cubicBezTo>
                      <a:cubicBezTo>
                        <a:pt x="13" y="2"/>
                        <a:pt x="13" y="2"/>
                        <a:pt x="12" y="2"/>
                      </a:cubicBezTo>
                      <a:cubicBezTo>
                        <a:pt x="2" y="2"/>
                        <a:pt x="2" y="2"/>
                        <a:pt x="2" y="2"/>
                      </a:cubicBezTo>
                      <a:cubicBezTo>
                        <a:pt x="1" y="2"/>
                        <a:pt x="0" y="2"/>
                        <a:pt x="0" y="1"/>
                      </a:cubicBezTo>
                      <a:cubicBezTo>
                        <a:pt x="0" y="0"/>
                        <a:pt x="1" y="0"/>
                        <a:pt x="2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9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35" name="Freeform 116">
                  <a:extLst>
                    <a:ext uri="{FF2B5EF4-FFF2-40B4-BE49-F238E27FC236}">
                      <a16:creationId xmlns:a16="http://schemas.microsoft.com/office/drawing/2014/main" id="{01634711-A8CF-0C1D-2EA6-193316E3AC9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581188" y="8058150"/>
                  <a:ext cx="133350" cy="19050"/>
                </a:xfrm>
                <a:custGeom>
                  <a:avLst/>
                  <a:gdLst>
                    <a:gd name="T0" fmla="*/ 1 w 14"/>
                    <a:gd name="T1" fmla="*/ 0 h 2"/>
                    <a:gd name="T2" fmla="*/ 12 w 14"/>
                    <a:gd name="T3" fmla="*/ 0 h 2"/>
                    <a:gd name="T4" fmla="*/ 14 w 14"/>
                    <a:gd name="T5" fmla="*/ 1 h 2"/>
                    <a:gd name="T6" fmla="*/ 12 w 14"/>
                    <a:gd name="T7" fmla="*/ 2 h 2"/>
                    <a:gd name="T8" fmla="*/ 1 w 14"/>
                    <a:gd name="T9" fmla="*/ 2 h 2"/>
                    <a:gd name="T10" fmla="*/ 0 w 14"/>
                    <a:gd name="T11" fmla="*/ 1 h 2"/>
                    <a:gd name="T12" fmla="*/ 1 w 14"/>
                    <a:gd name="T13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4" h="2">
                      <a:moveTo>
                        <a:pt x="1" y="0"/>
                      </a:moveTo>
                      <a:cubicBezTo>
                        <a:pt x="12" y="0"/>
                        <a:pt x="12" y="0"/>
                        <a:pt x="12" y="0"/>
                      </a:cubicBezTo>
                      <a:cubicBezTo>
                        <a:pt x="13" y="0"/>
                        <a:pt x="14" y="0"/>
                        <a:pt x="14" y="1"/>
                      </a:cubicBezTo>
                      <a:cubicBezTo>
                        <a:pt x="14" y="2"/>
                        <a:pt x="13" y="2"/>
                        <a:pt x="12" y="2"/>
                      </a:cubicBezTo>
                      <a:cubicBezTo>
                        <a:pt x="1" y="2"/>
                        <a:pt x="1" y="2"/>
                        <a:pt x="1" y="2"/>
                      </a:cubicBezTo>
                      <a:cubicBezTo>
                        <a:pt x="1" y="2"/>
                        <a:pt x="0" y="2"/>
                        <a:pt x="0" y="1"/>
                      </a:cubicBezTo>
                      <a:cubicBezTo>
                        <a:pt x="0" y="0"/>
                        <a:pt x="1" y="0"/>
                        <a:pt x="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9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36" name="Freeform 117">
                  <a:extLst>
                    <a:ext uri="{FF2B5EF4-FFF2-40B4-BE49-F238E27FC236}">
                      <a16:creationId xmlns:a16="http://schemas.microsoft.com/office/drawing/2014/main" id="{4B77DB6E-B42D-5BEA-52D4-5BFC3FA38A1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905038" y="8001000"/>
                  <a:ext cx="114300" cy="28575"/>
                </a:xfrm>
                <a:custGeom>
                  <a:avLst/>
                  <a:gdLst>
                    <a:gd name="T0" fmla="*/ 1 w 12"/>
                    <a:gd name="T1" fmla="*/ 0 h 3"/>
                    <a:gd name="T2" fmla="*/ 11 w 12"/>
                    <a:gd name="T3" fmla="*/ 0 h 3"/>
                    <a:gd name="T4" fmla="*/ 12 w 12"/>
                    <a:gd name="T5" fmla="*/ 1 h 3"/>
                    <a:gd name="T6" fmla="*/ 11 w 12"/>
                    <a:gd name="T7" fmla="*/ 3 h 3"/>
                    <a:gd name="T8" fmla="*/ 1 w 12"/>
                    <a:gd name="T9" fmla="*/ 3 h 3"/>
                    <a:gd name="T10" fmla="*/ 0 w 12"/>
                    <a:gd name="T11" fmla="*/ 1 h 3"/>
                    <a:gd name="T12" fmla="*/ 1 w 12"/>
                    <a:gd name="T13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2" h="3">
                      <a:moveTo>
                        <a:pt x="1" y="0"/>
                      </a:moveTo>
                      <a:cubicBezTo>
                        <a:pt x="11" y="0"/>
                        <a:pt x="11" y="0"/>
                        <a:pt x="11" y="0"/>
                      </a:cubicBezTo>
                      <a:cubicBezTo>
                        <a:pt x="12" y="0"/>
                        <a:pt x="12" y="1"/>
                        <a:pt x="12" y="1"/>
                      </a:cubicBezTo>
                      <a:cubicBezTo>
                        <a:pt x="12" y="2"/>
                        <a:pt x="12" y="3"/>
                        <a:pt x="11" y="3"/>
                      </a:cubicBezTo>
                      <a:cubicBezTo>
                        <a:pt x="1" y="3"/>
                        <a:pt x="1" y="3"/>
                        <a:pt x="1" y="3"/>
                      </a:cubicBezTo>
                      <a:cubicBezTo>
                        <a:pt x="0" y="3"/>
                        <a:pt x="0" y="2"/>
                        <a:pt x="0" y="1"/>
                      </a:cubicBezTo>
                      <a:cubicBezTo>
                        <a:pt x="0" y="1"/>
                        <a:pt x="0" y="0"/>
                        <a:pt x="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9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37" name="Freeform 118">
                  <a:extLst>
                    <a:ext uri="{FF2B5EF4-FFF2-40B4-BE49-F238E27FC236}">
                      <a16:creationId xmlns:a16="http://schemas.microsoft.com/office/drawing/2014/main" id="{EB483119-0E3E-7BA7-792E-26168D23D11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743113" y="8001000"/>
                  <a:ext cx="123825" cy="28575"/>
                </a:xfrm>
                <a:custGeom>
                  <a:avLst/>
                  <a:gdLst>
                    <a:gd name="T0" fmla="*/ 2 w 13"/>
                    <a:gd name="T1" fmla="*/ 0 h 3"/>
                    <a:gd name="T2" fmla="*/ 12 w 13"/>
                    <a:gd name="T3" fmla="*/ 0 h 3"/>
                    <a:gd name="T4" fmla="*/ 13 w 13"/>
                    <a:gd name="T5" fmla="*/ 1 h 3"/>
                    <a:gd name="T6" fmla="*/ 12 w 13"/>
                    <a:gd name="T7" fmla="*/ 3 h 3"/>
                    <a:gd name="T8" fmla="*/ 2 w 13"/>
                    <a:gd name="T9" fmla="*/ 3 h 3"/>
                    <a:gd name="T10" fmla="*/ 0 w 13"/>
                    <a:gd name="T11" fmla="*/ 1 h 3"/>
                    <a:gd name="T12" fmla="*/ 2 w 13"/>
                    <a:gd name="T13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3" h="3">
                      <a:moveTo>
                        <a:pt x="2" y="0"/>
                      </a:moveTo>
                      <a:cubicBezTo>
                        <a:pt x="12" y="0"/>
                        <a:pt x="12" y="0"/>
                        <a:pt x="12" y="0"/>
                      </a:cubicBezTo>
                      <a:cubicBezTo>
                        <a:pt x="13" y="0"/>
                        <a:pt x="13" y="1"/>
                        <a:pt x="13" y="1"/>
                      </a:cubicBezTo>
                      <a:cubicBezTo>
                        <a:pt x="13" y="2"/>
                        <a:pt x="13" y="3"/>
                        <a:pt x="12" y="3"/>
                      </a:cubicBezTo>
                      <a:cubicBezTo>
                        <a:pt x="2" y="3"/>
                        <a:pt x="2" y="3"/>
                        <a:pt x="2" y="3"/>
                      </a:cubicBezTo>
                      <a:cubicBezTo>
                        <a:pt x="1" y="3"/>
                        <a:pt x="0" y="2"/>
                        <a:pt x="0" y="1"/>
                      </a:cubicBezTo>
                      <a:cubicBezTo>
                        <a:pt x="0" y="1"/>
                        <a:pt x="1" y="0"/>
                        <a:pt x="2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9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38" name="Freeform 119">
                  <a:extLst>
                    <a:ext uri="{FF2B5EF4-FFF2-40B4-BE49-F238E27FC236}">
                      <a16:creationId xmlns:a16="http://schemas.microsoft.com/office/drawing/2014/main" id="{488BEE74-31F4-2241-F985-129677B68BA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581188" y="8001000"/>
                  <a:ext cx="133350" cy="28575"/>
                </a:xfrm>
                <a:custGeom>
                  <a:avLst/>
                  <a:gdLst>
                    <a:gd name="T0" fmla="*/ 1 w 14"/>
                    <a:gd name="T1" fmla="*/ 0 h 3"/>
                    <a:gd name="T2" fmla="*/ 12 w 14"/>
                    <a:gd name="T3" fmla="*/ 0 h 3"/>
                    <a:gd name="T4" fmla="*/ 14 w 14"/>
                    <a:gd name="T5" fmla="*/ 1 h 3"/>
                    <a:gd name="T6" fmla="*/ 12 w 14"/>
                    <a:gd name="T7" fmla="*/ 3 h 3"/>
                    <a:gd name="T8" fmla="*/ 1 w 14"/>
                    <a:gd name="T9" fmla="*/ 3 h 3"/>
                    <a:gd name="T10" fmla="*/ 0 w 14"/>
                    <a:gd name="T11" fmla="*/ 1 h 3"/>
                    <a:gd name="T12" fmla="*/ 1 w 14"/>
                    <a:gd name="T13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4" h="3">
                      <a:moveTo>
                        <a:pt x="1" y="0"/>
                      </a:moveTo>
                      <a:cubicBezTo>
                        <a:pt x="12" y="0"/>
                        <a:pt x="12" y="0"/>
                        <a:pt x="12" y="0"/>
                      </a:cubicBezTo>
                      <a:cubicBezTo>
                        <a:pt x="13" y="0"/>
                        <a:pt x="14" y="1"/>
                        <a:pt x="14" y="1"/>
                      </a:cubicBezTo>
                      <a:cubicBezTo>
                        <a:pt x="14" y="2"/>
                        <a:pt x="13" y="3"/>
                        <a:pt x="12" y="3"/>
                      </a:cubicBezTo>
                      <a:cubicBezTo>
                        <a:pt x="1" y="3"/>
                        <a:pt x="1" y="3"/>
                        <a:pt x="1" y="3"/>
                      </a:cubicBezTo>
                      <a:cubicBezTo>
                        <a:pt x="1" y="3"/>
                        <a:pt x="0" y="2"/>
                        <a:pt x="0" y="1"/>
                      </a:cubicBezTo>
                      <a:cubicBezTo>
                        <a:pt x="0" y="1"/>
                        <a:pt x="1" y="0"/>
                        <a:pt x="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9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39" name="Freeform 120">
                  <a:extLst>
                    <a:ext uri="{FF2B5EF4-FFF2-40B4-BE49-F238E27FC236}">
                      <a16:creationId xmlns:a16="http://schemas.microsoft.com/office/drawing/2014/main" id="{89F29902-8F17-26F2-CC33-3839151F37D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905038" y="7953375"/>
                  <a:ext cx="114300" cy="19050"/>
                </a:xfrm>
                <a:custGeom>
                  <a:avLst/>
                  <a:gdLst>
                    <a:gd name="T0" fmla="*/ 1 w 12"/>
                    <a:gd name="T1" fmla="*/ 0 h 2"/>
                    <a:gd name="T2" fmla="*/ 11 w 12"/>
                    <a:gd name="T3" fmla="*/ 0 h 2"/>
                    <a:gd name="T4" fmla="*/ 12 w 12"/>
                    <a:gd name="T5" fmla="*/ 1 h 2"/>
                    <a:gd name="T6" fmla="*/ 11 w 12"/>
                    <a:gd name="T7" fmla="*/ 2 h 2"/>
                    <a:gd name="T8" fmla="*/ 1 w 12"/>
                    <a:gd name="T9" fmla="*/ 2 h 2"/>
                    <a:gd name="T10" fmla="*/ 0 w 12"/>
                    <a:gd name="T11" fmla="*/ 1 h 2"/>
                    <a:gd name="T12" fmla="*/ 1 w 12"/>
                    <a:gd name="T13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2" h="2">
                      <a:moveTo>
                        <a:pt x="1" y="0"/>
                      </a:moveTo>
                      <a:cubicBezTo>
                        <a:pt x="11" y="0"/>
                        <a:pt x="11" y="0"/>
                        <a:pt x="11" y="0"/>
                      </a:cubicBezTo>
                      <a:cubicBezTo>
                        <a:pt x="12" y="0"/>
                        <a:pt x="12" y="0"/>
                        <a:pt x="12" y="1"/>
                      </a:cubicBezTo>
                      <a:cubicBezTo>
                        <a:pt x="12" y="2"/>
                        <a:pt x="12" y="2"/>
                        <a:pt x="11" y="2"/>
                      </a:cubicBezTo>
                      <a:cubicBezTo>
                        <a:pt x="1" y="2"/>
                        <a:pt x="1" y="2"/>
                        <a:pt x="1" y="2"/>
                      </a:cubicBezTo>
                      <a:cubicBezTo>
                        <a:pt x="0" y="2"/>
                        <a:pt x="0" y="2"/>
                        <a:pt x="0" y="1"/>
                      </a:cubicBezTo>
                      <a:cubicBezTo>
                        <a:pt x="0" y="0"/>
                        <a:pt x="0" y="0"/>
                        <a:pt x="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9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40" name="Freeform 121">
                  <a:extLst>
                    <a:ext uri="{FF2B5EF4-FFF2-40B4-BE49-F238E27FC236}">
                      <a16:creationId xmlns:a16="http://schemas.microsoft.com/office/drawing/2014/main" id="{3FE20450-F50D-050E-598C-AC1B43EEF35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581188" y="7953375"/>
                  <a:ext cx="133350" cy="19050"/>
                </a:xfrm>
                <a:custGeom>
                  <a:avLst/>
                  <a:gdLst>
                    <a:gd name="T0" fmla="*/ 1 w 14"/>
                    <a:gd name="T1" fmla="*/ 0 h 2"/>
                    <a:gd name="T2" fmla="*/ 12 w 14"/>
                    <a:gd name="T3" fmla="*/ 0 h 2"/>
                    <a:gd name="T4" fmla="*/ 14 w 14"/>
                    <a:gd name="T5" fmla="*/ 1 h 2"/>
                    <a:gd name="T6" fmla="*/ 12 w 14"/>
                    <a:gd name="T7" fmla="*/ 2 h 2"/>
                    <a:gd name="T8" fmla="*/ 1 w 14"/>
                    <a:gd name="T9" fmla="*/ 2 h 2"/>
                    <a:gd name="T10" fmla="*/ 0 w 14"/>
                    <a:gd name="T11" fmla="*/ 1 h 2"/>
                    <a:gd name="T12" fmla="*/ 1 w 14"/>
                    <a:gd name="T13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4" h="2">
                      <a:moveTo>
                        <a:pt x="1" y="0"/>
                      </a:moveTo>
                      <a:cubicBezTo>
                        <a:pt x="12" y="0"/>
                        <a:pt x="12" y="0"/>
                        <a:pt x="12" y="0"/>
                      </a:cubicBezTo>
                      <a:cubicBezTo>
                        <a:pt x="13" y="0"/>
                        <a:pt x="14" y="0"/>
                        <a:pt x="14" y="1"/>
                      </a:cubicBezTo>
                      <a:cubicBezTo>
                        <a:pt x="14" y="2"/>
                        <a:pt x="13" y="2"/>
                        <a:pt x="12" y="2"/>
                      </a:cubicBezTo>
                      <a:cubicBezTo>
                        <a:pt x="1" y="2"/>
                        <a:pt x="1" y="2"/>
                        <a:pt x="1" y="2"/>
                      </a:cubicBezTo>
                      <a:cubicBezTo>
                        <a:pt x="1" y="2"/>
                        <a:pt x="0" y="2"/>
                        <a:pt x="0" y="1"/>
                      </a:cubicBezTo>
                      <a:cubicBezTo>
                        <a:pt x="0" y="0"/>
                        <a:pt x="1" y="0"/>
                        <a:pt x="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9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41" name="Freeform 122">
                  <a:extLst>
                    <a:ext uri="{FF2B5EF4-FFF2-40B4-BE49-F238E27FC236}">
                      <a16:creationId xmlns:a16="http://schemas.microsoft.com/office/drawing/2014/main" id="{E86E45D5-7AE0-B6AC-1DE5-E60825509A1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905038" y="7896225"/>
                  <a:ext cx="114300" cy="28575"/>
                </a:xfrm>
                <a:custGeom>
                  <a:avLst/>
                  <a:gdLst>
                    <a:gd name="T0" fmla="*/ 1 w 12"/>
                    <a:gd name="T1" fmla="*/ 0 h 3"/>
                    <a:gd name="T2" fmla="*/ 11 w 12"/>
                    <a:gd name="T3" fmla="*/ 0 h 3"/>
                    <a:gd name="T4" fmla="*/ 12 w 12"/>
                    <a:gd name="T5" fmla="*/ 1 h 3"/>
                    <a:gd name="T6" fmla="*/ 11 w 12"/>
                    <a:gd name="T7" fmla="*/ 3 h 3"/>
                    <a:gd name="T8" fmla="*/ 1 w 12"/>
                    <a:gd name="T9" fmla="*/ 3 h 3"/>
                    <a:gd name="T10" fmla="*/ 0 w 12"/>
                    <a:gd name="T11" fmla="*/ 1 h 3"/>
                    <a:gd name="T12" fmla="*/ 1 w 12"/>
                    <a:gd name="T13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2" h="3">
                      <a:moveTo>
                        <a:pt x="1" y="0"/>
                      </a:moveTo>
                      <a:cubicBezTo>
                        <a:pt x="11" y="0"/>
                        <a:pt x="11" y="0"/>
                        <a:pt x="11" y="0"/>
                      </a:cubicBezTo>
                      <a:cubicBezTo>
                        <a:pt x="12" y="0"/>
                        <a:pt x="12" y="1"/>
                        <a:pt x="12" y="1"/>
                      </a:cubicBezTo>
                      <a:cubicBezTo>
                        <a:pt x="12" y="2"/>
                        <a:pt x="12" y="3"/>
                        <a:pt x="11" y="3"/>
                      </a:cubicBezTo>
                      <a:cubicBezTo>
                        <a:pt x="1" y="3"/>
                        <a:pt x="1" y="3"/>
                        <a:pt x="1" y="3"/>
                      </a:cubicBezTo>
                      <a:cubicBezTo>
                        <a:pt x="0" y="3"/>
                        <a:pt x="0" y="2"/>
                        <a:pt x="0" y="1"/>
                      </a:cubicBezTo>
                      <a:cubicBezTo>
                        <a:pt x="0" y="1"/>
                        <a:pt x="0" y="0"/>
                        <a:pt x="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9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42" name="Freeform 123">
                  <a:extLst>
                    <a:ext uri="{FF2B5EF4-FFF2-40B4-BE49-F238E27FC236}">
                      <a16:creationId xmlns:a16="http://schemas.microsoft.com/office/drawing/2014/main" id="{53116FB4-3948-9E50-9394-9E3BD30CAA0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905038" y="7848600"/>
                  <a:ext cx="114300" cy="19050"/>
                </a:xfrm>
                <a:custGeom>
                  <a:avLst/>
                  <a:gdLst>
                    <a:gd name="T0" fmla="*/ 1 w 12"/>
                    <a:gd name="T1" fmla="*/ 0 h 2"/>
                    <a:gd name="T2" fmla="*/ 11 w 12"/>
                    <a:gd name="T3" fmla="*/ 0 h 2"/>
                    <a:gd name="T4" fmla="*/ 12 w 12"/>
                    <a:gd name="T5" fmla="*/ 1 h 2"/>
                    <a:gd name="T6" fmla="*/ 11 w 12"/>
                    <a:gd name="T7" fmla="*/ 2 h 2"/>
                    <a:gd name="T8" fmla="*/ 1 w 12"/>
                    <a:gd name="T9" fmla="*/ 2 h 2"/>
                    <a:gd name="T10" fmla="*/ 0 w 12"/>
                    <a:gd name="T11" fmla="*/ 1 h 2"/>
                    <a:gd name="T12" fmla="*/ 1 w 12"/>
                    <a:gd name="T13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2" h="2">
                      <a:moveTo>
                        <a:pt x="1" y="0"/>
                      </a:moveTo>
                      <a:cubicBezTo>
                        <a:pt x="11" y="0"/>
                        <a:pt x="11" y="0"/>
                        <a:pt x="11" y="0"/>
                      </a:cubicBezTo>
                      <a:cubicBezTo>
                        <a:pt x="12" y="0"/>
                        <a:pt x="12" y="0"/>
                        <a:pt x="12" y="1"/>
                      </a:cubicBezTo>
                      <a:cubicBezTo>
                        <a:pt x="12" y="2"/>
                        <a:pt x="12" y="2"/>
                        <a:pt x="11" y="2"/>
                      </a:cubicBezTo>
                      <a:cubicBezTo>
                        <a:pt x="1" y="2"/>
                        <a:pt x="1" y="2"/>
                        <a:pt x="1" y="2"/>
                      </a:cubicBezTo>
                      <a:cubicBezTo>
                        <a:pt x="0" y="2"/>
                        <a:pt x="0" y="2"/>
                        <a:pt x="0" y="1"/>
                      </a:cubicBezTo>
                      <a:cubicBezTo>
                        <a:pt x="0" y="0"/>
                        <a:pt x="0" y="0"/>
                        <a:pt x="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9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43" name="Freeform 124">
                  <a:extLst>
                    <a:ext uri="{FF2B5EF4-FFF2-40B4-BE49-F238E27FC236}">
                      <a16:creationId xmlns:a16="http://schemas.microsoft.com/office/drawing/2014/main" id="{4E8570FF-141C-7C8F-B94D-30F7741AB5A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905038" y="7791450"/>
                  <a:ext cx="114300" cy="28575"/>
                </a:xfrm>
                <a:custGeom>
                  <a:avLst/>
                  <a:gdLst>
                    <a:gd name="T0" fmla="*/ 1 w 12"/>
                    <a:gd name="T1" fmla="*/ 0 h 3"/>
                    <a:gd name="T2" fmla="*/ 11 w 12"/>
                    <a:gd name="T3" fmla="*/ 0 h 3"/>
                    <a:gd name="T4" fmla="*/ 12 w 12"/>
                    <a:gd name="T5" fmla="*/ 1 h 3"/>
                    <a:gd name="T6" fmla="*/ 11 w 12"/>
                    <a:gd name="T7" fmla="*/ 3 h 3"/>
                    <a:gd name="T8" fmla="*/ 1 w 12"/>
                    <a:gd name="T9" fmla="*/ 3 h 3"/>
                    <a:gd name="T10" fmla="*/ 0 w 12"/>
                    <a:gd name="T11" fmla="*/ 1 h 3"/>
                    <a:gd name="T12" fmla="*/ 1 w 12"/>
                    <a:gd name="T13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2" h="3">
                      <a:moveTo>
                        <a:pt x="1" y="0"/>
                      </a:moveTo>
                      <a:cubicBezTo>
                        <a:pt x="11" y="0"/>
                        <a:pt x="11" y="0"/>
                        <a:pt x="11" y="0"/>
                      </a:cubicBezTo>
                      <a:cubicBezTo>
                        <a:pt x="12" y="0"/>
                        <a:pt x="12" y="1"/>
                        <a:pt x="12" y="1"/>
                      </a:cubicBezTo>
                      <a:cubicBezTo>
                        <a:pt x="12" y="2"/>
                        <a:pt x="12" y="3"/>
                        <a:pt x="11" y="3"/>
                      </a:cubicBezTo>
                      <a:cubicBezTo>
                        <a:pt x="1" y="3"/>
                        <a:pt x="1" y="3"/>
                        <a:pt x="1" y="3"/>
                      </a:cubicBezTo>
                      <a:cubicBezTo>
                        <a:pt x="0" y="3"/>
                        <a:pt x="0" y="2"/>
                        <a:pt x="0" y="1"/>
                      </a:cubicBezTo>
                      <a:cubicBezTo>
                        <a:pt x="0" y="1"/>
                        <a:pt x="0" y="0"/>
                        <a:pt x="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9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44" name="Freeform 125">
                  <a:extLst>
                    <a:ext uri="{FF2B5EF4-FFF2-40B4-BE49-F238E27FC236}">
                      <a16:creationId xmlns:a16="http://schemas.microsoft.com/office/drawing/2014/main" id="{059B210B-562B-B49C-FF84-66DA77D7E84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419263" y="8210550"/>
                  <a:ext cx="123825" cy="28575"/>
                </a:xfrm>
                <a:custGeom>
                  <a:avLst/>
                  <a:gdLst>
                    <a:gd name="T0" fmla="*/ 2 w 13"/>
                    <a:gd name="T1" fmla="*/ 0 h 3"/>
                    <a:gd name="T2" fmla="*/ 11 w 13"/>
                    <a:gd name="T3" fmla="*/ 0 h 3"/>
                    <a:gd name="T4" fmla="*/ 13 w 13"/>
                    <a:gd name="T5" fmla="*/ 2 h 3"/>
                    <a:gd name="T6" fmla="*/ 11 w 13"/>
                    <a:gd name="T7" fmla="*/ 3 h 3"/>
                    <a:gd name="T8" fmla="*/ 2 w 13"/>
                    <a:gd name="T9" fmla="*/ 3 h 3"/>
                    <a:gd name="T10" fmla="*/ 0 w 13"/>
                    <a:gd name="T11" fmla="*/ 2 h 3"/>
                    <a:gd name="T12" fmla="*/ 2 w 13"/>
                    <a:gd name="T13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3" h="3">
                      <a:moveTo>
                        <a:pt x="2" y="0"/>
                      </a:moveTo>
                      <a:cubicBezTo>
                        <a:pt x="11" y="0"/>
                        <a:pt x="11" y="0"/>
                        <a:pt x="11" y="0"/>
                      </a:cubicBezTo>
                      <a:cubicBezTo>
                        <a:pt x="12" y="0"/>
                        <a:pt x="13" y="1"/>
                        <a:pt x="13" y="2"/>
                      </a:cubicBezTo>
                      <a:cubicBezTo>
                        <a:pt x="13" y="2"/>
                        <a:pt x="12" y="3"/>
                        <a:pt x="11" y="3"/>
                      </a:cubicBezTo>
                      <a:cubicBezTo>
                        <a:pt x="2" y="3"/>
                        <a:pt x="2" y="3"/>
                        <a:pt x="2" y="3"/>
                      </a:cubicBezTo>
                      <a:cubicBezTo>
                        <a:pt x="1" y="3"/>
                        <a:pt x="0" y="2"/>
                        <a:pt x="0" y="2"/>
                      </a:cubicBezTo>
                      <a:cubicBezTo>
                        <a:pt x="0" y="1"/>
                        <a:pt x="1" y="0"/>
                        <a:pt x="2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9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45" name="Freeform 126">
                  <a:extLst>
                    <a:ext uri="{FF2B5EF4-FFF2-40B4-BE49-F238E27FC236}">
                      <a16:creationId xmlns:a16="http://schemas.microsoft.com/office/drawing/2014/main" id="{AC07D511-1AE5-0E31-A161-AC460D13ADA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419263" y="8162925"/>
                  <a:ext cx="123825" cy="19050"/>
                </a:xfrm>
                <a:custGeom>
                  <a:avLst/>
                  <a:gdLst>
                    <a:gd name="T0" fmla="*/ 2 w 13"/>
                    <a:gd name="T1" fmla="*/ 0 h 2"/>
                    <a:gd name="T2" fmla="*/ 11 w 13"/>
                    <a:gd name="T3" fmla="*/ 0 h 2"/>
                    <a:gd name="T4" fmla="*/ 13 w 13"/>
                    <a:gd name="T5" fmla="*/ 1 h 2"/>
                    <a:gd name="T6" fmla="*/ 11 w 13"/>
                    <a:gd name="T7" fmla="*/ 2 h 2"/>
                    <a:gd name="T8" fmla="*/ 2 w 13"/>
                    <a:gd name="T9" fmla="*/ 2 h 2"/>
                    <a:gd name="T10" fmla="*/ 0 w 13"/>
                    <a:gd name="T11" fmla="*/ 1 h 2"/>
                    <a:gd name="T12" fmla="*/ 2 w 13"/>
                    <a:gd name="T13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3" h="2">
                      <a:moveTo>
                        <a:pt x="2" y="0"/>
                      </a:moveTo>
                      <a:cubicBezTo>
                        <a:pt x="11" y="0"/>
                        <a:pt x="11" y="0"/>
                        <a:pt x="11" y="0"/>
                      </a:cubicBezTo>
                      <a:cubicBezTo>
                        <a:pt x="12" y="0"/>
                        <a:pt x="13" y="0"/>
                        <a:pt x="13" y="1"/>
                      </a:cubicBezTo>
                      <a:cubicBezTo>
                        <a:pt x="13" y="2"/>
                        <a:pt x="12" y="2"/>
                        <a:pt x="11" y="2"/>
                      </a:cubicBezTo>
                      <a:cubicBezTo>
                        <a:pt x="2" y="2"/>
                        <a:pt x="2" y="2"/>
                        <a:pt x="2" y="2"/>
                      </a:cubicBezTo>
                      <a:cubicBezTo>
                        <a:pt x="1" y="2"/>
                        <a:pt x="0" y="2"/>
                        <a:pt x="0" y="1"/>
                      </a:cubicBezTo>
                      <a:cubicBezTo>
                        <a:pt x="0" y="0"/>
                        <a:pt x="1" y="0"/>
                        <a:pt x="2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9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46" name="Freeform 127">
                  <a:extLst>
                    <a:ext uri="{FF2B5EF4-FFF2-40B4-BE49-F238E27FC236}">
                      <a16:creationId xmlns:a16="http://schemas.microsoft.com/office/drawing/2014/main" id="{EA1387C0-DAC9-5564-C891-BF45708DA25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419263" y="8105775"/>
                  <a:ext cx="123825" cy="28575"/>
                </a:xfrm>
                <a:custGeom>
                  <a:avLst/>
                  <a:gdLst>
                    <a:gd name="T0" fmla="*/ 2 w 13"/>
                    <a:gd name="T1" fmla="*/ 0 h 3"/>
                    <a:gd name="T2" fmla="*/ 11 w 13"/>
                    <a:gd name="T3" fmla="*/ 0 h 3"/>
                    <a:gd name="T4" fmla="*/ 13 w 13"/>
                    <a:gd name="T5" fmla="*/ 2 h 3"/>
                    <a:gd name="T6" fmla="*/ 11 w 13"/>
                    <a:gd name="T7" fmla="*/ 3 h 3"/>
                    <a:gd name="T8" fmla="*/ 2 w 13"/>
                    <a:gd name="T9" fmla="*/ 3 h 3"/>
                    <a:gd name="T10" fmla="*/ 0 w 13"/>
                    <a:gd name="T11" fmla="*/ 2 h 3"/>
                    <a:gd name="T12" fmla="*/ 2 w 13"/>
                    <a:gd name="T13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3" h="3">
                      <a:moveTo>
                        <a:pt x="2" y="0"/>
                      </a:moveTo>
                      <a:cubicBezTo>
                        <a:pt x="11" y="0"/>
                        <a:pt x="11" y="0"/>
                        <a:pt x="11" y="0"/>
                      </a:cubicBezTo>
                      <a:cubicBezTo>
                        <a:pt x="12" y="0"/>
                        <a:pt x="13" y="1"/>
                        <a:pt x="13" y="2"/>
                      </a:cubicBezTo>
                      <a:cubicBezTo>
                        <a:pt x="13" y="2"/>
                        <a:pt x="12" y="3"/>
                        <a:pt x="11" y="3"/>
                      </a:cubicBezTo>
                      <a:cubicBezTo>
                        <a:pt x="2" y="3"/>
                        <a:pt x="2" y="3"/>
                        <a:pt x="2" y="3"/>
                      </a:cubicBezTo>
                      <a:cubicBezTo>
                        <a:pt x="1" y="3"/>
                        <a:pt x="0" y="2"/>
                        <a:pt x="0" y="2"/>
                      </a:cubicBezTo>
                      <a:cubicBezTo>
                        <a:pt x="0" y="1"/>
                        <a:pt x="1" y="0"/>
                        <a:pt x="2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9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47" name="Freeform 128">
                  <a:extLst>
                    <a:ext uri="{FF2B5EF4-FFF2-40B4-BE49-F238E27FC236}">
                      <a16:creationId xmlns:a16="http://schemas.microsoft.com/office/drawing/2014/main" id="{EAEDB93E-5FFA-5887-0D3F-99E17A31197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419263" y="8058150"/>
                  <a:ext cx="123825" cy="19050"/>
                </a:xfrm>
                <a:custGeom>
                  <a:avLst/>
                  <a:gdLst>
                    <a:gd name="T0" fmla="*/ 2 w 13"/>
                    <a:gd name="T1" fmla="*/ 0 h 2"/>
                    <a:gd name="T2" fmla="*/ 11 w 13"/>
                    <a:gd name="T3" fmla="*/ 0 h 2"/>
                    <a:gd name="T4" fmla="*/ 13 w 13"/>
                    <a:gd name="T5" fmla="*/ 1 h 2"/>
                    <a:gd name="T6" fmla="*/ 11 w 13"/>
                    <a:gd name="T7" fmla="*/ 2 h 2"/>
                    <a:gd name="T8" fmla="*/ 2 w 13"/>
                    <a:gd name="T9" fmla="*/ 2 h 2"/>
                    <a:gd name="T10" fmla="*/ 0 w 13"/>
                    <a:gd name="T11" fmla="*/ 1 h 2"/>
                    <a:gd name="T12" fmla="*/ 2 w 13"/>
                    <a:gd name="T13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3" h="2">
                      <a:moveTo>
                        <a:pt x="2" y="0"/>
                      </a:moveTo>
                      <a:cubicBezTo>
                        <a:pt x="11" y="0"/>
                        <a:pt x="11" y="0"/>
                        <a:pt x="11" y="0"/>
                      </a:cubicBezTo>
                      <a:cubicBezTo>
                        <a:pt x="12" y="0"/>
                        <a:pt x="13" y="0"/>
                        <a:pt x="13" y="1"/>
                      </a:cubicBezTo>
                      <a:cubicBezTo>
                        <a:pt x="13" y="2"/>
                        <a:pt x="12" y="2"/>
                        <a:pt x="11" y="2"/>
                      </a:cubicBezTo>
                      <a:cubicBezTo>
                        <a:pt x="2" y="2"/>
                        <a:pt x="2" y="2"/>
                        <a:pt x="2" y="2"/>
                      </a:cubicBezTo>
                      <a:cubicBezTo>
                        <a:pt x="1" y="2"/>
                        <a:pt x="0" y="2"/>
                        <a:pt x="0" y="1"/>
                      </a:cubicBezTo>
                      <a:cubicBezTo>
                        <a:pt x="0" y="0"/>
                        <a:pt x="1" y="0"/>
                        <a:pt x="2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9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48" name="Freeform 129">
                  <a:extLst>
                    <a:ext uri="{FF2B5EF4-FFF2-40B4-BE49-F238E27FC236}">
                      <a16:creationId xmlns:a16="http://schemas.microsoft.com/office/drawing/2014/main" id="{E57B44EB-66CD-5759-DC81-EB21A765639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419263" y="8001000"/>
                  <a:ext cx="123825" cy="28575"/>
                </a:xfrm>
                <a:custGeom>
                  <a:avLst/>
                  <a:gdLst>
                    <a:gd name="T0" fmla="*/ 2 w 13"/>
                    <a:gd name="T1" fmla="*/ 0 h 3"/>
                    <a:gd name="T2" fmla="*/ 11 w 13"/>
                    <a:gd name="T3" fmla="*/ 0 h 3"/>
                    <a:gd name="T4" fmla="*/ 13 w 13"/>
                    <a:gd name="T5" fmla="*/ 1 h 3"/>
                    <a:gd name="T6" fmla="*/ 11 w 13"/>
                    <a:gd name="T7" fmla="*/ 3 h 3"/>
                    <a:gd name="T8" fmla="*/ 2 w 13"/>
                    <a:gd name="T9" fmla="*/ 3 h 3"/>
                    <a:gd name="T10" fmla="*/ 0 w 13"/>
                    <a:gd name="T11" fmla="*/ 1 h 3"/>
                    <a:gd name="T12" fmla="*/ 2 w 13"/>
                    <a:gd name="T13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3" h="3">
                      <a:moveTo>
                        <a:pt x="2" y="0"/>
                      </a:moveTo>
                      <a:cubicBezTo>
                        <a:pt x="11" y="0"/>
                        <a:pt x="11" y="0"/>
                        <a:pt x="11" y="0"/>
                      </a:cubicBezTo>
                      <a:cubicBezTo>
                        <a:pt x="12" y="0"/>
                        <a:pt x="13" y="1"/>
                        <a:pt x="13" y="1"/>
                      </a:cubicBezTo>
                      <a:cubicBezTo>
                        <a:pt x="13" y="2"/>
                        <a:pt x="12" y="3"/>
                        <a:pt x="11" y="3"/>
                      </a:cubicBezTo>
                      <a:cubicBezTo>
                        <a:pt x="2" y="3"/>
                        <a:pt x="2" y="3"/>
                        <a:pt x="2" y="3"/>
                      </a:cubicBezTo>
                      <a:cubicBezTo>
                        <a:pt x="1" y="3"/>
                        <a:pt x="0" y="2"/>
                        <a:pt x="0" y="1"/>
                      </a:cubicBezTo>
                      <a:cubicBezTo>
                        <a:pt x="0" y="1"/>
                        <a:pt x="1" y="0"/>
                        <a:pt x="2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9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49" name="Freeform 130">
                  <a:extLst>
                    <a:ext uri="{FF2B5EF4-FFF2-40B4-BE49-F238E27FC236}">
                      <a16:creationId xmlns:a16="http://schemas.microsoft.com/office/drawing/2014/main" id="{F06F02FE-A922-2ADD-A27C-316C9AEECE2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590713" y="7896225"/>
                  <a:ext cx="114300" cy="28575"/>
                </a:xfrm>
                <a:custGeom>
                  <a:avLst/>
                  <a:gdLst>
                    <a:gd name="T0" fmla="*/ 1 w 12"/>
                    <a:gd name="T1" fmla="*/ 0 h 3"/>
                    <a:gd name="T2" fmla="*/ 11 w 12"/>
                    <a:gd name="T3" fmla="*/ 0 h 3"/>
                    <a:gd name="T4" fmla="*/ 12 w 12"/>
                    <a:gd name="T5" fmla="*/ 1 h 3"/>
                    <a:gd name="T6" fmla="*/ 11 w 12"/>
                    <a:gd name="T7" fmla="*/ 3 h 3"/>
                    <a:gd name="T8" fmla="*/ 1 w 12"/>
                    <a:gd name="T9" fmla="*/ 3 h 3"/>
                    <a:gd name="T10" fmla="*/ 0 w 12"/>
                    <a:gd name="T11" fmla="*/ 1 h 3"/>
                    <a:gd name="T12" fmla="*/ 1 w 12"/>
                    <a:gd name="T13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2" h="3">
                      <a:moveTo>
                        <a:pt x="1" y="0"/>
                      </a:moveTo>
                      <a:cubicBezTo>
                        <a:pt x="11" y="0"/>
                        <a:pt x="11" y="0"/>
                        <a:pt x="11" y="0"/>
                      </a:cubicBezTo>
                      <a:cubicBezTo>
                        <a:pt x="11" y="0"/>
                        <a:pt x="12" y="1"/>
                        <a:pt x="12" y="1"/>
                      </a:cubicBezTo>
                      <a:cubicBezTo>
                        <a:pt x="12" y="2"/>
                        <a:pt x="11" y="3"/>
                        <a:pt x="11" y="3"/>
                      </a:cubicBezTo>
                      <a:cubicBezTo>
                        <a:pt x="1" y="3"/>
                        <a:pt x="1" y="3"/>
                        <a:pt x="1" y="3"/>
                      </a:cubicBezTo>
                      <a:cubicBezTo>
                        <a:pt x="0" y="3"/>
                        <a:pt x="0" y="2"/>
                        <a:pt x="0" y="1"/>
                      </a:cubicBezTo>
                      <a:cubicBezTo>
                        <a:pt x="0" y="1"/>
                        <a:pt x="0" y="0"/>
                        <a:pt x="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9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50" name="Freeform 131">
                  <a:extLst>
                    <a:ext uri="{FF2B5EF4-FFF2-40B4-BE49-F238E27FC236}">
                      <a16:creationId xmlns:a16="http://schemas.microsoft.com/office/drawing/2014/main" id="{B9D577E5-C481-E4C0-C3CC-0478CA11663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590713" y="7839075"/>
                  <a:ext cx="114300" cy="28575"/>
                </a:xfrm>
                <a:custGeom>
                  <a:avLst/>
                  <a:gdLst>
                    <a:gd name="T0" fmla="*/ 1 w 12"/>
                    <a:gd name="T1" fmla="*/ 0 h 3"/>
                    <a:gd name="T2" fmla="*/ 11 w 12"/>
                    <a:gd name="T3" fmla="*/ 0 h 3"/>
                    <a:gd name="T4" fmla="*/ 12 w 12"/>
                    <a:gd name="T5" fmla="*/ 2 h 3"/>
                    <a:gd name="T6" fmla="*/ 11 w 12"/>
                    <a:gd name="T7" fmla="*/ 3 h 3"/>
                    <a:gd name="T8" fmla="*/ 1 w 12"/>
                    <a:gd name="T9" fmla="*/ 3 h 3"/>
                    <a:gd name="T10" fmla="*/ 0 w 12"/>
                    <a:gd name="T11" fmla="*/ 2 h 3"/>
                    <a:gd name="T12" fmla="*/ 1 w 12"/>
                    <a:gd name="T13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2" h="3">
                      <a:moveTo>
                        <a:pt x="1" y="0"/>
                      </a:moveTo>
                      <a:cubicBezTo>
                        <a:pt x="11" y="0"/>
                        <a:pt x="11" y="0"/>
                        <a:pt x="11" y="0"/>
                      </a:cubicBezTo>
                      <a:cubicBezTo>
                        <a:pt x="11" y="0"/>
                        <a:pt x="12" y="1"/>
                        <a:pt x="12" y="2"/>
                      </a:cubicBezTo>
                      <a:cubicBezTo>
                        <a:pt x="12" y="3"/>
                        <a:pt x="11" y="3"/>
                        <a:pt x="11" y="3"/>
                      </a:cubicBezTo>
                      <a:cubicBezTo>
                        <a:pt x="1" y="3"/>
                        <a:pt x="1" y="3"/>
                        <a:pt x="1" y="3"/>
                      </a:cubicBezTo>
                      <a:cubicBezTo>
                        <a:pt x="0" y="3"/>
                        <a:pt x="0" y="3"/>
                        <a:pt x="0" y="2"/>
                      </a:cubicBezTo>
                      <a:cubicBezTo>
                        <a:pt x="0" y="1"/>
                        <a:pt x="0" y="0"/>
                        <a:pt x="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9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51" name="Freeform 132">
                  <a:extLst>
                    <a:ext uri="{FF2B5EF4-FFF2-40B4-BE49-F238E27FC236}">
                      <a16:creationId xmlns:a16="http://schemas.microsoft.com/office/drawing/2014/main" id="{A5363CA6-B113-DACD-4F2A-523FC610AC8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590713" y="7791450"/>
                  <a:ext cx="114300" cy="28575"/>
                </a:xfrm>
                <a:custGeom>
                  <a:avLst/>
                  <a:gdLst>
                    <a:gd name="T0" fmla="*/ 1 w 12"/>
                    <a:gd name="T1" fmla="*/ 0 h 3"/>
                    <a:gd name="T2" fmla="*/ 11 w 12"/>
                    <a:gd name="T3" fmla="*/ 0 h 3"/>
                    <a:gd name="T4" fmla="*/ 12 w 12"/>
                    <a:gd name="T5" fmla="*/ 1 h 3"/>
                    <a:gd name="T6" fmla="*/ 11 w 12"/>
                    <a:gd name="T7" fmla="*/ 3 h 3"/>
                    <a:gd name="T8" fmla="*/ 1 w 12"/>
                    <a:gd name="T9" fmla="*/ 3 h 3"/>
                    <a:gd name="T10" fmla="*/ 0 w 12"/>
                    <a:gd name="T11" fmla="*/ 1 h 3"/>
                    <a:gd name="T12" fmla="*/ 1 w 12"/>
                    <a:gd name="T13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2" h="3">
                      <a:moveTo>
                        <a:pt x="1" y="0"/>
                      </a:moveTo>
                      <a:cubicBezTo>
                        <a:pt x="11" y="0"/>
                        <a:pt x="11" y="0"/>
                        <a:pt x="11" y="0"/>
                      </a:cubicBezTo>
                      <a:cubicBezTo>
                        <a:pt x="11" y="0"/>
                        <a:pt x="12" y="1"/>
                        <a:pt x="12" y="1"/>
                      </a:cubicBezTo>
                      <a:cubicBezTo>
                        <a:pt x="12" y="2"/>
                        <a:pt x="11" y="3"/>
                        <a:pt x="11" y="3"/>
                      </a:cubicBezTo>
                      <a:cubicBezTo>
                        <a:pt x="1" y="3"/>
                        <a:pt x="1" y="3"/>
                        <a:pt x="1" y="3"/>
                      </a:cubicBezTo>
                      <a:cubicBezTo>
                        <a:pt x="0" y="3"/>
                        <a:pt x="0" y="2"/>
                        <a:pt x="0" y="1"/>
                      </a:cubicBezTo>
                      <a:cubicBezTo>
                        <a:pt x="0" y="1"/>
                        <a:pt x="0" y="0"/>
                        <a:pt x="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9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52" name="Freeform 133">
                  <a:extLst>
                    <a:ext uri="{FF2B5EF4-FFF2-40B4-BE49-F238E27FC236}">
                      <a16:creationId xmlns:a16="http://schemas.microsoft.com/office/drawing/2014/main" id="{DE8F29E1-90EE-FBBD-41BE-ACA261508B7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590713" y="7734300"/>
                  <a:ext cx="114300" cy="28575"/>
                </a:xfrm>
                <a:custGeom>
                  <a:avLst/>
                  <a:gdLst>
                    <a:gd name="T0" fmla="*/ 1 w 12"/>
                    <a:gd name="T1" fmla="*/ 0 h 3"/>
                    <a:gd name="T2" fmla="*/ 11 w 12"/>
                    <a:gd name="T3" fmla="*/ 0 h 3"/>
                    <a:gd name="T4" fmla="*/ 12 w 12"/>
                    <a:gd name="T5" fmla="*/ 2 h 3"/>
                    <a:gd name="T6" fmla="*/ 11 w 12"/>
                    <a:gd name="T7" fmla="*/ 3 h 3"/>
                    <a:gd name="T8" fmla="*/ 1 w 12"/>
                    <a:gd name="T9" fmla="*/ 3 h 3"/>
                    <a:gd name="T10" fmla="*/ 0 w 12"/>
                    <a:gd name="T11" fmla="*/ 2 h 3"/>
                    <a:gd name="T12" fmla="*/ 1 w 12"/>
                    <a:gd name="T13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2" h="3">
                      <a:moveTo>
                        <a:pt x="1" y="0"/>
                      </a:moveTo>
                      <a:cubicBezTo>
                        <a:pt x="11" y="0"/>
                        <a:pt x="11" y="0"/>
                        <a:pt x="11" y="0"/>
                      </a:cubicBezTo>
                      <a:cubicBezTo>
                        <a:pt x="11" y="0"/>
                        <a:pt x="12" y="1"/>
                        <a:pt x="12" y="2"/>
                      </a:cubicBezTo>
                      <a:cubicBezTo>
                        <a:pt x="12" y="3"/>
                        <a:pt x="11" y="3"/>
                        <a:pt x="11" y="3"/>
                      </a:cubicBezTo>
                      <a:cubicBezTo>
                        <a:pt x="1" y="3"/>
                        <a:pt x="1" y="3"/>
                        <a:pt x="1" y="3"/>
                      </a:cubicBezTo>
                      <a:cubicBezTo>
                        <a:pt x="0" y="3"/>
                        <a:pt x="0" y="3"/>
                        <a:pt x="0" y="2"/>
                      </a:cubicBezTo>
                      <a:cubicBezTo>
                        <a:pt x="0" y="1"/>
                        <a:pt x="0" y="0"/>
                        <a:pt x="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900">
                    <a:latin typeface="Arial" panose="020B0604020202020204" pitchFamily="34" charset="0"/>
                  </a:endParaRPr>
                </a:p>
              </p:txBody>
            </p:sp>
          </p:grpSp>
        </p:grp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B76CEFB2-26E8-9D5E-EA47-31A109967944}"/>
              </a:ext>
            </a:extLst>
          </p:cNvPr>
          <p:cNvGrpSpPr/>
          <p:nvPr userDrawn="1"/>
        </p:nvGrpSpPr>
        <p:grpSpPr>
          <a:xfrm>
            <a:off x="6019593" y="1657172"/>
            <a:ext cx="2549168" cy="4353417"/>
            <a:chOff x="13468089" y="5009167"/>
            <a:chExt cx="5098336" cy="8706833"/>
          </a:xfrm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</p:grpSpPr>
        <p:sp>
          <p:nvSpPr>
            <p:cNvPr id="54" name="Freeform 167">
              <a:extLst>
                <a:ext uri="{FF2B5EF4-FFF2-40B4-BE49-F238E27FC236}">
                  <a16:creationId xmlns:a16="http://schemas.microsoft.com/office/drawing/2014/main" id="{0A44FDE2-EA0B-5CB2-6338-5EE059843236}"/>
                </a:ext>
              </a:extLst>
            </p:cNvPr>
            <p:cNvSpPr>
              <a:spLocks/>
            </p:cNvSpPr>
            <p:nvPr/>
          </p:nvSpPr>
          <p:spPr bwMode="auto">
            <a:xfrm>
              <a:off x="13468089" y="6561882"/>
              <a:ext cx="5098336" cy="7154118"/>
            </a:xfrm>
            <a:custGeom>
              <a:avLst/>
              <a:gdLst>
                <a:gd name="T0" fmla="*/ 193 w 211"/>
                <a:gd name="T1" fmla="*/ 298 h 298"/>
                <a:gd name="T2" fmla="*/ 17 w 211"/>
                <a:gd name="T3" fmla="*/ 298 h 298"/>
                <a:gd name="T4" fmla="*/ 0 w 211"/>
                <a:gd name="T5" fmla="*/ 280 h 298"/>
                <a:gd name="T6" fmla="*/ 0 w 211"/>
                <a:gd name="T7" fmla="*/ 18 h 298"/>
                <a:gd name="T8" fmla="*/ 17 w 211"/>
                <a:gd name="T9" fmla="*/ 0 h 298"/>
                <a:gd name="T10" fmla="*/ 193 w 211"/>
                <a:gd name="T11" fmla="*/ 0 h 298"/>
                <a:gd name="T12" fmla="*/ 211 w 211"/>
                <a:gd name="T13" fmla="*/ 18 h 298"/>
                <a:gd name="T14" fmla="*/ 211 w 211"/>
                <a:gd name="T15" fmla="*/ 280 h 298"/>
                <a:gd name="T16" fmla="*/ 193 w 211"/>
                <a:gd name="T17" fmla="*/ 298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1" h="298">
                  <a:moveTo>
                    <a:pt x="193" y="298"/>
                  </a:moveTo>
                  <a:cubicBezTo>
                    <a:pt x="17" y="298"/>
                    <a:pt x="17" y="298"/>
                    <a:pt x="17" y="298"/>
                  </a:cubicBezTo>
                  <a:cubicBezTo>
                    <a:pt x="8" y="298"/>
                    <a:pt x="0" y="290"/>
                    <a:pt x="0" y="280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193" y="0"/>
                    <a:pt x="193" y="0"/>
                    <a:pt x="193" y="0"/>
                  </a:cubicBezTo>
                  <a:cubicBezTo>
                    <a:pt x="203" y="0"/>
                    <a:pt x="211" y="8"/>
                    <a:pt x="211" y="18"/>
                  </a:cubicBezTo>
                  <a:cubicBezTo>
                    <a:pt x="211" y="280"/>
                    <a:pt x="211" y="280"/>
                    <a:pt x="211" y="280"/>
                  </a:cubicBezTo>
                  <a:cubicBezTo>
                    <a:pt x="211" y="290"/>
                    <a:pt x="203" y="298"/>
                    <a:pt x="193" y="29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en-US" sz="9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5" name="Freeform 168">
              <a:extLst>
                <a:ext uri="{FF2B5EF4-FFF2-40B4-BE49-F238E27FC236}">
                  <a16:creationId xmlns:a16="http://schemas.microsoft.com/office/drawing/2014/main" id="{F354392E-0A96-8AB1-82F7-AC8D9DA67E1F}"/>
                </a:ext>
              </a:extLst>
            </p:cNvPr>
            <p:cNvSpPr>
              <a:spLocks/>
            </p:cNvSpPr>
            <p:nvPr/>
          </p:nvSpPr>
          <p:spPr bwMode="auto">
            <a:xfrm>
              <a:off x="13755897" y="9183883"/>
              <a:ext cx="4522716" cy="4193794"/>
            </a:xfrm>
            <a:custGeom>
              <a:avLst/>
              <a:gdLst>
                <a:gd name="T0" fmla="*/ 176 w 189"/>
                <a:gd name="T1" fmla="*/ 174 h 174"/>
                <a:gd name="T2" fmla="*/ 13 w 189"/>
                <a:gd name="T3" fmla="*/ 174 h 174"/>
                <a:gd name="T4" fmla="*/ 0 w 189"/>
                <a:gd name="T5" fmla="*/ 161 h 174"/>
                <a:gd name="T6" fmla="*/ 0 w 189"/>
                <a:gd name="T7" fmla="*/ 12 h 174"/>
                <a:gd name="T8" fmla="*/ 13 w 189"/>
                <a:gd name="T9" fmla="*/ 0 h 174"/>
                <a:gd name="T10" fmla="*/ 176 w 189"/>
                <a:gd name="T11" fmla="*/ 0 h 174"/>
                <a:gd name="T12" fmla="*/ 189 w 189"/>
                <a:gd name="T13" fmla="*/ 12 h 174"/>
                <a:gd name="T14" fmla="*/ 189 w 189"/>
                <a:gd name="T15" fmla="*/ 161 h 174"/>
                <a:gd name="T16" fmla="*/ 176 w 189"/>
                <a:gd name="T17" fmla="*/ 174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9" h="174">
                  <a:moveTo>
                    <a:pt x="176" y="174"/>
                  </a:moveTo>
                  <a:cubicBezTo>
                    <a:pt x="13" y="174"/>
                    <a:pt x="13" y="174"/>
                    <a:pt x="13" y="174"/>
                  </a:cubicBezTo>
                  <a:cubicBezTo>
                    <a:pt x="6" y="174"/>
                    <a:pt x="0" y="168"/>
                    <a:pt x="0" y="161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5"/>
                    <a:pt x="6" y="0"/>
                    <a:pt x="13" y="0"/>
                  </a:cubicBezTo>
                  <a:cubicBezTo>
                    <a:pt x="176" y="0"/>
                    <a:pt x="176" y="0"/>
                    <a:pt x="176" y="0"/>
                  </a:cubicBezTo>
                  <a:cubicBezTo>
                    <a:pt x="183" y="0"/>
                    <a:pt x="189" y="5"/>
                    <a:pt x="189" y="12"/>
                  </a:cubicBezTo>
                  <a:cubicBezTo>
                    <a:pt x="189" y="161"/>
                    <a:pt x="189" y="161"/>
                    <a:pt x="189" y="161"/>
                  </a:cubicBezTo>
                  <a:cubicBezTo>
                    <a:pt x="189" y="168"/>
                    <a:pt x="183" y="174"/>
                    <a:pt x="176" y="17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en-US" sz="9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EDF772EE-1B84-E3B9-D069-DEE27849E7B1}"/>
                </a:ext>
              </a:extLst>
            </p:cNvPr>
            <p:cNvGrpSpPr/>
            <p:nvPr/>
          </p:nvGrpSpPr>
          <p:grpSpPr>
            <a:xfrm>
              <a:off x="14427807" y="5009167"/>
              <a:ext cx="3220430" cy="3220433"/>
              <a:chOff x="5684837" y="8229600"/>
              <a:chExt cx="5452844" cy="5452844"/>
            </a:xfrm>
          </p:grpSpPr>
          <p:pic>
            <p:nvPicPr>
              <p:cNvPr id="59" name="Picture 58">
                <a:extLst>
                  <a:ext uri="{FF2B5EF4-FFF2-40B4-BE49-F238E27FC236}">
                    <a16:creationId xmlns:a16="http://schemas.microsoft.com/office/drawing/2014/main" id="{48719D15-EE3E-6474-EFB0-8A09BC3675E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84837" y="8229600"/>
                <a:ext cx="5452844" cy="5452844"/>
              </a:xfrm>
              <a:prstGeom prst="rect">
                <a:avLst/>
              </a:prstGeom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</p:spPr>
          </p:pic>
          <p:sp>
            <p:nvSpPr>
              <p:cNvPr id="60" name="Rectangle 139">
                <a:extLst>
                  <a:ext uri="{FF2B5EF4-FFF2-40B4-BE49-F238E27FC236}">
                    <a16:creationId xmlns:a16="http://schemas.microsoft.com/office/drawing/2014/main" id="{8164F1AC-0DA7-DE9C-8CC4-61DA37296AFB}"/>
                  </a:ext>
                </a:extLst>
              </p:cNvPr>
              <p:cNvSpPr/>
              <p:nvPr/>
            </p:nvSpPr>
            <p:spPr>
              <a:xfrm>
                <a:off x="6974600" y="8995646"/>
                <a:ext cx="3019661" cy="3020448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22" tIns="45711" rIns="91422" bIns="45711" rtlCol="0" anchor="ctr"/>
              <a:lstStyle/>
              <a:p>
                <a:pPr algn="ctr"/>
                <a:endParaRPr lang="id-ID" sz="9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1" name="Freeform 102">
                <a:extLst>
                  <a:ext uri="{FF2B5EF4-FFF2-40B4-BE49-F238E27FC236}">
                    <a16:creationId xmlns:a16="http://schemas.microsoft.com/office/drawing/2014/main" id="{655B8D9E-0AA1-852F-C609-F125D2962AC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782973" y="9762392"/>
                <a:ext cx="1483264" cy="1372573"/>
              </a:xfrm>
              <a:custGeom>
                <a:avLst/>
                <a:gdLst>
                  <a:gd name="T0" fmla="*/ 59 w 67"/>
                  <a:gd name="T1" fmla="*/ 44 h 62"/>
                  <a:gd name="T2" fmla="*/ 59 w 67"/>
                  <a:gd name="T3" fmla="*/ 35 h 62"/>
                  <a:gd name="T4" fmla="*/ 58 w 67"/>
                  <a:gd name="T5" fmla="*/ 33 h 62"/>
                  <a:gd name="T6" fmla="*/ 53 w 67"/>
                  <a:gd name="T7" fmla="*/ 33 h 62"/>
                  <a:gd name="T8" fmla="*/ 50 w 67"/>
                  <a:gd name="T9" fmla="*/ 33 h 62"/>
                  <a:gd name="T10" fmla="*/ 35 w 67"/>
                  <a:gd name="T11" fmla="*/ 33 h 62"/>
                  <a:gd name="T12" fmla="*/ 35 w 67"/>
                  <a:gd name="T13" fmla="*/ 19 h 62"/>
                  <a:gd name="T14" fmla="*/ 43 w 67"/>
                  <a:gd name="T15" fmla="*/ 10 h 62"/>
                  <a:gd name="T16" fmla="*/ 34 w 67"/>
                  <a:gd name="T17" fmla="*/ 0 h 62"/>
                  <a:gd name="T18" fmla="*/ 24 w 67"/>
                  <a:gd name="T19" fmla="*/ 10 h 62"/>
                  <a:gd name="T20" fmla="*/ 32 w 67"/>
                  <a:gd name="T21" fmla="*/ 19 h 62"/>
                  <a:gd name="T22" fmla="*/ 32 w 67"/>
                  <a:gd name="T23" fmla="*/ 33 h 62"/>
                  <a:gd name="T24" fmla="*/ 10 w 67"/>
                  <a:gd name="T25" fmla="*/ 33 h 62"/>
                  <a:gd name="T26" fmla="*/ 8 w 67"/>
                  <a:gd name="T27" fmla="*/ 35 h 62"/>
                  <a:gd name="T28" fmla="*/ 8 w 67"/>
                  <a:gd name="T29" fmla="*/ 44 h 62"/>
                  <a:gd name="T30" fmla="*/ 0 w 67"/>
                  <a:gd name="T31" fmla="*/ 53 h 62"/>
                  <a:gd name="T32" fmla="*/ 10 w 67"/>
                  <a:gd name="T33" fmla="*/ 62 h 62"/>
                  <a:gd name="T34" fmla="*/ 19 w 67"/>
                  <a:gd name="T35" fmla="*/ 53 h 62"/>
                  <a:gd name="T36" fmla="*/ 11 w 67"/>
                  <a:gd name="T37" fmla="*/ 44 h 62"/>
                  <a:gd name="T38" fmla="*/ 11 w 67"/>
                  <a:gd name="T39" fmla="*/ 36 h 62"/>
                  <a:gd name="T40" fmla="*/ 32 w 67"/>
                  <a:gd name="T41" fmla="*/ 36 h 62"/>
                  <a:gd name="T42" fmla="*/ 32 w 67"/>
                  <a:gd name="T43" fmla="*/ 44 h 62"/>
                  <a:gd name="T44" fmla="*/ 24 w 67"/>
                  <a:gd name="T45" fmla="*/ 53 h 62"/>
                  <a:gd name="T46" fmla="*/ 34 w 67"/>
                  <a:gd name="T47" fmla="*/ 62 h 62"/>
                  <a:gd name="T48" fmla="*/ 43 w 67"/>
                  <a:gd name="T49" fmla="*/ 53 h 62"/>
                  <a:gd name="T50" fmla="*/ 35 w 67"/>
                  <a:gd name="T51" fmla="*/ 44 h 62"/>
                  <a:gd name="T52" fmla="*/ 35 w 67"/>
                  <a:gd name="T53" fmla="*/ 36 h 62"/>
                  <a:gd name="T54" fmla="*/ 50 w 67"/>
                  <a:gd name="T55" fmla="*/ 36 h 62"/>
                  <a:gd name="T56" fmla="*/ 53 w 67"/>
                  <a:gd name="T57" fmla="*/ 36 h 62"/>
                  <a:gd name="T58" fmla="*/ 56 w 67"/>
                  <a:gd name="T59" fmla="*/ 36 h 62"/>
                  <a:gd name="T60" fmla="*/ 56 w 67"/>
                  <a:gd name="T61" fmla="*/ 44 h 62"/>
                  <a:gd name="T62" fmla="*/ 48 w 67"/>
                  <a:gd name="T63" fmla="*/ 53 h 62"/>
                  <a:gd name="T64" fmla="*/ 58 w 67"/>
                  <a:gd name="T65" fmla="*/ 62 h 62"/>
                  <a:gd name="T66" fmla="*/ 67 w 67"/>
                  <a:gd name="T67" fmla="*/ 53 h 62"/>
                  <a:gd name="T68" fmla="*/ 59 w 67"/>
                  <a:gd name="T69" fmla="*/ 44 h 62"/>
                  <a:gd name="T70" fmla="*/ 28 w 67"/>
                  <a:gd name="T71" fmla="*/ 10 h 62"/>
                  <a:gd name="T72" fmla="*/ 34 w 67"/>
                  <a:gd name="T73" fmla="*/ 4 h 62"/>
                  <a:gd name="T74" fmla="*/ 39 w 67"/>
                  <a:gd name="T75" fmla="*/ 10 h 62"/>
                  <a:gd name="T76" fmla="*/ 34 w 67"/>
                  <a:gd name="T77" fmla="*/ 15 h 62"/>
                  <a:gd name="T78" fmla="*/ 28 w 67"/>
                  <a:gd name="T79" fmla="*/ 10 h 62"/>
                  <a:gd name="T80" fmla="*/ 15 w 67"/>
                  <a:gd name="T81" fmla="*/ 53 h 62"/>
                  <a:gd name="T82" fmla="*/ 10 w 67"/>
                  <a:gd name="T83" fmla="*/ 58 h 62"/>
                  <a:gd name="T84" fmla="*/ 4 w 67"/>
                  <a:gd name="T85" fmla="*/ 53 h 62"/>
                  <a:gd name="T86" fmla="*/ 10 w 67"/>
                  <a:gd name="T87" fmla="*/ 47 h 62"/>
                  <a:gd name="T88" fmla="*/ 15 w 67"/>
                  <a:gd name="T89" fmla="*/ 53 h 62"/>
                  <a:gd name="T90" fmla="*/ 39 w 67"/>
                  <a:gd name="T91" fmla="*/ 53 h 62"/>
                  <a:gd name="T92" fmla="*/ 34 w 67"/>
                  <a:gd name="T93" fmla="*/ 58 h 62"/>
                  <a:gd name="T94" fmla="*/ 28 w 67"/>
                  <a:gd name="T95" fmla="*/ 53 h 62"/>
                  <a:gd name="T96" fmla="*/ 34 w 67"/>
                  <a:gd name="T97" fmla="*/ 47 h 62"/>
                  <a:gd name="T98" fmla="*/ 39 w 67"/>
                  <a:gd name="T99" fmla="*/ 53 h 62"/>
                  <a:gd name="T100" fmla="*/ 58 w 67"/>
                  <a:gd name="T101" fmla="*/ 58 h 62"/>
                  <a:gd name="T102" fmla="*/ 52 w 67"/>
                  <a:gd name="T103" fmla="*/ 53 h 62"/>
                  <a:gd name="T104" fmla="*/ 58 w 67"/>
                  <a:gd name="T105" fmla="*/ 47 h 62"/>
                  <a:gd name="T106" fmla="*/ 63 w 67"/>
                  <a:gd name="T107" fmla="*/ 53 h 62"/>
                  <a:gd name="T108" fmla="*/ 58 w 67"/>
                  <a:gd name="T109" fmla="*/ 58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67" h="62">
                    <a:moveTo>
                      <a:pt x="59" y="44"/>
                    </a:moveTo>
                    <a:cubicBezTo>
                      <a:pt x="59" y="35"/>
                      <a:pt x="59" y="35"/>
                      <a:pt x="59" y="35"/>
                    </a:cubicBezTo>
                    <a:cubicBezTo>
                      <a:pt x="59" y="34"/>
                      <a:pt x="59" y="33"/>
                      <a:pt x="58" y="33"/>
                    </a:cubicBezTo>
                    <a:cubicBezTo>
                      <a:pt x="53" y="33"/>
                      <a:pt x="53" y="33"/>
                      <a:pt x="53" y="33"/>
                    </a:cubicBezTo>
                    <a:cubicBezTo>
                      <a:pt x="50" y="33"/>
                      <a:pt x="50" y="33"/>
                      <a:pt x="50" y="33"/>
                    </a:cubicBezTo>
                    <a:cubicBezTo>
                      <a:pt x="35" y="33"/>
                      <a:pt x="35" y="33"/>
                      <a:pt x="35" y="33"/>
                    </a:cubicBezTo>
                    <a:cubicBezTo>
                      <a:pt x="35" y="19"/>
                      <a:pt x="35" y="19"/>
                      <a:pt x="35" y="19"/>
                    </a:cubicBezTo>
                    <a:cubicBezTo>
                      <a:pt x="40" y="18"/>
                      <a:pt x="43" y="14"/>
                      <a:pt x="43" y="10"/>
                    </a:cubicBezTo>
                    <a:cubicBezTo>
                      <a:pt x="43" y="4"/>
                      <a:pt x="39" y="0"/>
                      <a:pt x="34" y="0"/>
                    </a:cubicBezTo>
                    <a:cubicBezTo>
                      <a:pt x="29" y="0"/>
                      <a:pt x="24" y="4"/>
                      <a:pt x="24" y="10"/>
                    </a:cubicBezTo>
                    <a:cubicBezTo>
                      <a:pt x="24" y="14"/>
                      <a:pt x="28" y="18"/>
                      <a:pt x="32" y="19"/>
                    </a:cubicBezTo>
                    <a:cubicBezTo>
                      <a:pt x="32" y="33"/>
                      <a:pt x="32" y="33"/>
                      <a:pt x="32" y="33"/>
                    </a:cubicBezTo>
                    <a:cubicBezTo>
                      <a:pt x="10" y="33"/>
                      <a:pt x="10" y="33"/>
                      <a:pt x="10" y="33"/>
                    </a:cubicBezTo>
                    <a:cubicBezTo>
                      <a:pt x="9" y="33"/>
                      <a:pt x="8" y="34"/>
                      <a:pt x="8" y="35"/>
                    </a:cubicBezTo>
                    <a:cubicBezTo>
                      <a:pt x="8" y="44"/>
                      <a:pt x="8" y="44"/>
                      <a:pt x="8" y="44"/>
                    </a:cubicBezTo>
                    <a:cubicBezTo>
                      <a:pt x="4" y="44"/>
                      <a:pt x="0" y="48"/>
                      <a:pt x="0" y="53"/>
                    </a:cubicBezTo>
                    <a:cubicBezTo>
                      <a:pt x="0" y="58"/>
                      <a:pt x="4" y="62"/>
                      <a:pt x="10" y="62"/>
                    </a:cubicBezTo>
                    <a:cubicBezTo>
                      <a:pt x="15" y="62"/>
                      <a:pt x="19" y="58"/>
                      <a:pt x="19" y="53"/>
                    </a:cubicBezTo>
                    <a:cubicBezTo>
                      <a:pt x="19" y="48"/>
                      <a:pt x="16" y="44"/>
                      <a:pt x="11" y="44"/>
                    </a:cubicBezTo>
                    <a:cubicBezTo>
                      <a:pt x="11" y="36"/>
                      <a:pt x="11" y="36"/>
                      <a:pt x="11" y="36"/>
                    </a:cubicBezTo>
                    <a:cubicBezTo>
                      <a:pt x="32" y="36"/>
                      <a:pt x="32" y="36"/>
                      <a:pt x="32" y="36"/>
                    </a:cubicBezTo>
                    <a:cubicBezTo>
                      <a:pt x="32" y="44"/>
                      <a:pt x="32" y="44"/>
                      <a:pt x="32" y="44"/>
                    </a:cubicBezTo>
                    <a:cubicBezTo>
                      <a:pt x="28" y="44"/>
                      <a:pt x="24" y="48"/>
                      <a:pt x="24" y="53"/>
                    </a:cubicBezTo>
                    <a:cubicBezTo>
                      <a:pt x="24" y="58"/>
                      <a:pt x="29" y="62"/>
                      <a:pt x="34" y="62"/>
                    </a:cubicBezTo>
                    <a:cubicBezTo>
                      <a:pt x="39" y="62"/>
                      <a:pt x="43" y="58"/>
                      <a:pt x="43" y="53"/>
                    </a:cubicBezTo>
                    <a:cubicBezTo>
                      <a:pt x="43" y="48"/>
                      <a:pt x="40" y="44"/>
                      <a:pt x="35" y="44"/>
                    </a:cubicBezTo>
                    <a:cubicBezTo>
                      <a:pt x="35" y="36"/>
                      <a:pt x="35" y="36"/>
                      <a:pt x="35" y="36"/>
                    </a:cubicBezTo>
                    <a:cubicBezTo>
                      <a:pt x="50" y="36"/>
                      <a:pt x="50" y="36"/>
                      <a:pt x="50" y="36"/>
                    </a:cubicBezTo>
                    <a:cubicBezTo>
                      <a:pt x="53" y="36"/>
                      <a:pt x="53" y="36"/>
                      <a:pt x="53" y="36"/>
                    </a:cubicBezTo>
                    <a:cubicBezTo>
                      <a:pt x="56" y="36"/>
                      <a:pt x="56" y="36"/>
                      <a:pt x="56" y="36"/>
                    </a:cubicBezTo>
                    <a:cubicBezTo>
                      <a:pt x="56" y="44"/>
                      <a:pt x="56" y="44"/>
                      <a:pt x="56" y="44"/>
                    </a:cubicBezTo>
                    <a:cubicBezTo>
                      <a:pt x="52" y="44"/>
                      <a:pt x="48" y="48"/>
                      <a:pt x="48" y="53"/>
                    </a:cubicBezTo>
                    <a:cubicBezTo>
                      <a:pt x="48" y="58"/>
                      <a:pt x="53" y="62"/>
                      <a:pt x="58" y="62"/>
                    </a:cubicBezTo>
                    <a:cubicBezTo>
                      <a:pt x="63" y="62"/>
                      <a:pt x="67" y="58"/>
                      <a:pt x="67" y="53"/>
                    </a:cubicBezTo>
                    <a:cubicBezTo>
                      <a:pt x="67" y="48"/>
                      <a:pt x="64" y="44"/>
                      <a:pt x="59" y="44"/>
                    </a:cubicBezTo>
                    <a:close/>
                    <a:moveTo>
                      <a:pt x="28" y="10"/>
                    </a:moveTo>
                    <a:cubicBezTo>
                      <a:pt x="28" y="6"/>
                      <a:pt x="31" y="4"/>
                      <a:pt x="34" y="4"/>
                    </a:cubicBezTo>
                    <a:cubicBezTo>
                      <a:pt x="37" y="4"/>
                      <a:pt x="39" y="6"/>
                      <a:pt x="39" y="10"/>
                    </a:cubicBezTo>
                    <a:cubicBezTo>
                      <a:pt x="39" y="13"/>
                      <a:pt x="37" y="15"/>
                      <a:pt x="34" y="15"/>
                    </a:cubicBezTo>
                    <a:cubicBezTo>
                      <a:pt x="31" y="15"/>
                      <a:pt x="28" y="13"/>
                      <a:pt x="28" y="10"/>
                    </a:cubicBezTo>
                    <a:close/>
                    <a:moveTo>
                      <a:pt x="15" y="53"/>
                    </a:moveTo>
                    <a:cubicBezTo>
                      <a:pt x="15" y="56"/>
                      <a:pt x="13" y="58"/>
                      <a:pt x="10" y="58"/>
                    </a:cubicBezTo>
                    <a:cubicBezTo>
                      <a:pt x="6" y="58"/>
                      <a:pt x="4" y="56"/>
                      <a:pt x="4" y="53"/>
                    </a:cubicBezTo>
                    <a:cubicBezTo>
                      <a:pt x="4" y="50"/>
                      <a:pt x="6" y="47"/>
                      <a:pt x="10" y="47"/>
                    </a:cubicBezTo>
                    <a:cubicBezTo>
                      <a:pt x="13" y="47"/>
                      <a:pt x="15" y="50"/>
                      <a:pt x="15" y="53"/>
                    </a:cubicBezTo>
                    <a:close/>
                    <a:moveTo>
                      <a:pt x="39" y="53"/>
                    </a:moveTo>
                    <a:cubicBezTo>
                      <a:pt x="39" y="56"/>
                      <a:pt x="37" y="58"/>
                      <a:pt x="34" y="58"/>
                    </a:cubicBezTo>
                    <a:cubicBezTo>
                      <a:pt x="31" y="58"/>
                      <a:pt x="28" y="56"/>
                      <a:pt x="28" y="53"/>
                    </a:cubicBezTo>
                    <a:cubicBezTo>
                      <a:pt x="28" y="50"/>
                      <a:pt x="31" y="47"/>
                      <a:pt x="34" y="47"/>
                    </a:cubicBezTo>
                    <a:cubicBezTo>
                      <a:pt x="37" y="47"/>
                      <a:pt x="39" y="50"/>
                      <a:pt x="39" y="53"/>
                    </a:cubicBezTo>
                    <a:close/>
                    <a:moveTo>
                      <a:pt x="58" y="58"/>
                    </a:moveTo>
                    <a:cubicBezTo>
                      <a:pt x="55" y="58"/>
                      <a:pt x="52" y="56"/>
                      <a:pt x="52" y="53"/>
                    </a:cubicBezTo>
                    <a:cubicBezTo>
                      <a:pt x="52" y="50"/>
                      <a:pt x="55" y="47"/>
                      <a:pt x="58" y="47"/>
                    </a:cubicBezTo>
                    <a:cubicBezTo>
                      <a:pt x="61" y="47"/>
                      <a:pt x="63" y="50"/>
                      <a:pt x="63" y="53"/>
                    </a:cubicBezTo>
                    <a:cubicBezTo>
                      <a:pt x="63" y="56"/>
                      <a:pt x="61" y="58"/>
                      <a:pt x="58" y="58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th-TH" sz="900">
                  <a:latin typeface="Arial" panose="020B0604020202020204" pitchFamily="34" charset="0"/>
                </a:endParaRPr>
              </a:p>
            </p:txBody>
          </p:sp>
        </p:grp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E8C1829F-446C-5595-C719-5CC43F87B889}"/>
              </a:ext>
            </a:extLst>
          </p:cNvPr>
          <p:cNvGrpSpPr/>
          <p:nvPr userDrawn="1"/>
        </p:nvGrpSpPr>
        <p:grpSpPr>
          <a:xfrm>
            <a:off x="8683564" y="1629088"/>
            <a:ext cx="2549168" cy="4381500"/>
            <a:chOff x="19510599" y="4953000"/>
            <a:chExt cx="5098336" cy="8763000"/>
          </a:xfrm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</p:grpSpPr>
        <p:sp>
          <p:nvSpPr>
            <p:cNvPr id="63" name="Freeform 167">
              <a:extLst>
                <a:ext uri="{FF2B5EF4-FFF2-40B4-BE49-F238E27FC236}">
                  <a16:creationId xmlns:a16="http://schemas.microsoft.com/office/drawing/2014/main" id="{7CECA4DC-1C77-5BDB-7FDB-65011F2D0EA0}"/>
                </a:ext>
              </a:extLst>
            </p:cNvPr>
            <p:cNvSpPr>
              <a:spLocks/>
            </p:cNvSpPr>
            <p:nvPr/>
          </p:nvSpPr>
          <p:spPr bwMode="auto">
            <a:xfrm>
              <a:off x="19510599" y="6561882"/>
              <a:ext cx="5098336" cy="7154118"/>
            </a:xfrm>
            <a:custGeom>
              <a:avLst/>
              <a:gdLst>
                <a:gd name="T0" fmla="*/ 193 w 211"/>
                <a:gd name="T1" fmla="*/ 298 h 298"/>
                <a:gd name="T2" fmla="*/ 17 w 211"/>
                <a:gd name="T3" fmla="*/ 298 h 298"/>
                <a:gd name="T4" fmla="*/ 0 w 211"/>
                <a:gd name="T5" fmla="*/ 280 h 298"/>
                <a:gd name="T6" fmla="*/ 0 w 211"/>
                <a:gd name="T7" fmla="*/ 18 h 298"/>
                <a:gd name="T8" fmla="*/ 17 w 211"/>
                <a:gd name="T9" fmla="*/ 0 h 298"/>
                <a:gd name="T10" fmla="*/ 193 w 211"/>
                <a:gd name="T11" fmla="*/ 0 h 298"/>
                <a:gd name="T12" fmla="*/ 211 w 211"/>
                <a:gd name="T13" fmla="*/ 18 h 298"/>
                <a:gd name="T14" fmla="*/ 211 w 211"/>
                <a:gd name="T15" fmla="*/ 280 h 298"/>
                <a:gd name="T16" fmla="*/ 193 w 211"/>
                <a:gd name="T17" fmla="*/ 298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1" h="298">
                  <a:moveTo>
                    <a:pt x="193" y="298"/>
                  </a:moveTo>
                  <a:cubicBezTo>
                    <a:pt x="17" y="298"/>
                    <a:pt x="17" y="298"/>
                    <a:pt x="17" y="298"/>
                  </a:cubicBezTo>
                  <a:cubicBezTo>
                    <a:pt x="8" y="298"/>
                    <a:pt x="0" y="290"/>
                    <a:pt x="0" y="280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193" y="0"/>
                    <a:pt x="193" y="0"/>
                    <a:pt x="193" y="0"/>
                  </a:cubicBezTo>
                  <a:cubicBezTo>
                    <a:pt x="203" y="0"/>
                    <a:pt x="211" y="8"/>
                    <a:pt x="211" y="18"/>
                  </a:cubicBezTo>
                  <a:cubicBezTo>
                    <a:pt x="211" y="280"/>
                    <a:pt x="211" y="280"/>
                    <a:pt x="211" y="280"/>
                  </a:cubicBezTo>
                  <a:cubicBezTo>
                    <a:pt x="211" y="290"/>
                    <a:pt x="203" y="298"/>
                    <a:pt x="193" y="29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en-US" sz="9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4" name="Freeform 168">
              <a:extLst>
                <a:ext uri="{FF2B5EF4-FFF2-40B4-BE49-F238E27FC236}">
                  <a16:creationId xmlns:a16="http://schemas.microsoft.com/office/drawing/2014/main" id="{DA41EF37-9C9C-99D4-4377-EF313AFEC39C}"/>
                </a:ext>
              </a:extLst>
            </p:cNvPr>
            <p:cNvSpPr>
              <a:spLocks/>
            </p:cNvSpPr>
            <p:nvPr/>
          </p:nvSpPr>
          <p:spPr bwMode="auto">
            <a:xfrm>
              <a:off x="19798407" y="9183883"/>
              <a:ext cx="4522716" cy="4193794"/>
            </a:xfrm>
            <a:custGeom>
              <a:avLst/>
              <a:gdLst>
                <a:gd name="T0" fmla="*/ 176 w 189"/>
                <a:gd name="T1" fmla="*/ 174 h 174"/>
                <a:gd name="T2" fmla="*/ 13 w 189"/>
                <a:gd name="T3" fmla="*/ 174 h 174"/>
                <a:gd name="T4" fmla="*/ 0 w 189"/>
                <a:gd name="T5" fmla="*/ 161 h 174"/>
                <a:gd name="T6" fmla="*/ 0 w 189"/>
                <a:gd name="T7" fmla="*/ 12 h 174"/>
                <a:gd name="T8" fmla="*/ 13 w 189"/>
                <a:gd name="T9" fmla="*/ 0 h 174"/>
                <a:gd name="T10" fmla="*/ 176 w 189"/>
                <a:gd name="T11" fmla="*/ 0 h 174"/>
                <a:gd name="T12" fmla="*/ 189 w 189"/>
                <a:gd name="T13" fmla="*/ 12 h 174"/>
                <a:gd name="T14" fmla="*/ 189 w 189"/>
                <a:gd name="T15" fmla="*/ 161 h 174"/>
                <a:gd name="T16" fmla="*/ 176 w 189"/>
                <a:gd name="T17" fmla="*/ 174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9" h="174">
                  <a:moveTo>
                    <a:pt x="176" y="174"/>
                  </a:moveTo>
                  <a:cubicBezTo>
                    <a:pt x="13" y="174"/>
                    <a:pt x="13" y="174"/>
                    <a:pt x="13" y="174"/>
                  </a:cubicBezTo>
                  <a:cubicBezTo>
                    <a:pt x="6" y="174"/>
                    <a:pt x="0" y="168"/>
                    <a:pt x="0" y="161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5"/>
                    <a:pt x="6" y="0"/>
                    <a:pt x="13" y="0"/>
                  </a:cubicBezTo>
                  <a:cubicBezTo>
                    <a:pt x="176" y="0"/>
                    <a:pt x="176" y="0"/>
                    <a:pt x="176" y="0"/>
                  </a:cubicBezTo>
                  <a:cubicBezTo>
                    <a:pt x="183" y="0"/>
                    <a:pt x="189" y="5"/>
                    <a:pt x="189" y="12"/>
                  </a:cubicBezTo>
                  <a:cubicBezTo>
                    <a:pt x="189" y="161"/>
                    <a:pt x="189" y="161"/>
                    <a:pt x="189" y="161"/>
                  </a:cubicBezTo>
                  <a:cubicBezTo>
                    <a:pt x="189" y="168"/>
                    <a:pt x="183" y="174"/>
                    <a:pt x="176" y="17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en-US" sz="9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id="{2A6BED1D-4895-5A82-B907-B92DEFCB1BBD}"/>
                </a:ext>
              </a:extLst>
            </p:cNvPr>
            <p:cNvGrpSpPr/>
            <p:nvPr/>
          </p:nvGrpSpPr>
          <p:grpSpPr>
            <a:xfrm>
              <a:off x="20447609" y="4953000"/>
              <a:ext cx="3220428" cy="3220428"/>
              <a:chOff x="33706395" y="2468802"/>
              <a:chExt cx="1984239" cy="1984239"/>
            </a:xfrm>
          </p:grpSpPr>
          <p:pic>
            <p:nvPicPr>
              <p:cNvPr id="68" name="Picture 67">
                <a:extLst>
                  <a:ext uri="{FF2B5EF4-FFF2-40B4-BE49-F238E27FC236}">
                    <a16:creationId xmlns:a16="http://schemas.microsoft.com/office/drawing/2014/main" id="{71A3F44F-8F44-0C46-20E0-4ED60620D01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3706395" y="2468802"/>
                <a:ext cx="1984239" cy="1984239"/>
              </a:xfrm>
              <a:prstGeom prst="rect">
                <a:avLst/>
              </a:prstGeom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</p:spPr>
          </p:pic>
          <p:sp>
            <p:nvSpPr>
              <p:cNvPr id="69" name="Rectangle 139">
                <a:extLst>
                  <a:ext uri="{FF2B5EF4-FFF2-40B4-BE49-F238E27FC236}">
                    <a16:creationId xmlns:a16="http://schemas.microsoft.com/office/drawing/2014/main" id="{AFC10B66-C260-67FB-9071-F9DD07A04884}"/>
                  </a:ext>
                </a:extLst>
              </p:cNvPr>
              <p:cNvSpPr/>
              <p:nvPr/>
            </p:nvSpPr>
            <p:spPr>
              <a:xfrm>
                <a:off x="34175728" y="2747559"/>
                <a:ext cx="1098826" cy="1099113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22" tIns="45711" rIns="91422" bIns="45711" rtlCol="0" anchor="ctr"/>
              <a:lstStyle/>
              <a:p>
                <a:pPr algn="ctr"/>
                <a:endParaRPr lang="id-ID" sz="9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0" name="Freeform 134">
                <a:extLst>
                  <a:ext uri="{FF2B5EF4-FFF2-40B4-BE49-F238E27FC236}">
                    <a16:creationId xmlns:a16="http://schemas.microsoft.com/office/drawing/2014/main" id="{422FE265-D2CB-EE1E-0AC5-0909C1B7644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4395541" y="2977768"/>
                <a:ext cx="644746" cy="644746"/>
              </a:xfrm>
              <a:custGeom>
                <a:avLst/>
                <a:gdLst>
                  <a:gd name="T0" fmla="*/ 64 w 64"/>
                  <a:gd name="T1" fmla="*/ 32 h 64"/>
                  <a:gd name="T2" fmla="*/ 5 w 64"/>
                  <a:gd name="T3" fmla="*/ 15 h 64"/>
                  <a:gd name="T4" fmla="*/ 0 w 64"/>
                  <a:gd name="T5" fmla="*/ 32 h 64"/>
                  <a:gd name="T6" fmla="*/ 0 w 64"/>
                  <a:gd name="T7" fmla="*/ 32 h 64"/>
                  <a:gd name="T8" fmla="*/ 5 w 64"/>
                  <a:gd name="T9" fmla="*/ 49 h 64"/>
                  <a:gd name="T10" fmla="*/ 32 w 64"/>
                  <a:gd name="T11" fmla="*/ 64 h 64"/>
                  <a:gd name="T12" fmla="*/ 64 w 64"/>
                  <a:gd name="T13" fmla="*/ 32 h 64"/>
                  <a:gd name="T14" fmla="*/ 48 w 64"/>
                  <a:gd name="T15" fmla="*/ 46 h 64"/>
                  <a:gd name="T16" fmla="*/ 60 w 64"/>
                  <a:gd name="T17" fmla="*/ 33 h 64"/>
                  <a:gd name="T18" fmla="*/ 3 w 64"/>
                  <a:gd name="T19" fmla="*/ 33 h 64"/>
                  <a:gd name="T20" fmla="*/ 16 w 64"/>
                  <a:gd name="T21" fmla="*/ 46 h 64"/>
                  <a:gd name="T22" fmla="*/ 3 w 64"/>
                  <a:gd name="T23" fmla="*/ 33 h 64"/>
                  <a:gd name="T24" fmla="*/ 16 w 64"/>
                  <a:gd name="T25" fmla="*/ 17 h 64"/>
                  <a:gd name="T26" fmla="*/ 3 w 64"/>
                  <a:gd name="T27" fmla="*/ 30 h 64"/>
                  <a:gd name="T28" fmla="*/ 34 w 64"/>
                  <a:gd name="T29" fmla="*/ 14 h 64"/>
                  <a:gd name="T30" fmla="*/ 34 w 64"/>
                  <a:gd name="T31" fmla="*/ 4 h 64"/>
                  <a:gd name="T32" fmla="*/ 43 w 64"/>
                  <a:gd name="T33" fmla="*/ 14 h 64"/>
                  <a:gd name="T34" fmla="*/ 44 w 64"/>
                  <a:gd name="T35" fmla="*/ 17 h 64"/>
                  <a:gd name="T36" fmla="*/ 34 w 64"/>
                  <a:gd name="T37" fmla="*/ 30 h 64"/>
                  <a:gd name="T38" fmla="*/ 44 w 64"/>
                  <a:gd name="T39" fmla="*/ 17 h 64"/>
                  <a:gd name="T40" fmla="*/ 29 w 64"/>
                  <a:gd name="T41" fmla="*/ 4 h 64"/>
                  <a:gd name="T42" fmla="*/ 30 w 64"/>
                  <a:gd name="T43" fmla="*/ 3 h 64"/>
                  <a:gd name="T44" fmla="*/ 21 w 64"/>
                  <a:gd name="T45" fmla="*/ 14 h 64"/>
                  <a:gd name="T46" fmla="*/ 30 w 64"/>
                  <a:gd name="T47" fmla="*/ 17 h 64"/>
                  <a:gd name="T48" fmla="*/ 17 w 64"/>
                  <a:gd name="T49" fmla="*/ 30 h 64"/>
                  <a:gd name="T50" fmla="*/ 30 w 64"/>
                  <a:gd name="T51" fmla="*/ 17 h 64"/>
                  <a:gd name="T52" fmla="*/ 30 w 64"/>
                  <a:gd name="T53" fmla="*/ 33 h 64"/>
                  <a:gd name="T54" fmla="*/ 20 w 64"/>
                  <a:gd name="T55" fmla="*/ 46 h 64"/>
                  <a:gd name="T56" fmla="*/ 30 w 64"/>
                  <a:gd name="T57" fmla="*/ 50 h 64"/>
                  <a:gd name="T58" fmla="*/ 28 w 64"/>
                  <a:gd name="T59" fmla="*/ 60 h 64"/>
                  <a:gd name="T60" fmla="*/ 30 w 64"/>
                  <a:gd name="T61" fmla="*/ 50 h 64"/>
                  <a:gd name="T62" fmla="*/ 34 w 64"/>
                  <a:gd name="T63" fmla="*/ 60 h 64"/>
                  <a:gd name="T64" fmla="*/ 34 w 64"/>
                  <a:gd name="T65" fmla="*/ 50 h 64"/>
                  <a:gd name="T66" fmla="*/ 36 w 64"/>
                  <a:gd name="T67" fmla="*/ 60 h 64"/>
                  <a:gd name="T68" fmla="*/ 34 w 64"/>
                  <a:gd name="T69" fmla="*/ 33 h 64"/>
                  <a:gd name="T70" fmla="*/ 44 w 64"/>
                  <a:gd name="T71" fmla="*/ 46 h 64"/>
                  <a:gd name="T72" fmla="*/ 50 w 64"/>
                  <a:gd name="T73" fmla="*/ 30 h 64"/>
                  <a:gd name="T74" fmla="*/ 57 w 64"/>
                  <a:gd name="T75" fmla="*/ 17 h 64"/>
                  <a:gd name="T76" fmla="*/ 50 w 64"/>
                  <a:gd name="T77" fmla="*/ 30 h 64"/>
                  <a:gd name="T78" fmla="*/ 47 w 64"/>
                  <a:gd name="T79" fmla="*/ 14 h 64"/>
                  <a:gd name="T80" fmla="*/ 54 w 64"/>
                  <a:gd name="T81" fmla="*/ 14 h 64"/>
                  <a:gd name="T82" fmla="*/ 17 w 64"/>
                  <a:gd name="T83" fmla="*/ 14 h 64"/>
                  <a:gd name="T84" fmla="*/ 23 w 64"/>
                  <a:gd name="T85" fmla="*/ 5 h 64"/>
                  <a:gd name="T86" fmla="*/ 17 w 64"/>
                  <a:gd name="T87" fmla="*/ 50 h 64"/>
                  <a:gd name="T88" fmla="*/ 10 w 64"/>
                  <a:gd name="T89" fmla="*/ 50 h 64"/>
                  <a:gd name="T90" fmla="*/ 47 w 64"/>
                  <a:gd name="T91" fmla="*/ 50 h 64"/>
                  <a:gd name="T92" fmla="*/ 41 w 64"/>
                  <a:gd name="T93" fmla="*/ 59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64" h="64">
                    <a:moveTo>
                      <a:pt x="64" y="32"/>
                    </a:moveTo>
                    <a:cubicBezTo>
                      <a:pt x="64" y="32"/>
                      <a:pt x="64" y="32"/>
                      <a:pt x="64" y="32"/>
                    </a:cubicBezTo>
                    <a:cubicBezTo>
                      <a:pt x="64" y="14"/>
                      <a:pt x="50" y="0"/>
                      <a:pt x="32" y="0"/>
                    </a:cubicBezTo>
                    <a:cubicBezTo>
                      <a:pt x="21" y="0"/>
                      <a:pt x="11" y="6"/>
                      <a:pt x="5" y="15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2" y="20"/>
                      <a:pt x="0" y="26"/>
                      <a:pt x="0" y="32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8"/>
                      <a:pt x="2" y="44"/>
                      <a:pt x="5" y="49"/>
                    </a:cubicBezTo>
                    <a:cubicBezTo>
                      <a:pt x="5" y="49"/>
                      <a:pt x="5" y="49"/>
                      <a:pt x="5" y="49"/>
                    </a:cubicBezTo>
                    <a:cubicBezTo>
                      <a:pt x="11" y="58"/>
                      <a:pt x="21" y="64"/>
                      <a:pt x="32" y="64"/>
                    </a:cubicBezTo>
                    <a:cubicBezTo>
                      <a:pt x="50" y="64"/>
                      <a:pt x="64" y="49"/>
                      <a:pt x="64" y="32"/>
                    </a:cubicBezTo>
                    <a:cubicBezTo>
                      <a:pt x="64" y="32"/>
                      <a:pt x="64" y="32"/>
                      <a:pt x="64" y="32"/>
                    </a:cubicBezTo>
                    <a:close/>
                    <a:moveTo>
                      <a:pt x="57" y="46"/>
                    </a:moveTo>
                    <a:cubicBezTo>
                      <a:pt x="48" y="46"/>
                      <a:pt x="48" y="46"/>
                      <a:pt x="48" y="46"/>
                    </a:cubicBezTo>
                    <a:cubicBezTo>
                      <a:pt x="49" y="42"/>
                      <a:pt x="50" y="38"/>
                      <a:pt x="50" y="33"/>
                    </a:cubicBezTo>
                    <a:cubicBezTo>
                      <a:pt x="60" y="33"/>
                      <a:pt x="60" y="33"/>
                      <a:pt x="60" y="33"/>
                    </a:cubicBezTo>
                    <a:cubicBezTo>
                      <a:pt x="60" y="38"/>
                      <a:pt x="59" y="43"/>
                      <a:pt x="57" y="46"/>
                    </a:cubicBezTo>
                    <a:close/>
                    <a:moveTo>
                      <a:pt x="3" y="33"/>
                    </a:moveTo>
                    <a:cubicBezTo>
                      <a:pt x="14" y="33"/>
                      <a:pt x="14" y="33"/>
                      <a:pt x="14" y="33"/>
                    </a:cubicBezTo>
                    <a:cubicBezTo>
                      <a:pt x="14" y="38"/>
                      <a:pt x="15" y="42"/>
                      <a:pt x="16" y="46"/>
                    </a:cubicBezTo>
                    <a:cubicBezTo>
                      <a:pt x="7" y="46"/>
                      <a:pt x="7" y="46"/>
                      <a:pt x="7" y="46"/>
                    </a:cubicBezTo>
                    <a:cubicBezTo>
                      <a:pt x="5" y="43"/>
                      <a:pt x="4" y="38"/>
                      <a:pt x="3" y="33"/>
                    </a:cubicBezTo>
                    <a:close/>
                    <a:moveTo>
                      <a:pt x="7" y="17"/>
                    </a:moveTo>
                    <a:cubicBezTo>
                      <a:pt x="16" y="17"/>
                      <a:pt x="16" y="17"/>
                      <a:pt x="16" y="17"/>
                    </a:cubicBezTo>
                    <a:cubicBezTo>
                      <a:pt x="15" y="21"/>
                      <a:pt x="14" y="26"/>
                      <a:pt x="14" y="30"/>
                    </a:cubicBezTo>
                    <a:cubicBezTo>
                      <a:pt x="3" y="30"/>
                      <a:pt x="3" y="30"/>
                      <a:pt x="3" y="30"/>
                    </a:cubicBezTo>
                    <a:cubicBezTo>
                      <a:pt x="4" y="26"/>
                      <a:pt x="5" y="21"/>
                      <a:pt x="7" y="17"/>
                    </a:cubicBezTo>
                    <a:close/>
                    <a:moveTo>
                      <a:pt x="34" y="14"/>
                    </a:moveTo>
                    <a:cubicBezTo>
                      <a:pt x="34" y="3"/>
                      <a:pt x="34" y="3"/>
                      <a:pt x="34" y="3"/>
                    </a:cubicBezTo>
                    <a:cubicBezTo>
                      <a:pt x="34" y="3"/>
                      <a:pt x="34" y="3"/>
                      <a:pt x="34" y="4"/>
                    </a:cubicBezTo>
                    <a:cubicBezTo>
                      <a:pt x="34" y="4"/>
                      <a:pt x="34" y="4"/>
                      <a:pt x="34" y="4"/>
                    </a:cubicBezTo>
                    <a:cubicBezTo>
                      <a:pt x="38" y="6"/>
                      <a:pt x="41" y="9"/>
                      <a:pt x="43" y="14"/>
                    </a:cubicBezTo>
                    <a:lnTo>
                      <a:pt x="34" y="14"/>
                    </a:lnTo>
                    <a:close/>
                    <a:moveTo>
                      <a:pt x="44" y="17"/>
                    </a:moveTo>
                    <a:cubicBezTo>
                      <a:pt x="46" y="21"/>
                      <a:pt x="46" y="26"/>
                      <a:pt x="46" y="30"/>
                    </a:cubicBezTo>
                    <a:cubicBezTo>
                      <a:pt x="34" y="30"/>
                      <a:pt x="34" y="30"/>
                      <a:pt x="34" y="30"/>
                    </a:cubicBezTo>
                    <a:cubicBezTo>
                      <a:pt x="34" y="17"/>
                      <a:pt x="34" y="17"/>
                      <a:pt x="34" y="17"/>
                    </a:cubicBezTo>
                    <a:lnTo>
                      <a:pt x="44" y="17"/>
                    </a:lnTo>
                    <a:close/>
                    <a:moveTo>
                      <a:pt x="29" y="4"/>
                    </a:moveTo>
                    <a:cubicBezTo>
                      <a:pt x="29" y="4"/>
                      <a:pt x="29" y="4"/>
                      <a:pt x="29" y="4"/>
                    </a:cubicBezTo>
                    <a:cubicBezTo>
                      <a:pt x="29" y="4"/>
                      <a:pt x="29" y="4"/>
                      <a:pt x="29" y="4"/>
                    </a:cubicBezTo>
                    <a:cubicBezTo>
                      <a:pt x="30" y="4"/>
                      <a:pt x="30" y="4"/>
                      <a:pt x="30" y="3"/>
                    </a:cubicBezTo>
                    <a:cubicBezTo>
                      <a:pt x="30" y="14"/>
                      <a:pt x="30" y="14"/>
                      <a:pt x="30" y="14"/>
                    </a:cubicBezTo>
                    <a:cubicBezTo>
                      <a:pt x="21" y="14"/>
                      <a:pt x="21" y="14"/>
                      <a:pt x="21" y="14"/>
                    </a:cubicBezTo>
                    <a:cubicBezTo>
                      <a:pt x="23" y="9"/>
                      <a:pt x="26" y="6"/>
                      <a:pt x="29" y="4"/>
                    </a:cubicBezTo>
                    <a:close/>
                    <a:moveTo>
                      <a:pt x="30" y="17"/>
                    </a:moveTo>
                    <a:cubicBezTo>
                      <a:pt x="30" y="30"/>
                      <a:pt x="30" y="30"/>
                      <a:pt x="30" y="30"/>
                    </a:cubicBezTo>
                    <a:cubicBezTo>
                      <a:pt x="17" y="30"/>
                      <a:pt x="17" y="30"/>
                      <a:pt x="17" y="30"/>
                    </a:cubicBezTo>
                    <a:cubicBezTo>
                      <a:pt x="18" y="26"/>
                      <a:pt x="18" y="21"/>
                      <a:pt x="20" y="17"/>
                    </a:cubicBezTo>
                    <a:lnTo>
                      <a:pt x="30" y="17"/>
                    </a:lnTo>
                    <a:close/>
                    <a:moveTo>
                      <a:pt x="17" y="33"/>
                    </a:moveTo>
                    <a:cubicBezTo>
                      <a:pt x="30" y="33"/>
                      <a:pt x="30" y="33"/>
                      <a:pt x="30" y="33"/>
                    </a:cubicBezTo>
                    <a:cubicBezTo>
                      <a:pt x="30" y="46"/>
                      <a:pt x="30" y="46"/>
                      <a:pt x="30" y="46"/>
                    </a:cubicBezTo>
                    <a:cubicBezTo>
                      <a:pt x="20" y="46"/>
                      <a:pt x="20" y="46"/>
                      <a:pt x="20" y="46"/>
                    </a:cubicBezTo>
                    <a:cubicBezTo>
                      <a:pt x="18" y="43"/>
                      <a:pt x="18" y="38"/>
                      <a:pt x="17" y="33"/>
                    </a:cubicBezTo>
                    <a:close/>
                    <a:moveTo>
                      <a:pt x="30" y="50"/>
                    </a:moveTo>
                    <a:cubicBezTo>
                      <a:pt x="30" y="60"/>
                      <a:pt x="30" y="60"/>
                      <a:pt x="30" y="60"/>
                    </a:cubicBezTo>
                    <a:cubicBezTo>
                      <a:pt x="30" y="60"/>
                      <a:pt x="29" y="60"/>
                      <a:pt x="28" y="60"/>
                    </a:cubicBezTo>
                    <a:cubicBezTo>
                      <a:pt x="25" y="58"/>
                      <a:pt x="23" y="54"/>
                      <a:pt x="21" y="50"/>
                    </a:cubicBezTo>
                    <a:lnTo>
                      <a:pt x="30" y="50"/>
                    </a:lnTo>
                    <a:close/>
                    <a:moveTo>
                      <a:pt x="36" y="60"/>
                    </a:moveTo>
                    <a:cubicBezTo>
                      <a:pt x="35" y="60"/>
                      <a:pt x="34" y="60"/>
                      <a:pt x="34" y="60"/>
                    </a:cubicBezTo>
                    <a:cubicBezTo>
                      <a:pt x="34" y="60"/>
                      <a:pt x="34" y="60"/>
                      <a:pt x="34" y="60"/>
                    </a:cubicBezTo>
                    <a:cubicBezTo>
                      <a:pt x="34" y="50"/>
                      <a:pt x="34" y="50"/>
                      <a:pt x="34" y="50"/>
                    </a:cubicBezTo>
                    <a:cubicBezTo>
                      <a:pt x="43" y="50"/>
                      <a:pt x="43" y="50"/>
                      <a:pt x="43" y="50"/>
                    </a:cubicBezTo>
                    <a:cubicBezTo>
                      <a:pt x="41" y="54"/>
                      <a:pt x="39" y="58"/>
                      <a:pt x="36" y="60"/>
                    </a:cubicBezTo>
                    <a:close/>
                    <a:moveTo>
                      <a:pt x="34" y="46"/>
                    </a:moveTo>
                    <a:cubicBezTo>
                      <a:pt x="34" y="33"/>
                      <a:pt x="34" y="33"/>
                      <a:pt x="34" y="33"/>
                    </a:cubicBezTo>
                    <a:cubicBezTo>
                      <a:pt x="46" y="33"/>
                      <a:pt x="46" y="33"/>
                      <a:pt x="46" y="33"/>
                    </a:cubicBezTo>
                    <a:cubicBezTo>
                      <a:pt x="46" y="38"/>
                      <a:pt x="46" y="43"/>
                      <a:pt x="44" y="46"/>
                    </a:cubicBezTo>
                    <a:lnTo>
                      <a:pt x="34" y="46"/>
                    </a:lnTo>
                    <a:close/>
                    <a:moveTo>
                      <a:pt x="50" y="30"/>
                    </a:moveTo>
                    <a:cubicBezTo>
                      <a:pt x="50" y="26"/>
                      <a:pt x="49" y="21"/>
                      <a:pt x="48" y="17"/>
                    </a:cubicBezTo>
                    <a:cubicBezTo>
                      <a:pt x="57" y="17"/>
                      <a:pt x="57" y="17"/>
                      <a:pt x="57" y="17"/>
                    </a:cubicBezTo>
                    <a:cubicBezTo>
                      <a:pt x="59" y="21"/>
                      <a:pt x="60" y="26"/>
                      <a:pt x="60" y="30"/>
                    </a:cubicBezTo>
                    <a:lnTo>
                      <a:pt x="50" y="30"/>
                    </a:lnTo>
                    <a:close/>
                    <a:moveTo>
                      <a:pt x="54" y="14"/>
                    </a:moveTo>
                    <a:cubicBezTo>
                      <a:pt x="47" y="14"/>
                      <a:pt x="47" y="14"/>
                      <a:pt x="47" y="14"/>
                    </a:cubicBezTo>
                    <a:cubicBezTo>
                      <a:pt x="45" y="10"/>
                      <a:pt x="43" y="7"/>
                      <a:pt x="41" y="5"/>
                    </a:cubicBezTo>
                    <a:cubicBezTo>
                      <a:pt x="46" y="6"/>
                      <a:pt x="51" y="10"/>
                      <a:pt x="54" y="14"/>
                    </a:cubicBezTo>
                    <a:close/>
                    <a:moveTo>
                      <a:pt x="23" y="5"/>
                    </a:moveTo>
                    <a:cubicBezTo>
                      <a:pt x="21" y="7"/>
                      <a:pt x="19" y="10"/>
                      <a:pt x="17" y="14"/>
                    </a:cubicBezTo>
                    <a:cubicBezTo>
                      <a:pt x="10" y="14"/>
                      <a:pt x="10" y="14"/>
                      <a:pt x="10" y="14"/>
                    </a:cubicBezTo>
                    <a:cubicBezTo>
                      <a:pt x="13" y="10"/>
                      <a:pt x="18" y="6"/>
                      <a:pt x="23" y="5"/>
                    </a:cubicBezTo>
                    <a:close/>
                    <a:moveTo>
                      <a:pt x="10" y="50"/>
                    </a:moveTo>
                    <a:cubicBezTo>
                      <a:pt x="17" y="50"/>
                      <a:pt x="17" y="50"/>
                      <a:pt x="17" y="50"/>
                    </a:cubicBezTo>
                    <a:cubicBezTo>
                      <a:pt x="19" y="53"/>
                      <a:pt x="21" y="56"/>
                      <a:pt x="23" y="59"/>
                    </a:cubicBezTo>
                    <a:cubicBezTo>
                      <a:pt x="18" y="57"/>
                      <a:pt x="13" y="54"/>
                      <a:pt x="10" y="50"/>
                    </a:cubicBezTo>
                    <a:close/>
                    <a:moveTo>
                      <a:pt x="41" y="59"/>
                    </a:moveTo>
                    <a:cubicBezTo>
                      <a:pt x="43" y="56"/>
                      <a:pt x="45" y="53"/>
                      <a:pt x="47" y="50"/>
                    </a:cubicBezTo>
                    <a:cubicBezTo>
                      <a:pt x="54" y="50"/>
                      <a:pt x="54" y="50"/>
                      <a:pt x="54" y="50"/>
                    </a:cubicBezTo>
                    <a:cubicBezTo>
                      <a:pt x="51" y="54"/>
                      <a:pt x="46" y="57"/>
                      <a:pt x="41" y="5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th-TH" sz="900">
                  <a:latin typeface="Arial" panose="020B0604020202020204" pitchFamily="34" charset="0"/>
                </a:endParaRPr>
              </a:p>
            </p:txBody>
          </p:sp>
        </p:grpSp>
      </p:grpSp>
      <p:sp>
        <p:nvSpPr>
          <p:cNvPr id="74" name="Text Placeholder 73">
            <a:extLst>
              <a:ext uri="{FF2B5EF4-FFF2-40B4-BE49-F238E27FC236}">
                <a16:creationId xmlns:a16="http://schemas.microsoft.com/office/drawing/2014/main" id="{3B0481AE-6ED7-35BE-4E4D-562B4AFB1261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881613" y="3787568"/>
            <a:ext cx="2082999" cy="1998665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tại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sp>
        <p:nvSpPr>
          <p:cNvPr id="75" name="Text Placeholder 73">
            <a:extLst>
              <a:ext uri="{FF2B5EF4-FFF2-40B4-BE49-F238E27FC236}">
                <a16:creationId xmlns:a16="http://schemas.microsoft.com/office/drawing/2014/main" id="{BC0247EA-9007-F7F7-AD7D-FF2D685FEB8C}"/>
              </a:ext>
            </a:extLst>
          </p:cNvPr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859077" y="3069829"/>
            <a:ext cx="2082999" cy="433786"/>
          </a:xfrm>
        </p:spPr>
        <p:txBody>
          <a:bodyPr>
            <a:noAutofit/>
          </a:bodyPr>
          <a:lstStyle>
            <a:lvl1pPr marL="0" indent="0">
              <a:buNone/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ctr" defTabSz="914217">
              <a:defRPr/>
            </a:pPr>
            <a:r>
              <a:rPr lang="id-ID" sz="2000" b="1" dirty="0">
                <a:solidFill>
                  <a:schemeClr val="bg1"/>
                </a:solidFill>
                <a:latin typeface="Lato" pitchFamily="34" charset="0"/>
                <a:ea typeface="Lato" pitchFamily="34" charset="0"/>
                <a:cs typeface="Lato" pitchFamily="34" charset="0"/>
              </a:rPr>
              <a:t>INFORMATION HERE</a:t>
            </a:r>
          </a:p>
        </p:txBody>
      </p:sp>
      <p:sp>
        <p:nvSpPr>
          <p:cNvPr id="76" name="Text Placeholder 73">
            <a:extLst>
              <a:ext uri="{FF2B5EF4-FFF2-40B4-BE49-F238E27FC236}">
                <a16:creationId xmlns:a16="http://schemas.microsoft.com/office/drawing/2014/main" id="{F69DE9AE-6247-9BCB-C6E0-D6163F8B9B0C}"/>
              </a:ext>
            </a:extLst>
          </p:cNvPr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3548590" y="3828677"/>
            <a:ext cx="2082999" cy="1998665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tại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sp>
        <p:nvSpPr>
          <p:cNvPr id="77" name="Text Placeholder 73">
            <a:extLst>
              <a:ext uri="{FF2B5EF4-FFF2-40B4-BE49-F238E27FC236}">
                <a16:creationId xmlns:a16="http://schemas.microsoft.com/office/drawing/2014/main" id="{7ECD3694-2AA5-643B-A3DF-65A6EC4682F6}"/>
              </a:ext>
            </a:extLst>
          </p:cNvPr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3526054" y="3110938"/>
            <a:ext cx="2082999" cy="433786"/>
          </a:xfrm>
        </p:spPr>
        <p:txBody>
          <a:bodyPr>
            <a:noAutofit/>
          </a:bodyPr>
          <a:lstStyle>
            <a:lvl1pPr marL="0" indent="0">
              <a:buNone/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ctr" defTabSz="914217">
              <a:defRPr/>
            </a:pPr>
            <a:r>
              <a:rPr lang="id-ID" sz="2000" b="1" dirty="0">
                <a:solidFill>
                  <a:schemeClr val="bg1"/>
                </a:solidFill>
                <a:latin typeface="Lato" pitchFamily="34" charset="0"/>
                <a:ea typeface="Lato" pitchFamily="34" charset="0"/>
                <a:cs typeface="Lato" pitchFamily="34" charset="0"/>
              </a:rPr>
              <a:t>INFORMATION HERE</a:t>
            </a:r>
          </a:p>
        </p:txBody>
      </p:sp>
      <p:sp>
        <p:nvSpPr>
          <p:cNvPr id="78" name="Text Placeholder 73">
            <a:extLst>
              <a:ext uri="{FF2B5EF4-FFF2-40B4-BE49-F238E27FC236}">
                <a16:creationId xmlns:a16="http://schemas.microsoft.com/office/drawing/2014/main" id="{27D2ACC6-1ACC-6C75-4B01-9610A6E5E868}"/>
              </a:ext>
            </a:extLst>
          </p:cNvPr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6240265" y="3828677"/>
            <a:ext cx="2082999" cy="1998665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tại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sp>
        <p:nvSpPr>
          <p:cNvPr id="79" name="Text Placeholder 73">
            <a:extLst>
              <a:ext uri="{FF2B5EF4-FFF2-40B4-BE49-F238E27FC236}">
                <a16:creationId xmlns:a16="http://schemas.microsoft.com/office/drawing/2014/main" id="{4B786F8C-3F61-9E8B-2614-04053B065654}"/>
              </a:ext>
            </a:extLst>
          </p:cNvPr>
          <p:cNvSpPr>
            <a:spLocks noGrp="1"/>
          </p:cNvSpPr>
          <p:nvPr userDrawn="1">
            <p:ph type="body" sz="quarter" idx="18" hasCustomPrompt="1"/>
          </p:nvPr>
        </p:nvSpPr>
        <p:spPr>
          <a:xfrm>
            <a:off x="6217729" y="3110938"/>
            <a:ext cx="2082999" cy="433786"/>
          </a:xfrm>
        </p:spPr>
        <p:txBody>
          <a:bodyPr>
            <a:noAutofit/>
          </a:bodyPr>
          <a:lstStyle>
            <a:lvl1pPr marL="0" indent="0">
              <a:buNone/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ctr" defTabSz="914217">
              <a:defRPr/>
            </a:pPr>
            <a:r>
              <a:rPr lang="id-ID" sz="2000" b="1" dirty="0">
                <a:solidFill>
                  <a:schemeClr val="bg1"/>
                </a:solidFill>
                <a:latin typeface="Lato" pitchFamily="34" charset="0"/>
                <a:ea typeface="Lato" pitchFamily="34" charset="0"/>
                <a:cs typeface="Lato" pitchFamily="34" charset="0"/>
              </a:rPr>
              <a:t>INFORMATION HERE</a:t>
            </a:r>
          </a:p>
        </p:txBody>
      </p:sp>
      <p:sp>
        <p:nvSpPr>
          <p:cNvPr id="80" name="Text Placeholder 73">
            <a:extLst>
              <a:ext uri="{FF2B5EF4-FFF2-40B4-BE49-F238E27FC236}">
                <a16:creationId xmlns:a16="http://schemas.microsoft.com/office/drawing/2014/main" id="{F755788E-0DF4-1B4D-1D25-212D755D6674}"/>
              </a:ext>
            </a:extLst>
          </p:cNvPr>
          <p:cNvSpPr>
            <a:spLocks noGrp="1"/>
          </p:cNvSpPr>
          <p:nvPr userDrawn="1">
            <p:ph type="body" sz="quarter" idx="19" hasCustomPrompt="1"/>
          </p:nvPr>
        </p:nvSpPr>
        <p:spPr>
          <a:xfrm>
            <a:off x="8964682" y="3842762"/>
            <a:ext cx="2082999" cy="1998665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tại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sp>
        <p:nvSpPr>
          <p:cNvPr id="81" name="Text Placeholder 73">
            <a:extLst>
              <a:ext uri="{FF2B5EF4-FFF2-40B4-BE49-F238E27FC236}">
                <a16:creationId xmlns:a16="http://schemas.microsoft.com/office/drawing/2014/main" id="{CFB1AD5B-4FCC-D166-B307-493D2A6B94B1}"/>
              </a:ext>
            </a:extLst>
          </p:cNvPr>
          <p:cNvSpPr>
            <a:spLocks noGrp="1"/>
          </p:cNvSpPr>
          <p:nvPr userDrawn="1">
            <p:ph type="body" sz="quarter" idx="20" hasCustomPrompt="1"/>
          </p:nvPr>
        </p:nvSpPr>
        <p:spPr>
          <a:xfrm>
            <a:off x="8942146" y="3125023"/>
            <a:ext cx="2082999" cy="433786"/>
          </a:xfrm>
        </p:spPr>
        <p:txBody>
          <a:bodyPr>
            <a:noAutofit/>
          </a:bodyPr>
          <a:lstStyle>
            <a:lvl1pPr marL="0" indent="0">
              <a:buNone/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ctr" defTabSz="914217">
              <a:defRPr/>
            </a:pPr>
            <a:r>
              <a:rPr lang="id-ID" sz="2000" b="1" dirty="0">
                <a:solidFill>
                  <a:schemeClr val="bg1"/>
                </a:solidFill>
                <a:latin typeface="Lato" pitchFamily="34" charset="0"/>
                <a:ea typeface="Lato" pitchFamily="34" charset="0"/>
                <a:cs typeface="Lato" pitchFamily="34" charset="0"/>
              </a:rPr>
              <a:t>INFORMATION HERE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414A0407-6D8F-4F72-9017-368703B69418}"/>
              </a:ext>
            </a:extLst>
          </p:cNvPr>
          <p:cNvSpPr txBox="1"/>
          <p:nvPr userDrawn="1"/>
        </p:nvSpPr>
        <p:spPr>
          <a:xfrm>
            <a:off x="1686316" y="2066704"/>
            <a:ext cx="4937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chemeClr val="bg1"/>
                </a:solidFill>
                <a:latin typeface="Arial" panose="020B0604020202020204" pitchFamily="34" charset="0"/>
                <a:ea typeface="Lato Black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FA8B36C0-2EAE-4BF9-B2A4-0939DF1154DC}"/>
              </a:ext>
            </a:extLst>
          </p:cNvPr>
          <p:cNvSpPr txBox="1"/>
          <p:nvPr userDrawn="1"/>
        </p:nvSpPr>
        <p:spPr>
          <a:xfrm>
            <a:off x="4275652" y="2073797"/>
            <a:ext cx="4937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chemeClr val="bg1"/>
                </a:solidFill>
                <a:latin typeface="Arial" panose="020B0604020202020204" pitchFamily="34" charset="0"/>
                <a:ea typeface="Lato Black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50BF8067-72EC-8E71-EBAC-8330BEE6649B}"/>
              </a:ext>
            </a:extLst>
          </p:cNvPr>
          <p:cNvSpPr txBox="1"/>
          <p:nvPr userDrawn="1"/>
        </p:nvSpPr>
        <p:spPr>
          <a:xfrm>
            <a:off x="7081858" y="2067036"/>
            <a:ext cx="4937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chemeClr val="bg1"/>
                </a:solidFill>
                <a:latin typeface="Arial" panose="020B0604020202020204" pitchFamily="34" charset="0"/>
                <a:ea typeface="Lato Black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5099B5E2-BC9C-8EEA-239B-DAF8C28A9DF9}"/>
              </a:ext>
            </a:extLst>
          </p:cNvPr>
          <p:cNvSpPr txBox="1"/>
          <p:nvPr userDrawn="1"/>
        </p:nvSpPr>
        <p:spPr>
          <a:xfrm>
            <a:off x="9759324" y="2042115"/>
            <a:ext cx="4937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chemeClr val="bg1"/>
                </a:solidFill>
                <a:latin typeface="Arial" panose="020B0604020202020204" pitchFamily="34" charset="0"/>
                <a:ea typeface="Lato Black" charset="0"/>
                <a:cs typeface="Arial" panose="020B0604020202020204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359146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000"/>
                            </p:stCondLst>
                            <p:childTnLst>
                              <p:par>
                                <p:cTn id="5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9000"/>
                            </p:stCondLst>
                            <p:childTnLst>
                              <p:par>
                                <p:cTn id="5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0"/>
                            </p:stCondLst>
                            <p:childTnLst>
                              <p:par>
                                <p:cTn id="6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1000"/>
                            </p:stCondLst>
                            <p:childTnLst>
                              <p:par>
                                <p:cTn id="7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000"/>
                            </p:stCondLst>
                            <p:childTnLst>
                              <p:par>
                                <p:cTn id="7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3000"/>
                            </p:stCondLst>
                            <p:childTnLst>
                              <p:par>
                                <p:cTn id="8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4000"/>
                            </p:stCondLst>
                            <p:childTnLst>
                              <p:par>
                                <p:cTn id="8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5000"/>
                            </p:stCondLst>
                            <p:childTnLst>
                              <p:par>
                                <p:cTn id="9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74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7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7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5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75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7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7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6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76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7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7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7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77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7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7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8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78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7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7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9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79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7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7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0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80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8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8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1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8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8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8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5" grpId="0"/>
      <p:bldP spid="86" grpId="0"/>
      <p:bldP spid="87" grpId="0"/>
      <p:bldP spid="88" grpId="0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5_Custom Layout">
    <p:bg>
      <p:bgPr>
        <a:blipFill dpi="0" rotWithShape="1">
          <a:blip r:embed="rId2">
            <a:alphaModFix amt="9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8A0B69-0042-39CF-E50B-6919457C02F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37527" y="365530"/>
            <a:ext cx="10515600" cy="1325563"/>
          </a:xfrm>
        </p:spPr>
        <p:txBody>
          <a:bodyPr>
            <a:normAutofit/>
          </a:bodyPr>
          <a:lstStyle>
            <a:lvl1pPr algn="ctr">
              <a:defRPr sz="4800" b="1">
                <a:solidFill>
                  <a:schemeClr val="tx2">
                    <a:lumMod val="75000"/>
                    <a:lumOff val="25000"/>
                  </a:schemeClr>
                </a:solidFill>
                <a:effectLst/>
              </a:defRPr>
            </a:lvl1pPr>
          </a:lstStyle>
          <a:p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0FE5B35-DCCE-6C65-9A4C-B0DF9C1339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9C4F2DF-16D0-4263-BAE3-BC62C299757B}" type="datetime1">
              <a:rPr lang="vi-VN" smtClean="0"/>
              <a:t>10/10/2024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FC60D32-1BD6-5ACE-B374-47E203DB4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Hành trang công dân số lớp 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B1073E4-B221-AA09-C9EE-922E87087C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44F8529-9E35-417A-9B85-E59317CF7F9B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1678D9C3-AC2F-7138-69DB-A0B7FE41F07C}"/>
              </a:ext>
            </a:extLst>
          </p:cNvPr>
          <p:cNvGrpSpPr/>
          <p:nvPr userDrawn="1"/>
        </p:nvGrpSpPr>
        <p:grpSpPr>
          <a:xfrm>
            <a:off x="45619" y="1530932"/>
            <a:ext cx="11407508" cy="4565072"/>
            <a:chOff x="731837" y="1958770"/>
            <a:chExt cx="22815016" cy="10987854"/>
          </a:xfrm>
        </p:grpSpPr>
        <p:grpSp>
          <p:nvGrpSpPr>
            <p:cNvPr id="84" name="Group 83">
              <a:extLst>
                <a:ext uri="{FF2B5EF4-FFF2-40B4-BE49-F238E27FC236}">
                  <a16:creationId xmlns:a16="http://schemas.microsoft.com/office/drawing/2014/main" id="{0368FE90-703E-AF96-2D69-1DCC08A74B82}"/>
                </a:ext>
              </a:extLst>
            </p:cNvPr>
            <p:cNvGrpSpPr/>
            <p:nvPr/>
          </p:nvGrpSpPr>
          <p:grpSpPr>
            <a:xfrm rot="5400000">
              <a:off x="-225005" y="7122806"/>
              <a:ext cx="7851048" cy="3663836"/>
              <a:chOff x="5533753" y="8648545"/>
              <a:chExt cx="5992615" cy="2796563"/>
            </a:xfrm>
          </p:grpSpPr>
          <p:sp>
            <p:nvSpPr>
              <p:cNvPr id="88" name="Freeform 1316">
                <a:extLst>
                  <a:ext uri="{FF2B5EF4-FFF2-40B4-BE49-F238E27FC236}">
                    <a16:creationId xmlns:a16="http://schemas.microsoft.com/office/drawing/2014/main" id="{BDFA0A3E-8765-7BC9-10DC-0B5A064CC1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33753" y="8648545"/>
                <a:ext cx="5992615" cy="2796563"/>
              </a:xfrm>
              <a:custGeom>
                <a:avLst/>
                <a:gdLst>
                  <a:gd name="T0" fmla="*/ 1 w 361"/>
                  <a:gd name="T1" fmla="*/ 0 h 169"/>
                  <a:gd name="T2" fmla="*/ 348 w 361"/>
                  <a:gd name="T3" fmla="*/ 0 h 169"/>
                  <a:gd name="T4" fmla="*/ 361 w 361"/>
                  <a:gd name="T5" fmla="*/ 13 h 169"/>
                  <a:gd name="T6" fmla="*/ 361 w 361"/>
                  <a:gd name="T7" fmla="*/ 157 h 169"/>
                  <a:gd name="T8" fmla="*/ 348 w 361"/>
                  <a:gd name="T9" fmla="*/ 169 h 169"/>
                  <a:gd name="T10" fmla="*/ 0 w 361"/>
                  <a:gd name="T11" fmla="*/ 169 h 169"/>
                  <a:gd name="T12" fmla="*/ 1 w 361"/>
                  <a:gd name="T13" fmla="*/ 0 h 1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1" h="169">
                    <a:moveTo>
                      <a:pt x="1" y="0"/>
                    </a:moveTo>
                    <a:cubicBezTo>
                      <a:pt x="348" y="0"/>
                      <a:pt x="348" y="0"/>
                      <a:pt x="348" y="0"/>
                    </a:cubicBezTo>
                    <a:cubicBezTo>
                      <a:pt x="355" y="0"/>
                      <a:pt x="361" y="6"/>
                      <a:pt x="361" y="13"/>
                    </a:cubicBezTo>
                    <a:cubicBezTo>
                      <a:pt x="361" y="157"/>
                      <a:pt x="361" y="157"/>
                      <a:pt x="361" y="157"/>
                    </a:cubicBezTo>
                    <a:cubicBezTo>
                      <a:pt x="361" y="164"/>
                      <a:pt x="355" y="169"/>
                      <a:pt x="348" y="169"/>
                    </a:cubicBezTo>
                    <a:cubicBezTo>
                      <a:pt x="0" y="169"/>
                      <a:pt x="0" y="169"/>
                      <a:pt x="0" y="169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chemeClr val="tx2"/>
              </a:solidFill>
              <a:ln>
                <a:noFill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89" name="Rectangle 1317">
                <a:extLst>
                  <a:ext uri="{FF2B5EF4-FFF2-40B4-BE49-F238E27FC236}">
                    <a16:creationId xmlns:a16="http://schemas.microsoft.com/office/drawing/2014/main" id="{46C0F6D2-3516-C5AF-15B0-4BFD80F88AB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78678" y="8876834"/>
                <a:ext cx="5296845" cy="2339984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90" name="Rectangle 1318">
                <a:extLst>
                  <a:ext uri="{FF2B5EF4-FFF2-40B4-BE49-F238E27FC236}">
                    <a16:creationId xmlns:a16="http://schemas.microsoft.com/office/drawing/2014/main" id="{CFA58C74-1FFB-044B-B80A-438D34449B9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49275" y="8876834"/>
                <a:ext cx="5478945" cy="23399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pic>
            <p:nvPicPr>
              <p:cNvPr id="91" name="Picture 90">
                <a:extLst>
                  <a:ext uri="{FF2B5EF4-FFF2-40B4-BE49-F238E27FC236}">
                    <a16:creationId xmlns:a16="http://schemas.microsoft.com/office/drawing/2014/main" id="{88287A25-ABE1-F7C8-76E1-DE57E62B976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71020" y="8660250"/>
                <a:ext cx="1451329" cy="2784858"/>
              </a:xfrm>
              <a:prstGeom prst="rect">
                <a:avLst/>
              </a:prstGeom>
            </p:spPr>
          </p:pic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9C1B389A-50EF-136D-18AC-FDDE56410A69}"/>
                </a:ext>
              </a:extLst>
            </p:cNvPr>
            <p:cNvGrpSpPr/>
            <p:nvPr/>
          </p:nvGrpSpPr>
          <p:grpSpPr>
            <a:xfrm>
              <a:off x="731837" y="2001631"/>
              <a:ext cx="6597738" cy="3361571"/>
              <a:chOff x="2121370" y="5565458"/>
              <a:chExt cx="9164557" cy="4669375"/>
            </a:xfrm>
          </p:grpSpPr>
          <p:sp>
            <p:nvSpPr>
              <p:cNvPr id="81" name="Freeform 271">
                <a:extLst>
                  <a:ext uri="{FF2B5EF4-FFF2-40B4-BE49-F238E27FC236}">
                    <a16:creationId xmlns:a16="http://schemas.microsoft.com/office/drawing/2014/main" id="{FCB04267-5F49-49BB-1E40-AAA6576C64B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1370" y="6934200"/>
                <a:ext cx="3102482" cy="2230865"/>
              </a:xfrm>
              <a:custGeom>
                <a:avLst/>
                <a:gdLst>
                  <a:gd name="connsiteX0" fmla="*/ 203742 w 3102482"/>
                  <a:gd name="connsiteY0" fmla="*/ 0 h 2230865"/>
                  <a:gd name="connsiteX1" fmla="*/ 2225470 w 3102482"/>
                  <a:gd name="connsiteY1" fmla="*/ 0 h 2230865"/>
                  <a:gd name="connsiteX2" fmla="*/ 3102482 w 3102482"/>
                  <a:gd name="connsiteY2" fmla="*/ 592187 h 2230865"/>
                  <a:gd name="connsiteX3" fmla="*/ 1466986 w 3102482"/>
                  <a:gd name="connsiteY3" fmla="*/ 2230865 h 2230865"/>
                  <a:gd name="connsiteX4" fmla="*/ 1466986 w 3102482"/>
                  <a:gd name="connsiteY4" fmla="*/ 1037378 h 2230865"/>
                  <a:gd name="connsiteX5" fmla="*/ 756150 w 3102482"/>
                  <a:gd name="connsiteY5" fmla="*/ 1037378 h 2230865"/>
                  <a:gd name="connsiteX6" fmla="*/ 98451 w 3102482"/>
                  <a:gd name="connsiteY6" fmla="*/ 610016 h 2230865"/>
                  <a:gd name="connsiteX7" fmla="*/ 44995 w 3102482"/>
                  <a:gd name="connsiteY7" fmla="*/ 503039 h 2230865"/>
                  <a:gd name="connsiteX8" fmla="*/ 170059 w 3102482"/>
                  <a:gd name="connsiteY8" fmla="*/ 12112 h 22308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102482" h="2230865">
                    <a:moveTo>
                      <a:pt x="203742" y="0"/>
                    </a:moveTo>
                    <a:lnTo>
                      <a:pt x="2225470" y="0"/>
                    </a:lnTo>
                    <a:lnTo>
                      <a:pt x="3102482" y="592187"/>
                    </a:lnTo>
                    <a:lnTo>
                      <a:pt x="1466986" y="2230865"/>
                    </a:lnTo>
                    <a:lnTo>
                      <a:pt x="1466986" y="1037378"/>
                    </a:lnTo>
                    <a:lnTo>
                      <a:pt x="756150" y="1037378"/>
                    </a:lnTo>
                    <a:cubicBezTo>
                      <a:pt x="507325" y="1037378"/>
                      <a:pt x="240682" y="859357"/>
                      <a:pt x="98451" y="610016"/>
                    </a:cubicBezTo>
                    <a:cubicBezTo>
                      <a:pt x="62814" y="574357"/>
                      <a:pt x="44995" y="538698"/>
                      <a:pt x="44995" y="503039"/>
                    </a:cubicBezTo>
                    <a:cubicBezTo>
                      <a:pt x="-48314" y="289289"/>
                      <a:pt x="8363" y="95598"/>
                      <a:pt x="170059" y="12112"/>
                    </a:cubicBezTo>
                    <a:close/>
                  </a:path>
                </a:pathLst>
              </a:custGeom>
              <a:solidFill>
                <a:schemeClr val="tx2">
                  <a:lumMod val="75000"/>
                </a:schemeClr>
              </a:solidFill>
              <a:ln>
                <a:noFill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900"/>
              </a:p>
            </p:txBody>
          </p:sp>
          <p:sp>
            <p:nvSpPr>
              <p:cNvPr id="82" name="Freeform 211">
                <a:extLst>
                  <a:ext uri="{FF2B5EF4-FFF2-40B4-BE49-F238E27FC236}">
                    <a16:creationId xmlns:a16="http://schemas.microsoft.com/office/drawing/2014/main" id="{9216372A-A709-F327-765D-CC1A43C2665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06533" y="7546677"/>
                <a:ext cx="9079394" cy="2688156"/>
              </a:xfrm>
              <a:custGeom>
                <a:avLst/>
                <a:gdLst>
                  <a:gd name="T0" fmla="*/ 511 w 511"/>
                  <a:gd name="T1" fmla="*/ 151 h 151"/>
                  <a:gd name="T2" fmla="*/ 89 w 511"/>
                  <a:gd name="T3" fmla="*/ 151 h 151"/>
                  <a:gd name="T4" fmla="*/ 48 w 511"/>
                  <a:gd name="T5" fmla="*/ 122 h 151"/>
                  <a:gd name="T6" fmla="*/ 0 w 511"/>
                  <a:gd name="T7" fmla="*/ 0 h 151"/>
                  <a:gd name="T8" fmla="*/ 1 w 511"/>
                  <a:gd name="T9" fmla="*/ 0 h 151"/>
                  <a:gd name="T10" fmla="*/ 38 w 511"/>
                  <a:gd name="T11" fmla="*/ 23 h 151"/>
                  <a:gd name="T12" fmla="*/ 394 w 511"/>
                  <a:gd name="T13" fmla="*/ 23 h 151"/>
                  <a:gd name="T14" fmla="*/ 511 w 511"/>
                  <a:gd name="T15" fmla="*/ 150 h 151"/>
                  <a:gd name="T16" fmla="*/ 511 w 511"/>
                  <a:gd name="T17" fmla="*/ 151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11" h="151">
                    <a:moveTo>
                      <a:pt x="511" y="151"/>
                    </a:moveTo>
                    <a:cubicBezTo>
                      <a:pt x="89" y="151"/>
                      <a:pt x="89" y="151"/>
                      <a:pt x="89" y="151"/>
                    </a:cubicBezTo>
                    <a:cubicBezTo>
                      <a:pt x="73" y="151"/>
                      <a:pt x="55" y="138"/>
                      <a:pt x="48" y="122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9" y="13"/>
                      <a:pt x="24" y="23"/>
                      <a:pt x="38" y="23"/>
                    </a:cubicBezTo>
                    <a:cubicBezTo>
                      <a:pt x="394" y="23"/>
                      <a:pt x="394" y="23"/>
                      <a:pt x="394" y="23"/>
                    </a:cubicBezTo>
                    <a:cubicBezTo>
                      <a:pt x="454" y="23"/>
                      <a:pt x="511" y="90"/>
                      <a:pt x="511" y="150"/>
                    </a:cubicBezTo>
                    <a:lnTo>
                      <a:pt x="511" y="151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83" name="Oval 277">
                <a:extLst>
                  <a:ext uri="{FF2B5EF4-FFF2-40B4-BE49-F238E27FC236}">
                    <a16:creationId xmlns:a16="http://schemas.microsoft.com/office/drawing/2014/main" id="{94482E9E-5D53-0461-AEA4-81621499A41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800000">
                <a:off x="3501947" y="5565458"/>
                <a:ext cx="2188943" cy="2230231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C3A87BB-9996-5E2E-C4AA-5AB1551E22F9}"/>
                </a:ext>
              </a:extLst>
            </p:cNvPr>
            <p:cNvSpPr txBox="1"/>
            <p:nvPr/>
          </p:nvSpPr>
          <p:spPr>
            <a:xfrm>
              <a:off x="2231379" y="2270356"/>
              <a:ext cx="589076" cy="10556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50" b="1">
                  <a:solidFill>
                    <a:schemeClr val="bg1"/>
                  </a:solidFill>
                  <a:latin typeface="Lato Black" charset="0"/>
                  <a:ea typeface="Lato Black" charset="0"/>
                  <a:cs typeface="Lato Black" charset="0"/>
                </a:rPr>
                <a:t>1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CD7F8DA-58BE-B83C-B7D5-1B376E0EAC69}"/>
                </a:ext>
              </a:extLst>
            </p:cNvPr>
            <p:cNvSpPr txBox="1"/>
            <p:nvPr userDrawn="1"/>
          </p:nvSpPr>
          <p:spPr>
            <a:xfrm>
              <a:off x="1952305" y="4189346"/>
              <a:ext cx="2949442" cy="9630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>
                  <a:solidFill>
                    <a:schemeClr val="bg1"/>
                  </a:solidFill>
                  <a:latin typeface="Lato Black" charset="0"/>
                  <a:ea typeface="Lato Black" charset="0"/>
                  <a:cs typeface="Lato Black" charset="0"/>
                </a:rPr>
                <a:t>BƯỚC 1</a:t>
              </a:r>
            </a:p>
          </p:txBody>
        </p:sp>
        <p:grpSp>
          <p:nvGrpSpPr>
            <p:cNvPr id="73" name="Group 72">
              <a:extLst>
                <a:ext uri="{FF2B5EF4-FFF2-40B4-BE49-F238E27FC236}">
                  <a16:creationId xmlns:a16="http://schemas.microsoft.com/office/drawing/2014/main" id="{BCC4112C-9610-254F-4462-5918350914FA}"/>
                </a:ext>
              </a:extLst>
            </p:cNvPr>
            <p:cNvGrpSpPr/>
            <p:nvPr/>
          </p:nvGrpSpPr>
          <p:grpSpPr>
            <a:xfrm rot="5400000">
              <a:off x="4118397" y="7122808"/>
              <a:ext cx="7851048" cy="3663836"/>
              <a:chOff x="5533753" y="8648545"/>
              <a:chExt cx="5992615" cy="2796563"/>
            </a:xfrm>
          </p:grpSpPr>
          <p:sp>
            <p:nvSpPr>
              <p:cNvPr id="77" name="Freeform 1316">
                <a:extLst>
                  <a:ext uri="{FF2B5EF4-FFF2-40B4-BE49-F238E27FC236}">
                    <a16:creationId xmlns:a16="http://schemas.microsoft.com/office/drawing/2014/main" id="{2C80F275-A3BD-1470-3095-2D0A4DDEC6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33753" y="8648545"/>
                <a:ext cx="5992615" cy="2796563"/>
              </a:xfrm>
              <a:custGeom>
                <a:avLst/>
                <a:gdLst>
                  <a:gd name="T0" fmla="*/ 1 w 361"/>
                  <a:gd name="T1" fmla="*/ 0 h 169"/>
                  <a:gd name="T2" fmla="*/ 348 w 361"/>
                  <a:gd name="T3" fmla="*/ 0 h 169"/>
                  <a:gd name="T4" fmla="*/ 361 w 361"/>
                  <a:gd name="T5" fmla="*/ 13 h 169"/>
                  <a:gd name="T6" fmla="*/ 361 w 361"/>
                  <a:gd name="T7" fmla="*/ 157 h 169"/>
                  <a:gd name="T8" fmla="*/ 348 w 361"/>
                  <a:gd name="T9" fmla="*/ 169 h 169"/>
                  <a:gd name="T10" fmla="*/ 0 w 361"/>
                  <a:gd name="T11" fmla="*/ 169 h 169"/>
                  <a:gd name="T12" fmla="*/ 1 w 361"/>
                  <a:gd name="T13" fmla="*/ 0 h 1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1" h="169">
                    <a:moveTo>
                      <a:pt x="1" y="0"/>
                    </a:moveTo>
                    <a:cubicBezTo>
                      <a:pt x="348" y="0"/>
                      <a:pt x="348" y="0"/>
                      <a:pt x="348" y="0"/>
                    </a:cubicBezTo>
                    <a:cubicBezTo>
                      <a:pt x="355" y="0"/>
                      <a:pt x="361" y="6"/>
                      <a:pt x="361" y="13"/>
                    </a:cubicBezTo>
                    <a:cubicBezTo>
                      <a:pt x="361" y="157"/>
                      <a:pt x="361" y="157"/>
                      <a:pt x="361" y="157"/>
                    </a:cubicBezTo>
                    <a:cubicBezTo>
                      <a:pt x="361" y="164"/>
                      <a:pt x="355" y="169"/>
                      <a:pt x="348" y="169"/>
                    </a:cubicBezTo>
                    <a:cubicBezTo>
                      <a:pt x="0" y="169"/>
                      <a:pt x="0" y="169"/>
                      <a:pt x="0" y="169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78" name="Rectangle 1317">
                <a:extLst>
                  <a:ext uri="{FF2B5EF4-FFF2-40B4-BE49-F238E27FC236}">
                    <a16:creationId xmlns:a16="http://schemas.microsoft.com/office/drawing/2014/main" id="{40B3CEC6-19CB-1972-4292-30FF77E81BD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78678" y="8876834"/>
                <a:ext cx="5296845" cy="2339984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79" name="Rectangle 1318">
                <a:extLst>
                  <a:ext uri="{FF2B5EF4-FFF2-40B4-BE49-F238E27FC236}">
                    <a16:creationId xmlns:a16="http://schemas.microsoft.com/office/drawing/2014/main" id="{CC810101-F16D-50E2-D192-88228290653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49275" y="8876834"/>
                <a:ext cx="5478945" cy="23399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pic>
            <p:nvPicPr>
              <p:cNvPr id="80" name="Picture 79">
                <a:extLst>
                  <a:ext uri="{FF2B5EF4-FFF2-40B4-BE49-F238E27FC236}">
                    <a16:creationId xmlns:a16="http://schemas.microsoft.com/office/drawing/2014/main" id="{426DC808-5E77-89E8-6B14-95E069CDC85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71020" y="8660250"/>
                <a:ext cx="1451329" cy="2784858"/>
              </a:xfrm>
              <a:prstGeom prst="rect">
                <a:avLst/>
              </a:prstGeom>
            </p:spPr>
          </p:pic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91F9ACFD-81E7-DDA7-46E2-629959A4811B}"/>
                </a:ext>
              </a:extLst>
            </p:cNvPr>
            <p:cNvGrpSpPr/>
            <p:nvPr/>
          </p:nvGrpSpPr>
          <p:grpSpPr>
            <a:xfrm>
              <a:off x="4998893" y="2001631"/>
              <a:ext cx="6597738" cy="3361571"/>
              <a:chOff x="2121370" y="5565458"/>
              <a:chExt cx="9164557" cy="4669375"/>
            </a:xfrm>
          </p:grpSpPr>
          <p:sp>
            <p:nvSpPr>
              <p:cNvPr id="70" name="Freeform 260">
                <a:extLst>
                  <a:ext uri="{FF2B5EF4-FFF2-40B4-BE49-F238E27FC236}">
                    <a16:creationId xmlns:a16="http://schemas.microsoft.com/office/drawing/2014/main" id="{58519633-3097-4F09-4C62-92CCF0D3B8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1370" y="6934200"/>
                <a:ext cx="3102482" cy="2230865"/>
              </a:xfrm>
              <a:custGeom>
                <a:avLst/>
                <a:gdLst>
                  <a:gd name="connsiteX0" fmla="*/ 203742 w 3102482"/>
                  <a:gd name="connsiteY0" fmla="*/ 0 h 2230865"/>
                  <a:gd name="connsiteX1" fmla="*/ 2225470 w 3102482"/>
                  <a:gd name="connsiteY1" fmla="*/ 0 h 2230865"/>
                  <a:gd name="connsiteX2" fmla="*/ 3102482 w 3102482"/>
                  <a:gd name="connsiteY2" fmla="*/ 592187 h 2230865"/>
                  <a:gd name="connsiteX3" fmla="*/ 1466986 w 3102482"/>
                  <a:gd name="connsiteY3" fmla="*/ 2230865 h 2230865"/>
                  <a:gd name="connsiteX4" fmla="*/ 1466986 w 3102482"/>
                  <a:gd name="connsiteY4" fmla="*/ 1037378 h 2230865"/>
                  <a:gd name="connsiteX5" fmla="*/ 756150 w 3102482"/>
                  <a:gd name="connsiteY5" fmla="*/ 1037378 h 2230865"/>
                  <a:gd name="connsiteX6" fmla="*/ 98451 w 3102482"/>
                  <a:gd name="connsiteY6" fmla="*/ 610016 h 2230865"/>
                  <a:gd name="connsiteX7" fmla="*/ 44995 w 3102482"/>
                  <a:gd name="connsiteY7" fmla="*/ 503039 h 2230865"/>
                  <a:gd name="connsiteX8" fmla="*/ 170059 w 3102482"/>
                  <a:gd name="connsiteY8" fmla="*/ 12112 h 22308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102482" h="2230865">
                    <a:moveTo>
                      <a:pt x="203742" y="0"/>
                    </a:moveTo>
                    <a:lnTo>
                      <a:pt x="2225470" y="0"/>
                    </a:lnTo>
                    <a:lnTo>
                      <a:pt x="3102482" y="592187"/>
                    </a:lnTo>
                    <a:lnTo>
                      <a:pt x="1466986" y="2230865"/>
                    </a:lnTo>
                    <a:lnTo>
                      <a:pt x="1466986" y="1037378"/>
                    </a:lnTo>
                    <a:lnTo>
                      <a:pt x="756150" y="1037378"/>
                    </a:lnTo>
                    <a:cubicBezTo>
                      <a:pt x="507325" y="1037378"/>
                      <a:pt x="240682" y="859357"/>
                      <a:pt x="98451" y="610016"/>
                    </a:cubicBezTo>
                    <a:cubicBezTo>
                      <a:pt x="62814" y="574357"/>
                      <a:pt x="44995" y="538698"/>
                      <a:pt x="44995" y="503039"/>
                    </a:cubicBezTo>
                    <a:cubicBezTo>
                      <a:pt x="-48314" y="289289"/>
                      <a:pt x="8363" y="95598"/>
                      <a:pt x="170059" y="12112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900"/>
              </a:p>
            </p:txBody>
          </p:sp>
          <p:sp>
            <p:nvSpPr>
              <p:cNvPr id="71" name="Freeform 211">
                <a:extLst>
                  <a:ext uri="{FF2B5EF4-FFF2-40B4-BE49-F238E27FC236}">
                    <a16:creationId xmlns:a16="http://schemas.microsoft.com/office/drawing/2014/main" id="{CF2FA350-029B-2C50-A5FE-F02B5CF532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06533" y="7546677"/>
                <a:ext cx="9079394" cy="2688156"/>
              </a:xfrm>
              <a:custGeom>
                <a:avLst/>
                <a:gdLst>
                  <a:gd name="T0" fmla="*/ 511 w 511"/>
                  <a:gd name="T1" fmla="*/ 151 h 151"/>
                  <a:gd name="T2" fmla="*/ 89 w 511"/>
                  <a:gd name="T3" fmla="*/ 151 h 151"/>
                  <a:gd name="T4" fmla="*/ 48 w 511"/>
                  <a:gd name="T5" fmla="*/ 122 h 151"/>
                  <a:gd name="T6" fmla="*/ 0 w 511"/>
                  <a:gd name="T7" fmla="*/ 0 h 151"/>
                  <a:gd name="T8" fmla="*/ 1 w 511"/>
                  <a:gd name="T9" fmla="*/ 0 h 151"/>
                  <a:gd name="T10" fmla="*/ 38 w 511"/>
                  <a:gd name="T11" fmla="*/ 23 h 151"/>
                  <a:gd name="T12" fmla="*/ 394 w 511"/>
                  <a:gd name="T13" fmla="*/ 23 h 151"/>
                  <a:gd name="T14" fmla="*/ 511 w 511"/>
                  <a:gd name="T15" fmla="*/ 150 h 151"/>
                  <a:gd name="T16" fmla="*/ 511 w 511"/>
                  <a:gd name="T17" fmla="*/ 151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11" h="151">
                    <a:moveTo>
                      <a:pt x="511" y="151"/>
                    </a:moveTo>
                    <a:cubicBezTo>
                      <a:pt x="89" y="151"/>
                      <a:pt x="89" y="151"/>
                      <a:pt x="89" y="151"/>
                    </a:cubicBezTo>
                    <a:cubicBezTo>
                      <a:pt x="73" y="151"/>
                      <a:pt x="55" y="138"/>
                      <a:pt x="48" y="122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9" y="13"/>
                      <a:pt x="24" y="23"/>
                      <a:pt x="38" y="23"/>
                    </a:cubicBezTo>
                    <a:cubicBezTo>
                      <a:pt x="394" y="23"/>
                      <a:pt x="394" y="23"/>
                      <a:pt x="394" y="23"/>
                    </a:cubicBezTo>
                    <a:cubicBezTo>
                      <a:pt x="454" y="23"/>
                      <a:pt x="511" y="90"/>
                      <a:pt x="511" y="150"/>
                    </a:cubicBezTo>
                    <a:lnTo>
                      <a:pt x="511" y="15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72" name="Oval 277">
                <a:extLst>
                  <a:ext uri="{FF2B5EF4-FFF2-40B4-BE49-F238E27FC236}">
                    <a16:creationId xmlns:a16="http://schemas.microsoft.com/office/drawing/2014/main" id="{B5FE45DE-DB26-A8E2-30CE-8E509013016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800000">
                <a:off x="3501947" y="5565458"/>
                <a:ext cx="2188943" cy="2230231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A94B8AB-E8EB-A3FD-ED6F-9349B060D11A}"/>
                </a:ext>
              </a:extLst>
            </p:cNvPr>
            <p:cNvSpPr txBox="1"/>
            <p:nvPr/>
          </p:nvSpPr>
          <p:spPr>
            <a:xfrm>
              <a:off x="6478053" y="2285009"/>
              <a:ext cx="589076" cy="10556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50" b="1">
                  <a:solidFill>
                    <a:schemeClr val="bg1"/>
                  </a:solidFill>
                  <a:latin typeface="Lato Black" charset="0"/>
                  <a:ea typeface="Lato Black" charset="0"/>
                  <a:cs typeface="Lato Black" charset="0"/>
                </a:rPr>
                <a:t>2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8B466B5E-4023-AB70-4797-903B0FB19F84}"/>
                </a:ext>
              </a:extLst>
            </p:cNvPr>
            <p:cNvSpPr txBox="1"/>
            <p:nvPr/>
          </p:nvSpPr>
          <p:spPr>
            <a:xfrm>
              <a:off x="5716053" y="4189346"/>
              <a:ext cx="4009396" cy="9630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>
                  <a:solidFill>
                    <a:schemeClr val="bg1"/>
                  </a:solidFill>
                  <a:latin typeface="Lato Black" charset="0"/>
                  <a:ea typeface="Lato Black" charset="0"/>
                  <a:cs typeface="Lato Black" charset="0"/>
                </a:rPr>
                <a:t>BƯỚC 2</a:t>
              </a:r>
            </a:p>
          </p:txBody>
        </p:sp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id="{AAA9BE08-8DE0-76C7-D6EA-4D07E080A9A8}"/>
                </a:ext>
              </a:extLst>
            </p:cNvPr>
            <p:cNvGrpSpPr/>
            <p:nvPr/>
          </p:nvGrpSpPr>
          <p:grpSpPr>
            <a:xfrm rot="5400000">
              <a:off x="8478191" y="7137589"/>
              <a:ext cx="7851047" cy="3663836"/>
              <a:chOff x="5533753" y="8648545"/>
              <a:chExt cx="5992615" cy="2796563"/>
            </a:xfrm>
          </p:grpSpPr>
          <p:sp>
            <p:nvSpPr>
              <p:cNvPr id="66" name="Freeform 1316">
                <a:extLst>
                  <a:ext uri="{FF2B5EF4-FFF2-40B4-BE49-F238E27FC236}">
                    <a16:creationId xmlns:a16="http://schemas.microsoft.com/office/drawing/2014/main" id="{86F6545B-9667-7387-7A87-B1D950F212F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33753" y="8648545"/>
                <a:ext cx="5992615" cy="2796563"/>
              </a:xfrm>
              <a:custGeom>
                <a:avLst/>
                <a:gdLst>
                  <a:gd name="T0" fmla="*/ 1 w 361"/>
                  <a:gd name="T1" fmla="*/ 0 h 169"/>
                  <a:gd name="T2" fmla="*/ 348 w 361"/>
                  <a:gd name="T3" fmla="*/ 0 h 169"/>
                  <a:gd name="T4" fmla="*/ 361 w 361"/>
                  <a:gd name="T5" fmla="*/ 13 h 169"/>
                  <a:gd name="T6" fmla="*/ 361 w 361"/>
                  <a:gd name="T7" fmla="*/ 157 h 169"/>
                  <a:gd name="T8" fmla="*/ 348 w 361"/>
                  <a:gd name="T9" fmla="*/ 169 h 169"/>
                  <a:gd name="T10" fmla="*/ 0 w 361"/>
                  <a:gd name="T11" fmla="*/ 169 h 169"/>
                  <a:gd name="T12" fmla="*/ 1 w 361"/>
                  <a:gd name="T13" fmla="*/ 0 h 1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1" h="169">
                    <a:moveTo>
                      <a:pt x="1" y="0"/>
                    </a:moveTo>
                    <a:cubicBezTo>
                      <a:pt x="348" y="0"/>
                      <a:pt x="348" y="0"/>
                      <a:pt x="348" y="0"/>
                    </a:cubicBezTo>
                    <a:cubicBezTo>
                      <a:pt x="355" y="0"/>
                      <a:pt x="361" y="6"/>
                      <a:pt x="361" y="13"/>
                    </a:cubicBezTo>
                    <a:cubicBezTo>
                      <a:pt x="361" y="157"/>
                      <a:pt x="361" y="157"/>
                      <a:pt x="361" y="157"/>
                    </a:cubicBezTo>
                    <a:cubicBezTo>
                      <a:pt x="361" y="164"/>
                      <a:pt x="355" y="169"/>
                      <a:pt x="348" y="169"/>
                    </a:cubicBezTo>
                    <a:cubicBezTo>
                      <a:pt x="0" y="169"/>
                      <a:pt x="0" y="169"/>
                      <a:pt x="0" y="169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67" name="Rectangle 1317">
                <a:extLst>
                  <a:ext uri="{FF2B5EF4-FFF2-40B4-BE49-F238E27FC236}">
                    <a16:creationId xmlns:a16="http://schemas.microsoft.com/office/drawing/2014/main" id="{16CD301C-48DD-65CC-D256-672FFA00720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78678" y="8876834"/>
                <a:ext cx="5296845" cy="2339984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68" name="Rectangle 1318">
                <a:extLst>
                  <a:ext uri="{FF2B5EF4-FFF2-40B4-BE49-F238E27FC236}">
                    <a16:creationId xmlns:a16="http://schemas.microsoft.com/office/drawing/2014/main" id="{BA52711F-A94D-171C-3D6C-4278391305E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49275" y="8876834"/>
                <a:ext cx="5478945" cy="23399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pic>
            <p:nvPicPr>
              <p:cNvPr id="69" name="Picture 68">
                <a:extLst>
                  <a:ext uri="{FF2B5EF4-FFF2-40B4-BE49-F238E27FC236}">
                    <a16:creationId xmlns:a16="http://schemas.microsoft.com/office/drawing/2014/main" id="{D6037673-A8A3-93EB-0E5B-8D941FD2DDD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71020" y="8660250"/>
                <a:ext cx="1451329" cy="2784858"/>
              </a:xfrm>
              <a:prstGeom prst="rect">
                <a:avLst/>
              </a:prstGeom>
            </p:spPr>
          </p:pic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44E92B66-40FF-C1F5-C3E8-624D838D3357}"/>
                </a:ext>
              </a:extLst>
            </p:cNvPr>
            <p:cNvGrpSpPr/>
            <p:nvPr/>
          </p:nvGrpSpPr>
          <p:grpSpPr>
            <a:xfrm>
              <a:off x="9321880" y="1981200"/>
              <a:ext cx="6597738" cy="3361571"/>
              <a:chOff x="2121370" y="5565458"/>
              <a:chExt cx="9164557" cy="4669375"/>
            </a:xfrm>
          </p:grpSpPr>
          <p:sp>
            <p:nvSpPr>
              <p:cNvPr id="59" name="Freeform 249">
                <a:extLst>
                  <a:ext uri="{FF2B5EF4-FFF2-40B4-BE49-F238E27FC236}">
                    <a16:creationId xmlns:a16="http://schemas.microsoft.com/office/drawing/2014/main" id="{D05130A6-02B0-B01A-6A07-4D4D59D947D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1370" y="6934200"/>
                <a:ext cx="3102482" cy="2230865"/>
              </a:xfrm>
              <a:custGeom>
                <a:avLst/>
                <a:gdLst>
                  <a:gd name="connsiteX0" fmla="*/ 203742 w 3102482"/>
                  <a:gd name="connsiteY0" fmla="*/ 0 h 2230865"/>
                  <a:gd name="connsiteX1" fmla="*/ 2225470 w 3102482"/>
                  <a:gd name="connsiteY1" fmla="*/ 0 h 2230865"/>
                  <a:gd name="connsiteX2" fmla="*/ 3102482 w 3102482"/>
                  <a:gd name="connsiteY2" fmla="*/ 592187 h 2230865"/>
                  <a:gd name="connsiteX3" fmla="*/ 1466986 w 3102482"/>
                  <a:gd name="connsiteY3" fmla="*/ 2230865 h 2230865"/>
                  <a:gd name="connsiteX4" fmla="*/ 1466986 w 3102482"/>
                  <a:gd name="connsiteY4" fmla="*/ 1037378 h 2230865"/>
                  <a:gd name="connsiteX5" fmla="*/ 756150 w 3102482"/>
                  <a:gd name="connsiteY5" fmla="*/ 1037378 h 2230865"/>
                  <a:gd name="connsiteX6" fmla="*/ 98451 w 3102482"/>
                  <a:gd name="connsiteY6" fmla="*/ 610016 h 2230865"/>
                  <a:gd name="connsiteX7" fmla="*/ 44995 w 3102482"/>
                  <a:gd name="connsiteY7" fmla="*/ 503039 h 2230865"/>
                  <a:gd name="connsiteX8" fmla="*/ 170059 w 3102482"/>
                  <a:gd name="connsiteY8" fmla="*/ 12112 h 22308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102482" h="2230865">
                    <a:moveTo>
                      <a:pt x="203742" y="0"/>
                    </a:moveTo>
                    <a:lnTo>
                      <a:pt x="2225470" y="0"/>
                    </a:lnTo>
                    <a:lnTo>
                      <a:pt x="3102482" y="592187"/>
                    </a:lnTo>
                    <a:lnTo>
                      <a:pt x="1466986" y="2230865"/>
                    </a:lnTo>
                    <a:lnTo>
                      <a:pt x="1466986" y="1037378"/>
                    </a:lnTo>
                    <a:lnTo>
                      <a:pt x="756150" y="1037378"/>
                    </a:lnTo>
                    <a:cubicBezTo>
                      <a:pt x="507325" y="1037378"/>
                      <a:pt x="240682" y="859357"/>
                      <a:pt x="98451" y="610016"/>
                    </a:cubicBezTo>
                    <a:cubicBezTo>
                      <a:pt x="62814" y="574357"/>
                      <a:pt x="44995" y="538698"/>
                      <a:pt x="44995" y="503039"/>
                    </a:cubicBezTo>
                    <a:cubicBezTo>
                      <a:pt x="-48314" y="289289"/>
                      <a:pt x="8363" y="95598"/>
                      <a:pt x="170059" y="12112"/>
                    </a:cubicBez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900"/>
              </a:p>
            </p:txBody>
          </p:sp>
          <p:sp>
            <p:nvSpPr>
              <p:cNvPr id="60" name="Freeform 211">
                <a:extLst>
                  <a:ext uri="{FF2B5EF4-FFF2-40B4-BE49-F238E27FC236}">
                    <a16:creationId xmlns:a16="http://schemas.microsoft.com/office/drawing/2014/main" id="{5AB775EE-01BE-3A31-57C8-FD0E94E1D3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06533" y="7546677"/>
                <a:ext cx="9079394" cy="2688156"/>
              </a:xfrm>
              <a:custGeom>
                <a:avLst/>
                <a:gdLst>
                  <a:gd name="T0" fmla="*/ 511 w 511"/>
                  <a:gd name="T1" fmla="*/ 151 h 151"/>
                  <a:gd name="T2" fmla="*/ 89 w 511"/>
                  <a:gd name="T3" fmla="*/ 151 h 151"/>
                  <a:gd name="T4" fmla="*/ 48 w 511"/>
                  <a:gd name="T5" fmla="*/ 122 h 151"/>
                  <a:gd name="T6" fmla="*/ 0 w 511"/>
                  <a:gd name="T7" fmla="*/ 0 h 151"/>
                  <a:gd name="T8" fmla="*/ 1 w 511"/>
                  <a:gd name="T9" fmla="*/ 0 h 151"/>
                  <a:gd name="T10" fmla="*/ 38 w 511"/>
                  <a:gd name="T11" fmla="*/ 23 h 151"/>
                  <a:gd name="T12" fmla="*/ 394 w 511"/>
                  <a:gd name="T13" fmla="*/ 23 h 151"/>
                  <a:gd name="T14" fmla="*/ 511 w 511"/>
                  <a:gd name="T15" fmla="*/ 150 h 151"/>
                  <a:gd name="T16" fmla="*/ 511 w 511"/>
                  <a:gd name="T17" fmla="*/ 151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11" h="151">
                    <a:moveTo>
                      <a:pt x="511" y="151"/>
                    </a:moveTo>
                    <a:cubicBezTo>
                      <a:pt x="89" y="151"/>
                      <a:pt x="89" y="151"/>
                      <a:pt x="89" y="151"/>
                    </a:cubicBezTo>
                    <a:cubicBezTo>
                      <a:pt x="73" y="151"/>
                      <a:pt x="55" y="138"/>
                      <a:pt x="48" y="122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9" y="13"/>
                      <a:pt x="24" y="23"/>
                      <a:pt x="38" y="23"/>
                    </a:cubicBezTo>
                    <a:cubicBezTo>
                      <a:pt x="394" y="23"/>
                      <a:pt x="394" y="23"/>
                      <a:pt x="394" y="23"/>
                    </a:cubicBezTo>
                    <a:cubicBezTo>
                      <a:pt x="454" y="23"/>
                      <a:pt x="511" y="90"/>
                      <a:pt x="511" y="150"/>
                    </a:cubicBezTo>
                    <a:lnTo>
                      <a:pt x="511" y="15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61" name="Oval 277">
                <a:extLst>
                  <a:ext uri="{FF2B5EF4-FFF2-40B4-BE49-F238E27FC236}">
                    <a16:creationId xmlns:a16="http://schemas.microsoft.com/office/drawing/2014/main" id="{640F4C74-4580-A0C9-FE38-13E4566916F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800000">
                <a:off x="3501947" y="5565458"/>
                <a:ext cx="2188943" cy="2230231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</p:grp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9F49D564-A590-0C18-3E1C-36A76BD2FD01}"/>
                </a:ext>
              </a:extLst>
            </p:cNvPr>
            <p:cNvSpPr txBox="1"/>
            <p:nvPr/>
          </p:nvSpPr>
          <p:spPr>
            <a:xfrm>
              <a:off x="10821453" y="2268948"/>
              <a:ext cx="589076" cy="10556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50" b="1">
                  <a:solidFill>
                    <a:schemeClr val="bg1"/>
                  </a:solidFill>
                  <a:latin typeface="Lato Black" charset="0"/>
                  <a:ea typeface="Lato Black" charset="0"/>
                  <a:cs typeface="Lato Black" charset="0"/>
                </a:rPr>
                <a:t>3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B4FE99F-1579-7313-F3C6-FD30FD9D49C5}"/>
                </a:ext>
              </a:extLst>
            </p:cNvPr>
            <p:cNvSpPr txBox="1"/>
            <p:nvPr/>
          </p:nvSpPr>
          <p:spPr>
            <a:xfrm>
              <a:off x="10539013" y="4117932"/>
              <a:ext cx="2949442" cy="9630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>
                  <a:solidFill>
                    <a:schemeClr val="bg1"/>
                  </a:solidFill>
                  <a:latin typeface="Lato Black" charset="0"/>
                  <a:ea typeface="Lato Black" charset="0"/>
                  <a:cs typeface="Lato Black" charset="0"/>
                </a:rPr>
                <a:t>BƯỚC 3</a:t>
              </a:r>
            </a:p>
          </p:txBody>
        </p:sp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878008D4-3586-C120-B3A0-71920EFFD113}"/>
                </a:ext>
              </a:extLst>
            </p:cNvPr>
            <p:cNvGrpSpPr/>
            <p:nvPr/>
          </p:nvGrpSpPr>
          <p:grpSpPr>
            <a:xfrm rot="5400000">
              <a:off x="12821593" y="7137589"/>
              <a:ext cx="7851048" cy="3663836"/>
              <a:chOff x="5533753" y="8648545"/>
              <a:chExt cx="5992615" cy="2796563"/>
            </a:xfrm>
          </p:grpSpPr>
          <p:sp>
            <p:nvSpPr>
              <p:cNvPr id="55" name="Freeform 1316">
                <a:extLst>
                  <a:ext uri="{FF2B5EF4-FFF2-40B4-BE49-F238E27FC236}">
                    <a16:creationId xmlns:a16="http://schemas.microsoft.com/office/drawing/2014/main" id="{FF94AC1E-7574-420B-703A-79A51BC1F7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33753" y="8648545"/>
                <a:ext cx="5992615" cy="2796563"/>
              </a:xfrm>
              <a:custGeom>
                <a:avLst/>
                <a:gdLst>
                  <a:gd name="T0" fmla="*/ 1 w 361"/>
                  <a:gd name="T1" fmla="*/ 0 h 169"/>
                  <a:gd name="T2" fmla="*/ 348 w 361"/>
                  <a:gd name="T3" fmla="*/ 0 h 169"/>
                  <a:gd name="T4" fmla="*/ 361 w 361"/>
                  <a:gd name="T5" fmla="*/ 13 h 169"/>
                  <a:gd name="T6" fmla="*/ 361 w 361"/>
                  <a:gd name="T7" fmla="*/ 157 h 169"/>
                  <a:gd name="T8" fmla="*/ 348 w 361"/>
                  <a:gd name="T9" fmla="*/ 169 h 169"/>
                  <a:gd name="T10" fmla="*/ 0 w 361"/>
                  <a:gd name="T11" fmla="*/ 169 h 169"/>
                  <a:gd name="T12" fmla="*/ 1 w 361"/>
                  <a:gd name="T13" fmla="*/ 0 h 1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1" h="169">
                    <a:moveTo>
                      <a:pt x="1" y="0"/>
                    </a:moveTo>
                    <a:cubicBezTo>
                      <a:pt x="348" y="0"/>
                      <a:pt x="348" y="0"/>
                      <a:pt x="348" y="0"/>
                    </a:cubicBezTo>
                    <a:cubicBezTo>
                      <a:pt x="355" y="0"/>
                      <a:pt x="361" y="6"/>
                      <a:pt x="361" y="13"/>
                    </a:cubicBezTo>
                    <a:cubicBezTo>
                      <a:pt x="361" y="157"/>
                      <a:pt x="361" y="157"/>
                      <a:pt x="361" y="157"/>
                    </a:cubicBezTo>
                    <a:cubicBezTo>
                      <a:pt x="361" y="164"/>
                      <a:pt x="355" y="169"/>
                      <a:pt x="348" y="169"/>
                    </a:cubicBezTo>
                    <a:cubicBezTo>
                      <a:pt x="0" y="169"/>
                      <a:pt x="0" y="169"/>
                      <a:pt x="0" y="169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56" name="Rectangle 1317">
                <a:extLst>
                  <a:ext uri="{FF2B5EF4-FFF2-40B4-BE49-F238E27FC236}">
                    <a16:creationId xmlns:a16="http://schemas.microsoft.com/office/drawing/2014/main" id="{A82C9309-0769-9E65-20C6-D0AADFB703C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78678" y="8876834"/>
                <a:ext cx="5296845" cy="2339984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57" name="Rectangle 1318">
                <a:extLst>
                  <a:ext uri="{FF2B5EF4-FFF2-40B4-BE49-F238E27FC236}">
                    <a16:creationId xmlns:a16="http://schemas.microsoft.com/office/drawing/2014/main" id="{AAF014EC-71B9-F668-70A3-6FC53BB2AA7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49275" y="8876834"/>
                <a:ext cx="5478945" cy="23399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pic>
            <p:nvPicPr>
              <p:cNvPr id="58" name="Picture 57">
                <a:extLst>
                  <a:ext uri="{FF2B5EF4-FFF2-40B4-BE49-F238E27FC236}">
                    <a16:creationId xmlns:a16="http://schemas.microsoft.com/office/drawing/2014/main" id="{5B312371-CC41-DE46-6410-0E1F85BFD88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71020" y="8660250"/>
                <a:ext cx="1451329" cy="2784858"/>
              </a:xfrm>
              <a:prstGeom prst="rect">
                <a:avLst/>
              </a:prstGeom>
            </p:spPr>
          </p:pic>
        </p:grp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5D0C1294-C104-94C5-2A7D-ADABDFF01827}"/>
                </a:ext>
              </a:extLst>
            </p:cNvPr>
            <p:cNvGrpSpPr/>
            <p:nvPr/>
          </p:nvGrpSpPr>
          <p:grpSpPr>
            <a:xfrm>
              <a:off x="13588936" y="1981200"/>
              <a:ext cx="6597738" cy="3361571"/>
              <a:chOff x="2121370" y="5565458"/>
              <a:chExt cx="9164557" cy="4669375"/>
            </a:xfrm>
          </p:grpSpPr>
          <p:sp>
            <p:nvSpPr>
              <p:cNvPr id="48" name="Freeform 238">
                <a:extLst>
                  <a:ext uri="{FF2B5EF4-FFF2-40B4-BE49-F238E27FC236}">
                    <a16:creationId xmlns:a16="http://schemas.microsoft.com/office/drawing/2014/main" id="{7096F050-5226-2974-8C1B-9B2C8CD3AF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1370" y="6934200"/>
                <a:ext cx="3102482" cy="2230865"/>
              </a:xfrm>
              <a:custGeom>
                <a:avLst/>
                <a:gdLst>
                  <a:gd name="connsiteX0" fmla="*/ 203742 w 3102482"/>
                  <a:gd name="connsiteY0" fmla="*/ 0 h 2230865"/>
                  <a:gd name="connsiteX1" fmla="*/ 2225470 w 3102482"/>
                  <a:gd name="connsiteY1" fmla="*/ 0 h 2230865"/>
                  <a:gd name="connsiteX2" fmla="*/ 3102482 w 3102482"/>
                  <a:gd name="connsiteY2" fmla="*/ 592187 h 2230865"/>
                  <a:gd name="connsiteX3" fmla="*/ 1466986 w 3102482"/>
                  <a:gd name="connsiteY3" fmla="*/ 2230865 h 2230865"/>
                  <a:gd name="connsiteX4" fmla="*/ 1466986 w 3102482"/>
                  <a:gd name="connsiteY4" fmla="*/ 1037378 h 2230865"/>
                  <a:gd name="connsiteX5" fmla="*/ 756150 w 3102482"/>
                  <a:gd name="connsiteY5" fmla="*/ 1037378 h 2230865"/>
                  <a:gd name="connsiteX6" fmla="*/ 98451 w 3102482"/>
                  <a:gd name="connsiteY6" fmla="*/ 610016 h 2230865"/>
                  <a:gd name="connsiteX7" fmla="*/ 44995 w 3102482"/>
                  <a:gd name="connsiteY7" fmla="*/ 503039 h 2230865"/>
                  <a:gd name="connsiteX8" fmla="*/ 170059 w 3102482"/>
                  <a:gd name="connsiteY8" fmla="*/ 12112 h 22308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102482" h="2230865">
                    <a:moveTo>
                      <a:pt x="203742" y="0"/>
                    </a:moveTo>
                    <a:lnTo>
                      <a:pt x="2225470" y="0"/>
                    </a:lnTo>
                    <a:lnTo>
                      <a:pt x="3102482" y="592187"/>
                    </a:lnTo>
                    <a:lnTo>
                      <a:pt x="1466986" y="2230865"/>
                    </a:lnTo>
                    <a:lnTo>
                      <a:pt x="1466986" y="1037378"/>
                    </a:lnTo>
                    <a:lnTo>
                      <a:pt x="756150" y="1037378"/>
                    </a:lnTo>
                    <a:cubicBezTo>
                      <a:pt x="507325" y="1037378"/>
                      <a:pt x="240682" y="859357"/>
                      <a:pt x="98451" y="610016"/>
                    </a:cubicBezTo>
                    <a:cubicBezTo>
                      <a:pt x="62814" y="574357"/>
                      <a:pt x="44995" y="538698"/>
                      <a:pt x="44995" y="503039"/>
                    </a:cubicBezTo>
                    <a:cubicBezTo>
                      <a:pt x="-48314" y="289289"/>
                      <a:pt x="8363" y="95598"/>
                      <a:pt x="170059" y="12112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900"/>
              </a:p>
            </p:txBody>
          </p:sp>
          <p:sp>
            <p:nvSpPr>
              <p:cNvPr id="49" name="Freeform 211">
                <a:extLst>
                  <a:ext uri="{FF2B5EF4-FFF2-40B4-BE49-F238E27FC236}">
                    <a16:creationId xmlns:a16="http://schemas.microsoft.com/office/drawing/2014/main" id="{3CDE815B-2DD7-AFE2-7DD5-7FAB5B9553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06533" y="7546677"/>
                <a:ext cx="9079394" cy="2688156"/>
              </a:xfrm>
              <a:custGeom>
                <a:avLst/>
                <a:gdLst>
                  <a:gd name="T0" fmla="*/ 511 w 511"/>
                  <a:gd name="T1" fmla="*/ 151 h 151"/>
                  <a:gd name="T2" fmla="*/ 89 w 511"/>
                  <a:gd name="T3" fmla="*/ 151 h 151"/>
                  <a:gd name="T4" fmla="*/ 48 w 511"/>
                  <a:gd name="T5" fmla="*/ 122 h 151"/>
                  <a:gd name="T6" fmla="*/ 0 w 511"/>
                  <a:gd name="T7" fmla="*/ 0 h 151"/>
                  <a:gd name="T8" fmla="*/ 1 w 511"/>
                  <a:gd name="T9" fmla="*/ 0 h 151"/>
                  <a:gd name="T10" fmla="*/ 38 w 511"/>
                  <a:gd name="T11" fmla="*/ 23 h 151"/>
                  <a:gd name="T12" fmla="*/ 394 w 511"/>
                  <a:gd name="T13" fmla="*/ 23 h 151"/>
                  <a:gd name="T14" fmla="*/ 511 w 511"/>
                  <a:gd name="T15" fmla="*/ 150 h 151"/>
                  <a:gd name="T16" fmla="*/ 511 w 511"/>
                  <a:gd name="T17" fmla="*/ 151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11" h="151">
                    <a:moveTo>
                      <a:pt x="511" y="151"/>
                    </a:moveTo>
                    <a:cubicBezTo>
                      <a:pt x="89" y="151"/>
                      <a:pt x="89" y="151"/>
                      <a:pt x="89" y="151"/>
                    </a:cubicBezTo>
                    <a:cubicBezTo>
                      <a:pt x="73" y="151"/>
                      <a:pt x="55" y="138"/>
                      <a:pt x="48" y="122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9" y="13"/>
                      <a:pt x="24" y="23"/>
                      <a:pt x="38" y="23"/>
                    </a:cubicBezTo>
                    <a:cubicBezTo>
                      <a:pt x="394" y="23"/>
                      <a:pt x="394" y="23"/>
                      <a:pt x="394" y="23"/>
                    </a:cubicBezTo>
                    <a:cubicBezTo>
                      <a:pt x="454" y="23"/>
                      <a:pt x="511" y="90"/>
                      <a:pt x="511" y="150"/>
                    </a:cubicBezTo>
                    <a:lnTo>
                      <a:pt x="511" y="15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50" name="Oval 277">
                <a:extLst>
                  <a:ext uri="{FF2B5EF4-FFF2-40B4-BE49-F238E27FC236}">
                    <a16:creationId xmlns:a16="http://schemas.microsoft.com/office/drawing/2014/main" id="{3559AF60-39F7-B390-1DD1-2115C0157F0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800000">
                <a:off x="3501947" y="5565458"/>
                <a:ext cx="2188943" cy="2230231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</p:grp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8BD6CDED-4D48-8F60-B72E-C310E6B8EF1A}"/>
                </a:ext>
              </a:extLst>
            </p:cNvPr>
            <p:cNvSpPr txBox="1"/>
            <p:nvPr/>
          </p:nvSpPr>
          <p:spPr>
            <a:xfrm>
              <a:off x="15068129" y="2283601"/>
              <a:ext cx="589076" cy="10556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50" b="1">
                  <a:solidFill>
                    <a:schemeClr val="bg1"/>
                  </a:solidFill>
                  <a:latin typeface="Lato Black" charset="0"/>
                  <a:ea typeface="Lato Black" charset="0"/>
                  <a:cs typeface="Lato Black" charset="0"/>
                </a:rPr>
                <a:t>4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A9D3320C-8017-B2B0-C51B-7C0EA47DC6F2}"/>
                </a:ext>
              </a:extLst>
            </p:cNvPr>
            <p:cNvSpPr txBox="1"/>
            <p:nvPr/>
          </p:nvSpPr>
          <p:spPr>
            <a:xfrm>
              <a:off x="14124455" y="4113145"/>
              <a:ext cx="3447582" cy="9630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>
                  <a:solidFill>
                    <a:schemeClr val="bg1"/>
                  </a:solidFill>
                  <a:latin typeface="Lato Black" charset="0"/>
                  <a:ea typeface="Lato Black" charset="0"/>
                  <a:cs typeface="Lato Black" charset="0"/>
                </a:rPr>
                <a:t>BƯỚC 4</a:t>
              </a:r>
            </a:p>
          </p:txBody>
        </p: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863608AF-DAC0-DD4D-B314-D125FC8348B6}"/>
                </a:ext>
              </a:extLst>
            </p:cNvPr>
            <p:cNvGrpSpPr/>
            <p:nvPr/>
          </p:nvGrpSpPr>
          <p:grpSpPr>
            <a:xfrm rot="5400000">
              <a:off x="17052361" y="7189182"/>
              <a:ext cx="7851048" cy="3663836"/>
              <a:chOff x="5533753" y="8648545"/>
              <a:chExt cx="5992615" cy="2796563"/>
            </a:xfrm>
          </p:grpSpPr>
          <p:sp>
            <p:nvSpPr>
              <p:cNvPr id="44" name="Freeform 1316">
                <a:extLst>
                  <a:ext uri="{FF2B5EF4-FFF2-40B4-BE49-F238E27FC236}">
                    <a16:creationId xmlns:a16="http://schemas.microsoft.com/office/drawing/2014/main" id="{A8098E35-9531-03B9-896C-C97FEFC6138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33753" y="8648545"/>
                <a:ext cx="5992615" cy="2796563"/>
              </a:xfrm>
              <a:custGeom>
                <a:avLst/>
                <a:gdLst>
                  <a:gd name="T0" fmla="*/ 1 w 361"/>
                  <a:gd name="T1" fmla="*/ 0 h 169"/>
                  <a:gd name="T2" fmla="*/ 348 w 361"/>
                  <a:gd name="T3" fmla="*/ 0 h 169"/>
                  <a:gd name="T4" fmla="*/ 361 w 361"/>
                  <a:gd name="T5" fmla="*/ 13 h 169"/>
                  <a:gd name="T6" fmla="*/ 361 w 361"/>
                  <a:gd name="T7" fmla="*/ 157 h 169"/>
                  <a:gd name="T8" fmla="*/ 348 w 361"/>
                  <a:gd name="T9" fmla="*/ 169 h 169"/>
                  <a:gd name="T10" fmla="*/ 0 w 361"/>
                  <a:gd name="T11" fmla="*/ 169 h 169"/>
                  <a:gd name="T12" fmla="*/ 1 w 361"/>
                  <a:gd name="T13" fmla="*/ 0 h 1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1" h="169">
                    <a:moveTo>
                      <a:pt x="1" y="0"/>
                    </a:moveTo>
                    <a:cubicBezTo>
                      <a:pt x="348" y="0"/>
                      <a:pt x="348" y="0"/>
                      <a:pt x="348" y="0"/>
                    </a:cubicBezTo>
                    <a:cubicBezTo>
                      <a:pt x="355" y="0"/>
                      <a:pt x="361" y="6"/>
                      <a:pt x="361" y="13"/>
                    </a:cubicBezTo>
                    <a:cubicBezTo>
                      <a:pt x="361" y="157"/>
                      <a:pt x="361" y="157"/>
                      <a:pt x="361" y="157"/>
                    </a:cubicBezTo>
                    <a:cubicBezTo>
                      <a:pt x="361" y="164"/>
                      <a:pt x="355" y="169"/>
                      <a:pt x="348" y="169"/>
                    </a:cubicBezTo>
                    <a:cubicBezTo>
                      <a:pt x="0" y="169"/>
                      <a:pt x="0" y="169"/>
                      <a:pt x="0" y="169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45" name="Rectangle 1317">
                <a:extLst>
                  <a:ext uri="{FF2B5EF4-FFF2-40B4-BE49-F238E27FC236}">
                    <a16:creationId xmlns:a16="http://schemas.microsoft.com/office/drawing/2014/main" id="{A3649221-AB87-F05F-B30E-5D54C0B83FA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78678" y="8876834"/>
                <a:ext cx="5296845" cy="2339984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46" name="Rectangle 1318">
                <a:extLst>
                  <a:ext uri="{FF2B5EF4-FFF2-40B4-BE49-F238E27FC236}">
                    <a16:creationId xmlns:a16="http://schemas.microsoft.com/office/drawing/2014/main" id="{3A51FD2D-D60D-2B48-5ADA-17AE46E49F0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49275" y="8876834"/>
                <a:ext cx="5478945" cy="23399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pic>
            <p:nvPicPr>
              <p:cNvPr id="47" name="Picture 46">
                <a:extLst>
                  <a:ext uri="{FF2B5EF4-FFF2-40B4-BE49-F238E27FC236}">
                    <a16:creationId xmlns:a16="http://schemas.microsoft.com/office/drawing/2014/main" id="{021E110B-4C65-7F60-7839-AE80C2DD0A2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71020" y="8660250"/>
                <a:ext cx="1451329" cy="2784858"/>
              </a:xfrm>
              <a:prstGeom prst="rect">
                <a:avLst/>
              </a:prstGeom>
            </p:spPr>
          </p:pic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781240EB-2FF1-2BB4-BE47-8337CBCAC83E}"/>
                </a:ext>
              </a:extLst>
            </p:cNvPr>
            <p:cNvGrpSpPr/>
            <p:nvPr/>
          </p:nvGrpSpPr>
          <p:grpSpPr>
            <a:xfrm>
              <a:off x="16949115" y="1992860"/>
              <a:ext cx="6597738" cy="3361571"/>
              <a:chOff x="2121370" y="5565458"/>
              <a:chExt cx="9164557" cy="4669375"/>
            </a:xfrm>
          </p:grpSpPr>
          <p:sp>
            <p:nvSpPr>
              <p:cNvPr id="37" name="Freeform 227">
                <a:extLst>
                  <a:ext uri="{FF2B5EF4-FFF2-40B4-BE49-F238E27FC236}">
                    <a16:creationId xmlns:a16="http://schemas.microsoft.com/office/drawing/2014/main" id="{E35A4E0C-CB46-0C60-DD70-DEA4F14B04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1370" y="6934200"/>
                <a:ext cx="3102482" cy="2230865"/>
              </a:xfrm>
              <a:custGeom>
                <a:avLst/>
                <a:gdLst>
                  <a:gd name="connsiteX0" fmla="*/ 203742 w 3102482"/>
                  <a:gd name="connsiteY0" fmla="*/ 0 h 2230865"/>
                  <a:gd name="connsiteX1" fmla="*/ 2225470 w 3102482"/>
                  <a:gd name="connsiteY1" fmla="*/ 0 h 2230865"/>
                  <a:gd name="connsiteX2" fmla="*/ 3102482 w 3102482"/>
                  <a:gd name="connsiteY2" fmla="*/ 592187 h 2230865"/>
                  <a:gd name="connsiteX3" fmla="*/ 1466986 w 3102482"/>
                  <a:gd name="connsiteY3" fmla="*/ 2230865 h 2230865"/>
                  <a:gd name="connsiteX4" fmla="*/ 1466986 w 3102482"/>
                  <a:gd name="connsiteY4" fmla="*/ 1037378 h 2230865"/>
                  <a:gd name="connsiteX5" fmla="*/ 756150 w 3102482"/>
                  <a:gd name="connsiteY5" fmla="*/ 1037378 h 2230865"/>
                  <a:gd name="connsiteX6" fmla="*/ 98451 w 3102482"/>
                  <a:gd name="connsiteY6" fmla="*/ 610016 h 2230865"/>
                  <a:gd name="connsiteX7" fmla="*/ 44995 w 3102482"/>
                  <a:gd name="connsiteY7" fmla="*/ 503039 h 2230865"/>
                  <a:gd name="connsiteX8" fmla="*/ 170059 w 3102482"/>
                  <a:gd name="connsiteY8" fmla="*/ 12112 h 22308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102482" h="2230865">
                    <a:moveTo>
                      <a:pt x="203742" y="0"/>
                    </a:moveTo>
                    <a:lnTo>
                      <a:pt x="2225470" y="0"/>
                    </a:lnTo>
                    <a:lnTo>
                      <a:pt x="3102482" y="592187"/>
                    </a:lnTo>
                    <a:lnTo>
                      <a:pt x="1466986" y="2230865"/>
                    </a:lnTo>
                    <a:lnTo>
                      <a:pt x="1466986" y="1037378"/>
                    </a:lnTo>
                    <a:lnTo>
                      <a:pt x="756150" y="1037378"/>
                    </a:lnTo>
                    <a:cubicBezTo>
                      <a:pt x="507325" y="1037378"/>
                      <a:pt x="240682" y="859357"/>
                      <a:pt x="98451" y="610016"/>
                    </a:cubicBezTo>
                    <a:cubicBezTo>
                      <a:pt x="62814" y="574357"/>
                      <a:pt x="44995" y="538698"/>
                      <a:pt x="44995" y="503039"/>
                    </a:cubicBezTo>
                    <a:cubicBezTo>
                      <a:pt x="-48314" y="289289"/>
                      <a:pt x="8363" y="95598"/>
                      <a:pt x="170059" y="12112"/>
                    </a:cubicBezTo>
                    <a:close/>
                  </a:path>
                </a:pathLst>
              </a:custGeom>
              <a:solidFill>
                <a:schemeClr val="accent3">
                  <a:lumMod val="75000"/>
                </a:schemeClr>
              </a:solidFill>
              <a:ln>
                <a:noFill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900"/>
              </a:p>
            </p:txBody>
          </p:sp>
          <p:sp>
            <p:nvSpPr>
              <p:cNvPr id="38" name="Freeform 211">
                <a:extLst>
                  <a:ext uri="{FF2B5EF4-FFF2-40B4-BE49-F238E27FC236}">
                    <a16:creationId xmlns:a16="http://schemas.microsoft.com/office/drawing/2014/main" id="{51D2E3E5-F3E0-AD9E-B18A-FC35913523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06533" y="7546677"/>
                <a:ext cx="9079394" cy="2688156"/>
              </a:xfrm>
              <a:custGeom>
                <a:avLst/>
                <a:gdLst>
                  <a:gd name="T0" fmla="*/ 511 w 511"/>
                  <a:gd name="T1" fmla="*/ 151 h 151"/>
                  <a:gd name="T2" fmla="*/ 89 w 511"/>
                  <a:gd name="T3" fmla="*/ 151 h 151"/>
                  <a:gd name="T4" fmla="*/ 48 w 511"/>
                  <a:gd name="T5" fmla="*/ 122 h 151"/>
                  <a:gd name="T6" fmla="*/ 0 w 511"/>
                  <a:gd name="T7" fmla="*/ 0 h 151"/>
                  <a:gd name="T8" fmla="*/ 1 w 511"/>
                  <a:gd name="T9" fmla="*/ 0 h 151"/>
                  <a:gd name="T10" fmla="*/ 38 w 511"/>
                  <a:gd name="T11" fmla="*/ 23 h 151"/>
                  <a:gd name="T12" fmla="*/ 394 w 511"/>
                  <a:gd name="T13" fmla="*/ 23 h 151"/>
                  <a:gd name="T14" fmla="*/ 511 w 511"/>
                  <a:gd name="T15" fmla="*/ 150 h 151"/>
                  <a:gd name="T16" fmla="*/ 511 w 511"/>
                  <a:gd name="T17" fmla="*/ 151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11" h="151">
                    <a:moveTo>
                      <a:pt x="511" y="151"/>
                    </a:moveTo>
                    <a:cubicBezTo>
                      <a:pt x="89" y="151"/>
                      <a:pt x="89" y="151"/>
                      <a:pt x="89" y="151"/>
                    </a:cubicBezTo>
                    <a:cubicBezTo>
                      <a:pt x="73" y="151"/>
                      <a:pt x="55" y="138"/>
                      <a:pt x="48" y="122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9" y="13"/>
                      <a:pt x="24" y="23"/>
                      <a:pt x="38" y="23"/>
                    </a:cubicBezTo>
                    <a:cubicBezTo>
                      <a:pt x="394" y="23"/>
                      <a:pt x="394" y="23"/>
                      <a:pt x="394" y="23"/>
                    </a:cubicBezTo>
                    <a:cubicBezTo>
                      <a:pt x="454" y="23"/>
                      <a:pt x="511" y="90"/>
                      <a:pt x="511" y="150"/>
                    </a:cubicBezTo>
                    <a:lnTo>
                      <a:pt x="511" y="15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39" name="Oval 277">
                <a:extLst>
                  <a:ext uri="{FF2B5EF4-FFF2-40B4-BE49-F238E27FC236}">
                    <a16:creationId xmlns:a16="http://schemas.microsoft.com/office/drawing/2014/main" id="{99D712C7-91C7-1265-4BED-CFCCD482359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800000">
                <a:off x="3501947" y="5565458"/>
                <a:ext cx="2188943" cy="2230231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</p:grp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222630C2-C7D1-54F6-4C4E-73541D636FF5}"/>
                </a:ext>
              </a:extLst>
            </p:cNvPr>
            <p:cNvSpPr txBox="1"/>
            <p:nvPr/>
          </p:nvSpPr>
          <p:spPr>
            <a:xfrm>
              <a:off x="18441453" y="2301944"/>
              <a:ext cx="589076" cy="10556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50" b="1">
                  <a:solidFill>
                    <a:schemeClr val="bg1"/>
                  </a:solidFill>
                  <a:latin typeface="Lato Black" charset="0"/>
                  <a:ea typeface="Lato Black" charset="0"/>
                  <a:cs typeface="Lato Black" charset="0"/>
                </a:rPr>
                <a:t>5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30BC9338-AADB-9858-E201-AFECC5B66AAD}"/>
                </a:ext>
              </a:extLst>
            </p:cNvPr>
            <p:cNvSpPr txBox="1"/>
            <p:nvPr/>
          </p:nvSpPr>
          <p:spPr>
            <a:xfrm>
              <a:off x="17923955" y="4113145"/>
              <a:ext cx="4937100" cy="9630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>
                  <a:solidFill>
                    <a:schemeClr val="bg1"/>
                  </a:solidFill>
                  <a:latin typeface="Lato Black" charset="0"/>
                  <a:ea typeface="Lato Black" charset="0"/>
                  <a:cs typeface="Lato Black" charset="0"/>
                </a:rPr>
                <a:t>BƯỚC 5</a:t>
              </a:r>
            </a:p>
          </p:txBody>
        </p:sp>
        <p:sp>
          <p:nvSpPr>
            <p:cNvPr id="27" name="Freeform 217">
              <a:extLst>
                <a:ext uri="{FF2B5EF4-FFF2-40B4-BE49-F238E27FC236}">
                  <a16:creationId xmlns:a16="http://schemas.microsoft.com/office/drawing/2014/main" id="{20162F61-23CC-1821-A8C1-A823A7AC8D5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>
              <a:off x="1704320" y="1958770"/>
              <a:ext cx="1521108" cy="1183701"/>
            </a:xfrm>
            <a:custGeom>
              <a:avLst/>
              <a:gdLst>
                <a:gd name="connsiteX0" fmla="*/ 733177 w 1521108"/>
                <a:gd name="connsiteY0" fmla="*/ 1183701 h 1183701"/>
                <a:gd name="connsiteX1" fmla="*/ 7166 w 1521108"/>
                <a:gd name="connsiteY1" fmla="*/ 693391 h 1183701"/>
                <a:gd name="connsiteX2" fmla="*/ 0 w 1521108"/>
                <a:gd name="connsiteY2" fmla="*/ 669873 h 1183701"/>
                <a:gd name="connsiteX3" fmla="*/ 36194 w 1521108"/>
                <a:gd name="connsiteY3" fmla="*/ 737813 h 1183701"/>
                <a:gd name="connsiteX4" fmla="*/ 689559 w 1521108"/>
                <a:gd name="connsiteY4" fmla="*/ 1091757 h 1183701"/>
                <a:gd name="connsiteX5" fmla="*/ 1477490 w 1521108"/>
                <a:gd name="connsiteY5" fmla="*/ 288964 h 1183701"/>
                <a:gd name="connsiteX6" fmla="*/ 1461482 w 1521108"/>
                <a:gd name="connsiteY6" fmla="*/ 127174 h 1183701"/>
                <a:gd name="connsiteX7" fmla="*/ 1422736 w 1521108"/>
                <a:gd name="connsiteY7" fmla="*/ 0 h 1183701"/>
                <a:gd name="connsiteX8" fmla="*/ 1459189 w 1521108"/>
                <a:gd name="connsiteY8" fmla="*/ 68425 h 1183701"/>
                <a:gd name="connsiteX9" fmla="*/ 1521108 w 1521108"/>
                <a:gd name="connsiteY9" fmla="*/ 380908 h 1183701"/>
                <a:gd name="connsiteX10" fmla="*/ 733177 w 1521108"/>
                <a:gd name="connsiteY10" fmla="*/ 1183701 h 11837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521108" h="1183701">
                  <a:moveTo>
                    <a:pt x="733177" y="1183701"/>
                  </a:moveTo>
                  <a:cubicBezTo>
                    <a:pt x="406806" y="1183701"/>
                    <a:pt x="126780" y="981526"/>
                    <a:pt x="7166" y="693391"/>
                  </a:cubicBezTo>
                  <a:lnTo>
                    <a:pt x="0" y="669873"/>
                  </a:lnTo>
                  <a:lnTo>
                    <a:pt x="36194" y="737813"/>
                  </a:lnTo>
                  <a:cubicBezTo>
                    <a:pt x="177791" y="951357"/>
                    <a:pt x="417583" y="1091757"/>
                    <a:pt x="689559" y="1091757"/>
                  </a:cubicBezTo>
                  <a:cubicBezTo>
                    <a:pt x="1124721" y="1091757"/>
                    <a:pt x="1477490" y="732334"/>
                    <a:pt x="1477490" y="288964"/>
                  </a:cubicBezTo>
                  <a:cubicBezTo>
                    <a:pt x="1477490" y="233543"/>
                    <a:pt x="1471978" y="179433"/>
                    <a:pt x="1461482" y="127174"/>
                  </a:cubicBezTo>
                  <a:lnTo>
                    <a:pt x="1422736" y="0"/>
                  </a:lnTo>
                  <a:lnTo>
                    <a:pt x="1459189" y="68425"/>
                  </a:lnTo>
                  <a:cubicBezTo>
                    <a:pt x="1499060" y="164470"/>
                    <a:pt x="1521108" y="270066"/>
                    <a:pt x="1521108" y="380908"/>
                  </a:cubicBezTo>
                  <a:cubicBezTo>
                    <a:pt x="1521108" y="824278"/>
                    <a:pt x="1168339" y="1183701"/>
                    <a:pt x="733177" y="1183701"/>
                  </a:cubicBezTo>
                  <a:close/>
                </a:path>
              </a:pathLst>
            </a:cu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900"/>
            </a:p>
          </p:txBody>
        </p:sp>
        <p:sp>
          <p:nvSpPr>
            <p:cNvPr id="28" name="Freeform 218">
              <a:extLst>
                <a:ext uri="{FF2B5EF4-FFF2-40B4-BE49-F238E27FC236}">
                  <a16:creationId xmlns:a16="http://schemas.microsoft.com/office/drawing/2014/main" id="{0B69EBB5-EEDD-7539-BB44-EB56A09A9A4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>
              <a:off x="5992797" y="2001631"/>
              <a:ext cx="1521108" cy="1183701"/>
            </a:xfrm>
            <a:custGeom>
              <a:avLst/>
              <a:gdLst>
                <a:gd name="connsiteX0" fmla="*/ 733177 w 1521108"/>
                <a:gd name="connsiteY0" fmla="*/ 1183701 h 1183701"/>
                <a:gd name="connsiteX1" fmla="*/ 7166 w 1521108"/>
                <a:gd name="connsiteY1" fmla="*/ 693391 h 1183701"/>
                <a:gd name="connsiteX2" fmla="*/ 0 w 1521108"/>
                <a:gd name="connsiteY2" fmla="*/ 669873 h 1183701"/>
                <a:gd name="connsiteX3" fmla="*/ 36194 w 1521108"/>
                <a:gd name="connsiteY3" fmla="*/ 737813 h 1183701"/>
                <a:gd name="connsiteX4" fmla="*/ 689559 w 1521108"/>
                <a:gd name="connsiteY4" fmla="*/ 1091757 h 1183701"/>
                <a:gd name="connsiteX5" fmla="*/ 1477490 w 1521108"/>
                <a:gd name="connsiteY5" fmla="*/ 288964 h 1183701"/>
                <a:gd name="connsiteX6" fmla="*/ 1461482 w 1521108"/>
                <a:gd name="connsiteY6" fmla="*/ 127174 h 1183701"/>
                <a:gd name="connsiteX7" fmla="*/ 1422736 w 1521108"/>
                <a:gd name="connsiteY7" fmla="*/ 0 h 1183701"/>
                <a:gd name="connsiteX8" fmla="*/ 1459189 w 1521108"/>
                <a:gd name="connsiteY8" fmla="*/ 68425 h 1183701"/>
                <a:gd name="connsiteX9" fmla="*/ 1521108 w 1521108"/>
                <a:gd name="connsiteY9" fmla="*/ 380908 h 1183701"/>
                <a:gd name="connsiteX10" fmla="*/ 733177 w 1521108"/>
                <a:gd name="connsiteY10" fmla="*/ 1183701 h 11837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521108" h="1183701">
                  <a:moveTo>
                    <a:pt x="733177" y="1183701"/>
                  </a:moveTo>
                  <a:cubicBezTo>
                    <a:pt x="406806" y="1183701"/>
                    <a:pt x="126780" y="981526"/>
                    <a:pt x="7166" y="693391"/>
                  </a:cubicBezTo>
                  <a:lnTo>
                    <a:pt x="0" y="669873"/>
                  </a:lnTo>
                  <a:lnTo>
                    <a:pt x="36194" y="737813"/>
                  </a:lnTo>
                  <a:cubicBezTo>
                    <a:pt x="177791" y="951357"/>
                    <a:pt x="417583" y="1091757"/>
                    <a:pt x="689559" y="1091757"/>
                  </a:cubicBezTo>
                  <a:cubicBezTo>
                    <a:pt x="1124721" y="1091757"/>
                    <a:pt x="1477490" y="732334"/>
                    <a:pt x="1477490" y="288964"/>
                  </a:cubicBezTo>
                  <a:cubicBezTo>
                    <a:pt x="1477490" y="233543"/>
                    <a:pt x="1471978" y="179433"/>
                    <a:pt x="1461482" y="127174"/>
                  </a:cubicBezTo>
                  <a:lnTo>
                    <a:pt x="1422736" y="0"/>
                  </a:lnTo>
                  <a:lnTo>
                    <a:pt x="1459189" y="68425"/>
                  </a:lnTo>
                  <a:cubicBezTo>
                    <a:pt x="1499060" y="164470"/>
                    <a:pt x="1521108" y="270066"/>
                    <a:pt x="1521108" y="380908"/>
                  </a:cubicBezTo>
                  <a:cubicBezTo>
                    <a:pt x="1521108" y="824278"/>
                    <a:pt x="1168339" y="1183701"/>
                    <a:pt x="733177" y="1183701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900"/>
            </a:p>
          </p:txBody>
        </p:sp>
        <p:sp>
          <p:nvSpPr>
            <p:cNvPr id="29" name="Freeform 219">
              <a:extLst>
                <a:ext uri="{FF2B5EF4-FFF2-40B4-BE49-F238E27FC236}">
                  <a16:creationId xmlns:a16="http://schemas.microsoft.com/office/drawing/2014/main" id="{98A1B8D3-FEA3-A892-EAC9-A6768C973F1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>
              <a:off x="10311122" y="1978673"/>
              <a:ext cx="1521108" cy="1183701"/>
            </a:xfrm>
            <a:custGeom>
              <a:avLst/>
              <a:gdLst>
                <a:gd name="connsiteX0" fmla="*/ 733177 w 1521108"/>
                <a:gd name="connsiteY0" fmla="*/ 1183701 h 1183701"/>
                <a:gd name="connsiteX1" fmla="*/ 7166 w 1521108"/>
                <a:gd name="connsiteY1" fmla="*/ 693391 h 1183701"/>
                <a:gd name="connsiteX2" fmla="*/ 0 w 1521108"/>
                <a:gd name="connsiteY2" fmla="*/ 669873 h 1183701"/>
                <a:gd name="connsiteX3" fmla="*/ 36194 w 1521108"/>
                <a:gd name="connsiteY3" fmla="*/ 737813 h 1183701"/>
                <a:gd name="connsiteX4" fmla="*/ 689559 w 1521108"/>
                <a:gd name="connsiteY4" fmla="*/ 1091757 h 1183701"/>
                <a:gd name="connsiteX5" fmla="*/ 1477490 w 1521108"/>
                <a:gd name="connsiteY5" fmla="*/ 288964 h 1183701"/>
                <a:gd name="connsiteX6" fmla="*/ 1461482 w 1521108"/>
                <a:gd name="connsiteY6" fmla="*/ 127174 h 1183701"/>
                <a:gd name="connsiteX7" fmla="*/ 1422736 w 1521108"/>
                <a:gd name="connsiteY7" fmla="*/ 0 h 1183701"/>
                <a:gd name="connsiteX8" fmla="*/ 1459189 w 1521108"/>
                <a:gd name="connsiteY8" fmla="*/ 68425 h 1183701"/>
                <a:gd name="connsiteX9" fmla="*/ 1521108 w 1521108"/>
                <a:gd name="connsiteY9" fmla="*/ 380908 h 1183701"/>
                <a:gd name="connsiteX10" fmla="*/ 733177 w 1521108"/>
                <a:gd name="connsiteY10" fmla="*/ 1183701 h 11837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521108" h="1183701">
                  <a:moveTo>
                    <a:pt x="733177" y="1183701"/>
                  </a:moveTo>
                  <a:cubicBezTo>
                    <a:pt x="406806" y="1183701"/>
                    <a:pt x="126780" y="981526"/>
                    <a:pt x="7166" y="693391"/>
                  </a:cubicBezTo>
                  <a:lnTo>
                    <a:pt x="0" y="669873"/>
                  </a:lnTo>
                  <a:lnTo>
                    <a:pt x="36194" y="737813"/>
                  </a:lnTo>
                  <a:cubicBezTo>
                    <a:pt x="177791" y="951357"/>
                    <a:pt x="417583" y="1091757"/>
                    <a:pt x="689559" y="1091757"/>
                  </a:cubicBezTo>
                  <a:cubicBezTo>
                    <a:pt x="1124721" y="1091757"/>
                    <a:pt x="1477490" y="732334"/>
                    <a:pt x="1477490" y="288964"/>
                  </a:cubicBezTo>
                  <a:cubicBezTo>
                    <a:pt x="1477490" y="233543"/>
                    <a:pt x="1471978" y="179433"/>
                    <a:pt x="1461482" y="127174"/>
                  </a:cubicBezTo>
                  <a:lnTo>
                    <a:pt x="1422736" y="0"/>
                  </a:lnTo>
                  <a:lnTo>
                    <a:pt x="1459189" y="68425"/>
                  </a:lnTo>
                  <a:cubicBezTo>
                    <a:pt x="1499060" y="164470"/>
                    <a:pt x="1521108" y="270066"/>
                    <a:pt x="1521108" y="380908"/>
                  </a:cubicBezTo>
                  <a:cubicBezTo>
                    <a:pt x="1521108" y="824278"/>
                    <a:pt x="1168339" y="1183701"/>
                    <a:pt x="733177" y="1183701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900"/>
            </a:p>
          </p:txBody>
        </p:sp>
        <p:sp>
          <p:nvSpPr>
            <p:cNvPr id="30" name="Freeform 220">
              <a:extLst>
                <a:ext uri="{FF2B5EF4-FFF2-40B4-BE49-F238E27FC236}">
                  <a16:creationId xmlns:a16="http://schemas.microsoft.com/office/drawing/2014/main" id="{96FA5475-B544-A19D-03E6-0A468A50A91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>
              <a:off x="14582840" y="1970090"/>
              <a:ext cx="1521108" cy="1183701"/>
            </a:xfrm>
            <a:custGeom>
              <a:avLst/>
              <a:gdLst>
                <a:gd name="connsiteX0" fmla="*/ 733177 w 1521108"/>
                <a:gd name="connsiteY0" fmla="*/ 1183701 h 1183701"/>
                <a:gd name="connsiteX1" fmla="*/ 7166 w 1521108"/>
                <a:gd name="connsiteY1" fmla="*/ 693391 h 1183701"/>
                <a:gd name="connsiteX2" fmla="*/ 0 w 1521108"/>
                <a:gd name="connsiteY2" fmla="*/ 669873 h 1183701"/>
                <a:gd name="connsiteX3" fmla="*/ 36194 w 1521108"/>
                <a:gd name="connsiteY3" fmla="*/ 737813 h 1183701"/>
                <a:gd name="connsiteX4" fmla="*/ 689559 w 1521108"/>
                <a:gd name="connsiteY4" fmla="*/ 1091757 h 1183701"/>
                <a:gd name="connsiteX5" fmla="*/ 1477490 w 1521108"/>
                <a:gd name="connsiteY5" fmla="*/ 288964 h 1183701"/>
                <a:gd name="connsiteX6" fmla="*/ 1461482 w 1521108"/>
                <a:gd name="connsiteY6" fmla="*/ 127174 h 1183701"/>
                <a:gd name="connsiteX7" fmla="*/ 1422736 w 1521108"/>
                <a:gd name="connsiteY7" fmla="*/ 0 h 1183701"/>
                <a:gd name="connsiteX8" fmla="*/ 1459189 w 1521108"/>
                <a:gd name="connsiteY8" fmla="*/ 68425 h 1183701"/>
                <a:gd name="connsiteX9" fmla="*/ 1521108 w 1521108"/>
                <a:gd name="connsiteY9" fmla="*/ 380908 h 1183701"/>
                <a:gd name="connsiteX10" fmla="*/ 733177 w 1521108"/>
                <a:gd name="connsiteY10" fmla="*/ 1183701 h 11837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521108" h="1183701">
                  <a:moveTo>
                    <a:pt x="733177" y="1183701"/>
                  </a:moveTo>
                  <a:cubicBezTo>
                    <a:pt x="406806" y="1183701"/>
                    <a:pt x="126780" y="981526"/>
                    <a:pt x="7166" y="693391"/>
                  </a:cubicBezTo>
                  <a:lnTo>
                    <a:pt x="0" y="669873"/>
                  </a:lnTo>
                  <a:lnTo>
                    <a:pt x="36194" y="737813"/>
                  </a:lnTo>
                  <a:cubicBezTo>
                    <a:pt x="177791" y="951357"/>
                    <a:pt x="417583" y="1091757"/>
                    <a:pt x="689559" y="1091757"/>
                  </a:cubicBezTo>
                  <a:cubicBezTo>
                    <a:pt x="1124721" y="1091757"/>
                    <a:pt x="1477490" y="732334"/>
                    <a:pt x="1477490" y="288964"/>
                  </a:cubicBezTo>
                  <a:cubicBezTo>
                    <a:pt x="1477490" y="233543"/>
                    <a:pt x="1471978" y="179433"/>
                    <a:pt x="1461482" y="127174"/>
                  </a:cubicBezTo>
                  <a:lnTo>
                    <a:pt x="1422736" y="0"/>
                  </a:lnTo>
                  <a:lnTo>
                    <a:pt x="1459189" y="68425"/>
                  </a:lnTo>
                  <a:cubicBezTo>
                    <a:pt x="1499060" y="164470"/>
                    <a:pt x="1521108" y="270066"/>
                    <a:pt x="1521108" y="380908"/>
                  </a:cubicBezTo>
                  <a:cubicBezTo>
                    <a:pt x="1521108" y="824278"/>
                    <a:pt x="1168339" y="1183701"/>
                    <a:pt x="733177" y="1183701"/>
                  </a:cubicBez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900"/>
            </a:p>
          </p:txBody>
        </p:sp>
        <p:sp>
          <p:nvSpPr>
            <p:cNvPr id="31" name="Freeform 221">
              <a:extLst>
                <a:ext uri="{FF2B5EF4-FFF2-40B4-BE49-F238E27FC236}">
                  <a16:creationId xmlns:a16="http://schemas.microsoft.com/office/drawing/2014/main" id="{1B204B38-DF64-A001-6D02-8DEACF57FA2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>
              <a:off x="17943019" y="1987070"/>
              <a:ext cx="1521108" cy="1183701"/>
            </a:xfrm>
            <a:custGeom>
              <a:avLst/>
              <a:gdLst>
                <a:gd name="connsiteX0" fmla="*/ 733177 w 1521108"/>
                <a:gd name="connsiteY0" fmla="*/ 1183701 h 1183701"/>
                <a:gd name="connsiteX1" fmla="*/ 7166 w 1521108"/>
                <a:gd name="connsiteY1" fmla="*/ 693391 h 1183701"/>
                <a:gd name="connsiteX2" fmla="*/ 0 w 1521108"/>
                <a:gd name="connsiteY2" fmla="*/ 669873 h 1183701"/>
                <a:gd name="connsiteX3" fmla="*/ 36194 w 1521108"/>
                <a:gd name="connsiteY3" fmla="*/ 737813 h 1183701"/>
                <a:gd name="connsiteX4" fmla="*/ 689559 w 1521108"/>
                <a:gd name="connsiteY4" fmla="*/ 1091757 h 1183701"/>
                <a:gd name="connsiteX5" fmla="*/ 1477490 w 1521108"/>
                <a:gd name="connsiteY5" fmla="*/ 288964 h 1183701"/>
                <a:gd name="connsiteX6" fmla="*/ 1461482 w 1521108"/>
                <a:gd name="connsiteY6" fmla="*/ 127174 h 1183701"/>
                <a:gd name="connsiteX7" fmla="*/ 1422736 w 1521108"/>
                <a:gd name="connsiteY7" fmla="*/ 0 h 1183701"/>
                <a:gd name="connsiteX8" fmla="*/ 1459189 w 1521108"/>
                <a:gd name="connsiteY8" fmla="*/ 68425 h 1183701"/>
                <a:gd name="connsiteX9" fmla="*/ 1521108 w 1521108"/>
                <a:gd name="connsiteY9" fmla="*/ 380908 h 1183701"/>
                <a:gd name="connsiteX10" fmla="*/ 733177 w 1521108"/>
                <a:gd name="connsiteY10" fmla="*/ 1183701 h 11837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521108" h="1183701">
                  <a:moveTo>
                    <a:pt x="733177" y="1183701"/>
                  </a:moveTo>
                  <a:cubicBezTo>
                    <a:pt x="406806" y="1183701"/>
                    <a:pt x="126780" y="981526"/>
                    <a:pt x="7166" y="693391"/>
                  </a:cubicBezTo>
                  <a:lnTo>
                    <a:pt x="0" y="669873"/>
                  </a:lnTo>
                  <a:lnTo>
                    <a:pt x="36194" y="737813"/>
                  </a:lnTo>
                  <a:cubicBezTo>
                    <a:pt x="177791" y="951357"/>
                    <a:pt x="417583" y="1091757"/>
                    <a:pt x="689559" y="1091757"/>
                  </a:cubicBezTo>
                  <a:cubicBezTo>
                    <a:pt x="1124721" y="1091757"/>
                    <a:pt x="1477490" y="732334"/>
                    <a:pt x="1477490" y="288964"/>
                  </a:cubicBezTo>
                  <a:cubicBezTo>
                    <a:pt x="1477490" y="233543"/>
                    <a:pt x="1471978" y="179433"/>
                    <a:pt x="1461482" y="127174"/>
                  </a:cubicBezTo>
                  <a:lnTo>
                    <a:pt x="1422736" y="0"/>
                  </a:lnTo>
                  <a:lnTo>
                    <a:pt x="1459189" y="68425"/>
                  </a:lnTo>
                  <a:cubicBezTo>
                    <a:pt x="1499060" y="164470"/>
                    <a:pt x="1521108" y="270066"/>
                    <a:pt x="1521108" y="380908"/>
                  </a:cubicBezTo>
                  <a:cubicBezTo>
                    <a:pt x="1521108" y="824278"/>
                    <a:pt x="1168339" y="1183701"/>
                    <a:pt x="733177" y="118370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900"/>
            </a:p>
          </p:txBody>
        </p:sp>
        <p:sp>
          <p:nvSpPr>
            <p:cNvPr id="32" name="Freeform 222">
              <a:extLst>
                <a:ext uri="{FF2B5EF4-FFF2-40B4-BE49-F238E27FC236}">
                  <a16:creationId xmlns:a16="http://schemas.microsoft.com/office/drawing/2014/main" id="{AA5E612B-3D04-EF37-BB84-DCC3F5423C00}"/>
                </a:ext>
              </a:extLst>
            </p:cNvPr>
            <p:cNvSpPr>
              <a:spLocks/>
            </p:cNvSpPr>
            <p:nvPr/>
          </p:nvSpPr>
          <p:spPr bwMode="auto">
            <a:xfrm>
              <a:off x="782947" y="3420387"/>
              <a:ext cx="5128442" cy="1935254"/>
            </a:xfrm>
            <a:custGeom>
              <a:avLst/>
              <a:gdLst>
                <a:gd name="connsiteX0" fmla="*/ 641043 w 5128442"/>
                <a:gd name="connsiteY0" fmla="*/ 294774 h 1935254"/>
                <a:gd name="connsiteX1" fmla="*/ 899788 w 5128442"/>
                <a:gd name="connsiteY1" fmla="*/ 294774 h 1935254"/>
                <a:gd name="connsiteX2" fmla="*/ 5039829 w 5128442"/>
                <a:gd name="connsiteY2" fmla="*/ 294774 h 1935254"/>
                <a:gd name="connsiteX3" fmla="*/ 5128442 w 5128442"/>
                <a:gd name="connsiteY3" fmla="*/ 300854 h 1935254"/>
                <a:gd name="connsiteX4" fmla="*/ 5124378 w 5128442"/>
                <a:gd name="connsiteY4" fmla="*/ 300854 h 1935254"/>
                <a:gd name="connsiteX5" fmla="*/ 709593 w 5128442"/>
                <a:gd name="connsiteY5" fmla="*/ 300854 h 1935254"/>
                <a:gd name="connsiteX6" fmla="*/ 642038 w 5128442"/>
                <a:gd name="connsiteY6" fmla="*/ 295022 h 1935254"/>
                <a:gd name="connsiteX7" fmla="*/ 0 w 5128442"/>
                <a:gd name="connsiteY7" fmla="*/ 0 h 1935254"/>
                <a:gd name="connsiteX8" fmla="*/ 12792 w 5128442"/>
                <a:gd name="connsiteY8" fmla="*/ 0 h 1935254"/>
                <a:gd name="connsiteX9" fmla="*/ 284610 w 5128442"/>
                <a:gd name="connsiteY9" fmla="*/ 245437 h 1935254"/>
                <a:gd name="connsiteX10" fmla="*/ 323685 w 5128442"/>
                <a:gd name="connsiteY10" fmla="*/ 261165 h 1935254"/>
                <a:gd name="connsiteX11" fmla="*/ 332795 w 5128442"/>
                <a:gd name="connsiteY11" fmla="*/ 284364 h 1935254"/>
                <a:gd name="connsiteX12" fmla="*/ 837507 w 5128442"/>
                <a:gd name="connsiteY12" fmla="*/ 1569663 h 1935254"/>
                <a:gd name="connsiteX13" fmla="*/ 1284334 w 5128442"/>
                <a:gd name="connsiteY13" fmla="*/ 1933775 h 1935254"/>
                <a:gd name="connsiteX14" fmla="*/ 1299526 w 5128442"/>
                <a:gd name="connsiteY14" fmla="*/ 1935254 h 1935254"/>
                <a:gd name="connsiteX15" fmla="*/ 1222782 w 5128442"/>
                <a:gd name="connsiteY15" fmla="*/ 1935254 h 1935254"/>
                <a:gd name="connsiteX16" fmla="*/ 1138439 w 5128442"/>
                <a:gd name="connsiteY16" fmla="*/ 1935254 h 1935254"/>
                <a:gd name="connsiteX17" fmla="*/ 613990 w 5128442"/>
                <a:gd name="connsiteY17" fmla="*/ 1563583 h 1935254"/>
                <a:gd name="connsiteX18" fmla="*/ 0 w 5128442"/>
                <a:gd name="connsiteY18" fmla="*/ 0 h 1935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5128442" h="1935254">
                  <a:moveTo>
                    <a:pt x="641043" y="294774"/>
                  </a:moveTo>
                  <a:lnTo>
                    <a:pt x="899788" y="294774"/>
                  </a:lnTo>
                  <a:cubicBezTo>
                    <a:pt x="5039829" y="294774"/>
                    <a:pt x="5039829" y="294774"/>
                    <a:pt x="5039829" y="294774"/>
                  </a:cubicBezTo>
                  <a:lnTo>
                    <a:pt x="5128442" y="300854"/>
                  </a:lnTo>
                  <a:lnTo>
                    <a:pt x="5124378" y="300854"/>
                  </a:lnTo>
                  <a:cubicBezTo>
                    <a:pt x="4818645" y="300854"/>
                    <a:pt x="3840299" y="300854"/>
                    <a:pt x="709593" y="300854"/>
                  </a:cubicBezTo>
                  <a:cubicBezTo>
                    <a:pt x="687208" y="300854"/>
                    <a:pt x="664623" y="298852"/>
                    <a:pt x="642038" y="295022"/>
                  </a:cubicBezTo>
                  <a:close/>
                  <a:moveTo>
                    <a:pt x="0" y="0"/>
                  </a:moveTo>
                  <a:cubicBezTo>
                    <a:pt x="12792" y="0"/>
                    <a:pt x="12792" y="0"/>
                    <a:pt x="12792" y="0"/>
                  </a:cubicBezTo>
                  <a:cubicBezTo>
                    <a:pt x="76749" y="104132"/>
                    <a:pt x="175683" y="193246"/>
                    <a:pt x="284610" y="245437"/>
                  </a:cubicBezTo>
                  <a:lnTo>
                    <a:pt x="323685" y="261165"/>
                  </a:lnTo>
                  <a:lnTo>
                    <a:pt x="332795" y="284364"/>
                  </a:lnTo>
                  <a:cubicBezTo>
                    <a:pt x="417788" y="500808"/>
                    <a:pt x="568887" y="885596"/>
                    <a:pt x="837507" y="1569663"/>
                  </a:cubicBezTo>
                  <a:cubicBezTo>
                    <a:pt x="915855" y="1749091"/>
                    <a:pt x="1101931" y="1899081"/>
                    <a:pt x="1284334" y="1933775"/>
                  </a:cubicBezTo>
                  <a:lnTo>
                    <a:pt x="1299526" y="1935254"/>
                  </a:lnTo>
                  <a:lnTo>
                    <a:pt x="1222782" y="1935254"/>
                  </a:lnTo>
                  <a:cubicBezTo>
                    <a:pt x="1138439" y="1935254"/>
                    <a:pt x="1138439" y="1935254"/>
                    <a:pt x="1138439" y="1935254"/>
                  </a:cubicBezTo>
                  <a:cubicBezTo>
                    <a:pt x="933776" y="1935254"/>
                    <a:pt x="703530" y="1768643"/>
                    <a:pt x="613990" y="1563583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900"/>
            </a:p>
          </p:txBody>
        </p:sp>
        <p:sp>
          <p:nvSpPr>
            <p:cNvPr id="33" name="Freeform 223">
              <a:extLst>
                <a:ext uri="{FF2B5EF4-FFF2-40B4-BE49-F238E27FC236}">
                  <a16:creationId xmlns:a16="http://schemas.microsoft.com/office/drawing/2014/main" id="{D1E78E01-B6AC-F77E-873C-37F47E9648BC}"/>
                </a:ext>
              </a:extLst>
            </p:cNvPr>
            <p:cNvSpPr>
              <a:spLocks/>
            </p:cNvSpPr>
            <p:nvPr/>
          </p:nvSpPr>
          <p:spPr bwMode="auto">
            <a:xfrm>
              <a:off x="5065735" y="3429000"/>
              <a:ext cx="5128442" cy="1935254"/>
            </a:xfrm>
            <a:custGeom>
              <a:avLst/>
              <a:gdLst>
                <a:gd name="connsiteX0" fmla="*/ 641043 w 5128442"/>
                <a:gd name="connsiteY0" fmla="*/ 294774 h 1935254"/>
                <a:gd name="connsiteX1" fmla="*/ 899788 w 5128442"/>
                <a:gd name="connsiteY1" fmla="*/ 294774 h 1935254"/>
                <a:gd name="connsiteX2" fmla="*/ 5039829 w 5128442"/>
                <a:gd name="connsiteY2" fmla="*/ 294774 h 1935254"/>
                <a:gd name="connsiteX3" fmla="*/ 5128442 w 5128442"/>
                <a:gd name="connsiteY3" fmla="*/ 300854 h 1935254"/>
                <a:gd name="connsiteX4" fmla="*/ 5124378 w 5128442"/>
                <a:gd name="connsiteY4" fmla="*/ 300854 h 1935254"/>
                <a:gd name="connsiteX5" fmla="*/ 709593 w 5128442"/>
                <a:gd name="connsiteY5" fmla="*/ 300854 h 1935254"/>
                <a:gd name="connsiteX6" fmla="*/ 642038 w 5128442"/>
                <a:gd name="connsiteY6" fmla="*/ 295022 h 1935254"/>
                <a:gd name="connsiteX7" fmla="*/ 0 w 5128442"/>
                <a:gd name="connsiteY7" fmla="*/ 0 h 1935254"/>
                <a:gd name="connsiteX8" fmla="*/ 12792 w 5128442"/>
                <a:gd name="connsiteY8" fmla="*/ 0 h 1935254"/>
                <a:gd name="connsiteX9" fmla="*/ 284610 w 5128442"/>
                <a:gd name="connsiteY9" fmla="*/ 245437 h 1935254"/>
                <a:gd name="connsiteX10" fmla="*/ 323685 w 5128442"/>
                <a:gd name="connsiteY10" fmla="*/ 261165 h 1935254"/>
                <a:gd name="connsiteX11" fmla="*/ 332795 w 5128442"/>
                <a:gd name="connsiteY11" fmla="*/ 284364 h 1935254"/>
                <a:gd name="connsiteX12" fmla="*/ 837507 w 5128442"/>
                <a:gd name="connsiteY12" fmla="*/ 1569663 h 1935254"/>
                <a:gd name="connsiteX13" fmla="*/ 1284334 w 5128442"/>
                <a:gd name="connsiteY13" fmla="*/ 1933775 h 1935254"/>
                <a:gd name="connsiteX14" fmla="*/ 1299526 w 5128442"/>
                <a:gd name="connsiteY14" fmla="*/ 1935254 h 1935254"/>
                <a:gd name="connsiteX15" fmla="*/ 1222782 w 5128442"/>
                <a:gd name="connsiteY15" fmla="*/ 1935254 h 1935254"/>
                <a:gd name="connsiteX16" fmla="*/ 1138439 w 5128442"/>
                <a:gd name="connsiteY16" fmla="*/ 1935254 h 1935254"/>
                <a:gd name="connsiteX17" fmla="*/ 613990 w 5128442"/>
                <a:gd name="connsiteY17" fmla="*/ 1563583 h 1935254"/>
                <a:gd name="connsiteX18" fmla="*/ 0 w 5128442"/>
                <a:gd name="connsiteY18" fmla="*/ 0 h 1935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5128442" h="1935254">
                  <a:moveTo>
                    <a:pt x="641043" y="294774"/>
                  </a:moveTo>
                  <a:lnTo>
                    <a:pt x="899788" y="294774"/>
                  </a:lnTo>
                  <a:cubicBezTo>
                    <a:pt x="5039829" y="294774"/>
                    <a:pt x="5039829" y="294774"/>
                    <a:pt x="5039829" y="294774"/>
                  </a:cubicBezTo>
                  <a:lnTo>
                    <a:pt x="5128442" y="300854"/>
                  </a:lnTo>
                  <a:lnTo>
                    <a:pt x="5124378" y="300854"/>
                  </a:lnTo>
                  <a:cubicBezTo>
                    <a:pt x="4818645" y="300854"/>
                    <a:pt x="3840299" y="300854"/>
                    <a:pt x="709593" y="300854"/>
                  </a:cubicBezTo>
                  <a:cubicBezTo>
                    <a:pt x="687208" y="300854"/>
                    <a:pt x="664623" y="298852"/>
                    <a:pt x="642038" y="295022"/>
                  </a:cubicBezTo>
                  <a:close/>
                  <a:moveTo>
                    <a:pt x="0" y="0"/>
                  </a:moveTo>
                  <a:cubicBezTo>
                    <a:pt x="12792" y="0"/>
                    <a:pt x="12792" y="0"/>
                    <a:pt x="12792" y="0"/>
                  </a:cubicBezTo>
                  <a:cubicBezTo>
                    <a:pt x="76749" y="104132"/>
                    <a:pt x="175683" y="193246"/>
                    <a:pt x="284610" y="245437"/>
                  </a:cubicBezTo>
                  <a:lnTo>
                    <a:pt x="323685" y="261165"/>
                  </a:lnTo>
                  <a:lnTo>
                    <a:pt x="332795" y="284364"/>
                  </a:lnTo>
                  <a:cubicBezTo>
                    <a:pt x="417788" y="500808"/>
                    <a:pt x="568887" y="885596"/>
                    <a:pt x="837507" y="1569663"/>
                  </a:cubicBezTo>
                  <a:cubicBezTo>
                    <a:pt x="915855" y="1749091"/>
                    <a:pt x="1101931" y="1899081"/>
                    <a:pt x="1284334" y="1933775"/>
                  </a:cubicBezTo>
                  <a:lnTo>
                    <a:pt x="1299526" y="1935254"/>
                  </a:lnTo>
                  <a:lnTo>
                    <a:pt x="1222782" y="1935254"/>
                  </a:lnTo>
                  <a:cubicBezTo>
                    <a:pt x="1138439" y="1935254"/>
                    <a:pt x="1138439" y="1935254"/>
                    <a:pt x="1138439" y="1935254"/>
                  </a:cubicBezTo>
                  <a:cubicBezTo>
                    <a:pt x="933776" y="1935254"/>
                    <a:pt x="703530" y="1768643"/>
                    <a:pt x="613990" y="1563583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900"/>
            </a:p>
          </p:txBody>
        </p:sp>
        <p:sp>
          <p:nvSpPr>
            <p:cNvPr id="34" name="Freeform 224">
              <a:extLst>
                <a:ext uri="{FF2B5EF4-FFF2-40B4-BE49-F238E27FC236}">
                  <a16:creationId xmlns:a16="http://schemas.microsoft.com/office/drawing/2014/main" id="{352752E7-6CFD-7680-168C-B2B4EDF91EF8}"/>
                </a:ext>
              </a:extLst>
            </p:cNvPr>
            <p:cNvSpPr>
              <a:spLocks/>
            </p:cNvSpPr>
            <p:nvPr/>
          </p:nvSpPr>
          <p:spPr bwMode="auto">
            <a:xfrm>
              <a:off x="9386818" y="3420387"/>
              <a:ext cx="5128442" cy="1935254"/>
            </a:xfrm>
            <a:custGeom>
              <a:avLst/>
              <a:gdLst>
                <a:gd name="connsiteX0" fmla="*/ 641043 w 5128442"/>
                <a:gd name="connsiteY0" fmla="*/ 294774 h 1935254"/>
                <a:gd name="connsiteX1" fmla="*/ 899788 w 5128442"/>
                <a:gd name="connsiteY1" fmla="*/ 294774 h 1935254"/>
                <a:gd name="connsiteX2" fmla="*/ 5039829 w 5128442"/>
                <a:gd name="connsiteY2" fmla="*/ 294774 h 1935254"/>
                <a:gd name="connsiteX3" fmla="*/ 5128442 w 5128442"/>
                <a:gd name="connsiteY3" fmla="*/ 300854 h 1935254"/>
                <a:gd name="connsiteX4" fmla="*/ 5124378 w 5128442"/>
                <a:gd name="connsiteY4" fmla="*/ 300854 h 1935254"/>
                <a:gd name="connsiteX5" fmla="*/ 709593 w 5128442"/>
                <a:gd name="connsiteY5" fmla="*/ 300854 h 1935254"/>
                <a:gd name="connsiteX6" fmla="*/ 642038 w 5128442"/>
                <a:gd name="connsiteY6" fmla="*/ 295022 h 1935254"/>
                <a:gd name="connsiteX7" fmla="*/ 0 w 5128442"/>
                <a:gd name="connsiteY7" fmla="*/ 0 h 1935254"/>
                <a:gd name="connsiteX8" fmla="*/ 12792 w 5128442"/>
                <a:gd name="connsiteY8" fmla="*/ 0 h 1935254"/>
                <a:gd name="connsiteX9" fmla="*/ 284610 w 5128442"/>
                <a:gd name="connsiteY9" fmla="*/ 245437 h 1935254"/>
                <a:gd name="connsiteX10" fmla="*/ 323685 w 5128442"/>
                <a:gd name="connsiteY10" fmla="*/ 261165 h 1935254"/>
                <a:gd name="connsiteX11" fmla="*/ 332795 w 5128442"/>
                <a:gd name="connsiteY11" fmla="*/ 284364 h 1935254"/>
                <a:gd name="connsiteX12" fmla="*/ 837507 w 5128442"/>
                <a:gd name="connsiteY12" fmla="*/ 1569663 h 1935254"/>
                <a:gd name="connsiteX13" fmla="*/ 1284334 w 5128442"/>
                <a:gd name="connsiteY13" fmla="*/ 1933775 h 1935254"/>
                <a:gd name="connsiteX14" fmla="*/ 1299526 w 5128442"/>
                <a:gd name="connsiteY14" fmla="*/ 1935254 h 1935254"/>
                <a:gd name="connsiteX15" fmla="*/ 1222782 w 5128442"/>
                <a:gd name="connsiteY15" fmla="*/ 1935254 h 1935254"/>
                <a:gd name="connsiteX16" fmla="*/ 1138439 w 5128442"/>
                <a:gd name="connsiteY16" fmla="*/ 1935254 h 1935254"/>
                <a:gd name="connsiteX17" fmla="*/ 613990 w 5128442"/>
                <a:gd name="connsiteY17" fmla="*/ 1563583 h 1935254"/>
                <a:gd name="connsiteX18" fmla="*/ 0 w 5128442"/>
                <a:gd name="connsiteY18" fmla="*/ 0 h 1935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5128442" h="1935254">
                  <a:moveTo>
                    <a:pt x="641043" y="294774"/>
                  </a:moveTo>
                  <a:lnTo>
                    <a:pt x="899788" y="294774"/>
                  </a:lnTo>
                  <a:cubicBezTo>
                    <a:pt x="5039829" y="294774"/>
                    <a:pt x="5039829" y="294774"/>
                    <a:pt x="5039829" y="294774"/>
                  </a:cubicBezTo>
                  <a:lnTo>
                    <a:pt x="5128442" y="300854"/>
                  </a:lnTo>
                  <a:lnTo>
                    <a:pt x="5124378" y="300854"/>
                  </a:lnTo>
                  <a:cubicBezTo>
                    <a:pt x="4818645" y="300854"/>
                    <a:pt x="3840299" y="300854"/>
                    <a:pt x="709593" y="300854"/>
                  </a:cubicBezTo>
                  <a:cubicBezTo>
                    <a:pt x="687208" y="300854"/>
                    <a:pt x="664623" y="298852"/>
                    <a:pt x="642038" y="295022"/>
                  </a:cubicBezTo>
                  <a:close/>
                  <a:moveTo>
                    <a:pt x="0" y="0"/>
                  </a:moveTo>
                  <a:cubicBezTo>
                    <a:pt x="12792" y="0"/>
                    <a:pt x="12792" y="0"/>
                    <a:pt x="12792" y="0"/>
                  </a:cubicBezTo>
                  <a:cubicBezTo>
                    <a:pt x="76749" y="104132"/>
                    <a:pt x="175683" y="193246"/>
                    <a:pt x="284610" y="245437"/>
                  </a:cubicBezTo>
                  <a:lnTo>
                    <a:pt x="323685" y="261165"/>
                  </a:lnTo>
                  <a:lnTo>
                    <a:pt x="332795" y="284364"/>
                  </a:lnTo>
                  <a:cubicBezTo>
                    <a:pt x="417788" y="500808"/>
                    <a:pt x="568887" y="885596"/>
                    <a:pt x="837507" y="1569663"/>
                  </a:cubicBezTo>
                  <a:cubicBezTo>
                    <a:pt x="915855" y="1749091"/>
                    <a:pt x="1101931" y="1899081"/>
                    <a:pt x="1284334" y="1933775"/>
                  </a:cubicBezTo>
                  <a:lnTo>
                    <a:pt x="1299526" y="1935254"/>
                  </a:lnTo>
                  <a:lnTo>
                    <a:pt x="1222782" y="1935254"/>
                  </a:lnTo>
                  <a:cubicBezTo>
                    <a:pt x="1138439" y="1935254"/>
                    <a:pt x="1138439" y="1935254"/>
                    <a:pt x="1138439" y="1935254"/>
                  </a:cubicBezTo>
                  <a:cubicBezTo>
                    <a:pt x="933776" y="1935254"/>
                    <a:pt x="703530" y="1768643"/>
                    <a:pt x="613990" y="1563583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900"/>
            </a:p>
          </p:txBody>
        </p:sp>
        <p:sp>
          <p:nvSpPr>
            <p:cNvPr id="35" name="Freeform 225">
              <a:extLst>
                <a:ext uri="{FF2B5EF4-FFF2-40B4-BE49-F238E27FC236}">
                  <a16:creationId xmlns:a16="http://schemas.microsoft.com/office/drawing/2014/main" id="{C7BB6C7E-C479-06B3-080A-1953A8C2F393}"/>
                </a:ext>
              </a:extLst>
            </p:cNvPr>
            <p:cNvSpPr>
              <a:spLocks/>
            </p:cNvSpPr>
            <p:nvPr/>
          </p:nvSpPr>
          <p:spPr bwMode="auto">
            <a:xfrm>
              <a:off x="13637940" y="3405963"/>
              <a:ext cx="5128442" cy="1935254"/>
            </a:xfrm>
            <a:custGeom>
              <a:avLst/>
              <a:gdLst>
                <a:gd name="connsiteX0" fmla="*/ 641043 w 5128442"/>
                <a:gd name="connsiteY0" fmla="*/ 294774 h 1935254"/>
                <a:gd name="connsiteX1" fmla="*/ 899788 w 5128442"/>
                <a:gd name="connsiteY1" fmla="*/ 294774 h 1935254"/>
                <a:gd name="connsiteX2" fmla="*/ 5039829 w 5128442"/>
                <a:gd name="connsiteY2" fmla="*/ 294774 h 1935254"/>
                <a:gd name="connsiteX3" fmla="*/ 5128442 w 5128442"/>
                <a:gd name="connsiteY3" fmla="*/ 300854 h 1935254"/>
                <a:gd name="connsiteX4" fmla="*/ 5124378 w 5128442"/>
                <a:gd name="connsiteY4" fmla="*/ 300854 h 1935254"/>
                <a:gd name="connsiteX5" fmla="*/ 709593 w 5128442"/>
                <a:gd name="connsiteY5" fmla="*/ 300854 h 1935254"/>
                <a:gd name="connsiteX6" fmla="*/ 642038 w 5128442"/>
                <a:gd name="connsiteY6" fmla="*/ 295022 h 1935254"/>
                <a:gd name="connsiteX7" fmla="*/ 0 w 5128442"/>
                <a:gd name="connsiteY7" fmla="*/ 0 h 1935254"/>
                <a:gd name="connsiteX8" fmla="*/ 12792 w 5128442"/>
                <a:gd name="connsiteY8" fmla="*/ 0 h 1935254"/>
                <a:gd name="connsiteX9" fmla="*/ 284610 w 5128442"/>
                <a:gd name="connsiteY9" fmla="*/ 245437 h 1935254"/>
                <a:gd name="connsiteX10" fmla="*/ 323685 w 5128442"/>
                <a:gd name="connsiteY10" fmla="*/ 261165 h 1935254"/>
                <a:gd name="connsiteX11" fmla="*/ 332795 w 5128442"/>
                <a:gd name="connsiteY11" fmla="*/ 284364 h 1935254"/>
                <a:gd name="connsiteX12" fmla="*/ 837507 w 5128442"/>
                <a:gd name="connsiteY12" fmla="*/ 1569663 h 1935254"/>
                <a:gd name="connsiteX13" fmla="*/ 1284334 w 5128442"/>
                <a:gd name="connsiteY13" fmla="*/ 1933775 h 1935254"/>
                <a:gd name="connsiteX14" fmla="*/ 1299526 w 5128442"/>
                <a:gd name="connsiteY14" fmla="*/ 1935254 h 1935254"/>
                <a:gd name="connsiteX15" fmla="*/ 1222782 w 5128442"/>
                <a:gd name="connsiteY15" fmla="*/ 1935254 h 1935254"/>
                <a:gd name="connsiteX16" fmla="*/ 1138439 w 5128442"/>
                <a:gd name="connsiteY16" fmla="*/ 1935254 h 1935254"/>
                <a:gd name="connsiteX17" fmla="*/ 613990 w 5128442"/>
                <a:gd name="connsiteY17" fmla="*/ 1563583 h 1935254"/>
                <a:gd name="connsiteX18" fmla="*/ 0 w 5128442"/>
                <a:gd name="connsiteY18" fmla="*/ 0 h 1935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5128442" h="1935254">
                  <a:moveTo>
                    <a:pt x="641043" y="294774"/>
                  </a:moveTo>
                  <a:lnTo>
                    <a:pt x="899788" y="294774"/>
                  </a:lnTo>
                  <a:cubicBezTo>
                    <a:pt x="5039829" y="294774"/>
                    <a:pt x="5039829" y="294774"/>
                    <a:pt x="5039829" y="294774"/>
                  </a:cubicBezTo>
                  <a:lnTo>
                    <a:pt x="5128442" y="300854"/>
                  </a:lnTo>
                  <a:lnTo>
                    <a:pt x="5124378" y="300854"/>
                  </a:lnTo>
                  <a:cubicBezTo>
                    <a:pt x="4818645" y="300854"/>
                    <a:pt x="3840299" y="300854"/>
                    <a:pt x="709593" y="300854"/>
                  </a:cubicBezTo>
                  <a:cubicBezTo>
                    <a:pt x="687208" y="300854"/>
                    <a:pt x="664623" y="298852"/>
                    <a:pt x="642038" y="295022"/>
                  </a:cubicBezTo>
                  <a:close/>
                  <a:moveTo>
                    <a:pt x="0" y="0"/>
                  </a:moveTo>
                  <a:cubicBezTo>
                    <a:pt x="12792" y="0"/>
                    <a:pt x="12792" y="0"/>
                    <a:pt x="12792" y="0"/>
                  </a:cubicBezTo>
                  <a:cubicBezTo>
                    <a:pt x="76749" y="104132"/>
                    <a:pt x="175683" y="193246"/>
                    <a:pt x="284610" y="245437"/>
                  </a:cubicBezTo>
                  <a:lnTo>
                    <a:pt x="323685" y="261165"/>
                  </a:lnTo>
                  <a:lnTo>
                    <a:pt x="332795" y="284364"/>
                  </a:lnTo>
                  <a:cubicBezTo>
                    <a:pt x="417788" y="500808"/>
                    <a:pt x="568887" y="885596"/>
                    <a:pt x="837507" y="1569663"/>
                  </a:cubicBezTo>
                  <a:cubicBezTo>
                    <a:pt x="915855" y="1749091"/>
                    <a:pt x="1101931" y="1899081"/>
                    <a:pt x="1284334" y="1933775"/>
                  </a:cubicBezTo>
                  <a:lnTo>
                    <a:pt x="1299526" y="1935254"/>
                  </a:lnTo>
                  <a:lnTo>
                    <a:pt x="1222782" y="1935254"/>
                  </a:lnTo>
                  <a:cubicBezTo>
                    <a:pt x="1138439" y="1935254"/>
                    <a:pt x="1138439" y="1935254"/>
                    <a:pt x="1138439" y="1935254"/>
                  </a:cubicBezTo>
                  <a:cubicBezTo>
                    <a:pt x="933776" y="1935254"/>
                    <a:pt x="703530" y="1768643"/>
                    <a:pt x="613990" y="1563583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900"/>
            </a:p>
          </p:txBody>
        </p:sp>
        <p:sp>
          <p:nvSpPr>
            <p:cNvPr id="36" name="Freeform 226">
              <a:extLst>
                <a:ext uri="{FF2B5EF4-FFF2-40B4-BE49-F238E27FC236}">
                  <a16:creationId xmlns:a16="http://schemas.microsoft.com/office/drawing/2014/main" id="{2C1F2B88-4227-E40D-93BA-193DB2054F95}"/>
                </a:ext>
              </a:extLst>
            </p:cNvPr>
            <p:cNvSpPr>
              <a:spLocks/>
            </p:cNvSpPr>
            <p:nvPr/>
          </p:nvSpPr>
          <p:spPr bwMode="auto">
            <a:xfrm>
              <a:off x="17010425" y="3416626"/>
              <a:ext cx="5128442" cy="1935254"/>
            </a:xfrm>
            <a:custGeom>
              <a:avLst/>
              <a:gdLst>
                <a:gd name="connsiteX0" fmla="*/ 641043 w 5128442"/>
                <a:gd name="connsiteY0" fmla="*/ 294774 h 1935254"/>
                <a:gd name="connsiteX1" fmla="*/ 899788 w 5128442"/>
                <a:gd name="connsiteY1" fmla="*/ 294774 h 1935254"/>
                <a:gd name="connsiteX2" fmla="*/ 5039829 w 5128442"/>
                <a:gd name="connsiteY2" fmla="*/ 294774 h 1935254"/>
                <a:gd name="connsiteX3" fmla="*/ 5128442 w 5128442"/>
                <a:gd name="connsiteY3" fmla="*/ 300854 h 1935254"/>
                <a:gd name="connsiteX4" fmla="*/ 5124378 w 5128442"/>
                <a:gd name="connsiteY4" fmla="*/ 300854 h 1935254"/>
                <a:gd name="connsiteX5" fmla="*/ 709593 w 5128442"/>
                <a:gd name="connsiteY5" fmla="*/ 300854 h 1935254"/>
                <a:gd name="connsiteX6" fmla="*/ 642038 w 5128442"/>
                <a:gd name="connsiteY6" fmla="*/ 295022 h 1935254"/>
                <a:gd name="connsiteX7" fmla="*/ 0 w 5128442"/>
                <a:gd name="connsiteY7" fmla="*/ 0 h 1935254"/>
                <a:gd name="connsiteX8" fmla="*/ 12792 w 5128442"/>
                <a:gd name="connsiteY8" fmla="*/ 0 h 1935254"/>
                <a:gd name="connsiteX9" fmla="*/ 284610 w 5128442"/>
                <a:gd name="connsiteY9" fmla="*/ 245437 h 1935254"/>
                <a:gd name="connsiteX10" fmla="*/ 323685 w 5128442"/>
                <a:gd name="connsiteY10" fmla="*/ 261165 h 1935254"/>
                <a:gd name="connsiteX11" fmla="*/ 332795 w 5128442"/>
                <a:gd name="connsiteY11" fmla="*/ 284364 h 1935254"/>
                <a:gd name="connsiteX12" fmla="*/ 837507 w 5128442"/>
                <a:gd name="connsiteY12" fmla="*/ 1569663 h 1935254"/>
                <a:gd name="connsiteX13" fmla="*/ 1284334 w 5128442"/>
                <a:gd name="connsiteY13" fmla="*/ 1933775 h 1935254"/>
                <a:gd name="connsiteX14" fmla="*/ 1299526 w 5128442"/>
                <a:gd name="connsiteY14" fmla="*/ 1935254 h 1935254"/>
                <a:gd name="connsiteX15" fmla="*/ 1222782 w 5128442"/>
                <a:gd name="connsiteY15" fmla="*/ 1935254 h 1935254"/>
                <a:gd name="connsiteX16" fmla="*/ 1138439 w 5128442"/>
                <a:gd name="connsiteY16" fmla="*/ 1935254 h 1935254"/>
                <a:gd name="connsiteX17" fmla="*/ 613990 w 5128442"/>
                <a:gd name="connsiteY17" fmla="*/ 1563583 h 1935254"/>
                <a:gd name="connsiteX18" fmla="*/ 0 w 5128442"/>
                <a:gd name="connsiteY18" fmla="*/ 0 h 1935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5128442" h="1935254">
                  <a:moveTo>
                    <a:pt x="641043" y="294774"/>
                  </a:moveTo>
                  <a:lnTo>
                    <a:pt x="899788" y="294774"/>
                  </a:lnTo>
                  <a:cubicBezTo>
                    <a:pt x="5039829" y="294774"/>
                    <a:pt x="5039829" y="294774"/>
                    <a:pt x="5039829" y="294774"/>
                  </a:cubicBezTo>
                  <a:lnTo>
                    <a:pt x="5128442" y="300854"/>
                  </a:lnTo>
                  <a:lnTo>
                    <a:pt x="5124378" y="300854"/>
                  </a:lnTo>
                  <a:cubicBezTo>
                    <a:pt x="4818645" y="300854"/>
                    <a:pt x="3840299" y="300854"/>
                    <a:pt x="709593" y="300854"/>
                  </a:cubicBezTo>
                  <a:cubicBezTo>
                    <a:pt x="687208" y="300854"/>
                    <a:pt x="664623" y="298852"/>
                    <a:pt x="642038" y="295022"/>
                  </a:cubicBezTo>
                  <a:close/>
                  <a:moveTo>
                    <a:pt x="0" y="0"/>
                  </a:moveTo>
                  <a:cubicBezTo>
                    <a:pt x="12792" y="0"/>
                    <a:pt x="12792" y="0"/>
                    <a:pt x="12792" y="0"/>
                  </a:cubicBezTo>
                  <a:cubicBezTo>
                    <a:pt x="76749" y="104132"/>
                    <a:pt x="175683" y="193246"/>
                    <a:pt x="284610" y="245437"/>
                  </a:cubicBezTo>
                  <a:lnTo>
                    <a:pt x="323685" y="261165"/>
                  </a:lnTo>
                  <a:lnTo>
                    <a:pt x="332795" y="284364"/>
                  </a:lnTo>
                  <a:cubicBezTo>
                    <a:pt x="417788" y="500808"/>
                    <a:pt x="568887" y="885596"/>
                    <a:pt x="837507" y="1569663"/>
                  </a:cubicBezTo>
                  <a:cubicBezTo>
                    <a:pt x="915855" y="1749091"/>
                    <a:pt x="1101931" y="1899081"/>
                    <a:pt x="1284334" y="1933775"/>
                  </a:cubicBezTo>
                  <a:lnTo>
                    <a:pt x="1299526" y="1935254"/>
                  </a:lnTo>
                  <a:lnTo>
                    <a:pt x="1222782" y="1935254"/>
                  </a:lnTo>
                  <a:cubicBezTo>
                    <a:pt x="1138439" y="1935254"/>
                    <a:pt x="1138439" y="1935254"/>
                    <a:pt x="1138439" y="1935254"/>
                  </a:cubicBezTo>
                  <a:cubicBezTo>
                    <a:pt x="933776" y="1935254"/>
                    <a:pt x="703530" y="1768643"/>
                    <a:pt x="613990" y="1563583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900"/>
            </a:p>
          </p:txBody>
        </p:sp>
      </p:grpSp>
      <p:sp>
        <p:nvSpPr>
          <p:cNvPr id="95" name="Text Placeholder 73">
            <a:extLst>
              <a:ext uri="{FF2B5EF4-FFF2-40B4-BE49-F238E27FC236}">
                <a16:creationId xmlns:a16="http://schemas.microsoft.com/office/drawing/2014/main" id="{AD937F9C-21AD-62C5-8F46-E81A11209F9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10194" y="3143702"/>
            <a:ext cx="1368954" cy="2733757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sp>
        <p:nvSpPr>
          <p:cNvPr id="96" name="Text Placeholder 73">
            <a:extLst>
              <a:ext uri="{FF2B5EF4-FFF2-40B4-BE49-F238E27FC236}">
                <a16:creationId xmlns:a16="http://schemas.microsoft.com/office/drawing/2014/main" id="{4A02DFAE-DC1C-7653-6165-F34DD821B33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021281" y="3108714"/>
            <a:ext cx="1368954" cy="2733757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sp>
        <p:nvSpPr>
          <p:cNvPr id="97" name="Text Placeholder 73">
            <a:extLst>
              <a:ext uri="{FF2B5EF4-FFF2-40B4-BE49-F238E27FC236}">
                <a16:creationId xmlns:a16="http://schemas.microsoft.com/office/drawing/2014/main" id="{FFBA7BBD-E8F8-C5C2-5FB0-33E8C6E5273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93247" y="3096594"/>
            <a:ext cx="1368954" cy="2733757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sp>
        <p:nvSpPr>
          <p:cNvPr id="98" name="Text Placeholder 73">
            <a:extLst>
              <a:ext uri="{FF2B5EF4-FFF2-40B4-BE49-F238E27FC236}">
                <a16:creationId xmlns:a16="http://schemas.microsoft.com/office/drawing/2014/main" id="{688B60DA-3386-BEF0-F6EA-38A42C7B742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364948" y="3107374"/>
            <a:ext cx="1368954" cy="2733757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sp>
        <p:nvSpPr>
          <p:cNvPr id="99" name="Text Placeholder 73">
            <a:extLst>
              <a:ext uri="{FF2B5EF4-FFF2-40B4-BE49-F238E27FC236}">
                <a16:creationId xmlns:a16="http://schemas.microsoft.com/office/drawing/2014/main" id="{380B9274-B86A-58E5-DB8D-34881C16C0E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486645" y="3130149"/>
            <a:ext cx="1368954" cy="2733757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1144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Custom Layout"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2">
            <a:extLst>
              <a:ext uri="{FF2B5EF4-FFF2-40B4-BE49-F238E27FC236}">
                <a16:creationId xmlns:a16="http://schemas.microsoft.com/office/drawing/2014/main" id="{52E3B831-7B00-CC83-B234-7433F22AB2EF}"/>
              </a:ext>
            </a:extLst>
          </p:cNvPr>
          <p:cNvSpPr/>
          <p:nvPr/>
        </p:nvSpPr>
        <p:spPr>
          <a:xfrm>
            <a:off x="-1320536" y="1146799"/>
            <a:ext cx="5219259" cy="1955610"/>
          </a:xfrm>
          <a:custGeom>
            <a:avLst/>
            <a:gdLst/>
            <a:ahLst/>
            <a:cxnLst/>
            <a:rect l="l" t="t" r="r" b="b"/>
            <a:pathLst>
              <a:path w="8548848" h="3398167">
                <a:moveTo>
                  <a:pt x="0" y="0"/>
                </a:moveTo>
                <a:lnTo>
                  <a:pt x="8548848" y="0"/>
                </a:lnTo>
                <a:lnTo>
                  <a:pt x="8548848" y="3398167"/>
                </a:lnTo>
                <a:lnTo>
                  <a:pt x="0" y="339816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0" name="Group 5">
            <a:extLst>
              <a:ext uri="{FF2B5EF4-FFF2-40B4-BE49-F238E27FC236}">
                <a16:creationId xmlns:a16="http://schemas.microsoft.com/office/drawing/2014/main" id="{2D97901E-C600-34AA-030C-04226699C0B6}"/>
              </a:ext>
            </a:extLst>
          </p:cNvPr>
          <p:cNvGrpSpPr/>
          <p:nvPr/>
        </p:nvGrpSpPr>
        <p:grpSpPr>
          <a:xfrm>
            <a:off x="1881195" y="389897"/>
            <a:ext cx="8699858" cy="2719173"/>
            <a:chOff x="0" y="0"/>
            <a:chExt cx="3812861" cy="1264268"/>
          </a:xfrm>
        </p:grpSpPr>
        <p:sp>
          <p:nvSpPr>
            <p:cNvPr id="15" name="Freeform 6">
              <a:extLst>
                <a:ext uri="{FF2B5EF4-FFF2-40B4-BE49-F238E27FC236}">
                  <a16:creationId xmlns:a16="http://schemas.microsoft.com/office/drawing/2014/main" id="{F09ED8A6-DF0F-DA76-83C8-4FF9FEA4050E}"/>
                </a:ext>
              </a:extLst>
            </p:cNvPr>
            <p:cNvSpPr/>
            <p:nvPr/>
          </p:nvSpPr>
          <p:spPr>
            <a:xfrm>
              <a:off x="0" y="0"/>
              <a:ext cx="3812861" cy="1264268"/>
            </a:xfrm>
            <a:custGeom>
              <a:avLst/>
              <a:gdLst/>
              <a:ahLst/>
              <a:cxnLst/>
              <a:rect l="l" t="t" r="r" b="b"/>
              <a:pathLst>
                <a:path w="3812861" h="1264268">
                  <a:moveTo>
                    <a:pt x="1906431" y="0"/>
                  </a:moveTo>
                  <a:cubicBezTo>
                    <a:pt x="853538" y="0"/>
                    <a:pt x="0" y="283016"/>
                    <a:pt x="0" y="632134"/>
                  </a:cubicBezTo>
                  <a:cubicBezTo>
                    <a:pt x="0" y="981252"/>
                    <a:pt x="853538" y="1264268"/>
                    <a:pt x="1906431" y="1264268"/>
                  </a:cubicBezTo>
                  <a:cubicBezTo>
                    <a:pt x="2959323" y="1264268"/>
                    <a:pt x="3812861" y="981252"/>
                    <a:pt x="3812861" y="632134"/>
                  </a:cubicBezTo>
                  <a:cubicBezTo>
                    <a:pt x="3812861" y="283016"/>
                    <a:pt x="2959323" y="0"/>
                    <a:pt x="1906431" y="0"/>
                  </a:cubicBezTo>
                  <a:close/>
                </a:path>
              </a:pathLst>
            </a:custGeom>
            <a:solidFill>
              <a:schemeClr val="tx2">
                <a:lumMod val="50000"/>
                <a:lumOff val="50000"/>
              </a:schemeClr>
            </a:solidFill>
            <a:ln w="9525" cap="sq">
              <a:solidFill>
                <a:srgbClr val="F4E4D8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7">
              <a:extLst>
                <a:ext uri="{FF2B5EF4-FFF2-40B4-BE49-F238E27FC236}">
                  <a16:creationId xmlns:a16="http://schemas.microsoft.com/office/drawing/2014/main" id="{CBB534B6-5146-4D27-8540-84953F0CDA3E}"/>
                </a:ext>
              </a:extLst>
            </p:cNvPr>
            <p:cNvSpPr txBox="1"/>
            <p:nvPr/>
          </p:nvSpPr>
          <p:spPr>
            <a:xfrm>
              <a:off x="357456" y="80425"/>
              <a:ext cx="3097950" cy="106531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54E03A0-350D-A8C6-48BF-5E890C8A4C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86D37-03AD-46D6-B8BE-8143FE02D098}" type="datetime1">
              <a:rPr lang="vi-VN" smtClean="0"/>
              <a:t>10/10/2024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BB143F8-00CE-0E55-5473-99A7BD2DAC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1AD1B-201A-4EFC-8B98-E6BC70A7F17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Freeform 3">
            <a:extLst>
              <a:ext uri="{FF2B5EF4-FFF2-40B4-BE49-F238E27FC236}">
                <a16:creationId xmlns:a16="http://schemas.microsoft.com/office/drawing/2014/main" id="{56E9DB31-975D-2DCE-6183-A52AB72361A3}"/>
              </a:ext>
            </a:extLst>
          </p:cNvPr>
          <p:cNvSpPr/>
          <p:nvPr/>
        </p:nvSpPr>
        <p:spPr>
          <a:xfrm>
            <a:off x="-1320536" y="3847807"/>
            <a:ext cx="4171522" cy="1563032"/>
          </a:xfrm>
          <a:custGeom>
            <a:avLst/>
            <a:gdLst/>
            <a:ahLst/>
            <a:cxnLst/>
            <a:rect l="l" t="t" r="r" b="b"/>
            <a:pathLst>
              <a:path w="6832715" h="2716004">
                <a:moveTo>
                  <a:pt x="0" y="0"/>
                </a:moveTo>
                <a:lnTo>
                  <a:pt x="6832714" y="0"/>
                </a:lnTo>
                <a:lnTo>
                  <a:pt x="6832714" y="2716004"/>
                </a:lnTo>
                <a:lnTo>
                  <a:pt x="0" y="271600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4">
            <a:extLst>
              <a:ext uri="{FF2B5EF4-FFF2-40B4-BE49-F238E27FC236}">
                <a16:creationId xmlns:a16="http://schemas.microsoft.com/office/drawing/2014/main" id="{C601CEEB-3BB3-A5D2-EA0A-CCC41B621323}"/>
              </a:ext>
            </a:extLst>
          </p:cNvPr>
          <p:cNvSpPr/>
          <p:nvPr/>
        </p:nvSpPr>
        <p:spPr>
          <a:xfrm rot="484080" flipH="1">
            <a:off x="8285928" y="-166179"/>
            <a:ext cx="5405860" cy="2025528"/>
          </a:xfrm>
          <a:custGeom>
            <a:avLst/>
            <a:gdLst/>
            <a:ahLst/>
            <a:cxnLst/>
            <a:rect l="l" t="t" r="r" b="b"/>
            <a:pathLst>
              <a:path w="8854490" h="3519660">
                <a:moveTo>
                  <a:pt x="8854490" y="0"/>
                </a:moveTo>
                <a:lnTo>
                  <a:pt x="0" y="0"/>
                </a:lnTo>
                <a:lnTo>
                  <a:pt x="0" y="3519660"/>
                </a:lnTo>
                <a:lnTo>
                  <a:pt x="8854490" y="3519660"/>
                </a:lnTo>
                <a:lnTo>
                  <a:pt x="885449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0">
            <a:extLst>
              <a:ext uri="{FF2B5EF4-FFF2-40B4-BE49-F238E27FC236}">
                <a16:creationId xmlns:a16="http://schemas.microsoft.com/office/drawing/2014/main" id="{EC1BEC1E-81AB-079E-943D-94832824CAFD}"/>
              </a:ext>
            </a:extLst>
          </p:cNvPr>
          <p:cNvSpPr/>
          <p:nvPr/>
        </p:nvSpPr>
        <p:spPr>
          <a:xfrm>
            <a:off x="9173756" y="3766462"/>
            <a:ext cx="4605720" cy="1725723"/>
          </a:xfrm>
          <a:custGeom>
            <a:avLst/>
            <a:gdLst/>
            <a:ahLst/>
            <a:cxnLst/>
            <a:rect l="l" t="t" r="r" b="b"/>
            <a:pathLst>
              <a:path w="7543907" h="2998703">
                <a:moveTo>
                  <a:pt x="0" y="0"/>
                </a:moveTo>
                <a:lnTo>
                  <a:pt x="7543907" y="0"/>
                </a:lnTo>
                <a:lnTo>
                  <a:pt x="7543907" y="2998704"/>
                </a:lnTo>
                <a:lnTo>
                  <a:pt x="0" y="299870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2393D3D-27C5-3CE4-A80D-A33ECA1D5D77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r>
              <a:rPr lang="en-US"/>
              <a:t>Hành trang công dân số lớp 1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4C3E68F6-1DF1-5735-8C41-3C485FB4D637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5259431" y="787458"/>
            <a:ext cx="2095500" cy="962025"/>
          </a:xfrm>
        </p:spPr>
        <p:txBody>
          <a:bodyPr>
            <a:normAutofit/>
          </a:bodyPr>
          <a:lstStyle>
            <a:lvl1pPr marL="0" indent="0">
              <a:buNone/>
              <a:defRPr sz="5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 err="1"/>
              <a:t>Bài</a:t>
            </a:r>
            <a:r>
              <a:rPr lang="en-US" dirty="0"/>
              <a:t> </a:t>
            </a:r>
          </a:p>
        </p:txBody>
      </p:sp>
      <p:sp>
        <p:nvSpPr>
          <p:cNvPr id="19" name="Text Placeholder 17">
            <a:extLst>
              <a:ext uri="{FF2B5EF4-FFF2-40B4-BE49-F238E27FC236}">
                <a16:creationId xmlns:a16="http://schemas.microsoft.com/office/drawing/2014/main" id="{5E08176D-DF9A-F3DF-5CBB-F3C2B0C48591}"/>
              </a:ext>
            </a:extLst>
          </p:cNvPr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2561681" y="1665029"/>
            <a:ext cx="7338886" cy="962025"/>
          </a:xfrm>
        </p:spPr>
        <p:txBody>
          <a:bodyPr>
            <a:normAutofit/>
          </a:bodyPr>
          <a:lstStyle>
            <a:lvl1pPr marL="0" indent="0">
              <a:buNone/>
              <a:defRPr sz="5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r>
              <a:rPr lang="en-US" dirty="0"/>
              <a:t> 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00B1017-DBE1-8A25-AAB2-ADC32750C5B1}"/>
              </a:ext>
            </a:extLst>
          </p:cNvPr>
          <p:cNvGrpSpPr/>
          <p:nvPr userDrawn="1"/>
        </p:nvGrpSpPr>
        <p:grpSpPr>
          <a:xfrm>
            <a:off x="3410954" y="2925239"/>
            <a:ext cx="5150094" cy="3572709"/>
            <a:chOff x="3410954" y="2925239"/>
            <a:chExt cx="5150094" cy="3572709"/>
          </a:xfrm>
        </p:grpSpPr>
        <p:pic>
          <p:nvPicPr>
            <p:cNvPr id="6" name="Picture 5" descr="A group of kids using a computer&#10;&#10;Description automatically generated">
              <a:extLst>
                <a:ext uri="{FF2B5EF4-FFF2-40B4-BE49-F238E27FC236}">
                  <a16:creationId xmlns:a16="http://schemas.microsoft.com/office/drawing/2014/main" id="{87C02E4E-BF16-144C-8251-CD8C4E42FAC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10954" y="2925239"/>
              <a:ext cx="5150094" cy="3572709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2" name="Picture 11" descr="A blue and white logo&#10;&#10;Description automatically generated">
              <a:extLst>
                <a:ext uri="{FF2B5EF4-FFF2-40B4-BE49-F238E27FC236}">
                  <a16:creationId xmlns:a16="http://schemas.microsoft.com/office/drawing/2014/main" id="{3756DBCB-7A09-28E5-11B6-3010345BC12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08223" y="4433067"/>
              <a:ext cx="381000" cy="381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877278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F526625-B336-56E4-44EA-42F950408B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5E17D4-3FB2-478E-A785-DB654E25F94D}" type="datetime1">
              <a:rPr lang="vi-VN" smtClean="0"/>
              <a:t>10/10/2024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63D87C2-60F8-FD80-19CE-8CE0A11D99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Hành trang công dân số lớp 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F125B53-C134-E338-2B7D-28EFA237B9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1AD1B-201A-4EFC-8B98-E6BC70A7F178}" type="slidenum">
              <a:rPr lang="en-US" smtClean="0"/>
              <a:t>‹#›</a:t>
            </a:fld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10BCB0F-8F3A-ED90-5F1E-92E831242C2B}"/>
              </a:ext>
            </a:extLst>
          </p:cNvPr>
          <p:cNvGrpSpPr/>
          <p:nvPr userDrawn="1"/>
        </p:nvGrpSpPr>
        <p:grpSpPr>
          <a:xfrm>
            <a:off x="1493946" y="1811337"/>
            <a:ext cx="7230171" cy="1042017"/>
            <a:chOff x="2480916" y="2014539"/>
            <a:chExt cx="7230171" cy="1042017"/>
          </a:xfrm>
        </p:grpSpPr>
        <p:sp>
          <p:nvSpPr>
            <p:cNvPr id="7" name="圆角矩形 1">
              <a:extLst>
                <a:ext uri="{FF2B5EF4-FFF2-40B4-BE49-F238E27FC236}">
                  <a16:creationId xmlns:a16="http://schemas.microsoft.com/office/drawing/2014/main" id="{925F5318-EFB2-8D18-F87D-60E93D120F38}"/>
                </a:ext>
              </a:extLst>
            </p:cNvPr>
            <p:cNvSpPr/>
            <p:nvPr/>
          </p:nvSpPr>
          <p:spPr>
            <a:xfrm>
              <a:off x="2480916" y="2014539"/>
              <a:ext cx="7230171" cy="1042017"/>
            </a:xfrm>
            <a:prstGeom prst="roundRect">
              <a:avLst>
                <a:gd name="adj" fmla="val 31810"/>
              </a:avLst>
            </a:prstGeom>
            <a:solidFill>
              <a:srgbClr val="92D05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" name="圆角矩形 2">
              <a:extLst>
                <a:ext uri="{FF2B5EF4-FFF2-40B4-BE49-F238E27FC236}">
                  <a16:creationId xmlns:a16="http://schemas.microsoft.com/office/drawing/2014/main" id="{4C26D432-850C-3421-C605-35A676C954F4}"/>
                </a:ext>
              </a:extLst>
            </p:cNvPr>
            <p:cNvSpPr/>
            <p:nvPr/>
          </p:nvSpPr>
          <p:spPr>
            <a:xfrm>
              <a:off x="2595550" y="2139052"/>
              <a:ext cx="7005678" cy="875480"/>
            </a:xfrm>
            <a:prstGeom prst="roundRect">
              <a:avLst>
                <a:gd name="adj" fmla="val 31810"/>
              </a:avLst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1" name="Text Placeholder 21">
            <a:extLst>
              <a:ext uri="{FF2B5EF4-FFF2-40B4-BE49-F238E27FC236}">
                <a16:creationId xmlns:a16="http://schemas.microsoft.com/office/drawing/2014/main" id="{C03C370E-7CF0-996B-ECC3-6D1728499B36}"/>
              </a:ext>
            </a:extLst>
          </p:cNvPr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1734072" y="1989544"/>
            <a:ext cx="6754262" cy="711836"/>
          </a:xfrm>
        </p:spPr>
        <p:txBody>
          <a:bodyPr anchor="ctr">
            <a:noAutofit/>
          </a:bodyPr>
          <a:lstStyle>
            <a:lvl1pPr marL="0" indent="0" algn="ctr">
              <a:buNone/>
              <a:defRPr sz="1600" b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sp>
        <p:nvSpPr>
          <p:cNvPr id="24" name="Text Placeholder 21">
            <a:extLst>
              <a:ext uri="{FF2B5EF4-FFF2-40B4-BE49-F238E27FC236}">
                <a16:creationId xmlns:a16="http://schemas.microsoft.com/office/drawing/2014/main" id="{B3260D3D-D9F6-07D6-509A-947A27979555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1683027" y="464821"/>
            <a:ext cx="9084934" cy="824467"/>
          </a:xfrm>
        </p:spPr>
        <p:txBody>
          <a:bodyPr>
            <a:normAutofit/>
          </a:bodyPr>
          <a:lstStyle>
            <a:lvl1pPr marL="0" indent="0" algn="ctr">
              <a:buNone/>
              <a:defRPr sz="4400" b="1">
                <a:solidFill>
                  <a:srgbClr val="094CB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0D945D9D-EAD8-72D2-C1F1-EBD610EC0230}"/>
              </a:ext>
            </a:extLst>
          </p:cNvPr>
          <p:cNvGrpSpPr/>
          <p:nvPr userDrawn="1"/>
        </p:nvGrpSpPr>
        <p:grpSpPr>
          <a:xfrm>
            <a:off x="6887840" y="2501169"/>
            <a:ext cx="1594052" cy="551980"/>
            <a:chOff x="7874810" y="2704371"/>
            <a:chExt cx="1594052" cy="551980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07643B4A-A15F-11E1-9EAA-981F39423E79}"/>
                </a:ext>
              </a:extLst>
            </p:cNvPr>
            <p:cNvGrpSpPr/>
            <p:nvPr userDrawn="1"/>
          </p:nvGrpSpPr>
          <p:grpSpPr>
            <a:xfrm>
              <a:off x="7874810" y="2704371"/>
              <a:ext cx="1594052" cy="551980"/>
              <a:chOff x="10043887" y="2867553"/>
              <a:chExt cx="1600494" cy="680681"/>
            </a:xfrm>
          </p:grpSpPr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C979800A-80DA-3019-A435-295FB04A55F8}"/>
                  </a:ext>
                </a:extLst>
              </p:cNvPr>
              <p:cNvSpPr/>
              <p:nvPr userDrawn="1"/>
            </p:nvSpPr>
            <p:spPr>
              <a:xfrm>
                <a:off x="10043887" y="2904582"/>
                <a:ext cx="512844" cy="643652"/>
              </a:xfrm>
              <a:prstGeom prst="ellipse">
                <a:avLst/>
              </a:prstGeom>
              <a:solidFill>
                <a:srgbClr val="0E940E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640D243F-F83F-492C-36C4-F1967675FDE3}"/>
                  </a:ext>
                </a:extLst>
              </p:cNvPr>
              <p:cNvSpPr/>
              <p:nvPr userDrawn="1"/>
            </p:nvSpPr>
            <p:spPr>
              <a:xfrm>
                <a:off x="10406437" y="2892239"/>
                <a:ext cx="512844" cy="643652"/>
              </a:xfrm>
              <a:prstGeom prst="ellipse">
                <a:avLst/>
              </a:prstGeom>
              <a:solidFill>
                <a:srgbClr val="0E940E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2256A630-3E6A-DDCC-79AC-76C25ECCF072}"/>
                  </a:ext>
                </a:extLst>
              </p:cNvPr>
              <p:cNvSpPr/>
              <p:nvPr userDrawn="1"/>
            </p:nvSpPr>
            <p:spPr>
              <a:xfrm>
                <a:off x="10768987" y="2879896"/>
                <a:ext cx="512844" cy="643652"/>
              </a:xfrm>
              <a:prstGeom prst="ellipse">
                <a:avLst/>
              </a:prstGeom>
              <a:solidFill>
                <a:srgbClr val="0E940E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7FF26E20-57DD-47D8-6B6D-1683B0A6FF79}"/>
                  </a:ext>
                </a:extLst>
              </p:cNvPr>
              <p:cNvSpPr/>
              <p:nvPr userDrawn="1"/>
            </p:nvSpPr>
            <p:spPr>
              <a:xfrm>
                <a:off x="11131537" y="2867553"/>
                <a:ext cx="512844" cy="643652"/>
              </a:xfrm>
              <a:prstGeom prst="ellipse">
                <a:avLst/>
              </a:prstGeom>
              <a:solidFill>
                <a:srgbClr val="0E940E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0BEC37D0-74AC-D1E6-00AE-1BDDB9CB129A}"/>
                </a:ext>
              </a:extLst>
            </p:cNvPr>
            <p:cNvSpPr txBox="1"/>
            <p:nvPr userDrawn="1"/>
          </p:nvSpPr>
          <p:spPr>
            <a:xfrm>
              <a:off x="7959770" y="2750417"/>
              <a:ext cx="142707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solidFill>
                    <a:schemeClr val="bg1"/>
                  </a:solidFill>
                </a:rPr>
                <a:t>A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3B52D8D0-FA73-2AF6-8F7C-5CF743A0829D}"/>
              </a:ext>
            </a:extLst>
          </p:cNvPr>
          <p:cNvGrpSpPr/>
          <p:nvPr userDrawn="1"/>
        </p:nvGrpSpPr>
        <p:grpSpPr>
          <a:xfrm>
            <a:off x="2422926" y="3397561"/>
            <a:ext cx="7230171" cy="1042017"/>
            <a:chOff x="2480916" y="2014539"/>
            <a:chExt cx="7230171" cy="1042017"/>
          </a:xfrm>
        </p:grpSpPr>
        <p:sp>
          <p:nvSpPr>
            <p:cNvPr id="42" name="圆角矩形 1">
              <a:extLst>
                <a:ext uri="{FF2B5EF4-FFF2-40B4-BE49-F238E27FC236}">
                  <a16:creationId xmlns:a16="http://schemas.microsoft.com/office/drawing/2014/main" id="{4A815B09-FBB5-D692-05AE-6D363308759D}"/>
                </a:ext>
              </a:extLst>
            </p:cNvPr>
            <p:cNvSpPr/>
            <p:nvPr/>
          </p:nvSpPr>
          <p:spPr>
            <a:xfrm>
              <a:off x="2480916" y="2014539"/>
              <a:ext cx="7230171" cy="1042017"/>
            </a:xfrm>
            <a:prstGeom prst="roundRect">
              <a:avLst>
                <a:gd name="adj" fmla="val 31810"/>
              </a:avLst>
            </a:prstGeom>
            <a:solidFill>
              <a:srgbClr val="E97132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3" name="圆角矩形 2">
              <a:extLst>
                <a:ext uri="{FF2B5EF4-FFF2-40B4-BE49-F238E27FC236}">
                  <a16:creationId xmlns:a16="http://schemas.microsoft.com/office/drawing/2014/main" id="{97B9DDB7-4FE2-697C-2FF0-F32005411420}"/>
                </a:ext>
              </a:extLst>
            </p:cNvPr>
            <p:cNvSpPr/>
            <p:nvPr/>
          </p:nvSpPr>
          <p:spPr>
            <a:xfrm>
              <a:off x="2595550" y="2139052"/>
              <a:ext cx="7005678" cy="875480"/>
            </a:xfrm>
            <a:prstGeom prst="roundRect">
              <a:avLst>
                <a:gd name="adj" fmla="val 31810"/>
              </a:avLst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44" name="Text Placeholder 21">
            <a:extLst>
              <a:ext uri="{FF2B5EF4-FFF2-40B4-BE49-F238E27FC236}">
                <a16:creationId xmlns:a16="http://schemas.microsoft.com/office/drawing/2014/main" id="{66998AA3-0212-8D4E-8D73-4EEB32C4A98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663052" y="3575768"/>
            <a:ext cx="6754262" cy="711836"/>
          </a:xfrm>
        </p:spPr>
        <p:txBody>
          <a:bodyPr anchor="ctr">
            <a:noAutofit/>
          </a:bodyPr>
          <a:lstStyle>
            <a:lvl1pPr marL="0" indent="0" algn="ctr">
              <a:buNone/>
              <a:defRPr sz="1600" b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84A2C2A7-9150-C90B-5067-63D9A0CB3390}"/>
              </a:ext>
            </a:extLst>
          </p:cNvPr>
          <p:cNvGrpSpPr/>
          <p:nvPr userDrawn="1"/>
        </p:nvGrpSpPr>
        <p:grpSpPr>
          <a:xfrm>
            <a:off x="3351906" y="4983785"/>
            <a:ext cx="7230171" cy="1042017"/>
            <a:chOff x="2480916" y="2014539"/>
            <a:chExt cx="7230171" cy="1042017"/>
          </a:xfrm>
        </p:grpSpPr>
        <p:sp>
          <p:nvSpPr>
            <p:cNvPr id="53" name="圆角矩形 1">
              <a:extLst>
                <a:ext uri="{FF2B5EF4-FFF2-40B4-BE49-F238E27FC236}">
                  <a16:creationId xmlns:a16="http://schemas.microsoft.com/office/drawing/2014/main" id="{6F94CE10-896C-88C4-1C68-CA00ADC6E64B}"/>
                </a:ext>
              </a:extLst>
            </p:cNvPr>
            <p:cNvSpPr/>
            <p:nvPr/>
          </p:nvSpPr>
          <p:spPr>
            <a:xfrm>
              <a:off x="2480916" y="2014539"/>
              <a:ext cx="7230171" cy="1042017"/>
            </a:xfrm>
            <a:prstGeom prst="roundRect">
              <a:avLst>
                <a:gd name="adj" fmla="val 31810"/>
              </a:avLst>
            </a:prstGeom>
            <a:solidFill>
              <a:srgbClr val="4E95D9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4" name="圆角矩形 2">
              <a:extLst>
                <a:ext uri="{FF2B5EF4-FFF2-40B4-BE49-F238E27FC236}">
                  <a16:creationId xmlns:a16="http://schemas.microsoft.com/office/drawing/2014/main" id="{C4BB3C8B-F3E6-D7A4-58AB-5CC4159E9BFB}"/>
                </a:ext>
              </a:extLst>
            </p:cNvPr>
            <p:cNvSpPr/>
            <p:nvPr/>
          </p:nvSpPr>
          <p:spPr>
            <a:xfrm>
              <a:off x="2595550" y="2139052"/>
              <a:ext cx="7005678" cy="875480"/>
            </a:xfrm>
            <a:prstGeom prst="roundRect">
              <a:avLst>
                <a:gd name="adj" fmla="val 31810"/>
              </a:avLst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55" name="Text Placeholder 21">
            <a:extLst>
              <a:ext uri="{FF2B5EF4-FFF2-40B4-BE49-F238E27FC236}">
                <a16:creationId xmlns:a16="http://schemas.microsoft.com/office/drawing/2014/main" id="{F8AEECFA-3884-E96F-E8AD-4DCD2B6098B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592032" y="5161992"/>
            <a:ext cx="6754262" cy="711836"/>
          </a:xfrm>
        </p:spPr>
        <p:txBody>
          <a:bodyPr anchor="ctr">
            <a:noAutofit/>
          </a:bodyPr>
          <a:lstStyle>
            <a:lvl1pPr marL="0" indent="0" algn="ctr">
              <a:buNone/>
              <a:defRPr sz="1600" b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C8FC16E-CCA3-EECD-ADFA-F37D573A6274}"/>
              </a:ext>
            </a:extLst>
          </p:cNvPr>
          <p:cNvGrpSpPr/>
          <p:nvPr userDrawn="1"/>
        </p:nvGrpSpPr>
        <p:grpSpPr>
          <a:xfrm>
            <a:off x="7918686" y="4136127"/>
            <a:ext cx="1594052" cy="551980"/>
            <a:chOff x="7874810" y="2704371"/>
            <a:chExt cx="1594052" cy="551980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41863FC9-E809-3213-68A7-97E796A38681}"/>
                </a:ext>
              </a:extLst>
            </p:cNvPr>
            <p:cNvGrpSpPr/>
            <p:nvPr userDrawn="1"/>
          </p:nvGrpSpPr>
          <p:grpSpPr>
            <a:xfrm>
              <a:off x="7874810" y="2704371"/>
              <a:ext cx="1594052" cy="551980"/>
              <a:chOff x="10043887" y="2867553"/>
              <a:chExt cx="1600494" cy="680681"/>
            </a:xfrm>
          </p:grpSpPr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id="{795E461D-FBD8-4705-0554-C4414DE32ACF}"/>
                  </a:ext>
                </a:extLst>
              </p:cNvPr>
              <p:cNvSpPr/>
              <p:nvPr userDrawn="1"/>
            </p:nvSpPr>
            <p:spPr>
              <a:xfrm>
                <a:off x="10043887" y="2904582"/>
                <a:ext cx="512844" cy="643652"/>
              </a:xfrm>
              <a:prstGeom prst="ellipse">
                <a:avLst/>
              </a:prstGeom>
              <a:solidFill>
                <a:srgbClr val="E97132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A69A6F74-1DF4-B151-1920-E2B4A76A1AC2}"/>
                  </a:ext>
                </a:extLst>
              </p:cNvPr>
              <p:cNvSpPr/>
              <p:nvPr userDrawn="1"/>
            </p:nvSpPr>
            <p:spPr>
              <a:xfrm>
                <a:off x="10406437" y="2892239"/>
                <a:ext cx="512844" cy="643652"/>
              </a:xfrm>
              <a:prstGeom prst="ellipse">
                <a:avLst/>
              </a:prstGeom>
              <a:solidFill>
                <a:srgbClr val="E97132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AF6EEFEC-194D-BE2E-ADB6-672E9640034E}"/>
                  </a:ext>
                </a:extLst>
              </p:cNvPr>
              <p:cNvSpPr/>
              <p:nvPr userDrawn="1"/>
            </p:nvSpPr>
            <p:spPr>
              <a:xfrm>
                <a:off x="10768987" y="2879896"/>
                <a:ext cx="512844" cy="643652"/>
              </a:xfrm>
              <a:prstGeom prst="ellipse">
                <a:avLst/>
              </a:prstGeom>
              <a:solidFill>
                <a:srgbClr val="E97132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40B23AA2-C71F-758A-C7D8-C039B046D1CB}"/>
                  </a:ext>
                </a:extLst>
              </p:cNvPr>
              <p:cNvSpPr/>
              <p:nvPr userDrawn="1"/>
            </p:nvSpPr>
            <p:spPr>
              <a:xfrm>
                <a:off x="11131537" y="2867553"/>
                <a:ext cx="512844" cy="643652"/>
              </a:xfrm>
              <a:prstGeom prst="ellipse">
                <a:avLst/>
              </a:prstGeom>
              <a:solidFill>
                <a:srgbClr val="E97132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9796F88-EEFC-E297-C753-BD3017AD758C}"/>
                </a:ext>
              </a:extLst>
            </p:cNvPr>
            <p:cNvSpPr txBox="1"/>
            <p:nvPr userDrawn="1"/>
          </p:nvSpPr>
          <p:spPr>
            <a:xfrm>
              <a:off x="7989363" y="2737455"/>
              <a:ext cx="142707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solidFill>
                    <a:schemeClr val="bg1"/>
                  </a:solidFill>
                </a:rPr>
                <a:t>B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DC6DE2F-78AA-C0F2-C264-1B511BF8DD50}"/>
              </a:ext>
            </a:extLst>
          </p:cNvPr>
          <p:cNvGrpSpPr/>
          <p:nvPr userDrawn="1"/>
        </p:nvGrpSpPr>
        <p:grpSpPr>
          <a:xfrm>
            <a:off x="8949532" y="5771085"/>
            <a:ext cx="1594052" cy="551980"/>
            <a:chOff x="7874810" y="2704371"/>
            <a:chExt cx="1594052" cy="551980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4C548412-DCC2-29CB-F76B-0F5B31A998FE}"/>
                </a:ext>
              </a:extLst>
            </p:cNvPr>
            <p:cNvGrpSpPr/>
            <p:nvPr userDrawn="1"/>
          </p:nvGrpSpPr>
          <p:grpSpPr>
            <a:xfrm>
              <a:off x="7874810" y="2704371"/>
              <a:ext cx="1594052" cy="551980"/>
              <a:chOff x="10043887" y="2867553"/>
              <a:chExt cx="1600494" cy="680681"/>
            </a:xfrm>
          </p:grpSpPr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859D9A7B-052A-8892-2B0B-6C4AB8C6F6C6}"/>
                  </a:ext>
                </a:extLst>
              </p:cNvPr>
              <p:cNvSpPr/>
              <p:nvPr userDrawn="1"/>
            </p:nvSpPr>
            <p:spPr>
              <a:xfrm>
                <a:off x="10043887" y="2904582"/>
                <a:ext cx="512844" cy="643652"/>
              </a:xfrm>
              <a:prstGeom prst="ellipse">
                <a:avLst/>
              </a:prstGeom>
              <a:solidFill>
                <a:srgbClr val="4E95D9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CEF04942-CD71-4B60-1488-C87568EA2580}"/>
                  </a:ext>
                </a:extLst>
              </p:cNvPr>
              <p:cNvSpPr/>
              <p:nvPr userDrawn="1"/>
            </p:nvSpPr>
            <p:spPr>
              <a:xfrm>
                <a:off x="10406437" y="2892239"/>
                <a:ext cx="512844" cy="643652"/>
              </a:xfrm>
              <a:prstGeom prst="ellipse">
                <a:avLst/>
              </a:prstGeom>
              <a:solidFill>
                <a:srgbClr val="4E95D9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4E344298-55BA-A58C-2026-1C1492BDD0EF}"/>
                  </a:ext>
                </a:extLst>
              </p:cNvPr>
              <p:cNvSpPr/>
              <p:nvPr userDrawn="1"/>
            </p:nvSpPr>
            <p:spPr>
              <a:xfrm>
                <a:off x="10768987" y="2879896"/>
                <a:ext cx="512844" cy="643652"/>
              </a:xfrm>
              <a:prstGeom prst="ellipse">
                <a:avLst/>
              </a:prstGeom>
              <a:solidFill>
                <a:srgbClr val="4E95D9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74A94D3C-B5CA-A8C7-9729-A08DF55F8E1A}"/>
                  </a:ext>
                </a:extLst>
              </p:cNvPr>
              <p:cNvSpPr/>
              <p:nvPr userDrawn="1"/>
            </p:nvSpPr>
            <p:spPr>
              <a:xfrm>
                <a:off x="11131537" y="2867553"/>
                <a:ext cx="512844" cy="643652"/>
              </a:xfrm>
              <a:prstGeom prst="ellipse">
                <a:avLst/>
              </a:prstGeom>
              <a:solidFill>
                <a:srgbClr val="4E95D9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94996D55-3C15-0536-C5A4-23D666BB43A0}"/>
                </a:ext>
              </a:extLst>
            </p:cNvPr>
            <p:cNvSpPr txBox="1"/>
            <p:nvPr userDrawn="1"/>
          </p:nvSpPr>
          <p:spPr>
            <a:xfrm>
              <a:off x="7929053" y="2789655"/>
              <a:ext cx="142707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solidFill>
                    <a:schemeClr val="bg1"/>
                  </a:solidFill>
                </a:rPr>
                <a:t>C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39234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build="p">
        <p:tmplLst>
          <p:tmpl lvl="1">
            <p:tnLst>
              <p:par>
                <p:cTn presetID="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4" grpId="0" build="p">
        <p:tmplLst>
          <p:tmpl lvl="1">
            <p:tnLst>
              <p:par>
                <p:cTn presetID="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5" grpId="0" build="p">
        <p:tmplLst>
          <p:tmpl lvl="1">
            <p:tnLst>
              <p:par>
                <p:cTn presetID="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F526625-B336-56E4-44EA-42F950408B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63679-38DB-48B7-B517-497B0A9E6CF8}" type="datetime1">
              <a:rPr lang="vi-VN" smtClean="0"/>
              <a:t>10/10/2024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63D87C2-60F8-FD80-19CE-8CE0A11D99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Hành trang công dân số lớp 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F125B53-C134-E338-2B7D-28EFA237B9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1AD1B-201A-4EFC-8B98-E6BC70A7F178}" type="slidenum">
              <a:rPr lang="en-US" smtClean="0"/>
              <a:t>‹#›</a:t>
            </a:fld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10BCB0F-8F3A-ED90-5F1E-92E831242C2B}"/>
              </a:ext>
            </a:extLst>
          </p:cNvPr>
          <p:cNvGrpSpPr/>
          <p:nvPr userDrawn="1"/>
        </p:nvGrpSpPr>
        <p:grpSpPr>
          <a:xfrm>
            <a:off x="3581400" y="1811337"/>
            <a:ext cx="5142717" cy="1042017"/>
            <a:chOff x="2480916" y="2014539"/>
            <a:chExt cx="7230171" cy="1042017"/>
          </a:xfrm>
        </p:grpSpPr>
        <p:sp>
          <p:nvSpPr>
            <p:cNvPr id="7" name="圆角矩形 1">
              <a:extLst>
                <a:ext uri="{FF2B5EF4-FFF2-40B4-BE49-F238E27FC236}">
                  <a16:creationId xmlns:a16="http://schemas.microsoft.com/office/drawing/2014/main" id="{925F5318-EFB2-8D18-F87D-60E93D120F38}"/>
                </a:ext>
              </a:extLst>
            </p:cNvPr>
            <p:cNvSpPr/>
            <p:nvPr/>
          </p:nvSpPr>
          <p:spPr>
            <a:xfrm>
              <a:off x="2480916" y="2014539"/>
              <a:ext cx="7230171" cy="1042017"/>
            </a:xfrm>
            <a:prstGeom prst="roundRect">
              <a:avLst>
                <a:gd name="adj" fmla="val 31810"/>
              </a:avLst>
            </a:prstGeom>
            <a:solidFill>
              <a:srgbClr val="92D05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" name="圆角矩形 2">
              <a:extLst>
                <a:ext uri="{FF2B5EF4-FFF2-40B4-BE49-F238E27FC236}">
                  <a16:creationId xmlns:a16="http://schemas.microsoft.com/office/drawing/2014/main" id="{4C26D432-850C-3421-C605-35A676C954F4}"/>
                </a:ext>
              </a:extLst>
            </p:cNvPr>
            <p:cNvSpPr/>
            <p:nvPr/>
          </p:nvSpPr>
          <p:spPr>
            <a:xfrm>
              <a:off x="2595550" y="2139052"/>
              <a:ext cx="7005678" cy="875480"/>
            </a:xfrm>
            <a:prstGeom prst="roundRect">
              <a:avLst>
                <a:gd name="adj" fmla="val 31810"/>
              </a:avLst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1" name="Text Placeholder 21">
            <a:extLst>
              <a:ext uri="{FF2B5EF4-FFF2-40B4-BE49-F238E27FC236}">
                <a16:creationId xmlns:a16="http://schemas.microsoft.com/office/drawing/2014/main" id="{C03C370E-7CF0-996B-ECC3-6D1728499B36}"/>
              </a:ext>
            </a:extLst>
          </p:cNvPr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3684124" y="1989544"/>
            <a:ext cx="4804210" cy="711836"/>
          </a:xfrm>
        </p:spPr>
        <p:txBody>
          <a:bodyPr anchor="ctr">
            <a:noAutofit/>
          </a:bodyPr>
          <a:lstStyle>
            <a:lvl1pPr marL="0" indent="0" algn="ctr">
              <a:buNone/>
              <a:defRPr sz="1600" b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sp>
        <p:nvSpPr>
          <p:cNvPr id="24" name="Text Placeholder 21">
            <a:extLst>
              <a:ext uri="{FF2B5EF4-FFF2-40B4-BE49-F238E27FC236}">
                <a16:creationId xmlns:a16="http://schemas.microsoft.com/office/drawing/2014/main" id="{B3260D3D-D9F6-07D6-509A-947A27979555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324824" y="642458"/>
            <a:ext cx="9084934" cy="824467"/>
          </a:xfrm>
        </p:spPr>
        <p:txBody>
          <a:bodyPr>
            <a:normAutofit/>
          </a:bodyPr>
          <a:lstStyle>
            <a:lvl1pPr marL="0" indent="0" algn="ctr">
              <a:buNone/>
              <a:defRPr sz="4400" b="1">
                <a:solidFill>
                  <a:srgbClr val="094CB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0D945D9D-EAD8-72D2-C1F1-EBD610EC0230}"/>
              </a:ext>
            </a:extLst>
          </p:cNvPr>
          <p:cNvGrpSpPr/>
          <p:nvPr userDrawn="1"/>
        </p:nvGrpSpPr>
        <p:grpSpPr>
          <a:xfrm>
            <a:off x="7348066" y="2501169"/>
            <a:ext cx="1133826" cy="551980"/>
            <a:chOff x="7874810" y="2704371"/>
            <a:chExt cx="1594052" cy="551980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07643B4A-A15F-11E1-9EAA-981F39423E79}"/>
                </a:ext>
              </a:extLst>
            </p:cNvPr>
            <p:cNvGrpSpPr/>
            <p:nvPr userDrawn="1"/>
          </p:nvGrpSpPr>
          <p:grpSpPr>
            <a:xfrm>
              <a:off x="7874810" y="2704371"/>
              <a:ext cx="1594052" cy="551980"/>
              <a:chOff x="10043887" y="2867553"/>
              <a:chExt cx="1600494" cy="680681"/>
            </a:xfrm>
          </p:grpSpPr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C979800A-80DA-3019-A435-295FB04A55F8}"/>
                  </a:ext>
                </a:extLst>
              </p:cNvPr>
              <p:cNvSpPr/>
              <p:nvPr userDrawn="1"/>
            </p:nvSpPr>
            <p:spPr>
              <a:xfrm>
                <a:off x="10043887" y="2904582"/>
                <a:ext cx="512844" cy="643652"/>
              </a:xfrm>
              <a:prstGeom prst="ellipse">
                <a:avLst/>
              </a:prstGeom>
              <a:solidFill>
                <a:srgbClr val="0E940E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640D243F-F83F-492C-36C4-F1967675FDE3}"/>
                  </a:ext>
                </a:extLst>
              </p:cNvPr>
              <p:cNvSpPr/>
              <p:nvPr userDrawn="1"/>
            </p:nvSpPr>
            <p:spPr>
              <a:xfrm>
                <a:off x="10406437" y="2892239"/>
                <a:ext cx="512844" cy="643652"/>
              </a:xfrm>
              <a:prstGeom prst="ellipse">
                <a:avLst/>
              </a:prstGeom>
              <a:solidFill>
                <a:srgbClr val="0E940E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2256A630-3E6A-DDCC-79AC-76C25ECCF072}"/>
                  </a:ext>
                </a:extLst>
              </p:cNvPr>
              <p:cNvSpPr/>
              <p:nvPr userDrawn="1"/>
            </p:nvSpPr>
            <p:spPr>
              <a:xfrm>
                <a:off x="10768987" y="2879896"/>
                <a:ext cx="512844" cy="643652"/>
              </a:xfrm>
              <a:prstGeom prst="ellipse">
                <a:avLst/>
              </a:prstGeom>
              <a:solidFill>
                <a:srgbClr val="0E940E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7FF26E20-57DD-47D8-6B6D-1683B0A6FF79}"/>
                  </a:ext>
                </a:extLst>
              </p:cNvPr>
              <p:cNvSpPr/>
              <p:nvPr userDrawn="1"/>
            </p:nvSpPr>
            <p:spPr>
              <a:xfrm>
                <a:off x="11131537" y="2867553"/>
                <a:ext cx="512844" cy="643652"/>
              </a:xfrm>
              <a:prstGeom prst="ellipse">
                <a:avLst/>
              </a:prstGeom>
              <a:solidFill>
                <a:srgbClr val="0E940E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0BEC37D0-74AC-D1E6-00AE-1BDDB9CB129A}"/>
                </a:ext>
              </a:extLst>
            </p:cNvPr>
            <p:cNvSpPr txBox="1"/>
            <p:nvPr userDrawn="1"/>
          </p:nvSpPr>
          <p:spPr>
            <a:xfrm>
              <a:off x="7959770" y="2750417"/>
              <a:ext cx="142707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solidFill>
                    <a:schemeClr val="bg1"/>
                  </a:solidFill>
                </a:rPr>
                <a:t>A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3B52D8D0-FA73-2AF6-8F7C-5CF743A0829D}"/>
              </a:ext>
            </a:extLst>
          </p:cNvPr>
          <p:cNvGrpSpPr/>
          <p:nvPr userDrawn="1"/>
        </p:nvGrpSpPr>
        <p:grpSpPr>
          <a:xfrm>
            <a:off x="4510380" y="3397561"/>
            <a:ext cx="5142717" cy="1042017"/>
            <a:chOff x="2480916" y="2014539"/>
            <a:chExt cx="7230171" cy="1042017"/>
          </a:xfrm>
        </p:grpSpPr>
        <p:sp>
          <p:nvSpPr>
            <p:cNvPr id="42" name="圆角矩形 1">
              <a:extLst>
                <a:ext uri="{FF2B5EF4-FFF2-40B4-BE49-F238E27FC236}">
                  <a16:creationId xmlns:a16="http://schemas.microsoft.com/office/drawing/2014/main" id="{4A815B09-FBB5-D692-05AE-6D363308759D}"/>
                </a:ext>
              </a:extLst>
            </p:cNvPr>
            <p:cNvSpPr/>
            <p:nvPr/>
          </p:nvSpPr>
          <p:spPr>
            <a:xfrm>
              <a:off x="2480916" y="2014539"/>
              <a:ext cx="7230171" cy="1042017"/>
            </a:xfrm>
            <a:prstGeom prst="roundRect">
              <a:avLst>
                <a:gd name="adj" fmla="val 31810"/>
              </a:avLst>
            </a:prstGeom>
            <a:solidFill>
              <a:srgbClr val="E97132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3" name="圆角矩形 2">
              <a:extLst>
                <a:ext uri="{FF2B5EF4-FFF2-40B4-BE49-F238E27FC236}">
                  <a16:creationId xmlns:a16="http://schemas.microsoft.com/office/drawing/2014/main" id="{97B9DDB7-4FE2-697C-2FF0-F32005411420}"/>
                </a:ext>
              </a:extLst>
            </p:cNvPr>
            <p:cNvSpPr/>
            <p:nvPr/>
          </p:nvSpPr>
          <p:spPr>
            <a:xfrm>
              <a:off x="2595550" y="2139052"/>
              <a:ext cx="7005678" cy="875480"/>
            </a:xfrm>
            <a:prstGeom prst="roundRect">
              <a:avLst>
                <a:gd name="adj" fmla="val 31810"/>
              </a:avLst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44" name="Text Placeholder 21">
            <a:extLst>
              <a:ext uri="{FF2B5EF4-FFF2-40B4-BE49-F238E27FC236}">
                <a16:creationId xmlns:a16="http://schemas.microsoft.com/office/drawing/2014/main" id="{66998AA3-0212-8D4E-8D73-4EEB32C4A98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613104" y="3575768"/>
            <a:ext cx="4804210" cy="711836"/>
          </a:xfrm>
        </p:spPr>
        <p:txBody>
          <a:bodyPr anchor="ctr">
            <a:noAutofit/>
          </a:bodyPr>
          <a:lstStyle>
            <a:lvl1pPr marL="0" indent="0" algn="ctr">
              <a:buNone/>
              <a:defRPr sz="1600" b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84A2C2A7-9150-C90B-5067-63D9A0CB3390}"/>
              </a:ext>
            </a:extLst>
          </p:cNvPr>
          <p:cNvGrpSpPr/>
          <p:nvPr userDrawn="1"/>
        </p:nvGrpSpPr>
        <p:grpSpPr>
          <a:xfrm>
            <a:off x="5439360" y="4983785"/>
            <a:ext cx="5142717" cy="1042017"/>
            <a:chOff x="2480916" y="2014539"/>
            <a:chExt cx="7230171" cy="1042017"/>
          </a:xfrm>
        </p:grpSpPr>
        <p:sp>
          <p:nvSpPr>
            <p:cNvPr id="53" name="圆角矩形 1">
              <a:extLst>
                <a:ext uri="{FF2B5EF4-FFF2-40B4-BE49-F238E27FC236}">
                  <a16:creationId xmlns:a16="http://schemas.microsoft.com/office/drawing/2014/main" id="{6F94CE10-896C-88C4-1C68-CA00ADC6E64B}"/>
                </a:ext>
              </a:extLst>
            </p:cNvPr>
            <p:cNvSpPr/>
            <p:nvPr/>
          </p:nvSpPr>
          <p:spPr>
            <a:xfrm>
              <a:off x="2480916" y="2014539"/>
              <a:ext cx="7230171" cy="1042017"/>
            </a:xfrm>
            <a:prstGeom prst="roundRect">
              <a:avLst>
                <a:gd name="adj" fmla="val 31810"/>
              </a:avLst>
            </a:prstGeom>
            <a:solidFill>
              <a:srgbClr val="4E95D9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4" name="圆角矩形 2">
              <a:extLst>
                <a:ext uri="{FF2B5EF4-FFF2-40B4-BE49-F238E27FC236}">
                  <a16:creationId xmlns:a16="http://schemas.microsoft.com/office/drawing/2014/main" id="{C4BB3C8B-F3E6-D7A4-58AB-5CC4159E9BFB}"/>
                </a:ext>
              </a:extLst>
            </p:cNvPr>
            <p:cNvSpPr/>
            <p:nvPr/>
          </p:nvSpPr>
          <p:spPr>
            <a:xfrm>
              <a:off x="2595550" y="2139052"/>
              <a:ext cx="7005678" cy="875480"/>
            </a:xfrm>
            <a:prstGeom prst="roundRect">
              <a:avLst>
                <a:gd name="adj" fmla="val 31810"/>
              </a:avLst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55" name="Text Placeholder 21">
            <a:extLst>
              <a:ext uri="{FF2B5EF4-FFF2-40B4-BE49-F238E27FC236}">
                <a16:creationId xmlns:a16="http://schemas.microsoft.com/office/drawing/2014/main" id="{F8AEECFA-3884-E96F-E8AD-4DCD2B6098B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542084" y="5161992"/>
            <a:ext cx="4804210" cy="711836"/>
          </a:xfrm>
        </p:spPr>
        <p:txBody>
          <a:bodyPr anchor="ctr">
            <a:noAutofit/>
          </a:bodyPr>
          <a:lstStyle>
            <a:lvl1pPr marL="0" indent="0" algn="ctr">
              <a:buNone/>
              <a:defRPr sz="1600" b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C8FC16E-CCA3-EECD-ADFA-F37D573A6274}"/>
              </a:ext>
            </a:extLst>
          </p:cNvPr>
          <p:cNvGrpSpPr/>
          <p:nvPr userDrawn="1"/>
        </p:nvGrpSpPr>
        <p:grpSpPr>
          <a:xfrm>
            <a:off x="8378912" y="4136127"/>
            <a:ext cx="1133826" cy="551980"/>
            <a:chOff x="7874810" y="2704371"/>
            <a:chExt cx="1594052" cy="551980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41863FC9-E809-3213-68A7-97E796A38681}"/>
                </a:ext>
              </a:extLst>
            </p:cNvPr>
            <p:cNvGrpSpPr/>
            <p:nvPr userDrawn="1"/>
          </p:nvGrpSpPr>
          <p:grpSpPr>
            <a:xfrm>
              <a:off x="7874810" y="2704371"/>
              <a:ext cx="1594052" cy="551980"/>
              <a:chOff x="10043887" y="2867553"/>
              <a:chExt cx="1600494" cy="680681"/>
            </a:xfrm>
          </p:grpSpPr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id="{795E461D-FBD8-4705-0554-C4414DE32ACF}"/>
                  </a:ext>
                </a:extLst>
              </p:cNvPr>
              <p:cNvSpPr/>
              <p:nvPr userDrawn="1"/>
            </p:nvSpPr>
            <p:spPr>
              <a:xfrm>
                <a:off x="10043887" y="2904582"/>
                <a:ext cx="512844" cy="643652"/>
              </a:xfrm>
              <a:prstGeom prst="ellipse">
                <a:avLst/>
              </a:prstGeom>
              <a:solidFill>
                <a:srgbClr val="E97132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A69A6F74-1DF4-B151-1920-E2B4A76A1AC2}"/>
                  </a:ext>
                </a:extLst>
              </p:cNvPr>
              <p:cNvSpPr/>
              <p:nvPr userDrawn="1"/>
            </p:nvSpPr>
            <p:spPr>
              <a:xfrm>
                <a:off x="10406437" y="2892239"/>
                <a:ext cx="512844" cy="643652"/>
              </a:xfrm>
              <a:prstGeom prst="ellipse">
                <a:avLst/>
              </a:prstGeom>
              <a:solidFill>
                <a:srgbClr val="E97132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AF6EEFEC-194D-BE2E-ADB6-672E9640034E}"/>
                  </a:ext>
                </a:extLst>
              </p:cNvPr>
              <p:cNvSpPr/>
              <p:nvPr userDrawn="1"/>
            </p:nvSpPr>
            <p:spPr>
              <a:xfrm>
                <a:off x="10768987" y="2879896"/>
                <a:ext cx="512844" cy="643652"/>
              </a:xfrm>
              <a:prstGeom prst="ellipse">
                <a:avLst/>
              </a:prstGeom>
              <a:solidFill>
                <a:srgbClr val="E97132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40B23AA2-C71F-758A-C7D8-C039B046D1CB}"/>
                  </a:ext>
                </a:extLst>
              </p:cNvPr>
              <p:cNvSpPr/>
              <p:nvPr userDrawn="1"/>
            </p:nvSpPr>
            <p:spPr>
              <a:xfrm>
                <a:off x="11131537" y="2867553"/>
                <a:ext cx="512844" cy="643652"/>
              </a:xfrm>
              <a:prstGeom prst="ellipse">
                <a:avLst/>
              </a:prstGeom>
              <a:solidFill>
                <a:srgbClr val="E97132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9796F88-EEFC-E297-C753-BD3017AD758C}"/>
                </a:ext>
              </a:extLst>
            </p:cNvPr>
            <p:cNvSpPr txBox="1"/>
            <p:nvPr userDrawn="1"/>
          </p:nvSpPr>
          <p:spPr>
            <a:xfrm>
              <a:off x="7989363" y="2737455"/>
              <a:ext cx="142707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solidFill>
                    <a:schemeClr val="bg1"/>
                  </a:solidFill>
                </a:rPr>
                <a:t>B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DC6DE2F-78AA-C0F2-C264-1B511BF8DD50}"/>
              </a:ext>
            </a:extLst>
          </p:cNvPr>
          <p:cNvGrpSpPr/>
          <p:nvPr userDrawn="1"/>
        </p:nvGrpSpPr>
        <p:grpSpPr>
          <a:xfrm>
            <a:off x="9409758" y="5771085"/>
            <a:ext cx="1133826" cy="551980"/>
            <a:chOff x="7874810" y="2704371"/>
            <a:chExt cx="1594052" cy="551980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4C548412-DCC2-29CB-F76B-0F5B31A998FE}"/>
                </a:ext>
              </a:extLst>
            </p:cNvPr>
            <p:cNvGrpSpPr/>
            <p:nvPr userDrawn="1"/>
          </p:nvGrpSpPr>
          <p:grpSpPr>
            <a:xfrm>
              <a:off x="7874810" y="2704371"/>
              <a:ext cx="1594052" cy="551980"/>
              <a:chOff x="10043887" y="2867553"/>
              <a:chExt cx="1600494" cy="680681"/>
            </a:xfrm>
          </p:grpSpPr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859D9A7B-052A-8892-2B0B-6C4AB8C6F6C6}"/>
                  </a:ext>
                </a:extLst>
              </p:cNvPr>
              <p:cNvSpPr/>
              <p:nvPr userDrawn="1"/>
            </p:nvSpPr>
            <p:spPr>
              <a:xfrm>
                <a:off x="10043887" y="2904582"/>
                <a:ext cx="512844" cy="643652"/>
              </a:xfrm>
              <a:prstGeom prst="ellipse">
                <a:avLst/>
              </a:prstGeom>
              <a:solidFill>
                <a:srgbClr val="4E95D9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CEF04942-CD71-4B60-1488-C87568EA2580}"/>
                  </a:ext>
                </a:extLst>
              </p:cNvPr>
              <p:cNvSpPr/>
              <p:nvPr userDrawn="1"/>
            </p:nvSpPr>
            <p:spPr>
              <a:xfrm>
                <a:off x="10406437" y="2892239"/>
                <a:ext cx="512844" cy="643652"/>
              </a:xfrm>
              <a:prstGeom prst="ellipse">
                <a:avLst/>
              </a:prstGeom>
              <a:solidFill>
                <a:srgbClr val="4E95D9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4E344298-55BA-A58C-2026-1C1492BDD0EF}"/>
                  </a:ext>
                </a:extLst>
              </p:cNvPr>
              <p:cNvSpPr/>
              <p:nvPr userDrawn="1"/>
            </p:nvSpPr>
            <p:spPr>
              <a:xfrm>
                <a:off x="10768987" y="2879896"/>
                <a:ext cx="512844" cy="643652"/>
              </a:xfrm>
              <a:prstGeom prst="ellipse">
                <a:avLst/>
              </a:prstGeom>
              <a:solidFill>
                <a:srgbClr val="4E95D9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74A94D3C-B5CA-A8C7-9729-A08DF55F8E1A}"/>
                  </a:ext>
                </a:extLst>
              </p:cNvPr>
              <p:cNvSpPr/>
              <p:nvPr userDrawn="1"/>
            </p:nvSpPr>
            <p:spPr>
              <a:xfrm>
                <a:off x="11131537" y="2867553"/>
                <a:ext cx="512844" cy="643652"/>
              </a:xfrm>
              <a:prstGeom prst="ellipse">
                <a:avLst/>
              </a:prstGeom>
              <a:solidFill>
                <a:srgbClr val="4E95D9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94996D55-3C15-0536-C5A4-23D666BB43A0}"/>
                </a:ext>
              </a:extLst>
            </p:cNvPr>
            <p:cNvSpPr txBox="1"/>
            <p:nvPr userDrawn="1"/>
          </p:nvSpPr>
          <p:spPr>
            <a:xfrm>
              <a:off x="7929053" y="2789655"/>
              <a:ext cx="142707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solidFill>
                    <a:schemeClr val="bg1"/>
                  </a:solidFill>
                </a:rPr>
                <a:t>C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11041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build="p">
        <p:tmplLst>
          <p:tmpl lvl="1">
            <p:tnLst>
              <p:par>
                <p:cTn presetID="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4" grpId="0" build="p">
        <p:tmplLst>
          <p:tmpl lvl="1">
            <p:tnLst>
              <p:par>
                <p:cTn presetID="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5" grpId="0" build="p">
        <p:tmplLst>
          <p:tmpl lvl="1">
            <p:tnLst>
              <p:par>
                <p:cTn presetID="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36D5CF6-3A80-3809-C1D4-F512511DBC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4F354-19EE-4DB0-A546-56568F0B1058}" type="datetime1">
              <a:rPr lang="vi-VN" smtClean="0"/>
              <a:t>10/10/2024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22AB8FC-71BA-BCBC-267F-DA0F8D26C4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Hành trang công dân số lớp 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68AD740-80C1-FBB9-343F-DDF4D0A7E3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1AD1B-201A-4EFC-8B98-E6BC70A7F178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F49A4B3D-6F25-2DFC-9222-319FCFED6A8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5776" y="511806"/>
            <a:ext cx="9666924" cy="701731"/>
          </a:xfrm>
          <a:noFill/>
          <a:ln w="9525">
            <a:noFill/>
          </a:ln>
        </p:spPr>
        <p:txBody>
          <a:bodyPr wrap="square" anchor="t">
            <a:spAutoFit/>
          </a:bodyPr>
          <a:lstStyle>
            <a:lvl1pPr marL="0" indent="0" algn="ctr">
              <a:buNone/>
              <a:defRPr lang="en-US" sz="4400" b="1" dirty="0">
                <a:solidFill>
                  <a:srgbClr val="3D8899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 marL="0" lvl="0" defTabSz="1500505" fontAlgn="base">
              <a:spcBef>
                <a:spcPct val="0"/>
              </a:spcBef>
              <a:spcAft>
                <a:spcPct val="0"/>
              </a:spcAft>
            </a:pPr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sp>
        <p:nvSpPr>
          <p:cNvPr id="16" name="Text Placeholder 21">
            <a:extLst>
              <a:ext uri="{FF2B5EF4-FFF2-40B4-BE49-F238E27FC236}">
                <a16:creationId xmlns:a16="http://schemas.microsoft.com/office/drawing/2014/main" id="{B91873CB-71C0-F611-8CB2-8CEEC7839F7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868757" y="2320489"/>
            <a:ext cx="4916556" cy="2805482"/>
          </a:xfrm>
        </p:spPr>
        <p:txBody>
          <a:bodyPr anchor="ctr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1A5748C-FDDB-1C22-F697-C528383A1411}"/>
              </a:ext>
            </a:extLst>
          </p:cNvPr>
          <p:cNvGrpSpPr/>
          <p:nvPr userDrawn="1"/>
        </p:nvGrpSpPr>
        <p:grpSpPr>
          <a:xfrm>
            <a:off x="168275" y="820057"/>
            <a:ext cx="11614107" cy="5217886"/>
            <a:chOff x="168275" y="820057"/>
            <a:chExt cx="11614107" cy="5217886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A4852763-B95A-C20F-A286-DEE87979456B}"/>
                </a:ext>
              </a:extLst>
            </p:cNvPr>
            <p:cNvSpPr/>
            <p:nvPr userDrawn="1"/>
          </p:nvSpPr>
          <p:spPr>
            <a:xfrm>
              <a:off x="4871689" y="1408517"/>
              <a:ext cx="6910693" cy="4629426"/>
            </a:xfrm>
            <a:prstGeom prst="ellipse">
              <a:avLst/>
            </a:prstGeom>
            <a:noFill/>
            <a:ln w="206375">
              <a:solidFill>
                <a:srgbClr val="50BCB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5" descr="A group of kids in a school bus&#10;&#10;Description automatically generated">
              <a:extLst>
                <a:ext uri="{FF2B5EF4-FFF2-40B4-BE49-F238E27FC236}">
                  <a16:creationId xmlns:a16="http://schemas.microsoft.com/office/drawing/2014/main" id="{8E2056BC-1898-C329-0083-C7DE9B6DA81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8275" y="820057"/>
              <a:ext cx="4819650" cy="46958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14119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250"/>
                            </p:stCondLst>
                            <p:childTnLst>
                              <p:par>
                                <p:cTn id="10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uild="p">
        <p:tmplLst>
          <p:tmpl lvl="1">
            <p:tnLst>
              <p:par>
                <p:cTn presetID="6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circle(in)">
                      <p:cBhvr>
                        <p:cTn dur="20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0FEDD98-A6D8-0985-44C0-0ABD42F7DF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2B02A-3B2C-4550-8801-C2A3D2B21EE8}" type="datetime1">
              <a:rPr lang="vi-VN" smtClean="0"/>
              <a:t>10/10/2024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A8A6C21-887C-742B-6103-889E226DA3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Hành trang công dân số lớp 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441370A-7280-E860-F408-52E947C45C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1AD1B-201A-4EFC-8B98-E6BC70A7F178}" type="slidenum">
              <a:rPr lang="en-US" smtClean="0"/>
              <a:t>‹#›</a:t>
            </a:fld>
            <a:endParaRPr lang="en-US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AA392C3-52BE-AD38-E457-AE4CB54FC164}"/>
              </a:ext>
            </a:extLst>
          </p:cNvPr>
          <p:cNvSpPr/>
          <p:nvPr userDrawn="1"/>
        </p:nvSpPr>
        <p:spPr>
          <a:xfrm>
            <a:off x="1031966" y="2438241"/>
            <a:ext cx="9771017" cy="3683726"/>
          </a:xfrm>
          <a:prstGeom prst="roundRect">
            <a:avLst/>
          </a:prstGeom>
          <a:noFill/>
          <a:ln w="57150">
            <a:solidFill>
              <a:srgbClr val="F398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2">
            <a:extLst>
              <a:ext uri="{FF2B5EF4-FFF2-40B4-BE49-F238E27FC236}">
                <a16:creationId xmlns:a16="http://schemas.microsoft.com/office/drawing/2014/main" id="{7F7C7803-13B0-E4CD-EE0D-7C2DAB54BE0F}"/>
              </a:ext>
            </a:extLst>
          </p:cNvPr>
          <p:cNvSpPr/>
          <p:nvPr userDrawn="1"/>
        </p:nvSpPr>
        <p:spPr>
          <a:xfrm>
            <a:off x="7699533" y="0"/>
            <a:ext cx="3868647" cy="2461425"/>
          </a:xfrm>
          <a:custGeom>
            <a:avLst/>
            <a:gdLst/>
            <a:ahLst/>
            <a:cxnLst/>
            <a:rect l="l" t="t" r="r" b="b"/>
            <a:pathLst>
              <a:path w="5655048" h="3735689">
                <a:moveTo>
                  <a:pt x="0" y="0"/>
                </a:moveTo>
                <a:lnTo>
                  <a:pt x="5655047" y="0"/>
                </a:lnTo>
                <a:lnTo>
                  <a:pt x="5655047" y="3735689"/>
                </a:lnTo>
                <a:lnTo>
                  <a:pt x="0" y="373568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44958" t="-56623" r="-36950" b="-11874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 Placeholder 21">
            <a:extLst>
              <a:ext uri="{FF2B5EF4-FFF2-40B4-BE49-F238E27FC236}">
                <a16:creationId xmlns:a16="http://schemas.microsoft.com/office/drawing/2014/main" id="{2C60BFFD-8C7B-06C6-15C7-061B12EBE6F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918001" y="2666745"/>
            <a:ext cx="8532285" cy="700903"/>
          </a:xfrm>
        </p:spPr>
        <p:txBody>
          <a:bodyPr anchor="ctr">
            <a:noAutofit/>
          </a:bodyPr>
          <a:lstStyle>
            <a:lvl1pPr marL="0" indent="0" algn="l">
              <a:buNone/>
              <a:defRPr sz="2000" b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pic>
        <p:nvPicPr>
          <p:cNvPr id="11" name="Picture 10" descr="A cartoon of a robot&#10;&#10;Description automatically generated">
            <a:extLst>
              <a:ext uri="{FF2B5EF4-FFF2-40B4-BE49-F238E27FC236}">
                <a16:creationId xmlns:a16="http://schemas.microsoft.com/office/drawing/2014/main" id="{C0BEF641-25F8-3970-0B96-D646F6526E7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9017" y="2666745"/>
            <a:ext cx="528984" cy="700904"/>
          </a:xfrm>
          <a:prstGeom prst="rect">
            <a:avLst/>
          </a:prstGeom>
        </p:spPr>
      </p:pic>
      <p:sp>
        <p:nvSpPr>
          <p:cNvPr id="12" name="Text Placeholder 21">
            <a:extLst>
              <a:ext uri="{FF2B5EF4-FFF2-40B4-BE49-F238E27FC236}">
                <a16:creationId xmlns:a16="http://schemas.microsoft.com/office/drawing/2014/main" id="{CF0B915E-A04B-8E65-1FAC-33429B1ED7F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918001" y="3841122"/>
            <a:ext cx="8532285" cy="700903"/>
          </a:xfrm>
        </p:spPr>
        <p:txBody>
          <a:bodyPr anchor="ctr">
            <a:noAutofit/>
          </a:bodyPr>
          <a:lstStyle>
            <a:lvl1pPr marL="0" indent="0" algn="l">
              <a:buNone/>
              <a:defRPr sz="2000" b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pic>
        <p:nvPicPr>
          <p:cNvPr id="13" name="Picture 12" descr="A cartoon of a robot&#10;&#10;Description automatically generated">
            <a:extLst>
              <a:ext uri="{FF2B5EF4-FFF2-40B4-BE49-F238E27FC236}">
                <a16:creationId xmlns:a16="http://schemas.microsoft.com/office/drawing/2014/main" id="{9C5CC06D-11C1-856C-E680-8862960F4F9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9017" y="3841122"/>
            <a:ext cx="528984" cy="700904"/>
          </a:xfrm>
          <a:prstGeom prst="rect">
            <a:avLst/>
          </a:prstGeom>
        </p:spPr>
      </p:pic>
      <p:sp>
        <p:nvSpPr>
          <p:cNvPr id="14" name="Text Placeholder 21">
            <a:extLst>
              <a:ext uri="{FF2B5EF4-FFF2-40B4-BE49-F238E27FC236}">
                <a16:creationId xmlns:a16="http://schemas.microsoft.com/office/drawing/2014/main" id="{B3FC1EAB-270A-17FE-3888-C54208E17B2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918001" y="5015499"/>
            <a:ext cx="8532285" cy="700903"/>
          </a:xfrm>
        </p:spPr>
        <p:txBody>
          <a:bodyPr anchor="ctr">
            <a:noAutofit/>
          </a:bodyPr>
          <a:lstStyle>
            <a:lvl1pPr marL="0" indent="0" algn="l">
              <a:buNone/>
              <a:defRPr sz="2000" b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pic>
        <p:nvPicPr>
          <p:cNvPr id="15" name="Picture 14" descr="A cartoon of a robot&#10;&#10;Description automatically generated">
            <a:extLst>
              <a:ext uri="{FF2B5EF4-FFF2-40B4-BE49-F238E27FC236}">
                <a16:creationId xmlns:a16="http://schemas.microsoft.com/office/drawing/2014/main" id="{9B4A4380-B48B-2234-FF45-850C1A37157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9017" y="5015499"/>
            <a:ext cx="528984" cy="700904"/>
          </a:xfrm>
          <a:prstGeom prst="rect">
            <a:avLst/>
          </a:prstGeom>
        </p:spPr>
      </p:pic>
      <p:sp>
        <p:nvSpPr>
          <p:cNvPr id="16" name="Text Placeholder 13">
            <a:extLst>
              <a:ext uri="{FF2B5EF4-FFF2-40B4-BE49-F238E27FC236}">
                <a16:creationId xmlns:a16="http://schemas.microsoft.com/office/drawing/2014/main" id="{1B20B07E-8C05-2BF2-2D58-99E215BFA72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820" y="790731"/>
            <a:ext cx="7331938" cy="701731"/>
          </a:xfrm>
          <a:noFill/>
          <a:ln w="9525">
            <a:noFill/>
          </a:ln>
        </p:spPr>
        <p:txBody>
          <a:bodyPr wrap="square" anchor="t">
            <a:spAutoFit/>
          </a:bodyPr>
          <a:lstStyle>
            <a:lvl1pPr marL="0" indent="0" algn="ctr">
              <a:buNone/>
              <a:defRPr lang="en-US" sz="44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 marL="0" lvl="0" defTabSz="1500505" fontAlgn="base">
              <a:spcBef>
                <a:spcPct val="0"/>
              </a:spcBef>
              <a:spcAft>
                <a:spcPct val="0"/>
              </a:spcAft>
            </a:pPr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0475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>
        <p:tmplLst>
          <p:tmpl lvl="1">
            <p:tnLst>
              <p:par>
                <p:cTn presetID="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2" grpId="0" build="p">
        <p:tmplLst>
          <p:tmpl lvl="1">
            <p:tnLst>
              <p:par>
                <p:cTn presetID="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4" grpId="0" build="p">
        <p:tmplLst>
          <p:tmpl lvl="1">
            <p:tnLst>
              <p:par>
                <p:cTn presetID="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0FEDD98-A6D8-0985-44C0-0ABD42F7DF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68A845-CD6B-4EDD-9A03-DD67377C60A3}" type="datetime1">
              <a:rPr lang="vi-VN" smtClean="0"/>
              <a:t>10/10/2024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A8A6C21-887C-742B-6103-889E226DA3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Hành trang công dân số lớp 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441370A-7280-E860-F408-52E947C45C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1AD1B-201A-4EFC-8B98-E6BC70A7F178}" type="slidenum">
              <a:rPr lang="en-US" smtClean="0"/>
              <a:t>‹#›</a:t>
            </a:fld>
            <a:endParaRPr lang="en-US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AA392C3-52BE-AD38-E457-AE4CB54FC164}"/>
              </a:ext>
            </a:extLst>
          </p:cNvPr>
          <p:cNvSpPr/>
          <p:nvPr userDrawn="1"/>
        </p:nvSpPr>
        <p:spPr>
          <a:xfrm>
            <a:off x="1031966" y="2438241"/>
            <a:ext cx="9771017" cy="3683726"/>
          </a:xfrm>
          <a:prstGeom prst="roundRect">
            <a:avLst/>
          </a:prstGeom>
          <a:noFill/>
          <a:ln w="57150">
            <a:solidFill>
              <a:srgbClr val="6AC4F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2">
            <a:extLst>
              <a:ext uri="{FF2B5EF4-FFF2-40B4-BE49-F238E27FC236}">
                <a16:creationId xmlns:a16="http://schemas.microsoft.com/office/drawing/2014/main" id="{7F7C7803-13B0-E4CD-EE0D-7C2DAB54BE0F}"/>
              </a:ext>
            </a:extLst>
          </p:cNvPr>
          <p:cNvSpPr/>
          <p:nvPr userDrawn="1"/>
        </p:nvSpPr>
        <p:spPr>
          <a:xfrm>
            <a:off x="7699533" y="0"/>
            <a:ext cx="3868647" cy="2461425"/>
          </a:xfrm>
          <a:custGeom>
            <a:avLst/>
            <a:gdLst/>
            <a:ahLst/>
            <a:cxnLst/>
            <a:rect l="l" t="t" r="r" b="b"/>
            <a:pathLst>
              <a:path w="5655048" h="3735689">
                <a:moveTo>
                  <a:pt x="0" y="0"/>
                </a:moveTo>
                <a:lnTo>
                  <a:pt x="5655047" y="0"/>
                </a:lnTo>
                <a:lnTo>
                  <a:pt x="5655047" y="3735689"/>
                </a:lnTo>
                <a:lnTo>
                  <a:pt x="0" y="373568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44958" t="-56623" r="-36950" b="-11874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 Placeholder 21">
            <a:extLst>
              <a:ext uri="{FF2B5EF4-FFF2-40B4-BE49-F238E27FC236}">
                <a16:creationId xmlns:a16="http://schemas.microsoft.com/office/drawing/2014/main" id="{2C60BFFD-8C7B-06C6-15C7-061B12EBE6F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918001" y="2666745"/>
            <a:ext cx="8532285" cy="700903"/>
          </a:xfrm>
        </p:spPr>
        <p:txBody>
          <a:bodyPr anchor="ctr">
            <a:noAutofit/>
          </a:bodyPr>
          <a:lstStyle>
            <a:lvl1pPr marL="0" indent="0" algn="l">
              <a:buNone/>
              <a:defRPr sz="2000" b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pic>
        <p:nvPicPr>
          <p:cNvPr id="11" name="Picture 10" descr="A cartoon of a robot&#10;&#10;Description automatically generated">
            <a:extLst>
              <a:ext uri="{FF2B5EF4-FFF2-40B4-BE49-F238E27FC236}">
                <a16:creationId xmlns:a16="http://schemas.microsoft.com/office/drawing/2014/main" id="{C0BEF641-25F8-3970-0B96-D646F6526E7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9017" y="2666745"/>
            <a:ext cx="528984" cy="700904"/>
          </a:xfrm>
          <a:prstGeom prst="rect">
            <a:avLst/>
          </a:prstGeom>
        </p:spPr>
      </p:pic>
      <p:sp>
        <p:nvSpPr>
          <p:cNvPr id="12" name="Text Placeholder 21">
            <a:extLst>
              <a:ext uri="{FF2B5EF4-FFF2-40B4-BE49-F238E27FC236}">
                <a16:creationId xmlns:a16="http://schemas.microsoft.com/office/drawing/2014/main" id="{CF0B915E-A04B-8E65-1FAC-33429B1ED7F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918001" y="3841122"/>
            <a:ext cx="8532285" cy="700903"/>
          </a:xfrm>
        </p:spPr>
        <p:txBody>
          <a:bodyPr anchor="ctr">
            <a:noAutofit/>
          </a:bodyPr>
          <a:lstStyle>
            <a:lvl1pPr marL="0" indent="0" algn="l">
              <a:buNone/>
              <a:defRPr sz="2000" b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pic>
        <p:nvPicPr>
          <p:cNvPr id="13" name="Picture 12" descr="A cartoon of a robot&#10;&#10;Description automatically generated">
            <a:extLst>
              <a:ext uri="{FF2B5EF4-FFF2-40B4-BE49-F238E27FC236}">
                <a16:creationId xmlns:a16="http://schemas.microsoft.com/office/drawing/2014/main" id="{9C5CC06D-11C1-856C-E680-8862960F4F9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9017" y="3841122"/>
            <a:ext cx="528984" cy="700904"/>
          </a:xfrm>
          <a:prstGeom prst="rect">
            <a:avLst/>
          </a:prstGeom>
        </p:spPr>
      </p:pic>
      <p:sp>
        <p:nvSpPr>
          <p:cNvPr id="14" name="Text Placeholder 21">
            <a:extLst>
              <a:ext uri="{FF2B5EF4-FFF2-40B4-BE49-F238E27FC236}">
                <a16:creationId xmlns:a16="http://schemas.microsoft.com/office/drawing/2014/main" id="{B3FC1EAB-270A-17FE-3888-C54208E17B2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918001" y="5015499"/>
            <a:ext cx="8532285" cy="700903"/>
          </a:xfrm>
        </p:spPr>
        <p:txBody>
          <a:bodyPr anchor="ctr">
            <a:noAutofit/>
          </a:bodyPr>
          <a:lstStyle>
            <a:lvl1pPr marL="0" indent="0" algn="l">
              <a:buNone/>
              <a:defRPr sz="2000" b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pic>
        <p:nvPicPr>
          <p:cNvPr id="15" name="Picture 14" descr="A cartoon of a robot&#10;&#10;Description automatically generated">
            <a:extLst>
              <a:ext uri="{FF2B5EF4-FFF2-40B4-BE49-F238E27FC236}">
                <a16:creationId xmlns:a16="http://schemas.microsoft.com/office/drawing/2014/main" id="{9B4A4380-B48B-2234-FF45-850C1A37157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9017" y="5015499"/>
            <a:ext cx="528984" cy="700904"/>
          </a:xfrm>
          <a:prstGeom prst="rect">
            <a:avLst/>
          </a:prstGeom>
        </p:spPr>
      </p:pic>
      <p:sp>
        <p:nvSpPr>
          <p:cNvPr id="16" name="Text Placeholder 13">
            <a:extLst>
              <a:ext uri="{FF2B5EF4-FFF2-40B4-BE49-F238E27FC236}">
                <a16:creationId xmlns:a16="http://schemas.microsoft.com/office/drawing/2014/main" id="{1B20B07E-8C05-2BF2-2D58-99E215BFA72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820" y="790731"/>
            <a:ext cx="7331938" cy="701731"/>
          </a:xfrm>
          <a:noFill/>
          <a:ln w="9525">
            <a:noFill/>
          </a:ln>
        </p:spPr>
        <p:txBody>
          <a:bodyPr wrap="square" anchor="t">
            <a:spAutoFit/>
          </a:bodyPr>
          <a:lstStyle>
            <a:lvl1pPr marL="0" indent="0" algn="ctr">
              <a:buNone/>
              <a:defRPr lang="en-US" sz="44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 marL="0" lvl="0" defTabSz="1500505" fontAlgn="base">
              <a:spcBef>
                <a:spcPct val="0"/>
              </a:spcBef>
              <a:spcAft>
                <a:spcPct val="0"/>
              </a:spcAft>
            </a:pPr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5569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>
        <p:tmplLst>
          <p:tmpl lvl="1">
            <p:tnLst>
              <p:par>
                <p:cTn presetID="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2" grpId="0" build="p">
        <p:tmplLst>
          <p:tmpl lvl="1">
            <p:tnLst>
              <p:par>
                <p:cTn presetID="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4" grpId="0" build="p">
        <p:tmplLst>
          <p:tmpl lvl="1">
            <p:tnLst>
              <p:par>
                <p:cTn presetID="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5B48605-F1DC-73B3-3D84-CEBAB13351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89B58-5A2C-4082-A40A-AFFD865673A4}" type="datetime1">
              <a:rPr lang="vi-VN" smtClean="0"/>
              <a:t>10/10/2024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F2AE4F1-910E-6120-6711-CD1F1CD0BF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Hành trang công dân số lớp 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EE6CF38-943E-C3C1-CB45-CD4725FEF0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1AD1B-201A-4EFC-8B98-E6BC70A7F178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40966" descr="1-39">
            <a:extLst>
              <a:ext uri="{FF2B5EF4-FFF2-40B4-BE49-F238E27FC236}">
                <a16:creationId xmlns:a16="http://schemas.microsoft.com/office/drawing/2014/main" id="{DC732390-A943-DFDB-7106-1CB33BFD5F3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30490" y="1336981"/>
            <a:ext cx="12157075" cy="40306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" name="Text Placeholder 21">
            <a:extLst>
              <a:ext uri="{FF2B5EF4-FFF2-40B4-BE49-F238E27FC236}">
                <a16:creationId xmlns:a16="http://schemas.microsoft.com/office/drawing/2014/main" id="{26D4A471-E4F5-7FC5-F1DE-58FA2943B10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37994" y="2080877"/>
            <a:ext cx="3117573" cy="2542873"/>
          </a:xfrm>
        </p:spPr>
        <p:txBody>
          <a:bodyPr anchor="ctr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sp>
        <p:nvSpPr>
          <p:cNvPr id="12" name="Text Placeholder 21">
            <a:extLst>
              <a:ext uri="{FF2B5EF4-FFF2-40B4-BE49-F238E27FC236}">
                <a16:creationId xmlns:a16="http://schemas.microsoft.com/office/drawing/2014/main" id="{3B11D65D-ED42-60A0-40BB-0DF01A30876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92459" y="2099809"/>
            <a:ext cx="3117573" cy="2542873"/>
          </a:xfrm>
        </p:spPr>
        <p:txBody>
          <a:bodyPr anchor="ctr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sp>
        <p:nvSpPr>
          <p:cNvPr id="13" name="Text Placeholder 21">
            <a:extLst>
              <a:ext uri="{FF2B5EF4-FFF2-40B4-BE49-F238E27FC236}">
                <a16:creationId xmlns:a16="http://schemas.microsoft.com/office/drawing/2014/main" id="{8818F63C-E353-8D35-F45C-AEABCB519B5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507168" y="2094128"/>
            <a:ext cx="3117573" cy="2542873"/>
          </a:xfrm>
        </p:spPr>
        <p:txBody>
          <a:bodyPr anchor="ctr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sp>
        <p:nvSpPr>
          <p:cNvPr id="14" name="Text Placeholder 21">
            <a:extLst>
              <a:ext uri="{FF2B5EF4-FFF2-40B4-BE49-F238E27FC236}">
                <a16:creationId xmlns:a16="http://schemas.microsoft.com/office/drawing/2014/main" id="{32862488-D6E9-170D-D188-7C6B489A53A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53533" y="244472"/>
            <a:ext cx="9084934" cy="824467"/>
          </a:xfrm>
        </p:spPr>
        <p:txBody>
          <a:bodyPr>
            <a:normAutofit/>
          </a:bodyPr>
          <a:lstStyle>
            <a:lvl1pPr marL="0" indent="0" algn="ctr">
              <a:buNone/>
              <a:defRPr sz="4400" b="1">
                <a:solidFill>
                  <a:srgbClr val="094CB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pic>
        <p:nvPicPr>
          <p:cNvPr id="8" name="Picture 7" descr="Cartoon child holding a pen and a notebook&#10;&#10;Description automatically generated">
            <a:extLst>
              <a:ext uri="{FF2B5EF4-FFF2-40B4-BE49-F238E27FC236}">
                <a16:creationId xmlns:a16="http://schemas.microsoft.com/office/drawing/2014/main" id="{2A7E8A75-756E-2F6E-246B-FA6471D72DF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400" y="4364537"/>
            <a:ext cx="2761143" cy="2338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656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5B48605-F1DC-73B3-3D84-CEBAB13351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BAC18B-64F0-4448-8954-B620A018AA82}" type="datetime1">
              <a:rPr lang="vi-VN" smtClean="0"/>
              <a:t>10/10/2024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F2AE4F1-910E-6120-6711-CD1F1CD0BF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Hành trang công dân số lớp 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EE6CF38-943E-C3C1-CB45-CD4725FEF0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1AD1B-201A-4EFC-8B98-E6BC70A7F178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40966" descr="1-39">
            <a:extLst>
              <a:ext uri="{FF2B5EF4-FFF2-40B4-BE49-F238E27FC236}">
                <a16:creationId xmlns:a16="http://schemas.microsoft.com/office/drawing/2014/main" id="{DC732390-A943-DFDB-7106-1CB33BFD5F3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30490" y="1883340"/>
            <a:ext cx="12157075" cy="40306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4" name="Text Placeholder 21">
            <a:extLst>
              <a:ext uri="{FF2B5EF4-FFF2-40B4-BE49-F238E27FC236}">
                <a16:creationId xmlns:a16="http://schemas.microsoft.com/office/drawing/2014/main" id="{32862488-D6E9-170D-D188-7C6B489A53A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39189" y="790503"/>
            <a:ext cx="9084934" cy="824467"/>
          </a:xfrm>
        </p:spPr>
        <p:txBody>
          <a:bodyPr>
            <a:normAutofit/>
          </a:bodyPr>
          <a:lstStyle>
            <a:lvl1pPr marL="0" indent="0" algn="ctr">
              <a:buNone/>
              <a:defRPr sz="4400" b="1">
                <a:solidFill>
                  <a:srgbClr val="094CB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sp>
        <p:nvSpPr>
          <p:cNvPr id="2" name="Picture Placeholder 3">
            <a:extLst>
              <a:ext uri="{FF2B5EF4-FFF2-40B4-BE49-F238E27FC236}">
                <a16:creationId xmlns:a16="http://schemas.microsoft.com/office/drawing/2014/main" id="{F2F050D8-D743-6D8B-372E-EBA0004FF7C7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593018" y="2627238"/>
            <a:ext cx="3106908" cy="2542873"/>
          </a:xfrm>
          <a:solidFill>
            <a:schemeClr val="bg1"/>
          </a:solidFill>
          <a:ln w="3175">
            <a:noFill/>
          </a:ln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6" name="Picture Placeholder 3">
            <a:extLst>
              <a:ext uri="{FF2B5EF4-FFF2-40B4-BE49-F238E27FC236}">
                <a16:creationId xmlns:a16="http://schemas.microsoft.com/office/drawing/2014/main" id="{53B9AEC4-586F-6638-8495-187E31C527B7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542546" y="2627237"/>
            <a:ext cx="3106908" cy="2542873"/>
          </a:xfrm>
          <a:solidFill>
            <a:schemeClr val="bg1"/>
          </a:solidFill>
          <a:ln w="3175">
            <a:noFill/>
          </a:ln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19482C45-71B0-E06C-A204-7A909DB31F0F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8492074" y="2627236"/>
            <a:ext cx="3106908" cy="2542873"/>
          </a:xfrm>
          <a:solidFill>
            <a:schemeClr val="bg1"/>
          </a:solidFill>
          <a:ln w="3175">
            <a:noFill/>
          </a:ln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240E7622-895B-C9E4-98B3-12ACE29CCE81}"/>
              </a:ext>
            </a:extLst>
          </p:cNvPr>
          <p:cNvGrpSpPr/>
          <p:nvPr userDrawn="1"/>
        </p:nvGrpSpPr>
        <p:grpSpPr>
          <a:xfrm>
            <a:off x="1196955" y="4979838"/>
            <a:ext cx="1610216" cy="1610215"/>
            <a:chOff x="1196955" y="4979838"/>
            <a:chExt cx="1610216" cy="1610215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A41E15D2-9514-F11C-6CD1-2185C4DC125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6955" y="4979838"/>
              <a:ext cx="1610216" cy="1610215"/>
            </a:xfrm>
            <a:prstGeom prst="rect">
              <a:avLst/>
            </a:prstGeom>
          </p:spPr>
        </p:pic>
        <p:sp>
          <p:nvSpPr>
            <p:cNvPr id="23" name="Rectangle 139">
              <a:extLst>
                <a:ext uri="{FF2B5EF4-FFF2-40B4-BE49-F238E27FC236}">
                  <a16:creationId xmlns:a16="http://schemas.microsoft.com/office/drawing/2014/main" id="{E325708D-DB9F-B855-05F6-4DD031D89580}"/>
                </a:ext>
              </a:extLst>
            </p:cNvPr>
            <p:cNvSpPr/>
            <p:nvPr userDrawn="1"/>
          </p:nvSpPr>
          <p:spPr>
            <a:xfrm>
              <a:off x="1539189" y="5215405"/>
              <a:ext cx="891699" cy="891933"/>
            </a:xfrm>
            <a:prstGeom prst="ellipse">
              <a:avLst/>
            </a:prstGeom>
            <a:solidFill>
              <a:srgbClr val="E6DB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2" tIns="45711" rIns="91422" bIns="45711" rtlCol="0" anchor="ctr"/>
            <a:lstStyle/>
            <a:p>
              <a:pPr algn="ctr"/>
              <a:endParaRPr lang="id-ID" sz="9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7FFC2D3C-1B00-23C2-D982-4200E59A96A6}"/>
                </a:ext>
              </a:extLst>
            </p:cNvPr>
            <p:cNvSpPr txBox="1"/>
            <p:nvPr userDrawn="1"/>
          </p:nvSpPr>
          <p:spPr>
            <a:xfrm>
              <a:off x="1755206" y="5344951"/>
              <a:ext cx="49371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>
                  <a:solidFill>
                    <a:schemeClr val="bg1"/>
                  </a:solidFill>
                  <a:latin typeface="Arial" panose="020B0604020202020204" pitchFamily="34" charset="0"/>
                  <a:ea typeface="Lato Black" charset="0"/>
                  <a:cs typeface="Arial" panose="020B0604020202020204" pitchFamily="34" charset="0"/>
                </a:rPr>
                <a:t>A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FB162A3E-D934-B269-864C-F4122C84649C}"/>
              </a:ext>
            </a:extLst>
          </p:cNvPr>
          <p:cNvGrpSpPr/>
          <p:nvPr userDrawn="1"/>
        </p:nvGrpSpPr>
        <p:grpSpPr>
          <a:xfrm>
            <a:off x="5395189" y="4973094"/>
            <a:ext cx="1610216" cy="1610215"/>
            <a:chOff x="5395189" y="4973094"/>
            <a:chExt cx="1610216" cy="1610215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36099E16-47B5-CD46-4EF1-EF742278525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95189" y="4973094"/>
              <a:ext cx="1610216" cy="1610215"/>
            </a:xfrm>
            <a:prstGeom prst="rect">
              <a:avLst/>
            </a:prstGeom>
          </p:spPr>
        </p:pic>
        <p:sp>
          <p:nvSpPr>
            <p:cNvPr id="19" name="Rectangle 139">
              <a:extLst>
                <a:ext uri="{FF2B5EF4-FFF2-40B4-BE49-F238E27FC236}">
                  <a16:creationId xmlns:a16="http://schemas.microsoft.com/office/drawing/2014/main" id="{88500171-555B-E953-BB9F-D6EF9CC18C82}"/>
                </a:ext>
              </a:extLst>
            </p:cNvPr>
            <p:cNvSpPr/>
            <p:nvPr userDrawn="1"/>
          </p:nvSpPr>
          <p:spPr>
            <a:xfrm>
              <a:off x="5756426" y="5196047"/>
              <a:ext cx="891699" cy="891933"/>
            </a:xfrm>
            <a:prstGeom prst="ellipse">
              <a:avLst/>
            </a:prstGeom>
            <a:solidFill>
              <a:srgbClr val="F398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2" tIns="45711" rIns="91422" bIns="45711" rtlCol="0" anchor="ctr"/>
            <a:lstStyle/>
            <a:p>
              <a:pPr algn="ctr"/>
              <a:endParaRPr lang="id-ID" sz="9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22200E72-A430-6574-1030-8CD46EABCDED}"/>
                </a:ext>
              </a:extLst>
            </p:cNvPr>
            <p:cNvSpPr txBox="1"/>
            <p:nvPr userDrawn="1"/>
          </p:nvSpPr>
          <p:spPr>
            <a:xfrm>
              <a:off x="5953440" y="5338207"/>
              <a:ext cx="49371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>
                  <a:solidFill>
                    <a:schemeClr val="bg1"/>
                  </a:solidFill>
                  <a:latin typeface="Arial" panose="020B0604020202020204" pitchFamily="34" charset="0"/>
                  <a:ea typeface="Lato Black" charset="0"/>
                  <a:cs typeface="Arial" panose="020B0604020202020204" pitchFamily="34" charset="0"/>
                </a:rPr>
                <a:t>B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C2EAF879-0B15-D43F-2CE4-A8CFEA3E121E}"/>
              </a:ext>
            </a:extLst>
          </p:cNvPr>
          <p:cNvGrpSpPr/>
          <p:nvPr userDrawn="1"/>
        </p:nvGrpSpPr>
        <p:grpSpPr>
          <a:xfrm>
            <a:off x="9249628" y="4989533"/>
            <a:ext cx="1610216" cy="1610215"/>
            <a:chOff x="9249628" y="4989533"/>
            <a:chExt cx="1610216" cy="1610215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6F98EC9E-0734-2DB6-067A-3754F959AE4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49628" y="4989533"/>
              <a:ext cx="1610216" cy="1610215"/>
            </a:xfrm>
            <a:prstGeom prst="rect">
              <a:avLst/>
            </a:prstGeom>
          </p:spPr>
        </p:pic>
        <p:sp>
          <p:nvSpPr>
            <p:cNvPr id="16" name="Rectangle 139">
              <a:extLst>
                <a:ext uri="{FF2B5EF4-FFF2-40B4-BE49-F238E27FC236}">
                  <a16:creationId xmlns:a16="http://schemas.microsoft.com/office/drawing/2014/main" id="{E0427A03-C4E4-A482-F89C-C4EA545A4C77}"/>
                </a:ext>
              </a:extLst>
            </p:cNvPr>
            <p:cNvSpPr/>
            <p:nvPr userDrawn="1"/>
          </p:nvSpPr>
          <p:spPr>
            <a:xfrm>
              <a:off x="9616627" y="5225029"/>
              <a:ext cx="891699" cy="891933"/>
            </a:xfrm>
            <a:prstGeom prst="ellipse">
              <a:avLst/>
            </a:prstGeom>
            <a:solidFill>
              <a:srgbClr val="8EC31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2" tIns="45711" rIns="91422" bIns="45711" rtlCol="0" anchor="ctr"/>
            <a:lstStyle/>
            <a:p>
              <a:pPr algn="ctr"/>
              <a:endParaRPr lang="id-ID" sz="9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CFC36B3-E07C-4B9C-4D62-EF1D59E472AA}"/>
                </a:ext>
              </a:extLst>
            </p:cNvPr>
            <p:cNvSpPr txBox="1"/>
            <p:nvPr userDrawn="1"/>
          </p:nvSpPr>
          <p:spPr>
            <a:xfrm>
              <a:off x="9798671" y="5322592"/>
              <a:ext cx="49371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>
                  <a:solidFill>
                    <a:schemeClr val="bg1"/>
                  </a:solidFill>
                  <a:latin typeface="Arial" panose="020B0604020202020204" pitchFamily="34" charset="0"/>
                  <a:ea typeface="Lato Black" charset="0"/>
                  <a:cs typeface="Arial" panose="020B0604020202020204" pitchFamily="34" charset="0"/>
                </a:rPr>
                <a:t>C</a:t>
              </a:r>
            </a:p>
          </p:txBody>
        </p:sp>
      </p:grpSp>
      <p:sp>
        <p:nvSpPr>
          <p:cNvPr id="27" name="Oval 26">
            <a:extLst>
              <a:ext uri="{FF2B5EF4-FFF2-40B4-BE49-F238E27FC236}">
                <a16:creationId xmlns:a16="http://schemas.microsoft.com/office/drawing/2014/main" id="{68250D1E-C8A0-6E57-5A80-F9F64C2619A0}"/>
              </a:ext>
            </a:extLst>
          </p:cNvPr>
          <p:cNvSpPr/>
          <p:nvPr userDrawn="1"/>
        </p:nvSpPr>
        <p:spPr>
          <a:xfrm>
            <a:off x="11088393" y="46373"/>
            <a:ext cx="938192" cy="815312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67084636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0FEDD98-A6D8-0985-44C0-0ABD42F7DF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103CBE-D97F-4C8D-9569-627F96E3E30E}" type="datetime1">
              <a:rPr lang="vi-VN" smtClean="0"/>
              <a:t>10/10/2024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A8A6C21-887C-742B-6103-889E226DA3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Hành trang công dân số lớp 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441370A-7280-E860-F408-52E947C45C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1AD1B-201A-4EFC-8B98-E6BC70A7F178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 Placeholder 21">
            <a:extLst>
              <a:ext uri="{FF2B5EF4-FFF2-40B4-BE49-F238E27FC236}">
                <a16:creationId xmlns:a16="http://schemas.microsoft.com/office/drawing/2014/main" id="{2C60BFFD-8C7B-06C6-15C7-061B12EBE6F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955013" y="3441810"/>
            <a:ext cx="8532285" cy="700903"/>
          </a:xfrm>
        </p:spPr>
        <p:txBody>
          <a:bodyPr anchor="ctr">
            <a:noAutofit/>
          </a:bodyPr>
          <a:lstStyle>
            <a:lvl1pPr marL="0" indent="0" algn="l">
              <a:buNone/>
              <a:defRPr sz="2000" b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pic>
        <p:nvPicPr>
          <p:cNvPr id="11" name="Picture 10" descr="A cartoon of a robot&#10;&#10;Description automatically generated">
            <a:extLst>
              <a:ext uri="{FF2B5EF4-FFF2-40B4-BE49-F238E27FC236}">
                <a16:creationId xmlns:a16="http://schemas.microsoft.com/office/drawing/2014/main" id="{C0BEF641-25F8-3970-0B96-D646F6526E7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6029" y="3441810"/>
            <a:ext cx="528984" cy="700904"/>
          </a:xfrm>
          <a:prstGeom prst="rect">
            <a:avLst/>
          </a:prstGeom>
        </p:spPr>
      </p:pic>
      <p:sp>
        <p:nvSpPr>
          <p:cNvPr id="12" name="Text Placeholder 21">
            <a:extLst>
              <a:ext uri="{FF2B5EF4-FFF2-40B4-BE49-F238E27FC236}">
                <a16:creationId xmlns:a16="http://schemas.microsoft.com/office/drawing/2014/main" id="{CF0B915E-A04B-8E65-1FAC-33429B1ED7F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955013" y="4324087"/>
            <a:ext cx="8532285" cy="700903"/>
          </a:xfrm>
        </p:spPr>
        <p:txBody>
          <a:bodyPr anchor="ctr">
            <a:noAutofit/>
          </a:bodyPr>
          <a:lstStyle>
            <a:lvl1pPr marL="0" indent="0" algn="l">
              <a:buNone/>
              <a:defRPr sz="2000" b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pic>
        <p:nvPicPr>
          <p:cNvPr id="13" name="Picture 12" descr="A cartoon of a robot&#10;&#10;Description automatically generated">
            <a:extLst>
              <a:ext uri="{FF2B5EF4-FFF2-40B4-BE49-F238E27FC236}">
                <a16:creationId xmlns:a16="http://schemas.microsoft.com/office/drawing/2014/main" id="{9C5CC06D-11C1-856C-E680-8862960F4F9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6029" y="4324087"/>
            <a:ext cx="528984" cy="700904"/>
          </a:xfrm>
          <a:prstGeom prst="rect">
            <a:avLst/>
          </a:prstGeom>
        </p:spPr>
      </p:pic>
      <p:sp>
        <p:nvSpPr>
          <p:cNvPr id="14" name="Text Placeholder 21">
            <a:extLst>
              <a:ext uri="{FF2B5EF4-FFF2-40B4-BE49-F238E27FC236}">
                <a16:creationId xmlns:a16="http://schemas.microsoft.com/office/drawing/2014/main" id="{B3FC1EAB-270A-17FE-3888-C54208E17B2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955013" y="5206364"/>
            <a:ext cx="8532285" cy="700903"/>
          </a:xfrm>
        </p:spPr>
        <p:txBody>
          <a:bodyPr anchor="ctr">
            <a:noAutofit/>
          </a:bodyPr>
          <a:lstStyle>
            <a:lvl1pPr marL="0" indent="0" algn="l">
              <a:buNone/>
              <a:defRPr sz="2000" b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pic>
        <p:nvPicPr>
          <p:cNvPr id="15" name="Picture 14" descr="A cartoon of a robot&#10;&#10;Description automatically generated">
            <a:extLst>
              <a:ext uri="{FF2B5EF4-FFF2-40B4-BE49-F238E27FC236}">
                <a16:creationId xmlns:a16="http://schemas.microsoft.com/office/drawing/2014/main" id="{9B4A4380-B48B-2234-FF45-850C1A37157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6029" y="5206364"/>
            <a:ext cx="528984" cy="700904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AA392C3-52BE-AD38-E457-AE4CB54FC164}"/>
              </a:ext>
            </a:extLst>
          </p:cNvPr>
          <p:cNvSpPr/>
          <p:nvPr userDrawn="1"/>
        </p:nvSpPr>
        <p:spPr>
          <a:xfrm>
            <a:off x="1068978" y="3225800"/>
            <a:ext cx="9771017" cy="2794932"/>
          </a:xfrm>
          <a:prstGeom prst="roundRect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3861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>
        <p:tmplLst>
          <p:tmpl lvl="1">
            <p:tnLst>
              <p:par>
                <p:cTn presetID="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2" grpId="0" build="p">
        <p:tmplLst>
          <p:tmpl lvl="1">
            <p:tnLst>
              <p:par>
                <p:cTn presetID="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4" grpId="0" build="p">
        <p:tmplLst>
          <p:tmpl lvl="1">
            <p:tnLst>
              <p:par>
                <p:cTn presetID="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AB73401-C875-D695-017F-6A0AF1F61B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C33A2-F5E0-40E2-A8EF-94EE4B22A1AB}" type="datetime1">
              <a:rPr lang="vi-VN" smtClean="0"/>
              <a:t>10/10/2024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A85644E-4443-74F8-B98C-674636774C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Hành trang công dân số lớp 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7100D63-3398-E496-0407-A69A5E98D4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1AD1B-201A-4EFC-8B98-E6BC70A7F178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 Placeholder 21">
            <a:extLst>
              <a:ext uri="{FF2B5EF4-FFF2-40B4-BE49-F238E27FC236}">
                <a16:creationId xmlns:a16="http://schemas.microsoft.com/office/drawing/2014/main" id="{AB8BA2FA-F1A3-ADF8-86F5-7EE3DD5D7BC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204658" y="784527"/>
            <a:ext cx="9421285" cy="700903"/>
          </a:xfrm>
        </p:spPr>
        <p:txBody>
          <a:bodyPr anchor="ctr">
            <a:noAutofit/>
          </a:bodyPr>
          <a:lstStyle>
            <a:lvl1pPr marL="0" indent="0" algn="l">
              <a:buNone/>
              <a:defRPr sz="2000" b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pic>
        <p:nvPicPr>
          <p:cNvPr id="8" name="Picture 7" descr="A cartoon of a robot&#10;&#10;Description automatically generated">
            <a:extLst>
              <a:ext uri="{FF2B5EF4-FFF2-40B4-BE49-F238E27FC236}">
                <a16:creationId xmlns:a16="http://schemas.microsoft.com/office/drawing/2014/main" id="{F2130F90-A95D-0A08-01DB-96C9FE52E4D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0274" y="784527"/>
            <a:ext cx="528984" cy="700904"/>
          </a:xfrm>
          <a:prstGeom prst="rect">
            <a:avLst/>
          </a:prstGeom>
        </p:spPr>
      </p:pic>
      <p:sp>
        <p:nvSpPr>
          <p:cNvPr id="9" name="Text Placeholder 21">
            <a:extLst>
              <a:ext uri="{FF2B5EF4-FFF2-40B4-BE49-F238E27FC236}">
                <a16:creationId xmlns:a16="http://schemas.microsoft.com/office/drawing/2014/main" id="{8A615E0A-9A29-C90E-71A7-59D4780D1A5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969049" y="1747321"/>
            <a:ext cx="9421285" cy="700903"/>
          </a:xfrm>
        </p:spPr>
        <p:txBody>
          <a:bodyPr anchor="ctr">
            <a:noAutofit/>
          </a:bodyPr>
          <a:lstStyle>
            <a:lvl1pPr marL="0" indent="0" algn="l">
              <a:buNone/>
              <a:defRPr sz="2000" b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pic>
        <p:nvPicPr>
          <p:cNvPr id="14" name="Picture 13" descr="A cartoon of a robot&#10;&#10;Description automatically generated">
            <a:extLst>
              <a:ext uri="{FF2B5EF4-FFF2-40B4-BE49-F238E27FC236}">
                <a16:creationId xmlns:a16="http://schemas.microsoft.com/office/drawing/2014/main" id="{BBA9A379-446D-F06B-6E30-71B95D47C65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2641" y="1763776"/>
            <a:ext cx="528984" cy="700904"/>
          </a:xfrm>
          <a:prstGeom prst="rect">
            <a:avLst/>
          </a:prstGeom>
        </p:spPr>
      </p:pic>
      <p:sp>
        <p:nvSpPr>
          <p:cNvPr id="17" name="Text Placeholder 21">
            <a:extLst>
              <a:ext uri="{FF2B5EF4-FFF2-40B4-BE49-F238E27FC236}">
                <a16:creationId xmlns:a16="http://schemas.microsoft.com/office/drawing/2014/main" id="{3F781C2F-20FF-2D5C-3F9D-0A2498526A8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143549" y="2776783"/>
            <a:ext cx="9421285" cy="700903"/>
          </a:xfrm>
        </p:spPr>
        <p:txBody>
          <a:bodyPr anchor="ctr">
            <a:noAutofit/>
          </a:bodyPr>
          <a:lstStyle>
            <a:lvl1pPr marL="0" indent="0" algn="l">
              <a:buNone/>
              <a:defRPr sz="2000" b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pic>
        <p:nvPicPr>
          <p:cNvPr id="18" name="Picture 17" descr="A cartoon of a robot&#10;&#10;Description automatically generated">
            <a:extLst>
              <a:ext uri="{FF2B5EF4-FFF2-40B4-BE49-F238E27FC236}">
                <a16:creationId xmlns:a16="http://schemas.microsoft.com/office/drawing/2014/main" id="{8DAD3DFC-D73E-C076-5049-5C580A31BC3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6907" y="2701118"/>
            <a:ext cx="528984" cy="700904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22EF449C-3681-7B31-9754-F9038B927D6F}"/>
              </a:ext>
            </a:extLst>
          </p:cNvPr>
          <p:cNvSpPr/>
          <p:nvPr userDrawn="1"/>
        </p:nvSpPr>
        <p:spPr>
          <a:xfrm>
            <a:off x="1447801" y="556022"/>
            <a:ext cx="10530840" cy="4199571"/>
          </a:xfrm>
          <a:prstGeom prst="roundRect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DE24B1E9-E9BA-8688-C6B7-04C3E203E57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038600" y="5010839"/>
            <a:ext cx="5579654" cy="704850"/>
          </a:xfrm>
        </p:spPr>
        <p:txBody>
          <a:bodyPr>
            <a:noAutofit/>
          </a:bodyPr>
          <a:lstStyle>
            <a:lvl1pPr marL="0" indent="0">
              <a:buNone/>
              <a:defRPr sz="4000" b="1">
                <a:solidFill>
                  <a:srgbClr val="02B3C5"/>
                </a:solidFill>
              </a:defRPr>
            </a:lvl1pPr>
            <a:lvl2pPr>
              <a:defRPr>
                <a:solidFill>
                  <a:srgbClr val="02B3C5"/>
                </a:solidFill>
              </a:defRPr>
            </a:lvl2pPr>
            <a:lvl3pPr>
              <a:defRPr>
                <a:solidFill>
                  <a:srgbClr val="02B3C5"/>
                </a:solidFill>
              </a:defRPr>
            </a:lvl3pPr>
            <a:lvl4pPr>
              <a:defRPr>
                <a:solidFill>
                  <a:srgbClr val="02B3C5"/>
                </a:solidFill>
              </a:defRPr>
            </a:lvl4pPr>
            <a:lvl5pPr>
              <a:defRPr>
                <a:solidFill>
                  <a:srgbClr val="02B3C5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pic>
        <p:nvPicPr>
          <p:cNvPr id="2" name="图片 43014" descr="1-35">
            <a:extLst>
              <a:ext uri="{FF2B5EF4-FFF2-40B4-BE49-F238E27FC236}">
                <a16:creationId xmlns:a16="http://schemas.microsoft.com/office/drawing/2014/main" id="{7D0DE8D5-5B4D-541E-6688-3EC74373B39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74376" y="3449174"/>
            <a:ext cx="2175556" cy="282089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Picture 5" descr="A cartoon of a robot&#10;&#10;Description automatically generated">
            <a:extLst>
              <a:ext uri="{FF2B5EF4-FFF2-40B4-BE49-F238E27FC236}">
                <a16:creationId xmlns:a16="http://schemas.microsoft.com/office/drawing/2014/main" id="{92853DFE-23DE-10E7-EE3E-B8F87089F4B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804" y="4239749"/>
            <a:ext cx="713196" cy="944984"/>
          </a:xfrm>
          <a:prstGeom prst="rect">
            <a:avLst/>
          </a:prstGeom>
        </p:spPr>
      </p:pic>
      <p:sp>
        <p:nvSpPr>
          <p:cNvPr id="10" name="Text Placeholder 21">
            <a:extLst>
              <a:ext uri="{FF2B5EF4-FFF2-40B4-BE49-F238E27FC236}">
                <a16:creationId xmlns:a16="http://schemas.microsoft.com/office/drawing/2014/main" id="{AFEA0AE0-87FD-C991-7662-35B9582181B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969049" y="3712555"/>
            <a:ext cx="9421285" cy="700903"/>
          </a:xfrm>
        </p:spPr>
        <p:txBody>
          <a:bodyPr anchor="ctr">
            <a:noAutofit/>
          </a:bodyPr>
          <a:lstStyle>
            <a:lvl1pPr marL="0" indent="0" algn="l">
              <a:buNone/>
              <a:defRPr sz="2000" b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pic>
        <p:nvPicPr>
          <p:cNvPr id="11" name="Picture 10" descr="A cartoon of a robot&#10;&#10;Description automatically generated">
            <a:extLst>
              <a:ext uri="{FF2B5EF4-FFF2-40B4-BE49-F238E27FC236}">
                <a16:creationId xmlns:a16="http://schemas.microsoft.com/office/drawing/2014/main" id="{F1D30A54-FC71-B260-B714-22070217BCA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2407" y="3636890"/>
            <a:ext cx="528984" cy="700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0558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>
        <p:tmplLst>
          <p:tmpl lvl="1">
            <p:tnLst>
              <p:par>
                <p:cTn presetID="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7" grpId="0" build="p">
        <p:tmplLst>
          <p:tmpl lvl="1">
            <p:tnLst>
              <p:par>
                <p:cTn presetID="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" grpId="0" build="p">
        <p:tmplLst>
          <p:tmpl lvl="1">
            <p:tnLst>
              <p:par>
                <p:cTn presetID="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4328094-C4E8-3B66-6BD6-DE817DB709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CE3DA-898D-4EFF-9458-F99F77334E5C}" type="datetime1">
              <a:rPr lang="vi-VN" smtClean="0"/>
              <a:t>10/10/2024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AE6EF1-C324-1AED-BEE3-C64648E066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Hành trang công dân số lớp 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2EC58F2-C74B-16E6-158F-6CAFA81AD4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1AD1B-201A-4EFC-8B98-E6BC70A7F178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44036" descr="1-31">
            <a:extLst>
              <a:ext uri="{FF2B5EF4-FFF2-40B4-BE49-F238E27FC236}">
                <a16:creationId xmlns:a16="http://schemas.microsoft.com/office/drawing/2014/main" id="{7BCEB885-832B-D7D4-A38C-877E5E6F346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846100" y="514033"/>
            <a:ext cx="8438146" cy="547021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图片 44038" descr="1-33">
            <a:extLst>
              <a:ext uri="{FF2B5EF4-FFF2-40B4-BE49-F238E27FC236}">
                <a16:creationId xmlns:a16="http://schemas.microsoft.com/office/drawing/2014/main" id="{294F73E9-309F-2F8B-0DA3-F57EF3020C8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8631" y="848812"/>
            <a:ext cx="2248373" cy="549515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Picture 12" descr="A cartoon of a robot&#10;&#10;Description automatically generated">
            <a:extLst>
              <a:ext uri="{FF2B5EF4-FFF2-40B4-BE49-F238E27FC236}">
                <a16:creationId xmlns:a16="http://schemas.microsoft.com/office/drawing/2014/main" id="{D56A7506-7054-21A9-3784-AEC8C979837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992" y="1529239"/>
            <a:ext cx="1009650" cy="1337786"/>
          </a:xfrm>
          <a:prstGeom prst="rect">
            <a:avLst/>
          </a:prstGeom>
        </p:spPr>
      </p:pic>
      <p:sp>
        <p:nvSpPr>
          <p:cNvPr id="14" name="Text Placeholder 21">
            <a:extLst>
              <a:ext uri="{FF2B5EF4-FFF2-40B4-BE49-F238E27FC236}">
                <a16:creationId xmlns:a16="http://schemas.microsoft.com/office/drawing/2014/main" id="{F26C138B-2998-C50C-F409-F55705C3E28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051873" y="1832534"/>
            <a:ext cx="5866840" cy="3176788"/>
          </a:xfrm>
        </p:spPr>
        <p:txBody>
          <a:bodyPr anchor="ctr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pic>
        <p:nvPicPr>
          <p:cNvPr id="9" name="Picture 8" descr="A cartoon of a book with a pencil and a ladder&#10;&#10;Description automatically generated">
            <a:extLst>
              <a:ext uri="{FF2B5EF4-FFF2-40B4-BE49-F238E27FC236}">
                <a16:creationId xmlns:a16="http://schemas.microsoft.com/office/drawing/2014/main" id="{403A114A-C1BF-8062-88D0-622EEC77EE1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1697" y="2867025"/>
            <a:ext cx="5385096" cy="3406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55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778C403-BF05-51BB-402D-8F748A2C1E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84522C-FF56-4B5B-A947-383851FB2EA5}" type="datetime1">
              <a:rPr lang="vi-VN" smtClean="0"/>
              <a:t>10/10/2024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0598E6A-1188-8734-0D28-8F0BFED650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Hành trang công dân số lớp 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4FA1AB-9659-E2C5-8189-E67ADF6702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1AD1B-201A-4EFC-8B98-E6BC70A7F178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Cartoon characters on a rainbow&#10;&#10;Description automatically generated">
            <a:extLst>
              <a:ext uri="{FF2B5EF4-FFF2-40B4-BE49-F238E27FC236}">
                <a16:creationId xmlns:a16="http://schemas.microsoft.com/office/drawing/2014/main" id="{13EE048E-FBD1-48D8-2A24-2E08635AA9C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05" y="-756575"/>
            <a:ext cx="12061190" cy="6858000"/>
          </a:xfrm>
          <a:prstGeom prst="rect">
            <a:avLst/>
          </a:prstGeom>
        </p:spPr>
      </p:pic>
      <p:grpSp>
        <p:nvGrpSpPr>
          <p:cNvPr id="10" name="Group 5">
            <a:extLst>
              <a:ext uri="{FF2B5EF4-FFF2-40B4-BE49-F238E27FC236}">
                <a16:creationId xmlns:a16="http://schemas.microsoft.com/office/drawing/2014/main" id="{89F9488B-0846-AFED-1763-BCA3ADEBAB95}"/>
              </a:ext>
            </a:extLst>
          </p:cNvPr>
          <p:cNvGrpSpPr/>
          <p:nvPr userDrawn="1"/>
        </p:nvGrpSpPr>
        <p:grpSpPr>
          <a:xfrm>
            <a:off x="5429071" y="2565585"/>
            <a:ext cx="6077130" cy="2719173"/>
            <a:chOff x="0" y="0"/>
            <a:chExt cx="3812861" cy="1264268"/>
          </a:xfrm>
        </p:grpSpPr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5F462A38-6EE8-8410-8563-7D18ACD14C60}"/>
                </a:ext>
              </a:extLst>
            </p:cNvPr>
            <p:cNvSpPr/>
            <p:nvPr/>
          </p:nvSpPr>
          <p:spPr>
            <a:xfrm>
              <a:off x="0" y="0"/>
              <a:ext cx="3812861" cy="1264268"/>
            </a:xfrm>
            <a:custGeom>
              <a:avLst/>
              <a:gdLst/>
              <a:ahLst/>
              <a:cxnLst/>
              <a:rect l="l" t="t" r="r" b="b"/>
              <a:pathLst>
                <a:path w="3812861" h="1264268">
                  <a:moveTo>
                    <a:pt x="1906431" y="0"/>
                  </a:moveTo>
                  <a:cubicBezTo>
                    <a:pt x="853538" y="0"/>
                    <a:pt x="0" y="283016"/>
                    <a:pt x="0" y="632134"/>
                  </a:cubicBezTo>
                  <a:cubicBezTo>
                    <a:pt x="0" y="981252"/>
                    <a:pt x="853538" y="1264268"/>
                    <a:pt x="1906431" y="1264268"/>
                  </a:cubicBezTo>
                  <a:cubicBezTo>
                    <a:pt x="2959323" y="1264268"/>
                    <a:pt x="3812861" y="981252"/>
                    <a:pt x="3812861" y="632134"/>
                  </a:cubicBezTo>
                  <a:cubicBezTo>
                    <a:pt x="3812861" y="283016"/>
                    <a:pt x="2959323" y="0"/>
                    <a:pt x="1906431" y="0"/>
                  </a:cubicBezTo>
                  <a:close/>
                </a:path>
              </a:pathLst>
            </a:custGeom>
            <a:solidFill>
              <a:srgbClr val="6CC2F1"/>
            </a:solidFill>
            <a:ln w="9525" cap="sq">
              <a:solidFill>
                <a:srgbClr val="F4E4D8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7">
              <a:extLst>
                <a:ext uri="{FF2B5EF4-FFF2-40B4-BE49-F238E27FC236}">
                  <a16:creationId xmlns:a16="http://schemas.microsoft.com/office/drawing/2014/main" id="{CDF7A9C3-03F2-E689-51C3-70CFC132D93C}"/>
                </a:ext>
              </a:extLst>
            </p:cNvPr>
            <p:cNvSpPr txBox="1"/>
            <p:nvPr/>
          </p:nvSpPr>
          <p:spPr>
            <a:xfrm>
              <a:off x="357456" y="80425"/>
              <a:ext cx="3097950" cy="106531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9" name="Picture 8" descr="A black background with white letters&#10;&#10;Description automatically generated">
            <a:extLst>
              <a:ext uri="{FF2B5EF4-FFF2-40B4-BE49-F238E27FC236}">
                <a16:creationId xmlns:a16="http://schemas.microsoft.com/office/drawing/2014/main" id="{16AECD7C-3158-7836-086C-6A3627FACCA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3351" y="2784668"/>
            <a:ext cx="8748569" cy="2300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1419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78A6574-2436-77D0-DF6B-E53A90C228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7BEDE0-B4EF-4369-959D-808DE81AF84F}" type="datetime1">
              <a:rPr lang="vi-VN" smtClean="0"/>
              <a:t>10/10/2024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5FB853-D29A-150A-662D-448C1F00D4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Hành trang công dân số lớp 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177D9DE-9E0D-D637-976F-278CE0086A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1AD1B-201A-4EFC-8B98-E6BC70A7F178}" type="slidenum">
              <a:rPr lang="en-US" smtClean="0"/>
              <a:t>‹#›</a:t>
            </a:fld>
            <a:endParaRPr lang="en-US"/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58F4EEF1-FA89-619C-E418-6A6F6859DD08}"/>
              </a:ext>
            </a:extLst>
          </p:cNvPr>
          <p:cNvGrpSpPr/>
          <p:nvPr userDrawn="1"/>
        </p:nvGrpSpPr>
        <p:grpSpPr>
          <a:xfrm>
            <a:off x="838200" y="828794"/>
            <a:ext cx="11576583" cy="5168320"/>
            <a:chOff x="1529817" y="1089123"/>
            <a:chExt cx="14862766" cy="8329699"/>
          </a:xfrm>
        </p:grpSpPr>
        <p:grpSp>
          <p:nvGrpSpPr>
            <p:cNvPr id="31" name="Group 4">
              <a:extLst>
                <a:ext uri="{FF2B5EF4-FFF2-40B4-BE49-F238E27FC236}">
                  <a16:creationId xmlns:a16="http://schemas.microsoft.com/office/drawing/2014/main" id="{3E2D10CB-1DA7-E691-80AE-7DF37784064E}"/>
                </a:ext>
              </a:extLst>
            </p:cNvPr>
            <p:cNvGrpSpPr/>
            <p:nvPr/>
          </p:nvGrpSpPr>
          <p:grpSpPr>
            <a:xfrm>
              <a:off x="2742134" y="1092966"/>
              <a:ext cx="12803732" cy="8325856"/>
              <a:chOff x="0" y="502885"/>
              <a:chExt cx="17071643" cy="11101141"/>
            </a:xfrm>
          </p:grpSpPr>
          <p:grpSp>
            <p:nvGrpSpPr>
              <p:cNvPr id="37" name="Group 5">
                <a:extLst>
                  <a:ext uri="{FF2B5EF4-FFF2-40B4-BE49-F238E27FC236}">
                    <a16:creationId xmlns:a16="http://schemas.microsoft.com/office/drawing/2014/main" id="{0182EC1F-56E2-BD12-32EB-8EC71D7C7F8A}"/>
                  </a:ext>
                </a:extLst>
              </p:cNvPr>
              <p:cNvGrpSpPr/>
              <p:nvPr/>
            </p:nvGrpSpPr>
            <p:grpSpPr>
              <a:xfrm rot="308514">
                <a:off x="1986034" y="7824819"/>
                <a:ext cx="13099574" cy="3315191"/>
                <a:chOff x="0" y="0"/>
                <a:chExt cx="2393349" cy="605700"/>
              </a:xfrm>
            </p:grpSpPr>
            <p:sp>
              <p:nvSpPr>
                <p:cNvPr id="53" name="Freeform 6">
                  <a:extLst>
                    <a:ext uri="{FF2B5EF4-FFF2-40B4-BE49-F238E27FC236}">
                      <a16:creationId xmlns:a16="http://schemas.microsoft.com/office/drawing/2014/main" id="{69EAA570-7DFF-79A2-432C-9834245203E7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393349" cy="605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93349" h="605700">
                      <a:moveTo>
                        <a:pt x="0" y="0"/>
                      </a:moveTo>
                      <a:lnTo>
                        <a:pt x="2393349" y="0"/>
                      </a:lnTo>
                      <a:lnTo>
                        <a:pt x="2393349" y="605700"/>
                      </a:lnTo>
                      <a:lnTo>
                        <a:pt x="0" y="605700"/>
                      </a:lnTo>
                      <a:close/>
                    </a:path>
                  </a:pathLst>
                </a:custGeom>
                <a:solidFill>
                  <a:srgbClr val="5091B5"/>
                </a:solidFill>
              </p:spPr>
              <p:txBody>
                <a:bodyPr/>
                <a:lstStyle/>
                <a:p>
                  <a:endParaRPr lang="en-US" sz="44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54" name="TextBox 7">
                  <a:extLst>
                    <a:ext uri="{FF2B5EF4-FFF2-40B4-BE49-F238E27FC236}">
                      <a16:creationId xmlns:a16="http://schemas.microsoft.com/office/drawing/2014/main" id="{8CA32785-2F08-8EF7-D8F2-D3E168C4A86B}"/>
                    </a:ext>
                  </a:extLst>
                </p:cNvPr>
                <p:cNvSpPr txBox="1"/>
                <p:nvPr/>
              </p:nvSpPr>
              <p:spPr>
                <a:xfrm>
                  <a:off x="0" y="-38100"/>
                  <a:ext cx="2393349" cy="643800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2660"/>
                    </a:lnSpc>
                    <a:spcBef>
                      <a:spcPct val="0"/>
                    </a:spcBef>
                  </a:pPr>
                  <a:endParaRPr sz="44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  <p:grpSp>
            <p:nvGrpSpPr>
              <p:cNvPr id="38" name="Group 8">
                <a:extLst>
                  <a:ext uri="{FF2B5EF4-FFF2-40B4-BE49-F238E27FC236}">
                    <a16:creationId xmlns:a16="http://schemas.microsoft.com/office/drawing/2014/main" id="{38C77B3E-9C5B-370A-C821-E1996E37A1D0}"/>
                  </a:ext>
                </a:extLst>
              </p:cNvPr>
              <p:cNvGrpSpPr/>
              <p:nvPr/>
            </p:nvGrpSpPr>
            <p:grpSpPr>
              <a:xfrm rot="233592">
                <a:off x="2357507" y="1082347"/>
                <a:ext cx="13296311" cy="3669480"/>
                <a:chOff x="0" y="0"/>
                <a:chExt cx="2429294" cy="670430"/>
              </a:xfrm>
            </p:grpSpPr>
            <p:sp>
              <p:nvSpPr>
                <p:cNvPr id="51" name="Freeform 9">
                  <a:extLst>
                    <a:ext uri="{FF2B5EF4-FFF2-40B4-BE49-F238E27FC236}">
                      <a16:creationId xmlns:a16="http://schemas.microsoft.com/office/drawing/2014/main" id="{91B0AC90-1031-587B-DF15-B15E763245E0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429294" cy="6704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29294" h="670430">
                      <a:moveTo>
                        <a:pt x="0" y="0"/>
                      </a:moveTo>
                      <a:lnTo>
                        <a:pt x="2429294" y="0"/>
                      </a:lnTo>
                      <a:lnTo>
                        <a:pt x="2429294" y="670430"/>
                      </a:lnTo>
                      <a:lnTo>
                        <a:pt x="0" y="670430"/>
                      </a:lnTo>
                      <a:close/>
                    </a:path>
                  </a:pathLst>
                </a:custGeom>
                <a:solidFill>
                  <a:srgbClr val="F78A6A"/>
                </a:solidFill>
              </p:spPr>
              <p:txBody>
                <a:bodyPr/>
                <a:lstStyle/>
                <a:p>
                  <a:endParaRPr lang="en-US" sz="44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52" name="TextBox 10">
                  <a:extLst>
                    <a:ext uri="{FF2B5EF4-FFF2-40B4-BE49-F238E27FC236}">
                      <a16:creationId xmlns:a16="http://schemas.microsoft.com/office/drawing/2014/main" id="{5D4BDABF-1A93-776E-C069-24689C7054D1}"/>
                    </a:ext>
                  </a:extLst>
                </p:cNvPr>
                <p:cNvSpPr txBox="1"/>
                <p:nvPr/>
              </p:nvSpPr>
              <p:spPr>
                <a:xfrm>
                  <a:off x="0" y="-38100"/>
                  <a:ext cx="2429294" cy="708530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2660"/>
                    </a:lnSpc>
                    <a:spcBef>
                      <a:spcPct val="0"/>
                    </a:spcBef>
                  </a:pPr>
                  <a:endParaRPr sz="44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  <p:grpSp>
            <p:nvGrpSpPr>
              <p:cNvPr id="39" name="Group 11">
                <a:extLst>
                  <a:ext uri="{FF2B5EF4-FFF2-40B4-BE49-F238E27FC236}">
                    <a16:creationId xmlns:a16="http://schemas.microsoft.com/office/drawing/2014/main" id="{9C5C6669-20F2-C9C4-2F59-EE1FD2FEECA7}"/>
                  </a:ext>
                </a:extLst>
              </p:cNvPr>
              <p:cNvGrpSpPr/>
              <p:nvPr/>
            </p:nvGrpSpPr>
            <p:grpSpPr>
              <a:xfrm rot="-263073">
                <a:off x="1108022" y="502885"/>
                <a:ext cx="13296311" cy="3669480"/>
                <a:chOff x="0" y="0"/>
                <a:chExt cx="2429294" cy="670430"/>
              </a:xfrm>
            </p:grpSpPr>
            <p:sp>
              <p:nvSpPr>
                <p:cNvPr id="49" name="Freeform 12">
                  <a:extLst>
                    <a:ext uri="{FF2B5EF4-FFF2-40B4-BE49-F238E27FC236}">
                      <a16:creationId xmlns:a16="http://schemas.microsoft.com/office/drawing/2014/main" id="{171B199E-6397-7E6C-4BFB-C7B3016E2207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429294" cy="6704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29294" h="670430">
                      <a:moveTo>
                        <a:pt x="0" y="0"/>
                      </a:moveTo>
                      <a:lnTo>
                        <a:pt x="2429294" y="0"/>
                      </a:lnTo>
                      <a:lnTo>
                        <a:pt x="2429294" y="670430"/>
                      </a:lnTo>
                      <a:lnTo>
                        <a:pt x="0" y="670430"/>
                      </a:lnTo>
                      <a:close/>
                    </a:path>
                  </a:pathLst>
                </a:custGeom>
                <a:solidFill>
                  <a:srgbClr val="FFC5C5"/>
                </a:solidFill>
              </p:spPr>
              <p:txBody>
                <a:bodyPr/>
                <a:lstStyle/>
                <a:p>
                  <a:endParaRPr lang="en-US" sz="44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50" name="TextBox 13">
                  <a:extLst>
                    <a:ext uri="{FF2B5EF4-FFF2-40B4-BE49-F238E27FC236}">
                      <a16:creationId xmlns:a16="http://schemas.microsoft.com/office/drawing/2014/main" id="{8EBFF81F-46E9-43DB-849E-220AE9F4EA57}"/>
                    </a:ext>
                  </a:extLst>
                </p:cNvPr>
                <p:cNvSpPr txBox="1"/>
                <p:nvPr/>
              </p:nvSpPr>
              <p:spPr>
                <a:xfrm>
                  <a:off x="0" y="-38100"/>
                  <a:ext cx="2429294" cy="708530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2660"/>
                    </a:lnSpc>
                    <a:spcBef>
                      <a:spcPct val="0"/>
                    </a:spcBef>
                  </a:pPr>
                  <a:endParaRPr sz="44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  <p:sp>
            <p:nvSpPr>
              <p:cNvPr id="40" name="Freeform 14">
                <a:extLst>
                  <a:ext uri="{FF2B5EF4-FFF2-40B4-BE49-F238E27FC236}">
                    <a16:creationId xmlns:a16="http://schemas.microsoft.com/office/drawing/2014/main" id="{FE5EFCB4-13D0-1AA9-D567-0333C2C450E6}"/>
                  </a:ext>
                </a:extLst>
              </p:cNvPr>
              <p:cNvSpPr/>
              <p:nvPr/>
            </p:nvSpPr>
            <p:spPr>
              <a:xfrm rot="5139421">
                <a:off x="1783516" y="66000"/>
                <a:ext cx="3727000" cy="5131842"/>
              </a:xfrm>
              <a:custGeom>
                <a:avLst/>
                <a:gdLst/>
                <a:ahLst/>
                <a:cxnLst/>
                <a:rect l="l" t="t" r="r" b="b"/>
                <a:pathLst>
                  <a:path w="3727000" h="5131842">
                    <a:moveTo>
                      <a:pt x="0" y="0"/>
                    </a:moveTo>
                    <a:lnTo>
                      <a:pt x="3727001" y="0"/>
                    </a:lnTo>
                    <a:lnTo>
                      <a:pt x="3727001" y="5131841"/>
                    </a:lnTo>
                    <a:lnTo>
                      <a:pt x="0" y="5131841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 sz="4400">
                  <a:solidFill>
                    <a:prstClr val="black"/>
                  </a:solidFill>
                  <a:latin typeface="Calibri"/>
                </a:endParaRPr>
              </a:p>
            </p:txBody>
          </p:sp>
          <p:grpSp>
            <p:nvGrpSpPr>
              <p:cNvPr id="41" name="Group 15">
                <a:extLst>
                  <a:ext uri="{FF2B5EF4-FFF2-40B4-BE49-F238E27FC236}">
                    <a16:creationId xmlns:a16="http://schemas.microsoft.com/office/drawing/2014/main" id="{140A80D0-481D-2DC6-0C38-FA8A31279B40}"/>
                  </a:ext>
                </a:extLst>
              </p:cNvPr>
              <p:cNvGrpSpPr/>
              <p:nvPr userDrawn="1"/>
            </p:nvGrpSpPr>
            <p:grpSpPr>
              <a:xfrm rot="-107102">
                <a:off x="1061670" y="8080301"/>
                <a:ext cx="13099574" cy="3523725"/>
                <a:chOff x="0" y="-38100"/>
                <a:chExt cx="2393349" cy="643800"/>
              </a:xfrm>
            </p:grpSpPr>
            <p:sp>
              <p:nvSpPr>
                <p:cNvPr id="47" name="Freeform 16">
                  <a:extLst>
                    <a:ext uri="{FF2B5EF4-FFF2-40B4-BE49-F238E27FC236}">
                      <a16:creationId xmlns:a16="http://schemas.microsoft.com/office/drawing/2014/main" id="{A8D7AA94-37EB-76C9-2200-045E99B9B635}"/>
                    </a:ext>
                  </a:extLst>
                </p:cNvPr>
                <p:cNvSpPr/>
                <p:nvPr userDrawn="1"/>
              </p:nvSpPr>
              <p:spPr>
                <a:xfrm>
                  <a:off x="0" y="0"/>
                  <a:ext cx="2393349" cy="605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93349" h="605700">
                      <a:moveTo>
                        <a:pt x="0" y="0"/>
                      </a:moveTo>
                      <a:lnTo>
                        <a:pt x="2393349" y="0"/>
                      </a:lnTo>
                      <a:lnTo>
                        <a:pt x="2393349" y="605700"/>
                      </a:lnTo>
                      <a:lnTo>
                        <a:pt x="0" y="605700"/>
                      </a:lnTo>
                      <a:close/>
                    </a:path>
                  </a:pathLst>
                </a:custGeom>
                <a:solidFill>
                  <a:srgbClr val="3CB9D8"/>
                </a:solidFill>
              </p:spPr>
              <p:txBody>
                <a:bodyPr/>
                <a:lstStyle/>
                <a:p>
                  <a:endParaRPr lang="en-US" sz="44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48" name="TextBox 17">
                  <a:extLst>
                    <a:ext uri="{FF2B5EF4-FFF2-40B4-BE49-F238E27FC236}">
                      <a16:creationId xmlns:a16="http://schemas.microsoft.com/office/drawing/2014/main" id="{C64BCDCF-385F-50EF-F329-9C6B3EA576C9}"/>
                    </a:ext>
                  </a:extLst>
                </p:cNvPr>
                <p:cNvSpPr txBox="1"/>
                <p:nvPr/>
              </p:nvSpPr>
              <p:spPr>
                <a:xfrm>
                  <a:off x="0" y="-38100"/>
                  <a:ext cx="2393349" cy="643800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2660"/>
                    </a:lnSpc>
                    <a:spcBef>
                      <a:spcPct val="0"/>
                    </a:spcBef>
                  </a:pPr>
                  <a:endParaRPr sz="44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  <p:sp>
            <p:nvSpPr>
              <p:cNvPr id="42" name="Freeform 18">
                <a:extLst>
                  <a:ext uri="{FF2B5EF4-FFF2-40B4-BE49-F238E27FC236}">
                    <a16:creationId xmlns:a16="http://schemas.microsoft.com/office/drawing/2014/main" id="{CF1199C2-31E1-89F6-C733-B4B22633AB6E}"/>
                  </a:ext>
                </a:extLst>
              </p:cNvPr>
              <p:cNvSpPr/>
              <p:nvPr/>
            </p:nvSpPr>
            <p:spPr>
              <a:xfrm rot="5592181">
                <a:off x="1823381" y="6916493"/>
                <a:ext cx="3727000" cy="5131842"/>
              </a:xfrm>
              <a:custGeom>
                <a:avLst/>
                <a:gdLst/>
                <a:ahLst/>
                <a:cxnLst/>
                <a:rect l="l" t="t" r="r" b="b"/>
                <a:pathLst>
                  <a:path w="3727000" h="5131842">
                    <a:moveTo>
                      <a:pt x="0" y="0"/>
                    </a:moveTo>
                    <a:lnTo>
                      <a:pt x="3727001" y="0"/>
                    </a:lnTo>
                    <a:lnTo>
                      <a:pt x="3727001" y="5131842"/>
                    </a:lnTo>
                    <a:lnTo>
                      <a:pt x="0" y="5131842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 sz="4400">
                  <a:solidFill>
                    <a:prstClr val="black"/>
                  </a:solidFill>
                  <a:latin typeface="Calibri"/>
                </a:endParaRPr>
              </a:p>
            </p:txBody>
          </p:sp>
          <p:grpSp>
            <p:nvGrpSpPr>
              <p:cNvPr id="43" name="Group 19">
                <a:extLst>
                  <a:ext uri="{FF2B5EF4-FFF2-40B4-BE49-F238E27FC236}">
                    <a16:creationId xmlns:a16="http://schemas.microsoft.com/office/drawing/2014/main" id="{85570241-B747-2A31-08D9-289639F93CCA}"/>
                  </a:ext>
                </a:extLst>
              </p:cNvPr>
              <p:cNvGrpSpPr/>
              <p:nvPr/>
            </p:nvGrpSpPr>
            <p:grpSpPr>
              <a:xfrm>
                <a:off x="0" y="4675249"/>
                <a:ext cx="17071643" cy="3315191"/>
                <a:chOff x="0" y="0"/>
                <a:chExt cx="3119064" cy="605700"/>
              </a:xfrm>
            </p:grpSpPr>
            <p:sp>
              <p:nvSpPr>
                <p:cNvPr id="45" name="Freeform 20">
                  <a:extLst>
                    <a:ext uri="{FF2B5EF4-FFF2-40B4-BE49-F238E27FC236}">
                      <a16:creationId xmlns:a16="http://schemas.microsoft.com/office/drawing/2014/main" id="{AC984F23-0FA9-1F06-5036-CCD6D2A5EA38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3119064" cy="605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19064" h="605700">
                      <a:moveTo>
                        <a:pt x="0" y="0"/>
                      </a:moveTo>
                      <a:lnTo>
                        <a:pt x="3119064" y="0"/>
                      </a:lnTo>
                      <a:lnTo>
                        <a:pt x="3119064" y="605700"/>
                      </a:lnTo>
                      <a:lnTo>
                        <a:pt x="0" y="605700"/>
                      </a:lnTo>
                      <a:close/>
                    </a:path>
                  </a:pathLst>
                </a:custGeom>
                <a:solidFill>
                  <a:srgbClr val="CFCF5A"/>
                </a:solidFill>
              </p:spPr>
              <p:txBody>
                <a:bodyPr/>
                <a:lstStyle/>
                <a:p>
                  <a:endParaRPr lang="en-US" sz="44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46" name="TextBox 21">
                  <a:extLst>
                    <a:ext uri="{FF2B5EF4-FFF2-40B4-BE49-F238E27FC236}">
                      <a16:creationId xmlns:a16="http://schemas.microsoft.com/office/drawing/2014/main" id="{A8D6A897-E751-5BE8-1209-A16246498690}"/>
                    </a:ext>
                  </a:extLst>
                </p:cNvPr>
                <p:cNvSpPr txBox="1"/>
                <p:nvPr/>
              </p:nvSpPr>
              <p:spPr>
                <a:xfrm>
                  <a:off x="0" y="-38100"/>
                  <a:ext cx="3119064" cy="643800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2660"/>
                    </a:lnSpc>
                    <a:spcBef>
                      <a:spcPct val="0"/>
                    </a:spcBef>
                  </a:pPr>
                  <a:endParaRPr sz="44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  <p:sp>
            <p:nvSpPr>
              <p:cNvPr id="44" name="Freeform 22">
                <a:extLst>
                  <a:ext uri="{FF2B5EF4-FFF2-40B4-BE49-F238E27FC236}">
                    <a16:creationId xmlns:a16="http://schemas.microsoft.com/office/drawing/2014/main" id="{CA84142D-C426-C88B-270C-EDCE33B4B97F}"/>
                  </a:ext>
                </a:extLst>
              </p:cNvPr>
              <p:cNvSpPr/>
              <p:nvPr/>
            </p:nvSpPr>
            <p:spPr>
              <a:xfrm rot="-5400000">
                <a:off x="12867886" y="3756294"/>
                <a:ext cx="3272443" cy="5128612"/>
              </a:xfrm>
              <a:custGeom>
                <a:avLst/>
                <a:gdLst/>
                <a:ahLst/>
                <a:cxnLst/>
                <a:rect l="l" t="t" r="r" b="b"/>
                <a:pathLst>
                  <a:path w="3272443" h="5128612">
                    <a:moveTo>
                      <a:pt x="0" y="0"/>
                    </a:moveTo>
                    <a:lnTo>
                      <a:pt x="3272443" y="0"/>
                    </a:lnTo>
                    <a:lnTo>
                      <a:pt x="3272443" y="5128612"/>
                    </a:lnTo>
                    <a:lnTo>
                      <a:pt x="0" y="5128612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"/>
                <a:stretch>
                  <a:fillRect l="-13890" b="-62"/>
                </a:stretch>
              </a:blipFill>
            </p:spPr>
            <p:txBody>
              <a:bodyPr/>
              <a:lstStyle/>
              <a:p>
                <a:endParaRPr lang="en-US" sz="44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32" name="Freeform 23">
              <a:extLst>
                <a:ext uri="{FF2B5EF4-FFF2-40B4-BE49-F238E27FC236}">
                  <a16:creationId xmlns:a16="http://schemas.microsoft.com/office/drawing/2014/main" id="{F3D21761-E9BD-78DA-0A77-355834A5B1A3}"/>
                </a:ext>
              </a:extLst>
            </p:cNvPr>
            <p:cNvSpPr/>
            <p:nvPr/>
          </p:nvSpPr>
          <p:spPr>
            <a:xfrm rot="-1062897">
              <a:off x="13505200" y="1089123"/>
              <a:ext cx="2887383" cy="2782387"/>
            </a:xfrm>
            <a:custGeom>
              <a:avLst/>
              <a:gdLst/>
              <a:ahLst/>
              <a:cxnLst/>
              <a:rect l="l" t="t" r="r" b="b"/>
              <a:pathLst>
                <a:path w="2887383" h="2782387">
                  <a:moveTo>
                    <a:pt x="0" y="0"/>
                  </a:moveTo>
                  <a:lnTo>
                    <a:pt x="2887383" y="0"/>
                  </a:lnTo>
                  <a:lnTo>
                    <a:pt x="2887383" y="2782387"/>
                  </a:lnTo>
                  <a:lnTo>
                    <a:pt x="0" y="27823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4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3" name="Freeform 24">
              <a:extLst>
                <a:ext uri="{FF2B5EF4-FFF2-40B4-BE49-F238E27FC236}">
                  <a16:creationId xmlns:a16="http://schemas.microsoft.com/office/drawing/2014/main" id="{35099A62-C8D0-D7D9-D11C-C9B346C2F000}"/>
                </a:ext>
              </a:extLst>
            </p:cNvPr>
            <p:cNvSpPr/>
            <p:nvPr/>
          </p:nvSpPr>
          <p:spPr>
            <a:xfrm>
              <a:off x="1529817" y="6647958"/>
              <a:ext cx="2814627" cy="2753217"/>
            </a:xfrm>
            <a:custGeom>
              <a:avLst/>
              <a:gdLst/>
              <a:ahLst/>
              <a:cxnLst/>
              <a:rect l="l" t="t" r="r" b="b"/>
              <a:pathLst>
                <a:path w="2814627" h="2753217">
                  <a:moveTo>
                    <a:pt x="0" y="0"/>
                  </a:moveTo>
                  <a:lnTo>
                    <a:pt x="2814627" y="0"/>
                  </a:lnTo>
                  <a:lnTo>
                    <a:pt x="2814627" y="2753217"/>
                  </a:lnTo>
                  <a:lnTo>
                    <a:pt x="0" y="275321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44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55" name="Text Placeholder 21">
            <a:extLst>
              <a:ext uri="{FF2B5EF4-FFF2-40B4-BE49-F238E27FC236}">
                <a16:creationId xmlns:a16="http://schemas.microsoft.com/office/drawing/2014/main" id="{3502C2C2-52EC-FDC6-8EEE-A9A65B6EA4B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 rot="21305021">
            <a:off x="2585369" y="843819"/>
            <a:ext cx="7390946" cy="1632474"/>
          </a:xfrm>
        </p:spPr>
        <p:txBody>
          <a:bodyPr anchor="ctr">
            <a:noAutofit/>
          </a:bodyPr>
          <a:lstStyle>
            <a:lvl1pPr marL="0" indent="0" algn="ctr">
              <a:buNone/>
              <a:defRPr sz="2800" b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sp>
        <p:nvSpPr>
          <p:cNvPr id="56" name="Text Placeholder 21">
            <a:extLst>
              <a:ext uri="{FF2B5EF4-FFF2-40B4-BE49-F238E27FC236}">
                <a16:creationId xmlns:a16="http://schemas.microsoft.com/office/drawing/2014/main" id="{F431B212-4690-F619-4C6B-163F1B4ACF2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132372" y="2829320"/>
            <a:ext cx="9450027" cy="1405368"/>
          </a:xfrm>
        </p:spPr>
        <p:txBody>
          <a:bodyPr anchor="ctr">
            <a:noAutofit/>
          </a:bodyPr>
          <a:lstStyle>
            <a:lvl1pPr marL="0" indent="0" algn="ctr">
              <a:buNone/>
              <a:defRPr sz="2800" b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sp>
        <p:nvSpPr>
          <p:cNvPr id="57" name="Text Placeholder 21">
            <a:extLst>
              <a:ext uri="{FF2B5EF4-FFF2-40B4-BE49-F238E27FC236}">
                <a16:creationId xmlns:a16="http://schemas.microsoft.com/office/drawing/2014/main" id="{CEC09DD0-50B6-EBEC-704A-13E2BC13C4B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 rot="21439345">
            <a:off x="2043860" y="4468794"/>
            <a:ext cx="9450027" cy="1405368"/>
          </a:xfrm>
        </p:spPr>
        <p:txBody>
          <a:bodyPr anchor="ctr">
            <a:noAutofit/>
          </a:bodyPr>
          <a:lstStyle>
            <a:lvl1pPr marL="0" indent="0" algn="ctr">
              <a:buNone/>
              <a:defRPr sz="2800" b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7482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7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89738F3-BC8C-5237-796F-0542E5E40A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6FB01-1C48-4AA7-A207-D99A9A2E7D10}" type="datetime1">
              <a:rPr lang="vi-VN" smtClean="0"/>
              <a:t>10/10/2024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711388C-95B1-2102-FB02-6102C17105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Hành trang công dân số lớp 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2682249-8A44-4023-5AFB-A9A6CDE678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1AD1B-201A-4EFC-8B98-E6BC70A7F178}" type="slidenum">
              <a:rPr lang="en-US" smtClean="0"/>
              <a:t>‹#›</a:t>
            </a:fld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DB440F76-3867-08E3-D2A1-C1CC12262C15}"/>
              </a:ext>
            </a:extLst>
          </p:cNvPr>
          <p:cNvGrpSpPr/>
          <p:nvPr userDrawn="1"/>
        </p:nvGrpSpPr>
        <p:grpSpPr>
          <a:xfrm>
            <a:off x="462511" y="291383"/>
            <a:ext cx="11266978" cy="5390535"/>
            <a:chOff x="1151164" y="1029428"/>
            <a:chExt cx="16857727" cy="8776397"/>
          </a:xfrm>
        </p:grpSpPr>
        <p:grpSp>
          <p:nvGrpSpPr>
            <p:cNvPr id="7" name="Group 4">
              <a:extLst>
                <a:ext uri="{FF2B5EF4-FFF2-40B4-BE49-F238E27FC236}">
                  <a16:creationId xmlns:a16="http://schemas.microsoft.com/office/drawing/2014/main" id="{EEAA8F8B-B99F-BABA-7281-F119304FFB37}"/>
                </a:ext>
              </a:extLst>
            </p:cNvPr>
            <p:cNvGrpSpPr/>
            <p:nvPr/>
          </p:nvGrpSpPr>
          <p:grpSpPr>
            <a:xfrm>
              <a:off x="1151164" y="2939224"/>
              <a:ext cx="15985671" cy="6319076"/>
              <a:chOff x="0" y="0"/>
              <a:chExt cx="4210218" cy="1664283"/>
            </a:xfrm>
          </p:grpSpPr>
          <p:sp>
            <p:nvSpPr>
              <p:cNvPr id="19" name="Freeform 5">
                <a:extLst>
                  <a:ext uri="{FF2B5EF4-FFF2-40B4-BE49-F238E27FC236}">
                    <a16:creationId xmlns:a16="http://schemas.microsoft.com/office/drawing/2014/main" id="{E701FDED-0D13-9A67-B010-41C8D3963AAE}"/>
                  </a:ext>
                </a:extLst>
              </p:cNvPr>
              <p:cNvSpPr/>
              <p:nvPr/>
            </p:nvSpPr>
            <p:spPr>
              <a:xfrm>
                <a:off x="0" y="0"/>
                <a:ext cx="4210218" cy="1664283"/>
              </a:xfrm>
              <a:custGeom>
                <a:avLst/>
                <a:gdLst/>
                <a:ahLst/>
                <a:cxnLst/>
                <a:rect l="l" t="t" r="r" b="b"/>
                <a:pathLst>
                  <a:path w="4210218" h="1664283">
                    <a:moveTo>
                      <a:pt x="0" y="0"/>
                    </a:moveTo>
                    <a:lnTo>
                      <a:pt x="4210218" y="0"/>
                    </a:lnTo>
                    <a:lnTo>
                      <a:pt x="4210218" y="1664283"/>
                    </a:lnTo>
                    <a:lnTo>
                      <a:pt x="0" y="1664283"/>
                    </a:lnTo>
                    <a:close/>
                  </a:path>
                </a:pathLst>
              </a:custGeom>
              <a:solidFill>
                <a:srgbClr val="FFFFFF"/>
              </a:solidFill>
              <a:ln w="57150" cap="sq">
                <a:solidFill>
                  <a:srgbClr val="CFCF5A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US" sz="3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0" name="TextBox 6">
                <a:extLst>
                  <a:ext uri="{FF2B5EF4-FFF2-40B4-BE49-F238E27FC236}">
                    <a16:creationId xmlns:a16="http://schemas.microsoft.com/office/drawing/2014/main" id="{CC2FAAA9-31D0-B710-7242-2B7F30018A49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4210218" cy="169285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60"/>
                  </a:lnSpc>
                </a:pPr>
                <a:endParaRPr sz="3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FEA386CC-24F5-4407-0B57-4196CFD99CE0}"/>
                </a:ext>
              </a:extLst>
            </p:cNvPr>
            <p:cNvGrpSpPr/>
            <p:nvPr/>
          </p:nvGrpSpPr>
          <p:grpSpPr>
            <a:xfrm rot="88316">
              <a:off x="5596150" y="1416896"/>
              <a:ext cx="8457720" cy="2334139"/>
              <a:chOff x="0" y="0"/>
              <a:chExt cx="2429294" cy="670430"/>
            </a:xfrm>
          </p:grpSpPr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10BEA18E-F80C-BA41-5361-1846F1C396FB}"/>
                  </a:ext>
                </a:extLst>
              </p:cNvPr>
              <p:cNvSpPr/>
              <p:nvPr/>
            </p:nvSpPr>
            <p:spPr>
              <a:xfrm>
                <a:off x="0" y="0"/>
                <a:ext cx="2429294" cy="670430"/>
              </a:xfrm>
              <a:custGeom>
                <a:avLst/>
                <a:gdLst/>
                <a:ahLst/>
                <a:cxnLst/>
                <a:rect l="l" t="t" r="r" b="b"/>
                <a:pathLst>
                  <a:path w="2429294" h="670430">
                    <a:moveTo>
                      <a:pt x="0" y="0"/>
                    </a:moveTo>
                    <a:lnTo>
                      <a:pt x="2429294" y="0"/>
                    </a:lnTo>
                    <a:lnTo>
                      <a:pt x="2429294" y="670430"/>
                    </a:lnTo>
                    <a:lnTo>
                      <a:pt x="0" y="670430"/>
                    </a:lnTo>
                    <a:close/>
                  </a:path>
                </a:pathLst>
              </a:custGeom>
              <a:solidFill>
                <a:srgbClr val="F78A6A"/>
              </a:solidFill>
            </p:spPr>
            <p:txBody>
              <a:bodyPr/>
              <a:lstStyle/>
              <a:p>
                <a:endParaRPr lang="en-US" sz="3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8" name="TextBox 9">
                <a:extLst>
                  <a:ext uri="{FF2B5EF4-FFF2-40B4-BE49-F238E27FC236}">
                    <a16:creationId xmlns:a16="http://schemas.microsoft.com/office/drawing/2014/main" id="{BBBCA001-D902-6F52-8E8C-EE0058D172FF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2429294" cy="708530"/>
              </a:xfrm>
              <a:prstGeom prst="rect">
                <a:avLst/>
              </a:prstGeom>
            </p:spPr>
            <p:txBody>
              <a:bodyPr lIns="54922" tIns="54922" rIns="54922" bIns="54922" rtlCol="0" anchor="ctr"/>
              <a:lstStyle/>
              <a:p>
                <a:pPr algn="ctr">
                  <a:lnSpc>
                    <a:spcPts val="2660"/>
                  </a:lnSpc>
                  <a:spcBef>
                    <a:spcPct val="0"/>
                  </a:spcBef>
                </a:pPr>
                <a:endParaRPr sz="3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9" name="Group 10">
              <a:extLst>
                <a:ext uri="{FF2B5EF4-FFF2-40B4-BE49-F238E27FC236}">
                  <a16:creationId xmlns:a16="http://schemas.microsoft.com/office/drawing/2014/main" id="{194855D0-DEF4-E322-A527-1620B63E0523}"/>
                </a:ext>
              </a:extLst>
            </p:cNvPr>
            <p:cNvGrpSpPr/>
            <p:nvPr/>
          </p:nvGrpSpPr>
          <p:grpSpPr>
            <a:xfrm rot="-959">
              <a:off x="5126029" y="1060167"/>
              <a:ext cx="8457720" cy="2334139"/>
              <a:chOff x="0" y="0"/>
              <a:chExt cx="2429294" cy="670430"/>
            </a:xfrm>
          </p:grpSpPr>
          <p:sp>
            <p:nvSpPr>
              <p:cNvPr id="15" name="Freeform 11">
                <a:extLst>
                  <a:ext uri="{FF2B5EF4-FFF2-40B4-BE49-F238E27FC236}">
                    <a16:creationId xmlns:a16="http://schemas.microsoft.com/office/drawing/2014/main" id="{6797339C-E6BC-21FB-246F-93C91722F9AD}"/>
                  </a:ext>
                </a:extLst>
              </p:cNvPr>
              <p:cNvSpPr/>
              <p:nvPr/>
            </p:nvSpPr>
            <p:spPr>
              <a:xfrm>
                <a:off x="0" y="0"/>
                <a:ext cx="2429294" cy="670430"/>
              </a:xfrm>
              <a:custGeom>
                <a:avLst/>
                <a:gdLst/>
                <a:ahLst/>
                <a:cxnLst/>
                <a:rect l="l" t="t" r="r" b="b"/>
                <a:pathLst>
                  <a:path w="2429294" h="670430">
                    <a:moveTo>
                      <a:pt x="0" y="0"/>
                    </a:moveTo>
                    <a:lnTo>
                      <a:pt x="2429294" y="0"/>
                    </a:lnTo>
                    <a:lnTo>
                      <a:pt x="2429294" y="670430"/>
                    </a:lnTo>
                    <a:lnTo>
                      <a:pt x="0" y="670430"/>
                    </a:lnTo>
                    <a:close/>
                  </a:path>
                </a:pathLst>
              </a:custGeom>
              <a:solidFill>
                <a:srgbClr val="FFC5C5"/>
              </a:solidFill>
            </p:spPr>
            <p:txBody>
              <a:bodyPr/>
              <a:lstStyle/>
              <a:p>
                <a:endParaRPr lang="en-US" sz="3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" name="TextBox 12">
                <a:extLst>
                  <a:ext uri="{FF2B5EF4-FFF2-40B4-BE49-F238E27FC236}">
                    <a16:creationId xmlns:a16="http://schemas.microsoft.com/office/drawing/2014/main" id="{47973D41-B675-9BBA-1093-1C6FA601E73B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2429294" cy="708530"/>
              </a:xfrm>
              <a:prstGeom prst="rect">
                <a:avLst/>
              </a:prstGeom>
            </p:spPr>
            <p:txBody>
              <a:bodyPr lIns="54922" tIns="54922" rIns="54922" bIns="54922" rtlCol="0" anchor="ctr"/>
              <a:lstStyle/>
              <a:p>
                <a:pPr algn="ctr">
                  <a:lnSpc>
                    <a:spcPts val="2660"/>
                  </a:lnSpc>
                  <a:spcBef>
                    <a:spcPct val="0"/>
                  </a:spcBef>
                </a:pPr>
                <a:endParaRPr sz="3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10" name="Freeform 13">
              <a:extLst>
                <a:ext uri="{FF2B5EF4-FFF2-40B4-BE49-F238E27FC236}">
                  <a16:creationId xmlns:a16="http://schemas.microsoft.com/office/drawing/2014/main" id="{16720E9F-303F-CF2D-5024-3A2148F88E2A}"/>
                </a:ext>
              </a:extLst>
            </p:cNvPr>
            <p:cNvSpPr/>
            <p:nvPr/>
          </p:nvSpPr>
          <p:spPr>
            <a:xfrm rot="5401535">
              <a:off x="5549043" y="582622"/>
              <a:ext cx="2370727" cy="3264340"/>
            </a:xfrm>
            <a:custGeom>
              <a:avLst/>
              <a:gdLst/>
              <a:ahLst/>
              <a:cxnLst/>
              <a:rect l="l" t="t" r="r" b="b"/>
              <a:pathLst>
                <a:path w="2370727" h="3264340">
                  <a:moveTo>
                    <a:pt x="0" y="0"/>
                  </a:moveTo>
                  <a:lnTo>
                    <a:pt x="2370727" y="0"/>
                  </a:lnTo>
                  <a:lnTo>
                    <a:pt x="2370727" y="3264341"/>
                  </a:lnTo>
                  <a:lnTo>
                    <a:pt x="0" y="326434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 sz="3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" name="Freeform 14">
              <a:extLst>
                <a:ext uri="{FF2B5EF4-FFF2-40B4-BE49-F238E27FC236}">
                  <a16:creationId xmlns:a16="http://schemas.microsoft.com/office/drawing/2014/main" id="{30D493E1-A7D8-034F-0B05-A5F72F5D72BA}"/>
                </a:ext>
              </a:extLst>
            </p:cNvPr>
            <p:cNvSpPr/>
            <p:nvPr/>
          </p:nvSpPr>
          <p:spPr>
            <a:xfrm rot="-1062897">
              <a:off x="15737857" y="7617374"/>
              <a:ext cx="2271034" cy="2188451"/>
            </a:xfrm>
            <a:custGeom>
              <a:avLst/>
              <a:gdLst/>
              <a:ahLst/>
              <a:cxnLst/>
              <a:rect l="l" t="t" r="r" b="b"/>
              <a:pathLst>
                <a:path w="2271034" h="2188451">
                  <a:moveTo>
                    <a:pt x="0" y="0"/>
                  </a:moveTo>
                  <a:lnTo>
                    <a:pt x="2271034" y="0"/>
                  </a:lnTo>
                  <a:lnTo>
                    <a:pt x="2271034" y="2188451"/>
                  </a:lnTo>
                  <a:lnTo>
                    <a:pt x="0" y="21884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3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2" name="Freeform 15">
              <a:extLst>
                <a:ext uri="{FF2B5EF4-FFF2-40B4-BE49-F238E27FC236}">
                  <a16:creationId xmlns:a16="http://schemas.microsoft.com/office/drawing/2014/main" id="{CF8E7B4C-D2CD-F57D-B13F-D315C6600EED}"/>
                </a:ext>
              </a:extLst>
            </p:cNvPr>
            <p:cNvSpPr/>
            <p:nvPr/>
          </p:nvSpPr>
          <p:spPr>
            <a:xfrm>
              <a:off x="3854261" y="1834914"/>
              <a:ext cx="2387161" cy="2335078"/>
            </a:xfrm>
            <a:custGeom>
              <a:avLst/>
              <a:gdLst/>
              <a:ahLst/>
              <a:cxnLst/>
              <a:rect l="l" t="t" r="r" b="b"/>
              <a:pathLst>
                <a:path w="2387161" h="2335078">
                  <a:moveTo>
                    <a:pt x="0" y="0"/>
                  </a:moveTo>
                  <a:lnTo>
                    <a:pt x="2387162" y="0"/>
                  </a:lnTo>
                  <a:lnTo>
                    <a:pt x="2387162" y="2335078"/>
                  </a:lnTo>
                  <a:lnTo>
                    <a:pt x="0" y="23350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3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3" name="TextBox 16">
              <a:extLst>
                <a:ext uri="{FF2B5EF4-FFF2-40B4-BE49-F238E27FC236}">
                  <a16:creationId xmlns:a16="http://schemas.microsoft.com/office/drawing/2014/main" id="{FD04CBE4-44EB-3542-0914-2EF04522EDC4}"/>
                </a:ext>
              </a:extLst>
            </p:cNvPr>
            <p:cNvSpPr txBox="1"/>
            <p:nvPr/>
          </p:nvSpPr>
          <p:spPr>
            <a:xfrm rot="1635">
              <a:off x="5567884" y="1133914"/>
              <a:ext cx="7661440" cy="210251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2296"/>
                </a:lnSpc>
              </a:pPr>
              <a:endParaRPr lang="en-US" sz="3200">
                <a:solidFill>
                  <a:srgbClr val="FFFFFF"/>
                </a:solidFill>
                <a:latin typeface="Blueberry"/>
                <a:ea typeface="Blueberry"/>
                <a:cs typeface="Blueberry"/>
                <a:sym typeface="Blueberry"/>
              </a:endParaRPr>
            </a:p>
          </p:txBody>
        </p:sp>
      </p:grpSp>
      <p:sp>
        <p:nvSpPr>
          <p:cNvPr id="21" name="Text Placeholder 21">
            <a:extLst>
              <a:ext uri="{FF2B5EF4-FFF2-40B4-BE49-F238E27FC236}">
                <a16:creationId xmlns:a16="http://schemas.microsoft.com/office/drawing/2014/main" id="{28A5E5F4-584A-0012-B0C9-8CFA2C21140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412057" y="453668"/>
            <a:ext cx="5198544" cy="1058709"/>
          </a:xfrm>
        </p:spPr>
        <p:txBody>
          <a:bodyPr anchor="ctr">
            <a:noAutofit/>
          </a:bodyPr>
          <a:lstStyle>
            <a:lvl1pPr marL="0" indent="0" algn="ctr">
              <a:buNone/>
              <a:defRPr sz="3600" b="0">
                <a:solidFill>
                  <a:schemeClr val="tx2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25C44047-43A3-256D-EBD2-F54C923CBC5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38199" y="2237544"/>
            <a:ext cx="10094843" cy="2723736"/>
          </a:xfrm>
        </p:spPr>
        <p:txBody>
          <a:bodyPr anchor="ctr">
            <a:noAutofit/>
          </a:bodyPr>
          <a:lstStyle>
            <a:lvl1pPr marL="0" indent="0" algn="ctr">
              <a:buNone/>
              <a:defRPr sz="2800" b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0016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2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6CA930D-2B70-08C7-65F1-4EA6D9CC6F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470B3-4BB0-4601-8711-47E78DCF207A}" type="datetime1">
              <a:rPr lang="vi-VN" smtClean="0"/>
              <a:t>10/10/2024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0786F72-7E33-763F-2CD3-22FD0D5959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Hành trang công dân số lớp 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10EBB2-1AC5-57AC-D71B-AEFCD1D69B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1AD1B-201A-4EFC-8B98-E6BC70A7F178}" type="slidenum">
              <a:rPr lang="en-US" smtClean="0"/>
              <a:t>‹#›</a:t>
            </a:fld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64A47A7-B02E-8E41-2786-534A5F95E4D4}"/>
              </a:ext>
            </a:extLst>
          </p:cNvPr>
          <p:cNvGrpSpPr/>
          <p:nvPr userDrawn="1"/>
        </p:nvGrpSpPr>
        <p:grpSpPr>
          <a:xfrm>
            <a:off x="502236" y="724565"/>
            <a:ext cx="11955235" cy="5408869"/>
            <a:chOff x="1151164" y="1029428"/>
            <a:chExt cx="16857727" cy="8776397"/>
          </a:xfrm>
        </p:grpSpPr>
        <p:grpSp>
          <p:nvGrpSpPr>
            <p:cNvPr id="7" name="Group 4">
              <a:extLst>
                <a:ext uri="{FF2B5EF4-FFF2-40B4-BE49-F238E27FC236}">
                  <a16:creationId xmlns:a16="http://schemas.microsoft.com/office/drawing/2014/main" id="{196AA79E-7242-5768-B988-B06DED11013F}"/>
                </a:ext>
              </a:extLst>
            </p:cNvPr>
            <p:cNvGrpSpPr/>
            <p:nvPr/>
          </p:nvGrpSpPr>
          <p:grpSpPr>
            <a:xfrm>
              <a:off x="1151164" y="2939224"/>
              <a:ext cx="15985671" cy="6319076"/>
              <a:chOff x="0" y="0"/>
              <a:chExt cx="4210218" cy="1664283"/>
            </a:xfrm>
          </p:grpSpPr>
          <p:sp>
            <p:nvSpPr>
              <p:cNvPr id="19" name="Freeform 5">
                <a:extLst>
                  <a:ext uri="{FF2B5EF4-FFF2-40B4-BE49-F238E27FC236}">
                    <a16:creationId xmlns:a16="http://schemas.microsoft.com/office/drawing/2014/main" id="{BA4DD0D2-2206-6D3C-CDC1-4682CF4A2015}"/>
                  </a:ext>
                </a:extLst>
              </p:cNvPr>
              <p:cNvSpPr/>
              <p:nvPr/>
            </p:nvSpPr>
            <p:spPr>
              <a:xfrm>
                <a:off x="0" y="0"/>
                <a:ext cx="4210218" cy="1664283"/>
              </a:xfrm>
              <a:custGeom>
                <a:avLst/>
                <a:gdLst/>
                <a:ahLst/>
                <a:cxnLst/>
                <a:rect l="l" t="t" r="r" b="b"/>
                <a:pathLst>
                  <a:path w="4210218" h="1664283">
                    <a:moveTo>
                      <a:pt x="0" y="0"/>
                    </a:moveTo>
                    <a:lnTo>
                      <a:pt x="4210218" y="0"/>
                    </a:lnTo>
                    <a:lnTo>
                      <a:pt x="4210218" y="1664283"/>
                    </a:lnTo>
                    <a:lnTo>
                      <a:pt x="0" y="1664283"/>
                    </a:lnTo>
                    <a:close/>
                  </a:path>
                </a:pathLst>
              </a:custGeom>
              <a:solidFill>
                <a:srgbClr val="FFFFFF"/>
              </a:solidFill>
              <a:ln w="57150" cap="sq">
                <a:solidFill>
                  <a:srgbClr val="CFCF5A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20" name="TextBox 6">
                <a:extLst>
                  <a:ext uri="{FF2B5EF4-FFF2-40B4-BE49-F238E27FC236}">
                    <a16:creationId xmlns:a16="http://schemas.microsoft.com/office/drawing/2014/main" id="{5BEBC471-04B4-8BE5-2AFC-DE62DB734434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4210218" cy="169285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60"/>
                  </a:lnSpc>
                </a:pPr>
                <a:endParaRPr sz="1100"/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B62E3FD6-67B9-B760-8D35-2C49E74666F9}"/>
                </a:ext>
              </a:extLst>
            </p:cNvPr>
            <p:cNvGrpSpPr/>
            <p:nvPr/>
          </p:nvGrpSpPr>
          <p:grpSpPr>
            <a:xfrm rot="88316">
              <a:off x="5596150" y="1416896"/>
              <a:ext cx="8457720" cy="2334139"/>
              <a:chOff x="0" y="0"/>
              <a:chExt cx="2429294" cy="670430"/>
            </a:xfrm>
          </p:grpSpPr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05C69DE8-442F-2DFF-CEFC-82E68D1E9011}"/>
                  </a:ext>
                </a:extLst>
              </p:cNvPr>
              <p:cNvSpPr/>
              <p:nvPr/>
            </p:nvSpPr>
            <p:spPr>
              <a:xfrm>
                <a:off x="0" y="0"/>
                <a:ext cx="2429294" cy="670430"/>
              </a:xfrm>
              <a:custGeom>
                <a:avLst/>
                <a:gdLst/>
                <a:ahLst/>
                <a:cxnLst/>
                <a:rect l="l" t="t" r="r" b="b"/>
                <a:pathLst>
                  <a:path w="2429294" h="670430">
                    <a:moveTo>
                      <a:pt x="0" y="0"/>
                    </a:moveTo>
                    <a:lnTo>
                      <a:pt x="2429294" y="0"/>
                    </a:lnTo>
                    <a:lnTo>
                      <a:pt x="2429294" y="670430"/>
                    </a:lnTo>
                    <a:lnTo>
                      <a:pt x="0" y="670430"/>
                    </a:lnTo>
                    <a:close/>
                  </a:path>
                </a:pathLst>
              </a:custGeom>
              <a:solidFill>
                <a:srgbClr val="5091B5"/>
              </a:solidFill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18" name="TextBox 9">
                <a:extLst>
                  <a:ext uri="{FF2B5EF4-FFF2-40B4-BE49-F238E27FC236}">
                    <a16:creationId xmlns:a16="http://schemas.microsoft.com/office/drawing/2014/main" id="{7734310F-077E-F433-B03F-7213FC61210B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2429294" cy="708530"/>
              </a:xfrm>
              <a:prstGeom prst="rect">
                <a:avLst/>
              </a:prstGeom>
            </p:spPr>
            <p:txBody>
              <a:bodyPr lIns="54922" tIns="54922" rIns="54922" bIns="54922" rtlCol="0" anchor="ctr"/>
              <a:lstStyle/>
              <a:p>
                <a:pPr algn="ctr">
                  <a:lnSpc>
                    <a:spcPts val="2660"/>
                  </a:lnSpc>
                  <a:spcBef>
                    <a:spcPct val="0"/>
                  </a:spcBef>
                </a:pPr>
                <a:endParaRPr sz="1100"/>
              </a:p>
            </p:txBody>
          </p:sp>
        </p:grpSp>
        <p:grpSp>
          <p:nvGrpSpPr>
            <p:cNvPr id="9" name="Group 10">
              <a:extLst>
                <a:ext uri="{FF2B5EF4-FFF2-40B4-BE49-F238E27FC236}">
                  <a16:creationId xmlns:a16="http://schemas.microsoft.com/office/drawing/2014/main" id="{A2302A86-E6CC-AB33-5665-EF3D55E4882F}"/>
                </a:ext>
              </a:extLst>
            </p:cNvPr>
            <p:cNvGrpSpPr/>
            <p:nvPr/>
          </p:nvGrpSpPr>
          <p:grpSpPr>
            <a:xfrm rot="-959">
              <a:off x="5126029" y="1060167"/>
              <a:ext cx="8457720" cy="2334139"/>
              <a:chOff x="0" y="0"/>
              <a:chExt cx="2429294" cy="670430"/>
            </a:xfrm>
          </p:grpSpPr>
          <p:sp>
            <p:nvSpPr>
              <p:cNvPr id="15" name="Freeform 11">
                <a:extLst>
                  <a:ext uri="{FF2B5EF4-FFF2-40B4-BE49-F238E27FC236}">
                    <a16:creationId xmlns:a16="http://schemas.microsoft.com/office/drawing/2014/main" id="{0A318BAB-BCED-39A8-ED29-2B62BA61596E}"/>
                  </a:ext>
                </a:extLst>
              </p:cNvPr>
              <p:cNvSpPr/>
              <p:nvPr/>
            </p:nvSpPr>
            <p:spPr>
              <a:xfrm>
                <a:off x="0" y="0"/>
                <a:ext cx="2429294" cy="670430"/>
              </a:xfrm>
              <a:custGeom>
                <a:avLst/>
                <a:gdLst/>
                <a:ahLst/>
                <a:cxnLst/>
                <a:rect l="l" t="t" r="r" b="b"/>
                <a:pathLst>
                  <a:path w="2429294" h="670430">
                    <a:moveTo>
                      <a:pt x="0" y="0"/>
                    </a:moveTo>
                    <a:lnTo>
                      <a:pt x="2429294" y="0"/>
                    </a:lnTo>
                    <a:lnTo>
                      <a:pt x="2429294" y="670430"/>
                    </a:lnTo>
                    <a:lnTo>
                      <a:pt x="0" y="670430"/>
                    </a:lnTo>
                    <a:close/>
                  </a:path>
                </a:pathLst>
              </a:custGeom>
              <a:solidFill>
                <a:srgbClr val="3CB9D8"/>
              </a:solidFill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16" name="TextBox 12">
                <a:extLst>
                  <a:ext uri="{FF2B5EF4-FFF2-40B4-BE49-F238E27FC236}">
                    <a16:creationId xmlns:a16="http://schemas.microsoft.com/office/drawing/2014/main" id="{DCF24702-C9FA-B83A-9717-8B5544B68C71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2429294" cy="708530"/>
              </a:xfrm>
              <a:prstGeom prst="rect">
                <a:avLst/>
              </a:prstGeom>
            </p:spPr>
            <p:txBody>
              <a:bodyPr lIns="54922" tIns="54922" rIns="54922" bIns="54922" rtlCol="0" anchor="ctr"/>
              <a:lstStyle/>
              <a:p>
                <a:pPr algn="ctr">
                  <a:lnSpc>
                    <a:spcPts val="2660"/>
                  </a:lnSpc>
                  <a:spcBef>
                    <a:spcPct val="0"/>
                  </a:spcBef>
                </a:pPr>
                <a:endParaRPr sz="1100"/>
              </a:p>
            </p:txBody>
          </p:sp>
        </p:grpSp>
        <p:sp>
          <p:nvSpPr>
            <p:cNvPr id="10" name="Freeform 13">
              <a:extLst>
                <a:ext uri="{FF2B5EF4-FFF2-40B4-BE49-F238E27FC236}">
                  <a16:creationId xmlns:a16="http://schemas.microsoft.com/office/drawing/2014/main" id="{DC601F3D-38BB-A755-2858-AFE9DF26320B}"/>
                </a:ext>
              </a:extLst>
            </p:cNvPr>
            <p:cNvSpPr/>
            <p:nvPr/>
          </p:nvSpPr>
          <p:spPr>
            <a:xfrm rot="5401535">
              <a:off x="5549043" y="582622"/>
              <a:ext cx="2370727" cy="3264340"/>
            </a:xfrm>
            <a:custGeom>
              <a:avLst/>
              <a:gdLst/>
              <a:ahLst/>
              <a:cxnLst/>
              <a:rect l="l" t="t" r="r" b="b"/>
              <a:pathLst>
                <a:path w="2370727" h="3264340">
                  <a:moveTo>
                    <a:pt x="0" y="0"/>
                  </a:moveTo>
                  <a:lnTo>
                    <a:pt x="2370727" y="0"/>
                  </a:lnTo>
                  <a:lnTo>
                    <a:pt x="2370727" y="3264341"/>
                  </a:lnTo>
                  <a:lnTo>
                    <a:pt x="0" y="326434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 sz="1100"/>
            </a:p>
          </p:txBody>
        </p:sp>
        <p:sp>
          <p:nvSpPr>
            <p:cNvPr id="11" name="Freeform 14">
              <a:extLst>
                <a:ext uri="{FF2B5EF4-FFF2-40B4-BE49-F238E27FC236}">
                  <a16:creationId xmlns:a16="http://schemas.microsoft.com/office/drawing/2014/main" id="{C50AB7A2-EFB4-D131-0A6F-118314B05F00}"/>
                </a:ext>
              </a:extLst>
            </p:cNvPr>
            <p:cNvSpPr/>
            <p:nvPr/>
          </p:nvSpPr>
          <p:spPr>
            <a:xfrm rot="-1062897">
              <a:off x="15737857" y="7617374"/>
              <a:ext cx="2271034" cy="2188451"/>
            </a:xfrm>
            <a:custGeom>
              <a:avLst/>
              <a:gdLst/>
              <a:ahLst/>
              <a:cxnLst/>
              <a:rect l="l" t="t" r="r" b="b"/>
              <a:pathLst>
                <a:path w="2271034" h="2188451">
                  <a:moveTo>
                    <a:pt x="0" y="0"/>
                  </a:moveTo>
                  <a:lnTo>
                    <a:pt x="2271034" y="0"/>
                  </a:lnTo>
                  <a:lnTo>
                    <a:pt x="2271034" y="2188451"/>
                  </a:lnTo>
                  <a:lnTo>
                    <a:pt x="0" y="21884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100"/>
            </a:p>
          </p:txBody>
        </p:sp>
        <p:sp>
          <p:nvSpPr>
            <p:cNvPr id="12" name="Freeform 15">
              <a:extLst>
                <a:ext uri="{FF2B5EF4-FFF2-40B4-BE49-F238E27FC236}">
                  <a16:creationId xmlns:a16="http://schemas.microsoft.com/office/drawing/2014/main" id="{1B20FEED-098C-F283-5AE6-A6508DEECB3C}"/>
                </a:ext>
              </a:extLst>
            </p:cNvPr>
            <p:cNvSpPr/>
            <p:nvPr/>
          </p:nvSpPr>
          <p:spPr>
            <a:xfrm>
              <a:off x="3854261" y="1834914"/>
              <a:ext cx="2387161" cy="2335078"/>
            </a:xfrm>
            <a:custGeom>
              <a:avLst/>
              <a:gdLst/>
              <a:ahLst/>
              <a:cxnLst/>
              <a:rect l="l" t="t" r="r" b="b"/>
              <a:pathLst>
                <a:path w="2387161" h="2335078">
                  <a:moveTo>
                    <a:pt x="0" y="0"/>
                  </a:moveTo>
                  <a:lnTo>
                    <a:pt x="2387162" y="0"/>
                  </a:lnTo>
                  <a:lnTo>
                    <a:pt x="2387162" y="2335078"/>
                  </a:lnTo>
                  <a:lnTo>
                    <a:pt x="0" y="23350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100"/>
            </a:p>
          </p:txBody>
        </p:sp>
      </p:grpSp>
      <p:sp>
        <p:nvSpPr>
          <p:cNvPr id="21" name="Text Placeholder 21">
            <a:extLst>
              <a:ext uri="{FF2B5EF4-FFF2-40B4-BE49-F238E27FC236}">
                <a16:creationId xmlns:a16="http://schemas.microsoft.com/office/drawing/2014/main" id="{B342EC5F-543F-4442-6E78-BD0B783524E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538145" y="933415"/>
            <a:ext cx="5198544" cy="1058709"/>
          </a:xfrm>
        </p:spPr>
        <p:txBody>
          <a:bodyPr anchor="ctr">
            <a:noAutofit/>
          </a:bodyPr>
          <a:lstStyle>
            <a:lvl1pPr marL="0" indent="0" algn="ctr">
              <a:buNone/>
              <a:defRPr sz="3600" b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3A96E396-C3AA-012C-B41E-3DF5A55C475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38200" y="2622597"/>
            <a:ext cx="10094843" cy="2723736"/>
          </a:xfrm>
        </p:spPr>
        <p:txBody>
          <a:bodyPr anchor="ctr">
            <a:noAutofit/>
          </a:bodyPr>
          <a:lstStyle>
            <a:lvl1pPr marL="0" indent="0" algn="ctr">
              <a:buNone/>
              <a:defRPr sz="2800" b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1891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2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55E12D2-F34A-F592-0098-1AF6EC579A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28408-5DDA-4173-8737-134AD93819CE}" type="datetime1">
              <a:rPr lang="vi-VN" smtClean="0"/>
              <a:t>10/10/2024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40B24A5-9DF3-D4CB-5E40-A22117DDB6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Hành trang công dân số lớp 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77FEF6B-3A1A-57E7-345E-2728321D34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1AD1B-201A-4EFC-8B98-E6BC70A7F178}" type="slidenum">
              <a:rPr lang="en-US" smtClean="0"/>
              <a:t>‹#›</a:t>
            </a:fld>
            <a:endParaRPr lang="en-US"/>
          </a:p>
        </p:txBody>
      </p:sp>
      <p:sp>
        <p:nvSpPr>
          <p:cNvPr id="21" name="Text Placeholder 21">
            <a:extLst>
              <a:ext uri="{FF2B5EF4-FFF2-40B4-BE49-F238E27FC236}">
                <a16:creationId xmlns:a16="http://schemas.microsoft.com/office/drawing/2014/main" id="{72A0FCF0-842B-A6DE-B3C4-777930F4D9F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88602" y="696448"/>
            <a:ext cx="5507398" cy="1058709"/>
          </a:xfrm>
        </p:spPr>
        <p:txBody>
          <a:bodyPr anchor="ctr">
            <a:noAutofit/>
          </a:bodyPr>
          <a:lstStyle>
            <a:lvl1pPr marL="0" indent="0" algn="ctr">
              <a:buNone/>
              <a:defRPr sz="3600" b="1">
                <a:solidFill>
                  <a:schemeClr val="tx2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BBB85580-B673-73E3-804A-F905D96005A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25388" y="2214714"/>
            <a:ext cx="7538452" cy="3825193"/>
          </a:xfrm>
        </p:spPr>
        <p:txBody>
          <a:bodyPr anchor="ctr">
            <a:noAutofit/>
          </a:bodyPr>
          <a:lstStyle>
            <a:lvl1pPr marL="0" indent="0" algn="ctr">
              <a:buNone/>
              <a:defRPr sz="2800" b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pic>
        <p:nvPicPr>
          <p:cNvPr id="23" name="Picture 22" descr="A cartoon of kids writing on a book&#10;&#10;Description automatically generated">
            <a:extLst>
              <a:ext uri="{FF2B5EF4-FFF2-40B4-BE49-F238E27FC236}">
                <a16:creationId xmlns:a16="http://schemas.microsoft.com/office/drawing/2014/main" id="{E97AA0A1-8C5E-FB7F-55C0-7D6BC416A87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300" y="1546293"/>
            <a:ext cx="3896312" cy="3896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084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2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55E12D2-F34A-F592-0098-1AF6EC579A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FC509-03C5-463E-BA5A-0BF9D0090904}" type="datetime1">
              <a:rPr lang="vi-VN" smtClean="0"/>
              <a:t>10/10/2024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40B24A5-9DF3-D4CB-5E40-A22117DDB6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Hành trang công dân số lớp 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77FEF6B-3A1A-57E7-345E-2728321D34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1AD1B-201A-4EFC-8B98-E6BC70A7F178}" type="slidenum">
              <a:rPr lang="en-US" smtClean="0"/>
              <a:t>‹#›</a:t>
            </a:fld>
            <a:endParaRPr lang="en-US"/>
          </a:p>
        </p:txBody>
      </p:sp>
      <p:sp>
        <p:nvSpPr>
          <p:cNvPr id="21" name="Text Placeholder 21">
            <a:extLst>
              <a:ext uri="{FF2B5EF4-FFF2-40B4-BE49-F238E27FC236}">
                <a16:creationId xmlns:a16="http://schemas.microsoft.com/office/drawing/2014/main" id="{72A0FCF0-842B-A6DE-B3C4-777930F4D9F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88602" y="696448"/>
            <a:ext cx="5507398" cy="1058709"/>
          </a:xfrm>
        </p:spPr>
        <p:txBody>
          <a:bodyPr anchor="ctr">
            <a:noAutofit/>
          </a:bodyPr>
          <a:lstStyle>
            <a:lvl1pPr marL="0" indent="0" algn="ctr">
              <a:buNone/>
              <a:defRPr sz="3600" b="1">
                <a:solidFill>
                  <a:schemeClr val="tx2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BBB85580-B673-73E3-804A-F905D96005A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25388" y="2214714"/>
            <a:ext cx="7538452" cy="3825193"/>
          </a:xfrm>
        </p:spPr>
        <p:txBody>
          <a:bodyPr anchor="ctr">
            <a:noAutofit/>
          </a:bodyPr>
          <a:lstStyle>
            <a:lvl1pPr marL="0" indent="0" algn="ctr">
              <a:buNone/>
              <a:defRPr sz="2800" b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pic>
        <p:nvPicPr>
          <p:cNvPr id="8" name="Picture 7" descr="A group of kids using a computer&#10;&#10;Description automatically generated">
            <a:extLst>
              <a:ext uri="{FF2B5EF4-FFF2-40B4-BE49-F238E27FC236}">
                <a16:creationId xmlns:a16="http://schemas.microsoft.com/office/drawing/2014/main" id="{A46F2EAD-B568-E835-1581-0819B06F61C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5245" y="2330624"/>
            <a:ext cx="3791367" cy="318153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568130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2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D859300-941C-CA53-AAB9-DB8314D024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EF927-6378-47D8-9FC4-188007B8F810}" type="datetime1">
              <a:rPr lang="vi-VN" smtClean="0"/>
              <a:t>10/10/2024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A500CA6-DB03-866E-4205-76B30A701A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Hành trang công dân số lớp 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B0F5494-8E0C-322C-D17F-4B22C7BC8F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1AD1B-201A-4EFC-8B98-E6BC70A7F178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ext Placeholder 21">
            <a:extLst>
              <a:ext uri="{FF2B5EF4-FFF2-40B4-BE49-F238E27FC236}">
                <a16:creationId xmlns:a16="http://schemas.microsoft.com/office/drawing/2014/main" id="{5500A4B5-0BF8-917B-0DC6-3B0E7EE8336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88601" y="696448"/>
            <a:ext cx="5668507" cy="1058709"/>
          </a:xfrm>
        </p:spPr>
        <p:txBody>
          <a:bodyPr anchor="ctr">
            <a:noAutofit/>
          </a:bodyPr>
          <a:lstStyle>
            <a:lvl1pPr marL="0" indent="0" algn="ctr">
              <a:buNone/>
              <a:defRPr sz="3600" b="1">
                <a:solidFill>
                  <a:srgbClr val="D0742A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sp>
        <p:nvSpPr>
          <p:cNvPr id="15" name="Text Placeholder 21">
            <a:extLst>
              <a:ext uri="{FF2B5EF4-FFF2-40B4-BE49-F238E27FC236}">
                <a16:creationId xmlns:a16="http://schemas.microsoft.com/office/drawing/2014/main" id="{8A52AB3F-0219-A792-F9A9-661A0BC9F9D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25388" y="2214714"/>
            <a:ext cx="7538452" cy="3825193"/>
          </a:xfrm>
        </p:spPr>
        <p:txBody>
          <a:bodyPr anchor="ctr">
            <a:noAutofit/>
          </a:bodyPr>
          <a:lstStyle>
            <a:lvl1pPr marL="0" indent="0" algn="ctr">
              <a:buNone/>
              <a:defRPr sz="2800" b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pic>
        <p:nvPicPr>
          <p:cNvPr id="16" name="Picture 15" descr="A cartoon of a child writing on a notebook&#10;&#10;Description automatically generated">
            <a:extLst>
              <a:ext uri="{FF2B5EF4-FFF2-40B4-BE49-F238E27FC236}">
                <a16:creationId xmlns:a16="http://schemas.microsoft.com/office/drawing/2014/main" id="{7888EC55-FD81-ECE7-6D25-FE7FEDEB6A8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8908" y="1225802"/>
            <a:ext cx="4607560" cy="3902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772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6F42FE9-5ACA-4D8D-6E0B-C51D1B578A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18314-4C42-4AA9-9873-2DA79D6FB4F9}" type="datetime1">
              <a:rPr lang="vi-VN" smtClean="0"/>
              <a:t>10/10/2024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3B98E76-8C40-DED7-BE63-C4DAE73427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Hành trang công dân số lớp 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B028F22-9669-3795-2B43-C1537547DA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1AD1B-201A-4EFC-8B98-E6BC70A7F178}" type="slidenum">
              <a:rPr lang="en-US" smtClean="0"/>
              <a:t>‹#›</a:t>
            </a:fld>
            <a:endParaRPr lang="en-US"/>
          </a:p>
        </p:txBody>
      </p:sp>
      <p:sp>
        <p:nvSpPr>
          <p:cNvPr id="427" name="Text Placeholder 21">
            <a:extLst>
              <a:ext uri="{FF2B5EF4-FFF2-40B4-BE49-F238E27FC236}">
                <a16:creationId xmlns:a16="http://schemas.microsoft.com/office/drawing/2014/main" id="{020CBDC1-A4A5-ADF1-ABB8-2A101FA910C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88601" y="696448"/>
            <a:ext cx="6191021" cy="1058709"/>
          </a:xfrm>
        </p:spPr>
        <p:txBody>
          <a:bodyPr anchor="ctr">
            <a:noAutofit/>
          </a:bodyPr>
          <a:lstStyle>
            <a:lvl1pPr marL="0" indent="0" algn="ctr">
              <a:buNone/>
              <a:defRPr sz="3600" b="1">
                <a:solidFill>
                  <a:schemeClr val="tx2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sp>
        <p:nvSpPr>
          <p:cNvPr id="428" name="Text Placeholder 21">
            <a:extLst>
              <a:ext uri="{FF2B5EF4-FFF2-40B4-BE49-F238E27FC236}">
                <a16:creationId xmlns:a16="http://schemas.microsoft.com/office/drawing/2014/main" id="{70BC54B1-8BD0-B83A-AAB5-17F7E780F0A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183285" y="2014805"/>
            <a:ext cx="7170515" cy="3414375"/>
          </a:xfrm>
        </p:spPr>
        <p:txBody>
          <a:bodyPr anchor="ctr">
            <a:noAutofit/>
          </a:bodyPr>
          <a:lstStyle>
            <a:lvl1pPr marL="0" indent="0" algn="ctr">
              <a:buNone/>
              <a:defRPr sz="3200" b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pic>
        <p:nvPicPr>
          <p:cNvPr id="8" name="Picture 7" descr="A cartoon of kids writing on a book&#10;&#10;Description automatically generated">
            <a:extLst>
              <a:ext uri="{FF2B5EF4-FFF2-40B4-BE49-F238E27FC236}">
                <a16:creationId xmlns:a16="http://schemas.microsoft.com/office/drawing/2014/main" id="{2C0F4CEE-2438-02C5-2B1B-CE5A4FB2F65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608" y="2019774"/>
            <a:ext cx="3896312" cy="3896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604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7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2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28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28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6F42FE9-5ACA-4D8D-6E0B-C51D1B578A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2608C-FD5C-4570-8127-1F84D63DCEAC}" type="datetime1">
              <a:rPr lang="vi-VN" smtClean="0"/>
              <a:t>10/10/2024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3B98E76-8C40-DED7-BE63-C4DAE73427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Hành trang công dân số lớp 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B028F22-9669-3795-2B43-C1537547DA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1AD1B-201A-4EFC-8B98-E6BC70A7F178}" type="slidenum">
              <a:rPr lang="en-US" smtClean="0"/>
              <a:t>‹#›</a:t>
            </a:fld>
            <a:endParaRPr lang="en-US"/>
          </a:p>
        </p:txBody>
      </p:sp>
      <p:sp>
        <p:nvSpPr>
          <p:cNvPr id="427" name="Text Placeholder 21">
            <a:extLst>
              <a:ext uri="{FF2B5EF4-FFF2-40B4-BE49-F238E27FC236}">
                <a16:creationId xmlns:a16="http://schemas.microsoft.com/office/drawing/2014/main" id="{020CBDC1-A4A5-ADF1-ABB8-2A101FA910C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88601" y="696448"/>
            <a:ext cx="6191021" cy="1058709"/>
          </a:xfrm>
        </p:spPr>
        <p:txBody>
          <a:bodyPr anchor="ctr">
            <a:noAutofit/>
          </a:bodyPr>
          <a:lstStyle>
            <a:lvl1pPr marL="0" indent="0" algn="ctr">
              <a:buNone/>
              <a:defRPr sz="3600" b="1">
                <a:solidFill>
                  <a:srgbClr val="D0742A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sp>
        <p:nvSpPr>
          <p:cNvPr id="428" name="Text Placeholder 21">
            <a:extLst>
              <a:ext uri="{FF2B5EF4-FFF2-40B4-BE49-F238E27FC236}">
                <a16:creationId xmlns:a16="http://schemas.microsoft.com/office/drawing/2014/main" id="{70BC54B1-8BD0-B83A-AAB5-17F7E780F0A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183285" y="2014805"/>
            <a:ext cx="7170515" cy="3414375"/>
          </a:xfrm>
        </p:spPr>
        <p:txBody>
          <a:bodyPr anchor="ctr">
            <a:noAutofit/>
          </a:bodyPr>
          <a:lstStyle>
            <a:lvl1pPr marL="0" indent="0" algn="ctr">
              <a:buNone/>
              <a:defRPr sz="3200" b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pic>
        <p:nvPicPr>
          <p:cNvPr id="6" name="Picture 5" descr="A cartoon of a child and child holding a white board&#10;&#10;Description automatically generated">
            <a:extLst>
              <a:ext uri="{FF2B5EF4-FFF2-40B4-BE49-F238E27FC236}">
                <a16:creationId xmlns:a16="http://schemas.microsoft.com/office/drawing/2014/main" id="{54046A65-C863-6BAA-9FBF-293A7C16C99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4736" y="1593850"/>
            <a:ext cx="4762500" cy="476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377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7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2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28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28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F854BEB-2FAC-1CC2-15B2-BB58951F58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288DCF-DF17-4D36-9627-6CDB4809A8E8}" type="datetime1">
              <a:rPr lang="vi-VN" smtClean="0"/>
              <a:t>10/10/2024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A4112B7-3EA7-2E66-E57C-6A30AABCC7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Hành trang công dân số lớp 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2BAA8F-9F8F-2C88-036E-31488A03DC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1AD1B-201A-4EFC-8B98-E6BC70A7F178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A group of kids sitting on a cloud with a computer&#10;&#10;Description automatically generated">
            <a:extLst>
              <a:ext uri="{FF2B5EF4-FFF2-40B4-BE49-F238E27FC236}">
                <a16:creationId xmlns:a16="http://schemas.microsoft.com/office/drawing/2014/main" id="{33F6ADD5-796E-8447-BD1D-C8845A0DE72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343" y="2259804"/>
            <a:ext cx="3877941" cy="3702846"/>
          </a:xfrm>
          <a:prstGeom prst="rect">
            <a:avLst/>
          </a:prstGeom>
        </p:spPr>
      </p:pic>
      <p:sp>
        <p:nvSpPr>
          <p:cNvPr id="10" name="Text Placeholder 21">
            <a:extLst>
              <a:ext uri="{FF2B5EF4-FFF2-40B4-BE49-F238E27FC236}">
                <a16:creationId xmlns:a16="http://schemas.microsoft.com/office/drawing/2014/main" id="{0747E75D-3694-DE83-25E5-55C291E05A8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88601" y="696448"/>
            <a:ext cx="6191021" cy="1058709"/>
          </a:xfrm>
        </p:spPr>
        <p:txBody>
          <a:bodyPr anchor="ctr">
            <a:noAutofit/>
          </a:bodyPr>
          <a:lstStyle>
            <a:lvl1pPr marL="0" indent="0" algn="ctr">
              <a:buNone/>
              <a:defRPr sz="4000" b="1">
                <a:solidFill>
                  <a:schemeClr val="tx2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sp>
        <p:nvSpPr>
          <p:cNvPr id="11" name="Text Placeholder 21">
            <a:extLst>
              <a:ext uri="{FF2B5EF4-FFF2-40B4-BE49-F238E27FC236}">
                <a16:creationId xmlns:a16="http://schemas.microsoft.com/office/drawing/2014/main" id="{6DCA0446-A3BD-F739-67C6-C376A413C1A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183285" y="2014805"/>
            <a:ext cx="7170515" cy="3414375"/>
          </a:xfrm>
        </p:spPr>
        <p:txBody>
          <a:bodyPr anchor="ctr">
            <a:noAutofit/>
          </a:bodyPr>
          <a:lstStyle>
            <a:lvl1pPr marL="0" indent="0" algn="ctr">
              <a:buNone/>
              <a:defRPr sz="3200" b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0751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8ECF40C7-A597-B04E-54C1-3FC3CD953F70}"/>
              </a:ext>
            </a:extLst>
          </p:cNvPr>
          <p:cNvSpPr/>
          <p:nvPr userDrawn="1"/>
        </p:nvSpPr>
        <p:spPr>
          <a:xfrm>
            <a:off x="766909" y="1548534"/>
            <a:ext cx="10658182" cy="4656324"/>
          </a:xfrm>
          <a:prstGeom prst="rect">
            <a:avLst/>
          </a:prstGeom>
          <a:solidFill>
            <a:srgbClr val="EE926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94CD951-B14F-107E-6EBA-157B544D17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3FDBF-36EF-4296-BFB6-592F92015E34}" type="datetime1">
              <a:rPr lang="vi-VN" smtClean="0"/>
              <a:t>10/10/2024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0D4E652-6C7B-AC45-DF4D-DA6538E13C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Hành trang công dân số lớp 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AE91BE-19DD-0352-C7D9-AE9FE78054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1AD1B-201A-4EFC-8B98-E6BC70A7F178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6BD1086-F2AE-E47D-6065-A58765EE2FEB}"/>
              </a:ext>
            </a:extLst>
          </p:cNvPr>
          <p:cNvSpPr txBox="1"/>
          <p:nvPr userDrawn="1"/>
        </p:nvSpPr>
        <p:spPr>
          <a:xfrm>
            <a:off x="695617" y="591870"/>
            <a:ext cx="5016069" cy="635769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endParaRPr lang="ko-KR" altLang="en-US" sz="2800" b="1" i="1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C53219BE-E4EE-110E-25E4-F6859978A66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480316" y="1100838"/>
            <a:ext cx="4521639" cy="4656324"/>
          </a:xfrm>
          <a:solidFill>
            <a:schemeClr val="bg1"/>
          </a:solidFill>
          <a:ln w="76200">
            <a:solidFill>
              <a:schemeClr val="accent2">
                <a:lumMod val="75000"/>
              </a:schemeClr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12" name="Text Placeholder 21">
            <a:extLst>
              <a:ext uri="{FF2B5EF4-FFF2-40B4-BE49-F238E27FC236}">
                <a16:creationId xmlns:a16="http://schemas.microsoft.com/office/drawing/2014/main" id="{DA9111BE-AC0B-CC7F-3DF9-BF34FA30186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95618" y="609605"/>
            <a:ext cx="5016068" cy="618033"/>
          </a:xfrm>
        </p:spPr>
        <p:txBody>
          <a:bodyPr anchor="ctr">
            <a:noAutofit/>
          </a:bodyPr>
          <a:lstStyle>
            <a:lvl1pPr marL="0" indent="0" algn="ctr">
              <a:buNone/>
              <a:defRPr sz="2800" b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sp>
        <p:nvSpPr>
          <p:cNvPr id="13" name="Text Placeholder 21">
            <a:extLst>
              <a:ext uri="{FF2B5EF4-FFF2-40B4-BE49-F238E27FC236}">
                <a16:creationId xmlns:a16="http://schemas.microsoft.com/office/drawing/2014/main" id="{B1770D85-D489-D769-8164-31098D00B72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064421" y="1846031"/>
            <a:ext cx="4916556" cy="4037933"/>
          </a:xfrm>
        </p:spPr>
        <p:txBody>
          <a:bodyPr anchor="ctr">
            <a:noAutofit/>
          </a:bodyPr>
          <a:lstStyle>
            <a:lvl1pPr marL="0" indent="0" algn="ctr">
              <a:buNone/>
              <a:defRPr sz="2000" b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18993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1A05467-1C85-2DD4-7C4A-F4B40CE5FE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C8501-AAF4-4EF0-A0C2-CFD581CD10AA}" type="datetime1">
              <a:rPr lang="vi-VN" smtClean="0"/>
              <a:t>10/10/2024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2F7083D-0CB7-BEB6-B089-3712AC0405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Hành trang công dân số lớp 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14E4F58-1EF3-7F20-CF31-FD6E6C505F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1AD1B-201A-4EFC-8B98-E6BC70A7F178}" type="slidenum">
              <a:rPr lang="en-US" smtClean="0"/>
              <a:t>‹#›</a:t>
            </a:fld>
            <a:endParaRPr lang="en-US"/>
          </a:p>
        </p:txBody>
      </p:sp>
      <p:grpSp>
        <p:nvGrpSpPr>
          <p:cNvPr id="14" name="Group 2">
            <a:extLst>
              <a:ext uri="{FF2B5EF4-FFF2-40B4-BE49-F238E27FC236}">
                <a16:creationId xmlns:a16="http://schemas.microsoft.com/office/drawing/2014/main" id="{5F85C8E9-F72A-327D-C5E6-5BB4CC092C8A}"/>
              </a:ext>
            </a:extLst>
          </p:cNvPr>
          <p:cNvGrpSpPr/>
          <p:nvPr/>
        </p:nvGrpSpPr>
        <p:grpSpPr>
          <a:xfrm>
            <a:off x="1170057" y="66368"/>
            <a:ext cx="9566990" cy="4125998"/>
            <a:chOff x="0" y="0"/>
            <a:chExt cx="2957471" cy="1264267"/>
          </a:xfrm>
        </p:grpSpPr>
        <p:sp>
          <p:nvSpPr>
            <p:cNvPr id="19" name="Freeform 3">
              <a:extLst>
                <a:ext uri="{FF2B5EF4-FFF2-40B4-BE49-F238E27FC236}">
                  <a16:creationId xmlns:a16="http://schemas.microsoft.com/office/drawing/2014/main" id="{B945EDBE-0978-8EA9-F1F9-C973E23C81C7}"/>
                </a:ext>
              </a:extLst>
            </p:cNvPr>
            <p:cNvSpPr/>
            <p:nvPr/>
          </p:nvSpPr>
          <p:spPr>
            <a:xfrm>
              <a:off x="0" y="0"/>
              <a:ext cx="2957471" cy="1264268"/>
            </a:xfrm>
            <a:custGeom>
              <a:avLst/>
              <a:gdLst/>
              <a:ahLst/>
              <a:cxnLst/>
              <a:rect l="l" t="t" r="r" b="b"/>
              <a:pathLst>
                <a:path w="2957471" h="1264268">
                  <a:moveTo>
                    <a:pt x="1478736" y="0"/>
                  </a:moveTo>
                  <a:cubicBezTo>
                    <a:pt x="662053" y="0"/>
                    <a:pt x="0" y="283016"/>
                    <a:pt x="0" y="632134"/>
                  </a:cubicBezTo>
                  <a:cubicBezTo>
                    <a:pt x="0" y="981252"/>
                    <a:pt x="662053" y="1264268"/>
                    <a:pt x="1478736" y="1264268"/>
                  </a:cubicBezTo>
                  <a:cubicBezTo>
                    <a:pt x="2295419" y="1264268"/>
                    <a:pt x="2957471" y="981252"/>
                    <a:pt x="2957471" y="632134"/>
                  </a:cubicBezTo>
                  <a:cubicBezTo>
                    <a:pt x="2957471" y="283016"/>
                    <a:pt x="2295419" y="0"/>
                    <a:pt x="1478736" y="0"/>
                  </a:cubicBezTo>
                  <a:close/>
                </a:path>
              </a:pathLst>
            </a:custGeom>
            <a:solidFill>
              <a:srgbClr val="FFFFFF"/>
            </a:solidFill>
            <a:ln w="9525" cap="sq">
              <a:solidFill>
                <a:srgbClr val="F4E4D8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TextBox 4">
              <a:extLst>
                <a:ext uri="{FF2B5EF4-FFF2-40B4-BE49-F238E27FC236}">
                  <a16:creationId xmlns:a16="http://schemas.microsoft.com/office/drawing/2014/main" id="{542A3185-3AB0-8A82-DA63-B52BB4C78830}"/>
                </a:ext>
              </a:extLst>
            </p:cNvPr>
            <p:cNvSpPr txBox="1"/>
            <p:nvPr/>
          </p:nvSpPr>
          <p:spPr>
            <a:xfrm>
              <a:off x="277263" y="80425"/>
              <a:ext cx="2402946" cy="106531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5" name="Freeform 5">
            <a:extLst>
              <a:ext uri="{FF2B5EF4-FFF2-40B4-BE49-F238E27FC236}">
                <a16:creationId xmlns:a16="http://schemas.microsoft.com/office/drawing/2014/main" id="{176D6118-AA51-55CA-AF21-B25E1431CE3C}"/>
              </a:ext>
            </a:extLst>
          </p:cNvPr>
          <p:cNvSpPr/>
          <p:nvPr/>
        </p:nvSpPr>
        <p:spPr>
          <a:xfrm flipH="1">
            <a:off x="8574448" y="1780778"/>
            <a:ext cx="6010068" cy="2410193"/>
          </a:xfrm>
          <a:custGeom>
            <a:avLst/>
            <a:gdLst/>
            <a:ahLst/>
            <a:cxnLst/>
            <a:rect l="l" t="t" r="r" b="b"/>
            <a:pathLst>
              <a:path w="9768352" h="3882920">
                <a:moveTo>
                  <a:pt x="9768352" y="0"/>
                </a:moveTo>
                <a:lnTo>
                  <a:pt x="0" y="0"/>
                </a:lnTo>
                <a:lnTo>
                  <a:pt x="0" y="3882921"/>
                </a:lnTo>
                <a:lnTo>
                  <a:pt x="9768352" y="3882921"/>
                </a:lnTo>
                <a:lnTo>
                  <a:pt x="976835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7">
            <a:extLst>
              <a:ext uri="{FF2B5EF4-FFF2-40B4-BE49-F238E27FC236}">
                <a16:creationId xmlns:a16="http://schemas.microsoft.com/office/drawing/2014/main" id="{8F7A53FB-0D74-2581-13D5-B2F872297B5E}"/>
              </a:ext>
            </a:extLst>
          </p:cNvPr>
          <p:cNvSpPr/>
          <p:nvPr/>
        </p:nvSpPr>
        <p:spPr>
          <a:xfrm flipH="1">
            <a:off x="-1669427" y="1942527"/>
            <a:ext cx="6010068" cy="2410193"/>
          </a:xfrm>
          <a:custGeom>
            <a:avLst/>
            <a:gdLst/>
            <a:ahLst/>
            <a:cxnLst/>
            <a:rect l="l" t="t" r="r" b="b"/>
            <a:pathLst>
              <a:path w="9768352" h="3882920">
                <a:moveTo>
                  <a:pt x="9768352" y="0"/>
                </a:moveTo>
                <a:lnTo>
                  <a:pt x="0" y="0"/>
                </a:lnTo>
                <a:lnTo>
                  <a:pt x="0" y="3882920"/>
                </a:lnTo>
                <a:lnTo>
                  <a:pt x="9768352" y="3882920"/>
                </a:lnTo>
                <a:lnTo>
                  <a:pt x="976835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2" name="Picture 21" descr="Blue letters on a black background&#10;&#10;Description automatically generated">
            <a:extLst>
              <a:ext uri="{FF2B5EF4-FFF2-40B4-BE49-F238E27FC236}">
                <a16:creationId xmlns:a16="http://schemas.microsoft.com/office/drawing/2014/main" id="{7A6E8525-CDF4-65DE-3531-5C251A32ED0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8225" y="386116"/>
            <a:ext cx="9238301" cy="2712746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CE5668F7-117B-C8E0-C837-5A9AC73EE427}"/>
              </a:ext>
            </a:extLst>
          </p:cNvPr>
          <p:cNvGrpSpPr/>
          <p:nvPr userDrawn="1"/>
        </p:nvGrpSpPr>
        <p:grpSpPr>
          <a:xfrm>
            <a:off x="3390900" y="1481581"/>
            <a:ext cx="4762500" cy="4762500"/>
            <a:chOff x="3390900" y="1481581"/>
            <a:chExt cx="4762500" cy="4762500"/>
          </a:xfrm>
        </p:grpSpPr>
        <p:pic>
          <p:nvPicPr>
            <p:cNvPr id="2" name="Picture 1" descr="A group of kids sitting on a bench with a computer&#10;&#10;Description automatically generated">
              <a:extLst>
                <a:ext uri="{FF2B5EF4-FFF2-40B4-BE49-F238E27FC236}">
                  <a16:creationId xmlns:a16="http://schemas.microsoft.com/office/drawing/2014/main" id="{A7B12E4B-126A-DE5B-C40B-97C0C253A56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90900" y="1481581"/>
              <a:ext cx="4762500" cy="4762500"/>
            </a:xfrm>
            <a:prstGeom prst="rect">
              <a:avLst/>
            </a:prstGeom>
          </p:spPr>
        </p:pic>
        <p:pic>
          <p:nvPicPr>
            <p:cNvPr id="6" name="Picture 5" descr="A blue and white logo&#10;&#10;Description automatically generated">
              <a:extLst>
                <a:ext uri="{FF2B5EF4-FFF2-40B4-BE49-F238E27FC236}">
                  <a16:creationId xmlns:a16="http://schemas.microsoft.com/office/drawing/2014/main" id="{D7C67B3C-0BF4-2509-E273-A0AEC2D15B0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59837">
              <a:off x="5917345" y="4147331"/>
              <a:ext cx="357309" cy="357309"/>
            </a:xfrm>
            <a:prstGeom prst="rect">
              <a:avLst/>
            </a:prstGeom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</p:pic>
      </p:grpSp>
    </p:spTree>
    <p:extLst>
      <p:ext uri="{BB962C8B-B14F-4D97-AF65-F5344CB8AC3E}">
        <p14:creationId xmlns:p14="http://schemas.microsoft.com/office/powerpoint/2010/main" val="1257730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94CD951-B14F-107E-6EBA-157B544D17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1814DA-A063-46EB-BAF6-22A77846EABD}" type="datetime1">
              <a:rPr lang="vi-VN" smtClean="0"/>
              <a:t>10/10/2024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0D4E652-6C7B-AC45-DF4D-DA6538E13C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Hành trang công dân số lớp 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AE91BE-19DD-0352-C7D9-AE9FE78054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1AD1B-201A-4EFC-8B98-E6BC70A7F178}" type="slidenum">
              <a:rPr lang="en-US" smtClean="0"/>
              <a:t>‹#›</a:t>
            </a:fld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627A5FB-B7B9-7EF7-3D06-1E0C8229BDD1}"/>
              </a:ext>
            </a:extLst>
          </p:cNvPr>
          <p:cNvSpPr/>
          <p:nvPr userDrawn="1"/>
        </p:nvSpPr>
        <p:spPr>
          <a:xfrm>
            <a:off x="766909" y="1548534"/>
            <a:ext cx="10658182" cy="465632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EE815C5-BD5D-4673-5F4A-008D7D81C162}"/>
              </a:ext>
            </a:extLst>
          </p:cNvPr>
          <p:cNvSpPr txBox="1"/>
          <p:nvPr userDrawn="1"/>
        </p:nvSpPr>
        <p:spPr>
          <a:xfrm>
            <a:off x="6409022" y="268534"/>
            <a:ext cx="5016069" cy="63576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ko-KR" altLang="en-US" sz="2800" b="1" i="1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47233DD9-E9C8-DD1D-4805-11C6FEB49A3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61880" y="1100838"/>
            <a:ext cx="4521639" cy="4656324"/>
          </a:xfrm>
          <a:solidFill>
            <a:schemeClr val="bg1"/>
          </a:solidFill>
          <a:ln w="76200">
            <a:solidFill>
              <a:schemeClr val="accent6">
                <a:lumMod val="75000"/>
              </a:schemeClr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10" name="Text Placeholder 21">
            <a:extLst>
              <a:ext uri="{FF2B5EF4-FFF2-40B4-BE49-F238E27FC236}">
                <a16:creationId xmlns:a16="http://schemas.microsoft.com/office/drawing/2014/main" id="{1EEAFACC-D54A-5D74-358A-3741D352023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417892" y="299369"/>
            <a:ext cx="5016068" cy="618033"/>
          </a:xfrm>
        </p:spPr>
        <p:txBody>
          <a:bodyPr anchor="ctr">
            <a:noAutofit/>
          </a:bodyPr>
          <a:lstStyle>
            <a:lvl1pPr marL="0" indent="0" algn="ctr">
              <a:buNone/>
              <a:defRPr sz="2800" b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sp>
        <p:nvSpPr>
          <p:cNvPr id="14" name="Text Placeholder 21">
            <a:extLst>
              <a:ext uri="{FF2B5EF4-FFF2-40B4-BE49-F238E27FC236}">
                <a16:creationId xmlns:a16="http://schemas.microsoft.com/office/drawing/2014/main" id="{9613CC3A-418D-6271-5ABC-879F31C0282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278489" y="1857729"/>
            <a:ext cx="4916556" cy="4037933"/>
          </a:xfrm>
        </p:spPr>
        <p:txBody>
          <a:bodyPr anchor="ctr">
            <a:noAutofit/>
          </a:bodyPr>
          <a:lstStyle>
            <a:lvl1pPr marL="0" indent="0" algn="ctr">
              <a:buNone/>
              <a:defRPr sz="2000" b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974799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94CD951-B14F-107E-6EBA-157B544D17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BACFE-699E-4202-8BA7-CBDB24FAA74E}" type="datetime1">
              <a:rPr lang="vi-VN" smtClean="0"/>
              <a:t>10/10/2024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0D4E652-6C7B-AC45-DF4D-DA6538E13C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Hành trang công dân số lớp 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AE91BE-19DD-0352-C7D9-AE9FE78054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1AD1B-201A-4EFC-8B98-E6BC70A7F178}" type="slidenum">
              <a:rPr lang="en-US" smtClean="0"/>
              <a:t>‹#›</a:t>
            </a:fld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627A5FB-B7B9-7EF7-3D06-1E0C8229BDD1}"/>
              </a:ext>
            </a:extLst>
          </p:cNvPr>
          <p:cNvSpPr/>
          <p:nvPr userDrawn="1"/>
        </p:nvSpPr>
        <p:spPr>
          <a:xfrm>
            <a:off x="766909" y="1548534"/>
            <a:ext cx="10658182" cy="465632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EE815C5-BD5D-4673-5F4A-008D7D81C162}"/>
              </a:ext>
            </a:extLst>
          </p:cNvPr>
          <p:cNvSpPr txBox="1"/>
          <p:nvPr userDrawn="1"/>
        </p:nvSpPr>
        <p:spPr>
          <a:xfrm>
            <a:off x="6124647" y="365824"/>
            <a:ext cx="4971905" cy="70788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ko-KR" altLang="en-US" sz="4000" b="1" i="1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47233DD9-E9C8-DD1D-4805-11C6FEB49A3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61880" y="1100838"/>
            <a:ext cx="4521639" cy="4656324"/>
          </a:xfrm>
          <a:solidFill>
            <a:schemeClr val="bg1"/>
          </a:solidFill>
          <a:ln w="76200">
            <a:solidFill>
              <a:schemeClr val="accent6">
                <a:lumMod val="75000"/>
              </a:schemeClr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10" name="Text Placeholder 21">
            <a:extLst>
              <a:ext uri="{FF2B5EF4-FFF2-40B4-BE49-F238E27FC236}">
                <a16:creationId xmlns:a16="http://schemas.microsoft.com/office/drawing/2014/main" id="{1EEAFACC-D54A-5D74-358A-3741D352023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124647" y="453798"/>
            <a:ext cx="4971905" cy="533143"/>
          </a:xfrm>
        </p:spPr>
        <p:txBody>
          <a:bodyPr anchor="ctr">
            <a:noAutofit/>
          </a:bodyPr>
          <a:lstStyle>
            <a:lvl1pPr marL="0" indent="0" algn="ctr">
              <a:buNone/>
              <a:defRPr sz="3600" b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sp>
        <p:nvSpPr>
          <p:cNvPr id="6" name="Text Placeholder 21">
            <a:extLst>
              <a:ext uri="{FF2B5EF4-FFF2-40B4-BE49-F238E27FC236}">
                <a16:creationId xmlns:a16="http://schemas.microsoft.com/office/drawing/2014/main" id="{C295B020-AB64-AE4C-FF9F-93CC34D8D19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353099" y="2728097"/>
            <a:ext cx="4374876" cy="700903"/>
          </a:xfrm>
        </p:spPr>
        <p:txBody>
          <a:bodyPr anchor="ctr">
            <a:noAutofit/>
          </a:bodyPr>
          <a:lstStyle>
            <a:lvl1pPr marL="0" indent="0" algn="l">
              <a:buNone/>
              <a:defRPr sz="2800" b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pic>
        <p:nvPicPr>
          <p:cNvPr id="9" name="Picture 8" descr="A cartoon of a robot&#10;&#10;Description automatically generated">
            <a:extLst>
              <a:ext uri="{FF2B5EF4-FFF2-40B4-BE49-F238E27FC236}">
                <a16:creationId xmlns:a16="http://schemas.microsoft.com/office/drawing/2014/main" id="{DF5E84AF-78C5-6190-B246-ABDB42A1522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8490" y="2611991"/>
            <a:ext cx="755291" cy="1000761"/>
          </a:xfrm>
          <a:prstGeom prst="rect">
            <a:avLst/>
          </a:prstGeom>
        </p:spPr>
      </p:pic>
      <p:sp>
        <p:nvSpPr>
          <p:cNvPr id="11" name="Text Placeholder 21">
            <a:extLst>
              <a:ext uri="{FF2B5EF4-FFF2-40B4-BE49-F238E27FC236}">
                <a16:creationId xmlns:a16="http://schemas.microsoft.com/office/drawing/2014/main" id="{D6823AE7-A36C-A1F8-295B-66662DFC375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353099" y="3902474"/>
            <a:ext cx="4374876" cy="700903"/>
          </a:xfrm>
        </p:spPr>
        <p:txBody>
          <a:bodyPr anchor="ctr">
            <a:noAutofit/>
          </a:bodyPr>
          <a:lstStyle>
            <a:lvl1pPr marL="0" indent="0" algn="l">
              <a:buNone/>
              <a:defRPr sz="2800" b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pic>
        <p:nvPicPr>
          <p:cNvPr id="12" name="Picture 11" descr="A cartoon of a robot&#10;&#10;Description automatically generated">
            <a:extLst>
              <a:ext uri="{FF2B5EF4-FFF2-40B4-BE49-F238E27FC236}">
                <a16:creationId xmlns:a16="http://schemas.microsoft.com/office/drawing/2014/main" id="{C944B69F-665B-00A8-0FD3-649019D5B19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8490" y="3786368"/>
            <a:ext cx="755291" cy="1000761"/>
          </a:xfrm>
          <a:prstGeom prst="rect">
            <a:avLst/>
          </a:prstGeom>
        </p:spPr>
      </p:pic>
      <p:sp>
        <p:nvSpPr>
          <p:cNvPr id="13" name="Text Placeholder 21">
            <a:extLst>
              <a:ext uri="{FF2B5EF4-FFF2-40B4-BE49-F238E27FC236}">
                <a16:creationId xmlns:a16="http://schemas.microsoft.com/office/drawing/2014/main" id="{550887F1-DDC9-B677-CD51-AE68D9A67F2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353098" y="5076851"/>
            <a:ext cx="4374877" cy="700903"/>
          </a:xfrm>
        </p:spPr>
        <p:txBody>
          <a:bodyPr anchor="ctr">
            <a:noAutofit/>
          </a:bodyPr>
          <a:lstStyle>
            <a:lvl1pPr marL="0" indent="0" algn="l">
              <a:buNone/>
              <a:defRPr sz="2800" b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pic>
        <p:nvPicPr>
          <p:cNvPr id="15" name="Picture 14" descr="A cartoon of a robot&#10;&#10;Description automatically generated">
            <a:extLst>
              <a:ext uri="{FF2B5EF4-FFF2-40B4-BE49-F238E27FC236}">
                <a16:creationId xmlns:a16="http://schemas.microsoft.com/office/drawing/2014/main" id="{3EBB4713-4015-BA04-D42A-7BC91631194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8490" y="4960745"/>
            <a:ext cx="755291" cy="1000761"/>
          </a:xfrm>
          <a:prstGeom prst="rect">
            <a:avLst/>
          </a:prstGeom>
        </p:spPr>
      </p:pic>
      <p:sp>
        <p:nvSpPr>
          <p:cNvPr id="16" name="Text Placeholder 21">
            <a:extLst>
              <a:ext uri="{FF2B5EF4-FFF2-40B4-BE49-F238E27FC236}">
                <a16:creationId xmlns:a16="http://schemas.microsoft.com/office/drawing/2014/main" id="{88D6D9F1-477F-7EB4-E6F6-4458383F0BC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921829" y="1611894"/>
            <a:ext cx="5431971" cy="700903"/>
          </a:xfrm>
        </p:spPr>
        <p:txBody>
          <a:bodyPr anchor="ctr">
            <a:noAutofit/>
          </a:bodyPr>
          <a:lstStyle>
            <a:lvl1pPr marL="0" indent="0" algn="l">
              <a:buNone/>
              <a:defRPr sz="2800" b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2377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>
        <p:tmplLst>
          <p:tmpl lvl="1">
            <p:tnLst>
              <p:par>
                <p:cTn presetID="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1" grpId="0" build="p">
        <p:tmplLst>
          <p:tmpl lvl="1">
            <p:tnLst>
              <p:par>
                <p:cTn presetID="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3" grpId="0" build="p">
        <p:tmplLst>
          <p:tmpl lvl="1">
            <p:tnLst>
              <p:par>
                <p:cTn presetID="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6" grpId="0" build="p">
        <p:tmplLst>
          <p:tmpl lvl="1">
            <p:tnLst>
              <p:par>
                <p:cTn presetID="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2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94CD951-B14F-107E-6EBA-157B544D17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CBBBB-076B-4AB7-A507-8D37B0773E97}" type="datetime1">
              <a:rPr lang="vi-VN" smtClean="0"/>
              <a:t>10/10/2024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0D4E652-6C7B-AC45-DF4D-DA6538E13C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Hành trang công dân số lớp 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AE91BE-19DD-0352-C7D9-AE9FE78054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1AD1B-201A-4EFC-8B98-E6BC70A7F178}" type="slidenum">
              <a:rPr lang="en-US" smtClean="0"/>
              <a:t>‹#›</a:t>
            </a:fld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627A5FB-B7B9-7EF7-3D06-1E0C8229BDD1}"/>
              </a:ext>
            </a:extLst>
          </p:cNvPr>
          <p:cNvSpPr/>
          <p:nvPr userDrawn="1"/>
        </p:nvSpPr>
        <p:spPr>
          <a:xfrm>
            <a:off x="766909" y="1548534"/>
            <a:ext cx="10658182" cy="465632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EE815C5-BD5D-4673-5F4A-008D7D81C162}"/>
              </a:ext>
            </a:extLst>
          </p:cNvPr>
          <p:cNvSpPr txBox="1"/>
          <p:nvPr userDrawn="1"/>
        </p:nvSpPr>
        <p:spPr>
          <a:xfrm>
            <a:off x="6124647" y="365824"/>
            <a:ext cx="4971905" cy="70788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ko-KR" altLang="en-US" sz="4000" b="1" i="1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47233DD9-E9C8-DD1D-4805-11C6FEB49A3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61880" y="1100838"/>
            <a:ext cx="4521639" cy="4656324"/>
          </a:xfrm>
          <a:solidFill>
            <a:schemeClr val="bg1"/>
          </a:solidFill>
          <a:ln w="76200">
            <a:solidFill>
              <a:schemeClr val="accent6">
                <a:lumMod val="75000"/>
              </a:schemeClr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10" name="Text Placeholder 21">
            <a:extLst>
              <a:ext uri="{FF2B5EF4-FFF2-40B4-BE49-F238E27FC236}">
                <a16:creationId xmlns:a16="http://schemas.microsoft.com/office/drawing/2014/main" id="{1EEAFACC-D54A-5D74-358A-3741D352023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124647" y="453798"/>
            <a:ext cx="4971905" cy="533143"/>
          </a:xfrm>
        </p:spPr>
        <p:txBody>
          <a:bodyPr anchor="ctr">
            <a:noAutofit/>
          </a:bodyPr>
          <a:lstStyle>
            <a:lvl1pPr marL="0" indent="0" algn="ctr">
              <a:buNone/>
              <a:defRPr sz="3600" b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sp>
        <p:nvSpPr>
          <p:cNvPr id="6" name="Text Placeholder 21">
            <a:extLst>
              <a:ext uri="{FF2B5EF4-FFF2-40B4-BE49-F238E27FC236}">
                <a16:creationId xmlns:a16="http://schemas.microsoft.com/office/drawing/2014/main" id="{C295B020-AB64-AE4C-FF9F-93CC34D8D19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353099" y="2728097"/>
            <a:ext cx="3014394" cy="700903"/>
          </a:xfr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>
            <a:noAutofit/>
          </a:bodyPr>
          <a:lstStyle>
            <a:lvl1pPr marL="0" indent="0" algn="l">
              <a:buNone/>
              <a:defRPr sz="2800" b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pic>
        <p:nvPicPr>
          <p:cNvPr id="9" name="Picture 8" descr="A cartoon of a robot&#10;&#10;Description automatically generated">
            <a:extLst>
              <a:ext uri="{FF2B5EF4-FFF2-40B4-BE49-F238E27FC236}">
                <a16:creationId xmlns:a16="http://schemas.microsoft.com/office/drawing/2014/main" id="{DF5E84AF-78C5-6190-B246-ABDB42A1522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8490" y="2611991"/>
            <a:ext cx="755291" cy="1000761"/>
          </a:xfrm>
          <a:prstGeom prst="rect">
            <a:avLst/>
          </a:prstGeom>
        </p:spPr>
      </p:pic>
      <p:sp>
        <p:nvSpPr>
          <p:cNvPr id="11" name="Text Placeholder 21">
            <a:extLst>
              <a:ext uri="{FF2B5EF4-FFF2-40B4-BE49-F238E27FC236}">
                <a16:creationId xmlns:a16="http://schemas.microsoft.com/office/drawing/2014/main" id="{D6823AE7-A36C-A1F8-295B-66662DFC375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353099" y="3902474"/>
            <a:ext cx="3014394" cy="700903"/>
          </a:xfr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vert="horz" lIns="91440" tIns="45720" rIns="91440" bIns="45720" rtlCol="0" anchor="ctr">
            <a:noAutofit/>
          </a:bodyPr>
          <a:lstStyle>
            <a:lvl1pPr>
              <a:defRPr lang="en-US" b="0" dirty="0"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lvl="0" indent="0">
              <a:buNone/>
            </a:pPr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pic>
        <p:nvPicPr>
          <p:cNvPr id="12" name="Picture 11" descr="A cartoon of a robot&#10;&#10;Description automatically generated">
            <a:extLst>
              <a:ext uri="{FF2B5EF4-FFF2-40B4-BE49-F238E27FC236}">
                <a16:creationId xmlns:a16="http://schemas.microsoft.com/office/drawing/2014/main" id="{C944B69F-665B-00A8-0FD3-649019D5B19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8490" y="3786368"/>
            <a:ext cx="755291" cy="1000761"/>
          </a:xfrm>
          <a:prstGeom prst="rect">
            <a:avLst/>
          </a:prstGeom>
        </p:spPr>
      </p:pic>
      <p:sp>
        <p:nvSpPr>
          <p:cNvPr id="13" name="Text Placeholder 21">
            <a:extLst>
              <a:ext uri="{FF2B5EF4-FFF2-40B4-BE49-F238E27FC236}">
                <a16:creationId xmlns:a16="http://schemas.microsoft.com/office/drawing/2014/main" id="{550887F1-DDC9-B677-CD51-AE68D9A67F2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353098" y="5076851"/>
            <a:ext cx="3014395" cy="700903"/>
          </a:xfr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vert="horz" lIns="91440" tIns="45720" rIns="91440" bIns="45720" rtlCol="0" anchor="ctr">
            <a:noAutofit/>
          </a:bodyPr>
          <a:lstStyle>
            <a:lvl1pPr>
              <a:defRPr lang="en-US" b="0" dirty="0"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lvl="0" indent="0">
              <a:buNone/>
            </a:pPr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pic>
        <p:nvPicPr>
          <p:cNvPr id="15" name="Picture 14" descr="A cartoon of a robot&#10;&#10;Description automatically generated">
            <a:extLst>
              <a:ext uri="{FF2B5EF4-FFF2-40B4-BE49-F238E27FC236}">
                <a16:creationId xmlns:a16="http://schemas.microsoft.com/office/drawing/2014/main" id="{3EBB4713-4015-BA04-D42A-7BC91631194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8490" y="4960745"/>
            <a:ext cx="755291" cy="1000761"/>
          </a:xfrm>
          <a:prstGeom prst="rect">
            <a:avLst/>
          </a:prstGeom>
        </p:spPr>
      </p:pic>
      <p:sp>
        <p:nvSpPr>
          <p:cNvPr id="16" name="Text Placeholder 21">
            <a:extLst>
              <a:ext uri="{FF2B5EF4-FFF2-40B4-BE49-F238E27FC236}">
                <a16:creationId xmlns:a16="http://schemas.microsoft.com/office/drawing/2014/main" id="{88D6D9F1-477F-7EB4-E6F6-4458383F0BC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921829" y="1611894"/>
            <a:ext cx="5431971" cy="700903"/>
          </a:xfrm>
        </p:spPr>
        <p:txBody>
          <a:bodyPr anchor="ctr">
            <a:noAutofit/>
          </a:bodyPr>
          <a:lstStyle>
            <a:lvl1pPr marL="0" indent="0" algn="l">
              <a:buNone/>
              <a:defRPr sz="2800" b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1735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>
        <p:tmplLst>
          <p:tmpl lvl="1">
            <p:tnLst>
              <p:par>
                <p:cTn presetID="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1" grpId="0" build="p">
        <p:tmplLst>
          <p:tmpl lvl="1">
            <p:tnLst>
              <p:par>
                <p:cTn presetID="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3" grpId="0" build="p">
        <p:tmplLst>
          <p:tmpl lvl="1">
            <p:tnLst>
              <p:par>
                <p:cTn presetID="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6" grpId="0" build="p">
        <p:tmplLst>
          <p:tmpl lvl="1">
            <p:tnLst>
              <p:par>
                <p:cTn presetID="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94CD951-B14F-107E-6EBA-157B544D17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93AF6-880B-44D1-86AE-7B55420C37B3}" type="datetime1">
              <a:rPr lang="vi-VN" smtClean="0"/>
              <a:t>10/10/2024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0D4E652-6C7B-AC45-DF4D-DA6538E13C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Hành trang công dân số lớp 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AE91BE-19DD-0352-C7D9-AE9FE78054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1AD1B-201A-4EFC-8B98-E6BC70A7F178}" type="slidenum">
              <a:rPr lang="en-US" smtClean="0"/>
              <a:t>‹#›</a:t>
            </a:fld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4DB6FC2-4DE4-FE99-42A4-7B1B043733F3}"/>
              </a:ext>
            </a:extLst>
          </p:cNvPr>
          <p:cNvSpPr/>
          <p:nvPr userDrawn="1"/>
        </p:nvSpPr>
        <p:spPr>
          <a:xfrm>
            <a:off x="393700" y="1548534"/>
            <a:ext cx="11341099" cy="465632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43B785A-BFCD-C544-F074-CB4D7BE52CB7}"/>
              </a:ext>
            </a:extLst>
          </p:cNvPr>
          <p:cNvSpPr txBox="1"/>
          <p:nvPr userDrawn="1"/>
        </p:nvSpPr>
        <p:spPr>
          <a:xfrm>
            <a:off x="403517" y="591870"/>
            <a:ext cx="11331282" cy="63576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ko-KR" altLang="en-US" sz="2800" b="1" i="1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13589EC7-7F28-939E-2B8D-2A5043A95CD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532120" y="1580144"/>
            <a:ext cx="6202679" cy="4656324"/>
          </a:xfrm>
          <a:solidFill>
            <a:schemeClr val="bg1"/>
          </a:solidFill>
          <a:ln w="76200"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10" name="Text Placeholder 21">
            <a:extLst>
              <a:ext uri="{FF2B5EF4-FFF2-40B4-BE49-F238E27FC236}">
                <a16:creationId xmlns:a16="http://schemas.microsoft.com/office/drawing/2014/main" id="{E1778B0F-79F7-F814-ADE1-46CF46DF3FD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03518" y="609605"/>
            <a:ext cx="5016068" cy="618033"/>
          </a:xfrm>
        </p:spPr>
        <p:txBody>
          <a:bodyPr anchor="ctr">
            <a:noAutofit/>
          </a:bodyPr>
          <a:lstStyle>
            <a:lvl1pPr marL="0" indent="0" algn="ctr">
              <a:buNone/>
              <a:defRPr sz="2800" b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sp>
        <p:nvSpPr>
          <p:cNvPr id="14" name="Text Placeholder 21">
            <a:extLst>
              <a:ext uri="{FF2B5EF4-FFF2-40B4-BE49-F238E27FC236}">
                <a16:creationId xmlns:a16="http://schemas.microsoft.com/office/drawing/2014/main" id="{0CEDC36F-06E5-4386-A361-93FC4FEB5EE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064421" y="1846031"/>
            <a:ext cx="4916556" cy="4037933"/>
          </a:xfrm>
        </p:spPr>
        <p:txBody>
          <a:bodyPr anchor="ctr">
            <a:noAutofit/>
          </a:bodyPr>
          <a:lstStyle>
            <a:lvl1pPr marL="0" indent="0" algn="ctr">
              <a:buNone/>
              <a:defRPr sz="2000" b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sp>
        <p:nvSpPr>
          <p:cNvPr id="6" name="Picture Placeholder 3">
            <a:extLst>
              <a:ext uri="{FF2B5EF4-FFF2-40B4-BE49-F238E27FC236}">
                <a16:creationId xmlns:a16="http://schemas.microsoft.com/office/drawing/2014/main" id="{EF38A14C-39AC-B443-882C-D82B9B2C3D0B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57203" y="1548534"/>
            <a:ext cx="4916556" cy="4656324"/>
          </a:xfrm>
          <a:solidFill>
            <a:schemeClr val="bg1"/>
          </a:solidFill>
          <a:ln w="76200"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938664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94CD951-B14F-107E-6EBA-157B544D17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93AF6-880B-44D1-86AE-7B55420C37B3}" type="datetime1">
              <a:rPr lang="vi-VN" smtClean="0"/>
              <a:t>10/10/2024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0D4E652-6C7B-AC45-DF4D-DA6538E13C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Hành trang công dân số lớp 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AE91BE-19DD-0352-C7D9-AE9FE78054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1AD1B-201A-4EFC-8B98-E6BC70A7F178}" type="slidenum">
              <a:rPr lang="en-US" smtClean="0"/>
              <a:t>‹#›</a:t>
            </a:fld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4DB6FC2-4DE4-FE99-42A4-7B1B043733F3}"/>
              </a:ext>
            </a:extLst>
          </p:cNvPr>
          <p:cNvSpPr/>
          <p:nvPr userDrawn="1"/>
        </p:nvSpPr>
        <p:spPr>
          <a:xfrm>
            <a:off x="393700" y="1548534"/>
            <a:ext cx="11341099" cy="465632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43B785A-BFCD-C544-F074-CB4D7BE52CB7}"/>
              </a:ext>
            </a:extLst>
          </p:cNvPr>
          <p:cNvSpPr txBox="1"/>
          <p:nvPr userDrawn="1"/>
        </p:nvSpPr>
        <p:spPr>
          <a:xfrm>
            <a:off x="403517" y="591870"/>
            <a:ext cx="5016069" cy="63576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ko-KR" altLang="en-US" sz="2800" b="1" i="1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13589EC7-7F28-939E-2B8D-2A5043A95CD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832161" y="926675"/>
            <a:ext cx="4521639" cy="4656324"/>
          </a:xfrm>
          <a:solidFill>
            <a:schemeClr val="bg1"/>
          </a:solidFill>
          <a:ln w="76200"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10" name="Text Placeholder 21">
            <a:extLst>
              <a:ext uri="{FF2B5EF4-FFF2-40B4-BE49-F238E27FC236}">
                <a16:creationId xmlns:a16="http://schemas.microsoft.com/office/drawing/2014/main" id="{E1778B0F-79F7-F814-ADE1-46CF46DF3FD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03518" y="609605"/>
            <a:ext cx="5016068" cy="618033"/>
          </a:xfrm>
        </p:spPr>
        <p:txBody>
          <a:bodyPr anchor="ctr">
            <a:noAutofit/>
          </a:bodyPr>
          <a:lstStyle>
            <a:lvl1pPr marL="0" indent="0" algn="ctr">
              <a:buNone/>
              <a:defRPr sz="2800" b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sp>
        <p:nvSpPr>
          <p:cNvPr id="14" name="Text Placeholder 21">
            <a:extLst>
              <a:ext uri="{FF2B5EF4-FFF2-40B4-BE49-F238E27FC236}">
                <a16:creationId xmlns:a16="http://schemas.microsoft.com/office/drawing/2014/main" id="{0CEDC36F-06E5-4386-A361-93FC4FEB5EE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064421" y="1846031"/>
            <a:ext cx="4916556" cy="4037933"/>
          </a:xfrm>
        </p:spPr>
        <p:txBody>
          <a:bodyPr anchor="ctr">
            <a:noAutofit/>
          </a:bodyPr>
          <a:lstStyle>
            <a:lvl1pPr marL="0" indent="0" algn="ctr">
              <a:buNone/>
              <a:defRPr sz="2000" b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305003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B62C49-F925-F043-BE64-7671DD0661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227AA2-2F0A-4253-BDA9-B9A55D7F0C4A}" type="datetime1">
              <a:rPr lang="vi-VN" smtClean="0"/>
              <a:t>10/10/2024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F1A0619-FF68-289C-961B-FE0ACA51BD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Hành trang công dân số lớp 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D064BF-B492-14DF-FD20-79F6A6CE76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1AD1B-201A-4EFC-8B98-E6BC70A7F178}" type="slidenum">
              <a:rPr lang="en-US" smtClean="0"/>
              <a:t>‹#›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8B276EB-F109-C7A3-0D13-204E59D64681}"/>
              </a:ext>
            </a:extLst>
          </p:cNvPr>
          <p:cNvSpPr/>
          <p:nvPr userDrawn="1"/>
        </p:nvSpPr>
        <p:spPr>
          <a:xfrm>
            <a:off x="766909" y="1548534"/>
            <a:ext cx="10658182" cy="4656324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E2A1D63-4080-9926-E1AC-299EE6446082}"/>
              </a:ext>
            </a:extLst>
          </p:cNvPr>
          <p:cNvSpPr txBox="1"/>
          <p:nvPr userDrawn="1"/>
        </p:nvSpPr>
        <p:spPr>
          <a:xfrm>
            <a:off x="6337731" y="313577"/>
            <a:ext cx="5016069" cy="635769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ko-KR" altLang="en-US" sz="2800" b="1" i="1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1B682055-5137-62F0-9148-327B4DD2DD7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14051" y="1100838"/>
            <a:ext cx="4521639" cy="4656324"/>
          </a:xfrm>
          <a:solidFill>
            <a:schemeClr val="bg1"/>
          </a:solidFill>
          <a:ln w="76200">
            <a:solidFill>
              <a:schemeClr val="bg1">
                <a:lumMod val="50000"/>
              </a:schemeClr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9" name="Text Placeholder 21">
            <a:extLst>
              <a:ext uri="{FF2B5EF4-FFF2-40B4-BE49-F238E27FC236}">
                <a16:creationId xmlns:a16="http://schemas.microsoft.com/office/drawing/2014/main" id="{1C028821-31C6-4F96-BE70-A378B2C5B89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37732" y="331312"/>
            <a:ext cx="5016068" cy="618033"/>
          </a:xfrm>
        </p:spPr>
        <p:txBody>
          <a:bodyPr anchor="ctr">
            <a:noAutofit/>
          </a:bodyPr>
          <a:lstStyle>
            <a:lvl1pPr marL="0" indent="0" algn="ctr">
              <a:buNone/>
              <a:defRPr sz="2800" b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sp>
        <p:nvSpPr>
          <p:cNvPr id="10" name="Text Placeholder 21">
            <a:extLst>
              <a:ext uri="{FF2B5EF4-FFF2-40B4-BE49-F238E27FC236}">
                <a16:creationId xmlns:a16="http://schemas.microsoft.com/office/drawing/2014/main" id="{D9A9666A-7973-A5D2-77A0-AF99C032C67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249738" y="1857729"/>
            <a:ext cx="4916556" cy="4037933"/>
          </a:xfrm>
        </p:spPr>
        <p:txBody>
          <a:bodyPr anchor="ctr">
            <a:noAutofit/>
          </a:bodyPr>
          <a:lstStyle>
            <a:lvl1pPr marL="0" indent="0" algn="ctr">
              <a:buNone/>
              <a:defRPr sz="2000" b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887294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5780E30-28C1-F84C-FB64-9903C8E405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59150-E6A6-485D-B778-687562CFE081}" type="datetime1">
              <a:rPr lang="vi-VN" smtClean="0"/>
              <a:t>10/10/2024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9D89D5C-7071-8129-E583-6BC6128D02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Hành trang công dân số lớp 1</a:t>
            </a:r>
          </a:p>
        </p:txBody>
      </p:sp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17A929ED-F414-F082-0C2A-CF0BD967D2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CED1AD1B-201A-4EFC-8B98-E6BC70A7F178}" type="slidenum">
              <a:rPr lang="en-US" smtClean="0"/>
              <a:t>‹#›</a:t>
            </a:fld>
            <a:endParaRPr lang="en-US"/>
          </a:p>
        </p:txBody>
      </p:sp>
      <p:sp>
        <p:nvSpPr>
          <p:cNvPr id="6" name="Freeform 2">
            <a:extLst>
              <a:ext uri="{FF2B5EF4-FFF2-40B4-BE49-F238E27FC236}">
                <a16:creationId xmlns:a16="http://schemas.microsoft.com/office/drawing/2014/main" id="{576DF58D-ECD6-EC14-EECD-B4843694C319}"/>
              </a:ext>
            </a:extLst>
          </p:cNvPr>
          <p:cNvSpPr/>
          <p:nvPr userDrawn="1"/>
        </p:nvSpPr>
        <p:spPr>
          <a:xfrm>
            <a:off x="7328078" y="136525"/>
            <a:ext cx="4727083" cy="3593166"/>
          </a:xfrm>
          <a:custGeom>
            <a:avLst/>
            <a:gdLst/>
            <a:ahLst/>
            <a:cxnLst/>
            <a:rect l="l" t="t" r="r" b="b"/>
            <a:pathLst>
              <a:path w="10254953" h="8229600">
                <a:moveTo>
                  <a:pt x="0" y="0"/>
                </a:moveTo>
                <a:lnTo>
                  <a:pt x="10254953" y="0"/>
                </a:lnTo>
                <a:lnTo>
                  <a:pt x="1025495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8" name="Picture 7" descr="A pink letters on a black background&#10;&#10;Description automatically generated">
            <a:extLst>
              <a:ext uri="{FF2B5EF4-FFF2-40B4-BE49-F238E27FC236}">
                <a16:creationId xmlns:a16="http://schemas.microsoft.com/office/drawing/2014/main" id="{7EE2FEDD-47B3-A558-8A73-EC8465630BA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334" y="697291"/>
            <a:ext cx="4332131" cy="1738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797234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DB56D82-8F20-7208-DB1B-1AE8C44C06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B92E1-3506-4120-8F93-F10F22C43DD8}" type="datetime1">
              <a:rPr lang="vi-VN" smtClean="0"/>
              <a:t>10/10/2024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61C80EF-A517-3A5B-C272-3919AE9AFA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Hành trang công dân số lớp 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CF688C-B6FB-A299-E595-E254F0D3DA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1AD1B-201A-4EFC-8B98-E6BC70A7F17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Freeform 3">
            <a:extLst>
              <a:ext uri="{FF2B5EF4-FFF2-40B4-BE49-F238E27FC236}">
                <a16:creationId xmlns:a16="http://schemas.microsoft.com/office/drawing/2014/main" id="{1B18CEAD-9F49-55D7-51BE-0F1C21CD3218}"/>
              </a:ext>
            </a:extLst>
          </p:cNvPr>
          <p:cNvSpPr/>
          <p:nvPr userDrawn="1"/>
        </p:nvSpPr>
        <p:spPr>
          <a:xfrm>
            <a:off x="6799385" y="532051"/>
            <a:ext cx="4554415" cy="3945255"/>
          </a:xfrm>
          <a:custGeom>
            <a:avLst/>
            <a:gdLst/>
            <a:ahLst/>
            <a:cxnLst/>
            <a:rect l="l" t="t" r="r" b="b"/>
            <a:pathLst>
              <a:path w="8298756" h="8229600">
                <a:moveTo>
                  <a:pt x="0" y="0"/>
                </a:moveTo>
                <a:lnTo>
                  <a:pt x="8298756" y="0"/>
                </a:lnTo>
                <a:lnTo>
                  <a:pt x="829875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1" name="Picture 10" descr="A close up of a letter&#10;&#10;Description automatically generated">
            <a:extLst>
              <a:ext uri="{FF2B5EF4-FFF2-40B4-BE49-F238E27FC236}">
                <a16:creationId xmlns:a16="http://schemas.microsoft.com/office/drawing/2014/main" id="{058FA637-DED0-1643-4EE8-A8D10B9C646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086" y="708899"/>
            <a:ext cx="5694628" cy="2340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678028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8AD7A68-6260-8692-18E1-4C16E35A47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E45533-880F-4715-A2E1-1CFA993D4707}" type="datetime1">
              <a:rPr lang="vi-VN" smtClean="0"/>
              <a:t>10/10/2024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30A1BB-EBA9-3422-B27C-0BC0FA7D53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Hành trang công dân số lớp 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40238DF-443A-6D9D-2914-6E5FD95D26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1AD1B-201A-4EFC-8B98-E6BC70A7F178}" type="slidenum">
              <a:rPr lang="en-US" smtClean="0"/>
              <a:t>‹#›</a:t>
            </a:fld>
            <a:endParaRPr lang="en-US"/>
          </a:p>
        </p:txBody>
      </p:sp>
      <p:sp>
        <p:nvSpPr>
          <p:cNvPr id="9" name="Freeform 3">
            <a:extLst>
              <a:ext uri="{FF2B5EF4-FFF2-40B4-BE49-F238E27FC236}">
                <a16:creationId xmlns:a16="http://schemas.microsoft.com/office/drawing/2014/main" id="{E2DE51DF-023C-0127-B91F-1371444DCAD4}"/>
              </a:ext>
            </a:extLst>
          </p:cNvPr>
          <p:cNvSpPr/>
          <p:nvPr userDrawn="1"/>
        </p:nvSpPr>
        <p:spPr>
          <a:xfrm>
            <a:off x="8626928" y="3176991"/>
            <a:ext cx="2710543" cy="2211944"/>
          </a:xfrm>
          <a:custGeom>
            <a:avLst/>
            <a:gdLst/>
            <a:ahLst/>
            <a:cxnLst/>
            <a:rect l="l" t="t" r="r" b="b"/>
            <a:pathLst>
              <a:path w="8298756" h="8229600">
                <a:moveTo>
                  <a:pt x="0" y="0"/>
                </a:moveTo>
                <a:lnTo>
                  <a:pt x="8298756" y="0"/>
                </a:lnTo>
                <a:lnTo>
                  <a:pt x="829875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515FFC6F-1736-8AEF-8F5F-9BD6432D6261}"/>
              </a:ext>
            </a:extLst>
          </p:cNvPr>
          <p:cNvSpPr/>
          <p:nvPr userDrawn="1"/>
        </p:nvSpPr>
        <p:spPr>
          <a:xfrm>
            <a:off x="420189" y="907868"/>
            <a:ext cx="7446553" cy="5042263"/>
          </a:xfrm>
          <a:prstGeom prst="roundRect">
            <a:avLst/>
          </a:prstGeom>
          <a:noFill/>
          <a:ln w="76200">
            <a:solidFill>
              <a:srgbClr val="3261C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 descr="A black background with orange letters&#10;&#10;Description automatically generated">
            <a:extLst>
              <a:ext uri="{FF2B5EF4-FFF2-40B4-BE49-F238E27FC236}">
                <a16:creationId xmlns:a16="http://schemas.microsoft.com/office/drawing/2014/main" id="{47EE5B3E-4902-FD12-C766-1A6F8482FF0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6137" y="1181100"/>
            <a:ext cx="9932124" cy="1669625"/>
          </a:xfrm>
          <a:prstGeom prst="rect">
            <a:avLst/>
          </a:prstGeom>
        </p:spPr>
      </p:pic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7643277E-78E6-3BA4-44BE-4C1C4419558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71563" y="1200150"/>
            <a:ext cx="5891212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144333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8AD7A68-6260-8692-18E1-4C16E35A47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71D6EE-3686-4D25-977C-C3B74AA80BA8}" type="datetime1">
              <a:rPr lang="vi-VN" smtClean="0"/>
              <a:t>10/10/2024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30A1BB-EBA9-3422-B27C-0BC0FA7D53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Hành trang công dân số lớp 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40238DF-443A-6D9D-2914-6E5FD95D26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1AD1B-201A-4EFC-8B98-E6BC70A7F178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515FFC6F-1736-8AEF-8F5F-9BD6432D6261}"/>
              </a:ext>
            </a:extLst>
          </p:cNvPr>
          <p:cNvSpPr/>
          <p:nvPr userDrawn="1"/>
        </p:nvSpPr>
        <p:spPr>
          <a:xfrm>
            <a:off x="420190" y="907868"/>
            <a:ext cx="7117080" cy="5042263"/>
          </a:xfrm>
          <a:prstGeom prst="roundRect">
            <a:avLst/>
          </a:prstGeom>
          <a:noFill/>
          <a:ln w="76200">
            <a:solidFill>
              <a:srgbClr val="D5A8E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7643277E-78E6-3BA4-44BE-4C1C4419558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71563" y="1200150"/>
            <a:ext cx="5891212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Freeform 4">
            <a:extLst>
              <a:ext uri="{FF2B5EF4-FFF2-40B4-BE49-F238E27FC236}">
                <a16:creationId xmlns:a16="http://schemas.microsoft.com/office/drawing/2014/main" id="{1DE54BCE-3326-2C89-2018-DC6D68E2DD18}"/>
              </a:ext>
            </a:extLst>
          </p:cNvPr>
          <p:cNvSpPr/>
          <p:nvPr userDrawn="1"/>
        </p:nvSpPr>
        <p:spPr>
          <a:xfrm>
            <a:off x="7811678" y="2501085"/>
            <a:ext cx="3589111" cy="3652156"/>
          </a:xfrm>
          <a:custGeom>
            <a:avLst/>
            <a:gdLst/>
            <a:ahLst/>
            <a:cxnLst/>
            <a:rect l="l" t="t" r="r" b="b"/>
            <a:pathLst>
              <a:path w="8794193" h="8229600">
                <a:moveTo>
                  <a:pt x="0" y="0"/>
                </a:moveTo>
                <a:lnTo>
                  <a:pt x="8794193" y="0"/>
                </a:lnTo>
                <a:lnTo>
                  <a:pt x="879419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0" name="Picture 9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25CE29CA-04DE-0514-07D3-A2617B94A1C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3658" y="704759"/>
            <a:ext cx="11205028" cy="2051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2120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AC19FDF-3FE7-A410-EA76-290B38FF36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B54361-C3AC-43FC-BFD9-C0F6C4963408}" type="datetime1">
              <a:rPr lang="vi-VN" smtClean="0"/>
              <a:t>10/10/2024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72AC48E-D75F-3F9D-6627-5695F811EB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Hành trang công dân số lớp 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07B7FB-DBEA-5ADA-8A7A-31E6362C57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1AD1B-201A-4EFC-8B98-E6BC70A7F178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reeform 3">
            <a:extLst>
              <a:ext uri="{FF2B5EF4-FFF2-40B4-BE49-F238E27FC236}">
                <a16:creationId xmlns:a16="http://schemas.microsoft.com/office/drawing/2014/main" id="{81190936-6C24-5064-F8FE-192EC9475411}"/>
              </a:ext>
            </a:extLst>
          </p:cNvPr>
          <p:cNvSpPr/>
          <p:nvPr/>
        </p:nvSpPr>
        <p:spPr>
          <a:xfrm>
            <a:off x="1350186" y="0"/>
            <a:ext cx="8633922" cy="4048124"/>
          </a:xfrm>
          <a:custGeom>
            <a:avLst/>
            <a:gdLst/>
            <a:ahLst/>
            <a:cxnLst/>
            <a:rect l="l" t="t" r="r" b="b"/>
            <a:pathLst>
              <a:path w="2789056" h="1264268">
                <a:moveTo>
                  <a:pt x="1394528" y="0"/>
                </a:moveTo>
                <a:cubicBezTo>
                  <a:pt x="624351" y="0"/>
                  <a:pt x="0" y="283016"/>
                  <a:pt x="0" y="632134"/>
                </a:cubicBezTo>
                <a:cubicBezTo>
                  <a:pt x="0" y="981252"/>
                  <a:pt x="624351" y="1264268"/>
                  <a:pt x="1394528" y="1264268"/>
                </a:cubicBezTo>
                <a:cubicBezTo>
                  <a:pt x="2164704" y="1264268"/>
                  <a:pt x="2789056" y="981252"/>
                  <a:pt x="2789056" y="632134"/>
                </a:cubicBezTo>
                <a:cubicBezTo>
                  <a:pt x="2789056" y="283016"/>
                  <a:pt x="2164704" y="0"/>
                  <a:pt x="1394528" y="0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9525" cap="sq">
            <a:solidFill>
              <a:srgbClr val="F4E4D8"/>
            </a:solidFill>
            <a:prstDash val="solid"/>
            <a:miter/>
          </a:ln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TextBox 4">
            <a:extLst>
              <a:ext uri="{FF2B5EF4-FFF2-40B4-BE49-F238E27FC236}">
                <a16:creationId xmlns:a16="http://schemas.microsoft.com/office/drawing/2014/main" id="{2532C527-CF28-C191-4FB3-FE05A09223D0}"/>
              </a:ext>
            </a:extLst>
          </p:cNvPr>
          <p:cNvSpPr txBox="1"/>
          <p:nvPr/>
        </p:nvSpPr>
        <p:spPr>
          <a:xfrm>
            <a:off x="2159616" y="257517"/>
            <a:ext cx="7015062" cy="3411093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659"/>
              </a:lnSpc>
              <a:spcBef>
                <a:spcPct val="0"/>
              </a:spcBef>
            </a:pPr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Freeform 5">
            <a:extLst>
              <a:ext uri="{FF2B5EF4-FFF2-40B4-BE49-F238E27FC236}">
                <a16:creationId xmlns:a16="http://schemas.microsoft.com/office/drawing/2014/main" id="{6A152C40-7F61-30F0-616D-F2DD7EA7DC90}"/>
              </a:ext>
            </a:extLst>
          </p:cNvPr>
          <p:cNvSpPr/>
          <p:nvPr userDrawn="1"/>
        </p:nvSpPr>
        <p:spPr>
          <a:xfrm flipH="1">
            <a:off x="7994072" y="124884"/>
            <a:ext cx="5751426" cy="2364701"/>
          </a:xfrm>
          <a:custGeom>
            <a:avLst/>
            <a:gdLst/>
            <a:ahLst/>
            <a:cxnLst/>
            <a:rect l="l" t="t" r="r" b="b"/>
            <a:pathLst>
              <a:path w="9768352" h="3882920">
                <a:moveTo>
                  <a:pt x="9768352" y="0"/>
                </a:moveTo>
                <a:lnTo>
                  <a:pt x="0" y="0"/>
                </a:lnTo>
                <a:lnTo>
                  <a:pt x="0" y="3882920"/>
                </a:lnTo>
                <a:lnTo>
                  <a:pt x="9768352" y="3882920"/>
                </a:lnTo>
                <a:lnTo>
                  <a:pt x="976835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7">
            <a:extLst>
              <a:ext uri="{FF2B5EF4-FFF2-40B4-BE49-F238E27FC236}">
                <a16:creationId xmlns:a16="http://schemas.microsoft.com/office/drawing/2014/main" id="{A4CD498A-96F6-35A4-E793-6FD61A2B9F03}"/>
              </a:ext>
            </a:extLst>
          </p:cNvPr>
          <p:cNvSpPr/>
          <p:nvPr userDrawn="1"/>
        </p:nvSpPr>
        <p:spPr>
          <a:xfrm flipH="1">
            <a:off x="-915874" y="375542"/>
            <a:ext cx="4532121" cy="1863383"/>
          </a:xfrm>
          <a:custGeom>
            <a:avLst/>
            <a:gdLst/>
            <a:ahLst/>
            <a:cxnLst/>
            <a:rect l="l" t="t" r="r" b="b"/>
            <a:pathLst>
              <a:path w="7697457" h="3059739">
                <a:moveTo>
                  <a:pt x="7697457" y="0"/>
                </a:moveTo>
                <a:lnTo>
                  <a:pt x="0" y="0"/>
                </a:lnTo>
                <a:lnTo>
                  <a:pt x="0" y="3059740"/>
                </a:lnTo>
                <a:lnTo>
                  <a:pt x="7697457" y="3059740"/>
                </a:lnTo>
                <a:lnTo>
                  <a:pt x="7697457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5" name="Picture 14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E874888F-AA9E-A009-3D72-DC6764AEE2A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7322" y="351388"/>
            <a:ext cx="5889204" cy="148659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EFBC45F-612C-4B3B-E324-58B307F2D01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744327" y="1985912"/>
            <a:ext cx="6206266" cy="4639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999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5780E30-28C1-F84C-FB64-9903C8E405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A5FEEA-DA69-46E0-86C7-500C5EFD6ACB}" type="datetime1">
              <a:rPr lang="vi-VN" smtClean="0"/>
              <a:t>10/10/2024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9D89D5C-7071-8129-E583-6BC6128D02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Hành trang công dân số lớp 1</a:t>
            </a:r>
          </a:p>
        </p:txBody>
      </p:sp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17A929ED-F414-F082-0C2A-CF0BD967D2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CED1AD1B-201A-4EFC-8B98-E6BC70A7F178}" type="slidenum">
              <a:rPr lang="en-US" smtClean="0"/>
              <a:t>‹#›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68B1D58-8DF8-4C94-A023-666188B2996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9083" y="1804543"/>
            <a:ext cx="12192000" cy="2049518"/>
          </a:xfrm>
          <a:prstGeom prst="rect">
            <a:avLst/>
          </a:prstGeom>
        </p:spPr>
      </p:pic>
      <p:sp>
        <p:nvSpPr>
          <p:cNvPr id="5" name="Freeform 2">
            <a:extLst>
              <a:ext uri="{FF2B5EF4-FFF2-40B4-BE49-F238E27FC236}">
                <a16:creationId xmlns:a16="http://schemas.microsoft.com/office/drawing/2014/main" id="{9DB2F039-F8D6-9BED-30E2-12518A39F228}"/>
              </a:ext>
            </a:extLst>
          </p:cNvPr>
          <p:cNvSpPr/>
          <p:nvPr userDrawn="1"/>
        </p:nvSpPr>
        <p:spPr>
          <a:xfrm>
            <a:off x="-236766" y="0"/>
            <a:ext cx="7636332" cy="7106064"/>
          </a:xfrm>
          <a:custGeom>
            <a:avLst/>
            <a:gdLst/>
            <a:ahLst/>
            <a:cxnLst/>
            <a:rect l="l" t="t" r="r" b="b"/>
            <a:pathLst>
              <a:path w="7627178" h="7627178">
                <a:moveTo>
                  <a:pt x="0" y="0"/>
                </a:moveTo>
                <a:lnTo>
                  <a:pt x="7627177" y="0"/>
                </a:lnTo>
                <a:lnTo>
                  <a:pt x="7627177" y="7627177"/>
                </a:lnTo>
                <a:lnTo>
                  <a:pt x="0" y="762717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332240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C5FD4FC-697B-3710-7123-6298E2B49B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4BBB7-DFD4-4F56-B320-FBA27F4C3396}" type="datetime1">
              <a:rPr lang="vi-VN" smtClean="0"/>
              <a:t>10/10/2024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8921764-1FD9-A556-40CE-A0871B2EF7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Hành trang công dân số lớp 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1B44EC6-0393-7356-8EF3-2224B2CA0C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1AD1B-201A-4EFC-8B98-E6BC70A7F178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8AC9052-B753-71DE-1776-42ABE688723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81859">
            <a:off x="3934817" y="1171537"/>
            <a:ext cx="9204945" cy="1749584"/>
          </a:xfrm>
          <a:prstGeom prst="rect">
            <a:avLst/>
          </a:prstGeom>
        </p:spPr>
      </p:pic>
      <p:pic>
        <p:nvPicPr>
          <p:cNvPr id="11" name="Picture 10" descr="A cartoon of a child and child holding a tablet and pencil&#10;&#10;Description automatically generated">
            <a:extLst>
              <a:ext uri="{FF2B5EF4-FFF2-40B4-BE49-F238E27FC236}">
                <a16:creationId xmlns:a16="http://schemas.microsoft.com/office/drawing/2014/main" id="{E293E6D0-9983-96BE-C83E-31751BD8B6B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966" y="1097245"/>
            <a:ext cx="5220965" cy="5441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82071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C7D50B-435F-E830-39D3-2DCA7C3DCD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0CE56A-9E01-31F2-EF37-820DDFB5F0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B0D600-EDA0-C543-DEAF-7659251D5E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BAF2B-C74A-406B-8435-89677A051C0E}" type="datetime1">
              <a:rPr lang="vi-VN" smtClean="0"/>
              <a:t>10/10/2024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77D7DB-72D2-899E-E353-B8F2B4B958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Hành trang công dân số lớp 1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DD680D-1057-92F0-213A-9610096885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1AD1B-201A-4EFC-8B98-E6BC70A7F1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07828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2854BB-6D30-A7CD-AC00-B5A4340F95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2DBD8E-CA31-831A-9E46-0F0613D6B9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69AAE3-C067-026C-D21C-0FB53E519C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9225A-DE6F-48BD-ABC5-9E08AB44D18F}" type="datetime1">
              <a:rPr lang="vi-VN" smtClean="0"/>
              <a:t>10/10/2024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4CE714-B1FC-ADFC-8862-09CAF9753C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Hành trang công dân số lớp 1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5A85C5-674D-7234-AF6E-CCA65A52EB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1AD1B-201A-4EFC-8B98-E6BC70A7F1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145540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A1A2D6-B8D8-7322-98DE-06F8AD802F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4BEAC8-9EF0-B2F0-BC14-00E980DAF92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F9F52B1-9942-23FD-3903-41C984B687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225B280-51A1-A50A-2C55-E5A590EEFC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789C75-217F-4C04-BC78-74992AED59A4}" type="datetime1">
              <a:rPr lang="vi-VN" smtClean="0"/>
              <a:t>10/10/2024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E980280-E9A3-C256-B739-2B8871FCD6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Hành trang công dân số lớp 1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792FD50-A10D-357E-193D-04527D2C19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1AD1B-201A-4EFC-8B98-E6BC70A7F1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69040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9249FF-B8C1-A21A-81C6-39F9E52129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8271DE-3FF5-1E8B-A746-0AB2B3876F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4714E00-475D-55F5-6E45-5F8BDCCA75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FFED508-752D-206A-1B5C-0AC8A519F91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88B5493-3698-5436-F1F5-53D4BD0C53B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0A64F7E-E0EB-3963-208C-B779B0CC0A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346485-577B-4976-8254-0E8A212DE635}" type="datetime1">
              <a:rPr lang="vi-VN" smtClean="0"/>
              <a:t>10/10/2024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10688B9-0A87-E828-3D18-7245FF21CC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Hành trang công dân số lớp 1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1AC823F-14E9-F504-1BCF-89E64417E7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1AD1B-201A-4EFC-8B98-E6BC70A7F1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582600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44BECA-9A0D-7D43-1445-33F21A686D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C840363-A7C7-9116-7C13-F801CABCA1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201FB5-6595-43B9-9609-05C48159883E}" type="datetime1">
              <a:rPr lang="vi-VN" smtClean="0"/>
              <a:t>10/10/2024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87A0E3C-9241-D265-1613-441D211622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Hành trang công dân số lớp 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5423797-CD77-1652-001F-495E6833C8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1AD1B-201A-4EFC-8B98-E6BC70A7F1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472466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50C0AB-BE25-C6FA-DB5B-C1CCF4B445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633F76-14CE-037F-C4C2-9FCD8C0BB0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F56BE34-FF19-9D0C-4069-070CD831C8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0645AD8-26F3-0F22-1C8D-9B9C0AAAE9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A6D263-6B2E-4C15-B2A2-F05F2E9A8785}" type="datetime1">
              <a:rPr lang="vi-VN" smtClean="0"/>
              <a:t>10/10/2024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B6BC25-049B-2563-146E-6BFC3C8201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Hành trang công dân số lớp 1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B27C056-C986-A1E7-6E42-A50F205B7F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1AD1B-201A-4EFC-8B98-E6BC70A7F1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168654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00F08F-2E1A-F8AA-BD84-AE96E8820D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63A1C32-BA91-3251-361A-341EBA416D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B39A2AF-0600-A1DE-9244-7DC1F42FA2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6553D34-8D3B-598D-3C51-C3A0E964DA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45A53-E782-4F65-9FE2-31E24EA33D60}" type="datetime1">
              <a:rPr lang="vi-VN" smtClean="0"/>
              <a:t>10/10/2024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58C3F1F-E93E-E83C-2712-8C4CA4C789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Hành trang công dân số lớp 1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84A4166-C769-51C0-E16D-7B49D790C1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1AD1B-201A-4EFC-8B98-E6BC70A7F1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612212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9608A2-09C6-69F0-A40D-FD93F958DB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8DC7165-1CC6-F777-1E52-42A6D99A20A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6B5401-267F-5CBC-DBBE-A64480EABE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402AAE-2245-4BB3-A730-A64CD3F5604B}" type="datetime1">
              <a:rPr lang="vi-VN" smtClean="0"/>
              <a:t>10/10/2024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8DCB50-BA5C-5490-11E9-8E29175E21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Hành trang công dân số lớp 1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2310D9-462B-9214-86E1-0ECCA02847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1AD1B-201A-4EFC-8B98-E6BC70A7F1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8331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3">
            <a:extLst>
              <a:ext uri="{FF2B5EF4-FFF2-40B4-BE49-F238E27FC236}">
                <a16:creationId xmlns:a16="http://schemas.microsoft.com/office/drawing/2014/main" id="{A86F528B-3E0D-8A79-A1EB-310485779267}"/>
              </a:ext>
            </a:extLst>
          </p:cNvPr>
          <p:cNvSpPr/>
          <p:nvPr/>
        </p:nvSpPr>
        <p:spPr>
          <a:xfrm>
            <a:off x="1170057" y="66368"/>
            <a:ext cx="9566990" cy="4126001"/>
          </a:xfrm>
          <a:custGeom>
            <a:avLst/>
            <a:gdLst/>
            <a:ahLst/>
            <a:cxnLst/>
            <a:rect l="l" t="t" r="r" b="b"/>
            <a:pathLst>
              <a:path w="2957471" h="1264268">
                <a:moveTo>
                  <a:pt x="1478736" y="0"/>
                </a:moveTo>
                <a:cubicBezTo>
                  <a:pt x="662053" y="0"/>
                  <a:pt x="0" y="283016"/>
                  <a:pt x="0" y="632134"/>
                </a:cubicBezTo>
                <a:cubicBezTo>
                  <a:pt x="0" y="981252"/>
                  <a:pt x="662053" y="1264268"/>
                  <a:pt x="1478736" y="1264268"/>
                </a:cubicBezTo>
                <a:cubicBezTo>
                  <a:pt x="2295419" y="1264268"/>
                  <a:pt x="2957471" y="981252"/>
                  <a:pt x="2957471" y="632134"/>
                </a:cubicBezTo>
                <a:cubicBezTo>
                  <a:pt x="2957471" y="283016"/>
                  <a:pt x="2295419" y="0"/>
                  <a:pt x="1478736" y="0"/>
                </a:cubicBezTo>
                <a:close/>
              </a:path>
            </a:pathLst>
          </a:custGeom>
          <a:solidFill>
            <a:schemeClr val="tx2">
              <a:lumMod val="50000"/>
              <a:lumOff val="50000"/>
            </a:schemeClr>
          </a:solidFill>
          <a:ln w="9525" cap="sq">
            <a:solidFill>
              <a:srgbClr val="F4E4D8"/>
            </a:solidFill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3" name="Freeform 5">
            <a:extLst>
              <a:ext uri="{FF2B5EF4-FFF2-40B4-BE49-F238E27FC236}">
                <a16:creationId xmlns:a16="http://schemas.microsoft.com/office/drawing/2014/main" id="{7716BCA1-634B-1C65-B648-1CD98554B2DF}"/>
              </a:ext>
            </a:extLst>
          </p:cNvPr>
          <p:cNvSpPr/>
          <p:nvPr userDrawn="1"/>
        </p:nvSpPr>
        <p:spPr>
          <a:xfrm flipH="1">
            <a:off x="8574448" y="1780778"/>
            <a:ext cx="6010068" cy="2410193"/>
          </a:xfrm>
          <a:custGeom>
            <a:avLst/>
            <a:gdLst/>
            <a:ahLst/>
            <a:cxnLst/>
            <a:rect l="l" t="t" r="r" b="b"/>
            <a:pathLst>
              <a:path w="9768352" h="3882920">
                <a:moveTo>
                  <a:pt x="9768352" y="0"/>
                </a:moveTo>
                <a:lnTo>
                  <a:pt x="0" y="0"/>
                </a:lnTo>
                <a:lnTo>
                  <a:pt x="0" y="3882921"/>
                </a:lnTo>
                <a:lnTo>
                  <a:pt x="9768352" y="3882921"/>
                </a:lnTo>
                <a:lnTo>
                  <a:pt x="976835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7">
            <a:extLst>
              <a:ext uri="{FF2B5EF4-FFF2-40B4-BE49-F238E27FC236}">
                <a16:creationId xmlns:a16="http://schemas.microsoft.com/office/drawing/2014/main" id="{8D5C7205-F89A-D007-E9C8-ACF404A76550}"/>
              </a:ext>
            </a:extLst>
          </p:cNvPr>
          <p:cNvSpPr/>
          <p:nvPr userDrawn="1"/>
        </p:nvSpPr>
        <p:spPr>
          <a:xfrm flipH="1">
            <a:off x="-1669427" y="1942527"/>
            <a:ext cx="6010068" cy="2410193"/>
          </a:xfrm>
          <a:custGeom>
            <a:avLst/>
            <a:gdLst/>
            <a:ahLst/>
            <a:cxnLst/>
            <a:rect l="l" t="t" r="r" b="b"/>
            <a:pathLst>
              <a:path w="9768352" h="3882920">
                <a:moveTo>
                  <a:pt x="9768352" y="0"/>
                </a:moveTo>
                <a:lnTo>
                  <a:pt x="0" y="0"/>
                </a:lnTo>
                <a:lnTo>
                  <a:pt x="0" y="3882920"/>
                </a:lnTo>
                <a:lnTo>
                  <a:pt x="9768352" y="3882920"/>
                </a:lnTo>
                <a:lnTo>
                  <a:pt x="976835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ECE33AB-5D24-245A-0E69-AF74B1027F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E1AA1-78A9-4300-B050-5A85BAB6C36E}" type="datetime1">
              <a:rPr lang="vi-VN" smtClean="0"/>
              <a:t>10/10/2024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0B730ED-DAF6-B7BD-55C6-2E8181737B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Hành trang công dân số lớp 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0905D7D-2961-9A5B-FC1A-1A9EC83B90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1AD1B-201A-4EFC-8B98-E6BC70A7F178}" type="slidenum">
              <a:rPr lang="en-US" smtClean="0"/>
              <a:t>‹#›</a:t>
            </a:fld>
            <a:endParaRPr lang="en-US"/>
          </a:p>
        </p:txBody>
      </p:sp>
      <p:pic>
        <p:nvPicPr>
          <p:cNvPr id="20" name="Picture 19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D7A5F8E3-C5A5-97D7-F0F8-B5A9C021CDA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448" y="419841"/>
            <a:ext cx="12192000" cy="3212503"/>
          </a:xfrm>
          <a:prstGeom prst="rect">
            <a:avLst/>
          </a:prstGeom>
        </p:spPr>
      </p:pic>
      <p:pic>
        <p:nvPicPr>
          <p:cNvPr id="8" name="Picture 7" descr="A group of children sitting on a bench with a computer&#10;&#10;Description automatically generated">
            <a:extLst>
              <a:ext uri="{FF2B5EF4-FFF2-40B4-BE49-F238E27FC236}">
                <a16:creationId xmlns:a16="http://schemas.microsoft.com/office/drawing/2014/main" id="{6A6D5052-4FA7-8F25-EBA7-D1A5BF0A636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5525" y="1776412"/>
            <a:ext cx="5385183" cy="4762500"/>
          </a:xfrm>
          <a:prstGeom prst="rect">
            <a:avLst/>
          </a:prstGeom>
        </p:spPr>
      </p:pic>
      <p:pic>
        <p:nvPicPr>
          <p:cNvPr id="10" name="Picture 9" descr="A blue and white logo&#10;&#10;Description automatically generated">
            <a:extLst>
              <a:ext uri="{FF2B5EF4-FFF2-40B4-BE49-F238E27FC236}">
                <a16:creationId xmlns:a16="http://schemas.microsoft.com/office/drawing/2014/main" id="{9D0DBB06-EC8E-B647-1ED3-257642D4B3E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6588" y="4352720"/>
            <a:ext cx="362064" cy="362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9210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E67D47D-EC52-C103-F9A6-97DC0B7C49C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839C606-1570-5352-5798-54452DC709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615E18-3446-161B-F708-91D3A3CB6E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881F6-5E83-40C4-A65B-A355367E3217}" type="datetime1">
              <a:rPr lang="vi-VN" smtClean="0"/>
              <a:t>10/10/2024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C32263-6387-68B0-6CF0-F0AD230BF6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Hành trang công dân số lớp 1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89B322-4392-001D-2DF1-53DBEC53CB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1AD1B-201A-4EFC-8B98-E6BC70A7F1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6974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D859300-941C-CA53-AAB9-DB8314D024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CFA0C-A228-4AB1-BF99-BBE470229CD5}" type="datetime1">
              <a:rPr lang="vi-VN" smtClean="0"/>
              <a:t>10/10/2024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A500CA6-DB03-866E-4205-76B30A701A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Hành trang công dân số lớp 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B0F5494-8E0C-322C-D17F-4B22C7BC8F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1AD1B-201A-4EFC-8B98-E6BC70A7F1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816566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E987583-662C-92F6-5B61-DAE5F42126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4B694-90EE-4E53-902C-4C11191C8A56}" type="datetime1">
              <a:rPr lang="vi-VN" smtClean="0"/>
              <a:t>10/10/2024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8DC9A64-AD02-A5F6-C6AA-B7212B8A17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Hành trang công dân số lớp 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AD95EF5-E919-B875-0685-808A92D570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1AD1B-201A-4EFC-8B98-E6BC70A7F1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12983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AC7FD3-695C-748F-CDF6-98EBE2E141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27F293-25E0-560B-2D1F-26882D2B41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DC2267-C13A-4EED-B170-6D222B6DAF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08BAAB-9B64-4FD3-9DC2-0EC5E74E2E6E}" type="datetime1">
              <a:rPr lang="vi-VN" smtClean="0"/>
              <a:t>10/10/2024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F84EE1-F08F-E970-0F20-DDA8208F9F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Hành trang công dân số lớp 1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425D8F-7418-8506-AA65-9259282F66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D0B38-6744-4573-8FBD-85EBCDA5D3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149675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B8F1ED-2D7A-5A3A-5171-7561E5BD5D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80B26A-EB51-3C5A-7886-CBCA444EDC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780F40-9F8F-2271-B9A4-B30969239D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4BF9DE-B98C-4748-A17E-EADAC5BB29AD}" type="datetime1">
              <a:rPr lang="vi-VN" smtClean="0"/>
              <a:t>10/10/2024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ACABB1-2EE5-DBB0-F355-C48C713C59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Hành trang công dân số lớp 1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D15877-7659-3437-AE1B-18E5E4F434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D0B38-6744-4573-8FBD-85EBCDA5D3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56673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F234C1-ADE6-3F74-0A5F-9E2CAD2D3F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02A7E9-1209-D457-1529-9A26B3E01D1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FAAE6E6-166F-FCAF-A3E8-9C748C2732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20E261-09E9-CF58-D482-33C28E9D67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F4E0F6-138D-4AA2-96F3-71F0AA5C8849}" type="datetime1">
              <a:rPr lang="vi-VN" smtClean="0"/>
              <a:t>10/10/2024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542B4E6-A971-76A1-3851-CAA521A470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Hành trang công dân số lớp 1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A56E841-26F9-51CB-7345-431B2E9805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D0B38-6744-4573-8FBD-85EBCDA5D3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33478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DEEFEA-0738-0780-87B3-69C45981ED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A28092-5B35-EF7D-0355-482CC8C5F2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246D2B2-A7CC-BA6B-2651-D2F3C1E79B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197E990-97F8-13C4-DB62-93F1EC90F12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D0868AA-81AB-9EE7-43BD-73B711E7F42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50DA497-A52A-F59E-9A9F-85D0280B6E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D0F28-733C-4602-AB63-3C1E49B092FE}" type="datetime1">
              <a:rPr lang="vi-VN" smtClean="0"/>
              <a:t>10/10/2024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DF68FD3-F2E0-C8E6-3CF3-9EB35B6109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Hành trang công dân số lớp 1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8F1C27D-F725-51E5-5657-5186B04FFD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D0B38-6744-4573-8FBD-85EBCDA5D3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61708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4E0B1A-44A3-2FB1-EBA9-53AF6C1C5F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14B3813-3074-A8C3-747B-D3A74514DB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091D09-748B-4676-909A-7373E26069E7}" type="datetime1">
              <a:rPr lang="vi-VN" smtClean="0"/>
              <a:t>10/10/2024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4FC0D35-B241-63FE-8C61-F2282DD5BA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Hành trang công dân số lớp 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5BCE9E5-ACDF-3476-96CE-1A3E6F3D72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D0B38-6744-4573-8FBD-85EBCDA5D3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282938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62095C6-B87F-1AC2-C969-A9868A08C9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3951D-1580-49C4-9019-6A86C2161DF6}" type="datetime1">
              <a:rPr lang="vi-VN" smtClean="0"/>
              <a:t>10/10/2024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6FFC7CE-2B06-1896-972B-0F44634A74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Hành trang công dân số lớp 1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1733AA-7B89-FF64-02B3-C5E9EBEB36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D0B38-6744-4573-8FBD-85EBCDA5D3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24481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593B64-738E-A6EC-AA13-759C47CF4E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BB446B-A1C2-86E8-20A4-483072D3A5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F01A234-E5C3-FF27-D29A-50A6EBF73A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E58DF26-E02C-1348-BD35-77DD7FD91E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AAA0BC-AA26-4A5A-AF22-547410D7EA1C}" type="datetime1">
              <a:rPr lang="vi-VN" smtClean="0"/>
              <a:t>10/10/2024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B7DF1E-B363-AE9E-4883-70336886A2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Hành trang công dân số lớp 1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47E175-1D8F-51A9-9B88-858A7E8147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D0B38-6744-4573-8FBD-85EBCDA5D3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4906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ladder and cubes with numbers&#10;&#10;Description automatically generated">
            <a:extLst>
              <a:ext uri="{FF2B5EF4-FFF2-40B4-BE49-F238E27FC236}">
                <a16:creationId xmlns:a16="http://schemas.microsoft.com/office/drawing/2014/main" id="{D06D4AE9-113A-50B4-0701-32FC498066A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446" y="2206511"/>
            <a:ext cx="3602502" cy="3466643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8B2F35D-B248-8678-7B3E-E6FD13CE1D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0B177-DB72-4232-9773-DEFE6DD63DE9}" type="datetime1">
              <a:rPr lang="vi-VN" smtClean="0"/>
              <a:t>10/10/2024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8AAB389-CC6C-AD69-5E4D-1EF463670E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Hành trang công dân số lớp 1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1BCD43-BCD3-D32D-4091-934413C269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1AD1B-201A-4EFC-8B98-E6BC70A7F178}" type="slidenum">
              <a:rPr lang="en-US" smtClean="0"/>
              <a:t>‹#›</a:t>
            </a:fld>
            <a:endParaRPr lang="en-US"/>
          </a:p>
        </p:txBody>
      </p:sp>
      <p:sp>
        <p:nvSpPr>
          <p:cNvPr id="6" name="MH_Other_1">
            <a:extLst>
              <a:ext uri="{FF2B5EF4-FFF2-40B4-BE49-F238E27FC236}">
                <a16:creationId xmlns:a16="http://schemas.microsoft.com/office/drawing/2014/main" id="{9909AFCB-0617-1A2E-F831-9E7F27846D20}"/>
              </a:ext>
            </a:extLst>
          </p:cNvPr>
          <p:cNvSpPr>
            <a:spLocks/>
          </p:cNvSpPr>
          <p:nvPr userDrawn="1">
            <p:custDataLst>
              <p:tags r:id="rId1"/>
            </p:custDataLst>
          </p:nvPr>
        </p:nvSpPr>
        <p:spPr bwMode="auto">
          <a:xfrm>
            <a:off x="5346922" y="1689746"/>
            <a:ext cx="782638" cy="923925"/>
          </a:xfrm>
          <a:custGeom>
            <a:avLst/>
            <a:gdLst>
              <a:gd name="T0" fmla="*/ 894085 w 4268"/>
              <a:gd name="T1" fmla="*/ 1679836 h 5034"/>
              <a:gd name="T2" fmla="*/ 695736 w 4268"/>
              <a:gd name="T3" fmla="*/ 1585986 h 5034"/>
              <a:gd name="T4" fmla="*/ 499280 w 4268"/>
              <a:gd name="T5" fmla="*/ 1455429 h 5034"/>
              <a:gd name="T6" fmla="*/ 311151 w 4268"/>
              <a:gd name="T7" fmla="*/ 1274163 h 5034"/>
              <a:gd name="T8" fmla="*/ 154818 w 4268"/>
              <a:gd name="T9" fmla="*/ 1035375 h 5034"/>
              <a:gd name="T10" fmla="*/ 85169 w 4268"/>
              <a:gd name="T11" fmla="*/ 858272 h 5034"/>
              <a:gd name="T12" fmla="*/ 47316 w 4268"/>
              <a:gd name="T13" fmla="*/ 693656 h 5034"/>
              <a:gd name="T14" fmla="*/ 27633 w 4268"/>
              <a:gd name="T15" fmla="*/ 597914 h 5034"/>
              <a:gd name="T16" fmla="*/ 757 w 4268"/>
              <a:gd name="T17" fmla="*/ 830647 h 5034"/>
              <a:gd name="T18" fmla="*/ 11356 w 4268"/>
              <a:gd name="T19" fmla="*/ 1056567 h 5034"/>
              <a:gd name="T20" fmla="*/ 50723 w 4268"/>
              <a:gd name="T21" fmla="*/ 1251079 h 5034"/>
              <a:gd name="T22" fmla="*/ 127564 w 4268"/>
              <a:gd name="T23" fmla="*/ 1457700 h 5034"/>
              <a:gd name="T24" fmla="*/ 227117 w 4268"/>
              <a:gd name="T25" fmla="*/ 1628749 h 5034"/>
              <a:gd name="T26" fmla="*/ 332348 w 4268"/>
              <a:gd name="T27" fmla="*/ 1749467 h 5034"/>
              <a:gd name="T28" fmla="*/ 444771 w 4268"/>
              <a:gd name="T29" fmla="*/ 1832342 h 5034"/>
              <a:gd name="T30" fmla="*/ 560980 w 4268"/>
              <a:gd name="T31" fmla="*/ 1881538 h 5034"/>
              <a:gd name="T32" fmla="*/ 676431 w 4268"/>
              <a:gd name="T33" fmla="*/ 1903108 h 5034"/>
              <a:gd name="T34" fmla="*/ 843362 w 4268"/>
              <a:gd name="T35" fmla="*/ 1892512 h 5034"/>
              <a:gd name="T36" fmla="*/ 1038683 w 4268"/>
              <a:gd name="T37" fmla="*/ 1858832 h 5034"/>
              <a:gd name="T38" fmla="*/ 1322201 w 4268"/>
              <a:gd name="T39" fmla="*/ 1838775 h 5034"/>
              <a:gd name="T40" fmla="*/ 1516008 w 4268"/>
              <a:gd name="T41" fmla="*/ 1785039 h 5034"/>
              <a:gd name="T42" fmla="*/ 1579979 w 4268"/>
              <a:gd name="T43" fmla="*/ 1750602 h 5034"/>
              <a:gd name="T44" fmla="*/ 1398664 w 4268"/>
              <a:gd name="T45" fmla="*/ 1771037 h 5034"/>
              <a:gd name="T46" fmla="*/ 1156406 w 4268"/>
              <a:gd name="T47" fmla="*/ 1752872 h 5034"/>
              <a:gd name="T48" fmla="*/ 157089 w 4268"/>
              <a:gd name="T49" fmla="*/ 73036 h 5034"/>
              <a:gd name="T50" fmla="*/ 126807 w 4268"/>
              <a:gd name="T51" fmla="*/ 278522 h 5034"/>
              <a:gd name="T52" fmla="*/ 120751 w 4268"/>
              <a:gd name="T53" fmla="*/ 466979 h 5034"/>
              <a:gd name="T54" fmla="*/ 135135 w 4268"/>
              <a:gd name="T55" fmla="*/ 637271 h 5034"/>
              <a:gd name="T56" fmla="*/ 171474 w 4268"/>
              <a:gd name="T57" fmla="*/ 576344 h 5034"/>
              <a:gd name="T58" fmla="*/ 238473 w 4268"/>
              <a:gd name="T59" fmla="*/ 459788 h 5034"/>
              <a:gd name="T60" fmla="*/ 209705 w 4268"/>
              <a:gd name="T61" fmla="*/ 571803 h 5034"/>
              <a:gd name="T62" fmla="*/ 193428 w 4268"/>
              <a:gd name="T63" fmla="*/ 742095 h 5034"/>
              <a:gd name="T64" fmla="*/ 209326 w 4268"/>
              <a:gd name="T65" fmla="*/ 910495 h 5034"/>
              <a:gd name="T66" fmla="*/ 282761 w 4268"/>
              <a:gd name="T67" fmla="*/ 1059973 h 5034"/>
              <a:gd name="T68" fmla="*/ 341812 w 4268"/>
              <a:gd name="T69" fmla="*/ 1099330 h 5034"/>
              <a:gd name="T70" fmla="*/ 369066 w 4268"/>
              <a:gd name="T71" fmla="*/ 912765 h 5034"/>
              <a:gd name="T72" fmla="*/ 420924 w 4268"/>
              <a:gd name="T73" fmla="*/ 767449 h 5034"/>
              <a:gd name="T74" fmla="*/ 430009 w 4268"/>
              <a:gd name="T75" fmla="*/ 818537 h 5034"/>
              <a:gd name="T76" fmla="*/ 428116 w 4268"/>
              <a:gd name="T77" fmla="*/ 1022887 h 5034"/>
              <a:gd name="T78" fmla="*/ 465212 w 4268"/>
              <a:gd name="T79" fmla="*/ 1249565 h 5034"/>
              <a:gd name="T80" fmla="*/ 610567 w 4268"/>
              <a:gd name="T81" fmla="*/ 1416073 h 5034"/>
              <a:gd name="T82" fmla="*/ 668103 w 4268"/>
              <a:gd name="T83" fmla="*/ 1328278 h 5034"/>
              <a:gd name="T84" fmla="*/ 670753 w 4268"/>
              <a:gd name="T85" fmla="*/ 1121657 h 5034"/>
              <a:gd name="T86" fmla="*/ 705578 w 4268"/>
              <a:gd name="T87" fmla="*/ 961961 h 5034"/>
              <a:gd name="T88" fmla="*/ 719205 w 4268"/>
              <a:gd name="T89" fmla="*/ 1091004 h 5034"/>
              <a:gd name="T90" fmla="*/ 760464 w 4268"/>
              <a:gd name="T91" fmla="*/ 1298760 h 5034"/>
              <a:gd name="T92" fmla="*/ 840713 w 4268"/>
              <a:gd name="T93" fmla="*/ 1521654 h 5034"/>
              <a:gd name="T94" fmla="*/ 1029977 w 4268"/>
              <a:gd name="T95" fmla="*/ 1631776 h 5034"/>
              <a:gd name="T96" fmla="*/ 1163976 w 4268"/>
              <a:gd name="T97" fmla="*/ 1661672 h 5034"/>
              <a:gd name="T98" fmla="*/ 1198044 w 4268"/>
              <a:gd name="T99" fmla="*/ 1469052 h 5034"/>
              <a:gd name="T100" fmla="*/ 1196151 w 4268"/>
              <a:gd name="T101" fmla="*/ 1309735 h 5034"/>
              <a:gd name="T102" fmla="*/ 1159434 w 4268"/>
              <a:gd name="T103" fmla="*/ 1126198 h 5034"/>
              <a:gd name="T104" fmla="*/ 1071237 w 4268"/>
              <a:gd name="T105" fmla="*/ 931308 h 5034"/>
              <a:gd name="T106" fmla="*/ 914147 w 4268"/>
              <a:gd name="T107" fmla="*/ 737932 h 5034"/>
              <a:gd name="T108" fmla="*/ 674917 w 4268"/>
              <a:gd name="T109" fmla="*/ 549097 h 5034"/>
              <a:gd name="T110" fmla="*/ 403890 w 4268"/>
              <a:gd name="T111" fmla="*/ 298579 h 5034"/>
              <a:gd name="T112" fmla="*/ 239987 w 4268"/>
              <a:gd name="T113" fmla="*/ 101797 h 5034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0" t="0" r="r" b="b"/>
            <a:pathLst>
              <a:path w="4268" h="5034">
                <a:moveTo>
                  <a:pt x="2846" y="4597"/>
                </a:moveTo>
                <a:lnTo>
                  <a:pt x="2846" y="4597"/>
                </a:lnTo>
                <a:lnTo>
                  <a:pt x="2803" y="4585"/>
                </a:lnTo>
                <a:lnTo>
                  <a:pt x="2749" y="4571"/>
                </a:lnTo>
                <a:lnTo>
                  <a:pt x="2687" y="4553"/>
                </a:lnTo>
                <a:lnTo>
                  <a:pt x="2617" y="4531"/>
                </a:lnTo>
                <a:lnTo>
                  <a:pt x="2538" y="4504"/>
                </a:lnTo>
                <a:lnTo>
                  <a:pt x="2454" y="4474"/>
                </a:lnTo>
                <a:lnTo>
                  <a:pt x="2362" y="4439"/>
                </a:lnTo>
                <a:lnTo>
                  <a:pt x="2265" y="4399"/>
                </a:lnTo>
                <a:lnTo>
                  <a:pt x="2215" y="4378"/>
                </a:lnTo>
                <a:lnTo>
                  <a:pt x="2164" y="4355"/>
                </a:lnTo>
                <a:lnTo>
                  <a:pt x="2112" y="4331"/>
                </a:lnTo>
                <a:lnTo>
                  <a:pt x="2059" y="4305"/>
                </a:lnTo>
                <a:lnTo>
                  <a:pt x="2004" y="4279"/>
                </a:lnTo>
                <a:lnTo>
                  <a:pt x="1950" y="4251"/>
                </a:lnTo>
                <a:lnTo>
                  <a:pt x="1894" y="4222"/>
                </a:lnTo>
                <a:lnTo>
                  <a:pt x="1838" y="4191"/>
                </a:lnTo>
                <a:lnTo>
                  <a:pt x="1781" y="4158"/>
                </a:lnTo>
                <a:lnTo>
                  <a:pt x="1724" y="4125"/>
                </a:lnTo>
                <a:lnTo>
                  <a:pt x="1666" y="4089"/>
                </a:lnTo>
                <a:lnTo>
                  <a:pt x="1608" y="4052"/>
                </a:lnTo>
                <a:lnTo>
                  <a:pt x="1550" y="4014"/>
                </a:lnTo>
                <a:lnTo>
                  <a:pt x="1492" y="3974"/>
                </a:lnTo>
                <a:lnTo>
                  <a:pt x="1434" y="3933"/>
                </a:lnTo>
                <a:lnTo>
                  <a:pt x="1376" y="3891"/>
                </a:lnTo>
                <a:lnTo>
                  <a:pt x="1319" y="3846"/>
                </a:lnTo>
                <a:lnTo>
                  <a:pt x="1261" y="3800"/>
                </a:lnTo>
                <a:lnTo>
                  <a:pt x="1204" y="3752"/>
                </a:lnTo>
                <a:lnTo>
                  <a:pt x="1147" y="3702"/>
                </a:lnTo>
                <a:lnTo>
                  <a:pt x="1092" y="3651"/>
                </a:lnTo>
                <a:lnTo>
                  <a:pt x="1036" y="3598"/>
                </a:lnTo>
                <a:lnTo>
                  <a:pt x="981" y="3543"/>
                </a:lnTo>
                <a:lnTo>
                  <a:pt x="927" y="3487"/>
                </a:lnTo>
                <a:lnTo>
                  <a:pt x="874" y="3428"/>
                </a:lnTo>
                <a:lnTo>
                  <a:pt x="822" y="3367"/>
                </a:lnTo>
                <a:lnTo>
                  <a:pt x="770" y="3305"/>
                </a:lnTo>
                <a:lnTo>
                  <a:pt x="720" y="3241"/>
                </a:lnTo>
                <a:lnTo>
                  <a:pt x="671" y="3174"/>
                </a:lnTo>
                <a:lnTo>
                  <a:pt x="624" y="3106"/>
                </a:lnTo>
                <a:lnTo>
                  <a:pt x="577" y="3037"/>
                </a:lnTo>
                <a:lnTo>
                  <a:pt x="533" y="2965"/>
                </a:lnTo>
                <a:lnTo>
                  <a:pt x="489" y="2891"/>
                </a:lnTo>
                <a:lnTo>
                  <a:pt x="448" y="2814"/>
                </a:lnTo>
                <a:lnTo>
                  <a:pt x="409" y="2736"/>
                </a:lnTo>
                <a:lnTo>
                  <a:pt x="371" y="2656"/>
                </a:lnTo>
                <a:lnTo>
                  <a:pt x="334" y="2573"/>
                </a:lnTo>
                <a:lnTo>
                  <a:pt x="318" y="2531"/>
                </a:lnTo>
                <a:lnTo>
                  <a:pt x="301" y="2489"/>
                </a:lnTo>
                <a:lnTo>
                  <a:pt x="284" y="2445"/>
                </a:lnTo>
                <a:lnTo>
                  <a:pt x="268" y="2402"/>
                </a:lnTo>
                <a:lnTo>
                  <a:pt x="253" y="2357"/>
                </a:lnTo>
                <a:lnTo>
                  <a:pt x="238" y="2312"/>
                </a:lnTo>
                <a:lnTo>
                  <a:pt x="225" y="2268"/>
                </a:lnTo>
                <a:lnTo>
                  <a:pt x="212" y="2221"/>
                </a:lnTo>
                <a:lnTo>
                  <a:pt x="198" y="2175"/>
                </a:lnTo>
                <a:lnTo>
                  <a:pt x="186" y="2127"/>
                </a:lnTo>
                <a:lnTo>
                  <a:pt x="174" y="2080"/>
                </a:lnTo>
                <a:lnTo>
                  <a:pt x="163" y="2031"/>
                </a:lnTo>
                <a:lnTo>
                  <a:pt x="152" y="1983"/>
                </a:lnTo>
                <a:lnTo>
                  <a:pt x="142" y="1933"/>
                </a:lnTo>
                <a:lnTo>
                  <a:pt x="134" y="1884"/>
                </a:lnTo>
                <a:lnTo>
                  <a:pt x="125" y="1833"/>
                </a:lnTo>
                <a:lnTo>
                  <a:pt x="117" y="1781"/>
                </a:lnTo>
                <a:lnTo>
                  <a:pt x="110" y="1730"/>
                </a:lnTo>
                <a:lnTo>
                  <a:pt x="103" y="1678"/>
                </a:lnTo>
                <a:lnTo>
                  <a:pt x="98" y="1624"/>
                </a:lnTo>
                <a:lnTo>
                  <a:pt x="92" y="1571"/>
                </a:lnTo>
                <a:lnTo>
                  <a:pt x="88" y="1517"/>
                </a:lnTo>
                <a:lnTo>
                  <a:pt x="84" y="1533"/>
                </a:lnTo>
                <a:lnTo>
                  <a:pt x="73" y="1580"/>
                </a:lnTo>
                <a:lnTo>
                  <a:pt x="59" y="1654"/>
                </a:lnTo>
                <a:lnTo>
                  <a:pt x="50" y="1702"/>
                </a:lnTo>
                <a:lnTo>
                  <a:pt x="41" y="1756"/>
                </a:lnTo>
                <a:lnTo>
                  <a:pt x="33" y="1816"/>
                </a:lnTo>
                <a:lnTo>
                  <a:pt x="24" y="1881"/>
                </a:lnTo>
                <a:lnTo>
                  <a:pt x="18" y="1952"/>
                </a:lnTo>
                <a:lnTo>
                  <a:pt x="11" y="2028"/>
                </a:lnTo>
                <a:lnTo>
                  <a:pt x="5" y="2109"/>
                </a:lnTo>
                <a:lnTo>
                  <a:pt x="2" y="2195"/>
                </a:lnTo>
                <a:lnTo>
                  <a:pt x="0" y="2286"/>
                </a:lnTo>
                <a:lnTo>
                  <a:pt x="1" y="2379"/>
                </a:lnTo>
                <a:lnTo>
                  <a:pt x="3" y="2477"/>
                </a:lnTo>
                <a:lnTo>
                  <a:pt x="6" y="2528"/>
                </a:lnTo>
                <a:lnTo>
                  <a:pt x="9" y="2579"/>
                </a:lnTo>
                <a:lnTo>
                  <a:pt x="13" y="2631"/>
                </a:lnTo>
                <a:lnTo>
                  <a:pt x="18" y="2684"/>
                </a:lnTo>
                <a:lnTo>
                  <a:pt x="23" y="2737"/>
                </a:lnTo>
                <a:lnTo>
                  <a:pt x="30" y="2792"/>
                </a:lnTo>
                <a:lnTo>
                  <a:pt x="38" y="2847"/>
                </a:lnTo>
                <a:lnTo>
                  <a:pt x="45" y="2902"/>
                </a:lnTo>
                <a:lnTo>
                  <a:pt x="54" y="2958"/>
                </a:lnTo>
                <a:lnTo>
                  <a:pt x="65" y="3015"/>
                </a:lnTo>
                <a:lnTo>
                  <a:pt x="77" y="3072"/>
                </a:lnTo>
                <a:lnTo>
                  <a:pt x="89" y="3130"/>
                </a:lnTo>
                <a:lnTo>
                  <a:pt x="102" y="3189"/>
                </a:lnTo>
                <a:lnTo>
                  <a:pt x="117" y="3247"/>
                </a:lnTo>
                <a:lnTo>
                  <a:pt x="134" y="3306"/>
                </a:lnTo>
                <a:lnTo>
                  <a:pt x="150" y="3366"/>
                </a:lnTo>
                <a:lnTo>
                  <a:pt x="169" y="3425"/>
                </a:lnTo>
                <a:lnTo>
                  <a:pt x="188" y="3486"/>
                </a:lnTo>
                <a:lnTo>
                  <a:pt x="209" y="3546"/>
                </a:lnTo>
                <a:lnTo>
                  <a:pt x="232" y="3607"/>
                </a:lnTo>
                <a:lnTo>
                  <a:pt x="256" y="3667"/>
                </a:lnTo>
                <a:lnTo>
                  <a:pt x="282" y="3729"/>
                </a:lnTo>
                <a:lnTo>
                  <a:pt x="309" y="3790"/>
                </a:lnTo>
                <a:lnTo>
                  <a:pt x="337" y="3852"/>
                </a:lnTo>
                <a:lnTo>
                  <a:pt x="367" y="3913"/>
                </a:lnTo>
                <a:lnTo>
                  <a:pt x="399" y="3974"/>
                </a:lnTo>
                <a:lnTo>
                  <a:pt x="431" y="4036"/>
                </a:lnTo>
                <a:lnTo>
                  <a:pt x="467" y="4097"/>
                </a:lnTo>
                <a:lnTo>
                  <a:pt x="504" y="4158"/>
                </a:lnTo>
                <a:lnTo>
                  <a:pt x="542" y="4218"/>
                </a:lnTo>
                <a:lnTo>
                  <a:pt x="571" y="4262"/>
                </a:lnTo>
                <a:lnTo>
                  <a:pt x="600" y="4304"/>
                </a:lnTo>
                <a:lnTo>
                  <a:pt x="629" y="4346"/>
                </a:lnTo>
                <a:lnTo>
                  <a:pt x="659" y="4385"/>
                </a:lnTo>
                <a:lnTo>
                  <a:pt x="689" y="4423"/>
                </a:lnTo>
                <a:lnTo>
                  <a:pt x="720" y="4459"/>
                </a:lnTo>
                <a:lnTo>
                  <a:pt x="750" y="4495"/>
                </a:lnTo>
                <a:lnTo>
                  <a:pt x="782" y="4529"/>
                </a:lnTo>
                <a:lnTo>
                  <a:pt x="814" y="4562"/>
                </a:lnTo>
                <a:lnTo>
                  <a:pt x="845" y="4593"/>
                </a:lnTo>
                <a:lnTo>
                  <a:pt x="878" y="4623"/>
                </a:lnTo>
                <a:lnTo>
                  <a:pt x="910" y="4652"/>
                </a:lnTo>
                <a:lnTo>
                  <a:pt x="942" y="4680"/>
                </a:lnTo>
                <a:lnTo>
                  <a:pt x="976" y="4707"/>
                </a:lnTo>
                <a:lnTo>
                  <a:pt x="1008" y="4732"/>
                </a:lnTo>
                <a:lnTo>
                  <a:pt x="1042" y="4756"/>
                </a:lnTo>
                <a:lnTo>
                  <a:pt x="1075" y="4779"/>
                </a:lnTo>
                <a:lnTo>
                  <a:pt x="1108" y="4801"/>
                </a:lnTo>
                <a:lnTo>
                  <a:pt x="1142" y="4822"/>
                </a:lnTo>
                <a:lnTo>
                  <a:pt x="1175" y="4842"/>
                </a:lnTo>
                <a:lnTo>
                  <a:pt x="1210" y="4860"/>
                </a:lnTo>
                <a:lnTo>
                  <a:pt x="1243" y="4878"/>
                </a:lnTo>
                <a:lnTo>
                  <a:pt x="1277" y="4894"/>
                </a:lnTo>
                <a:lnTo>
                  <a:pt x="1311" y="4910"/>
                </a:lnTo>
                <a:lnTo>
                  <a:pt x="1346" y="4924"/>
                </a:lnTo>
                <a:lnTo>
                  <a:pt x="1380" y="4938"/>
                </a:lnTo>
                <a:lnTo>
                  <a:pt x="1414" y="4950"/>
                </a:lnTo>
                <a:lnTo>
                  <a:pt x="1449" y="4961"/>
                </a:lnTo>
                <a:lnTo>
                  <a:pt x="1482" y="4972"/>
                </a:lnTo>
                <a:lnTo>
                  <a:pt x="1517" y="4981"/>
                </a:lnTo>
                <a:lnTo>
                  <a:pt x="1550" y="4990"/>
                </a:lnTo>
                <a:lnTo>
                  <a:pt x="1585" y="4998"/>
                </a:lnTo>
                <a:lnTo>
                  <a:pt x="1618" y="5006"/>
                </a:lnTo>
                <a:lnTo>
                  <a:pt x="1653" y="5011"/>
                </a:lnTo>
                <a:lnTo>
                  <a:pt x="1686" y="5017"/>
                </a:lnTo>
                <a:lnTo>
                  <a:pt x="1720" y="5022"/>
                </a:lnTo>
                <a:lnTo>
                  <a:pt x="1753" y="5026"/>
                </a:lnTo>
                <a:lnTo>
                  <a:pt x="1787" y="5029"/>
                </a:lnTo>
                <a:lnTo>
                  <a:pt x="1820" y="5032"/>
                </a:lnTo>
                <a:lnTo>
                  <a:pt x="1852" y="5033"/>
                </a:lnTo>
                <a:lnTo>
                  <a:pt x="1886" y="5034"/>
                </a:lnTo>
                <a:lnTo>
                  <a:pt x="1918" y="5034"/>
                </a:lnTo>
                <a:lnTo>
                  <a:pt x="1983" y="5033"/>
                </a:lnTo>
                <a:lnTo>
                  <a:pt x="2047" y="5028"/>
                </a:lnTo>
                <a:lnTo>
                  <a:pt x="2108" y="5022"/>
                </a:lnTo>
                <a:lnTo>
                  <a:pt x="2169" y="5013"/>
                </a:lnTo>
                <a:lnTo>
                  <a:pt x="2228" y="5001"/>
                </a:lnTo>
                <a:lnTo>
                  <a:pt x="2286" y="4989"/>
                </a:lnTo>
                <a:lnTo>
                  <a:pt x="2343" y="4975"/>
                </a:lnTo>
                <a:lnTo>
                  <a:pt x="2397" y="4958"/>
                </a:lnTo>
                <a:lnTo>
                  <a:pt x="2449" y="4940"/>
                </a:lnTo>
                <a:lnTo>
                  <a:pt x="2501" y="4921"/>
                </a:lnTo>
                <a:lnTo>
                  <a:pt x="2549" y="4901"/>
                </a:lnTo>
                <a:lnTo>
                  <a:pt x="2648" y="4908"/>
                </a:lnTo>
                <a:lnTo>
                  <a:pt x="2744" y="4912"/>
                </a:lnTo>
                <a:lnTo>
                  <a:pt x="2839" y="4914"/>
                </a:lnTo>
                <a:lnTo>
                  <a:pt x="2930" y="4914"/>
                </a:lnTo>
                <a:lnTo>
                  <a:pt x="3018" y="4911"/>
                </a:lnTo>
                <a:lnTo>
                  <a:pt x="3104" y="4907"/>
                </a:lnTo>
                <a:lnTo>
                  <a:pt x="3188" y="4900"/>
                </a:lnTo>
                <a:lnTo>
                  <a:pt x="3268" y="4892"/>
                </a:lnTo>
                <a:lnTo>
                  <a:pt x="3346" y="4882"/>
                </a:lnTo>
                <a:lnTo>
                  <a:pt x="3421" y="4871"/>
                </a:lnTo>
                <a:lnTo>
                  <a:pt x="3493" y="4859"/>
                </a:lnTo>
                <a:lnTo>
                  <a:pt x="3563" y="4845"/>
                </a:lnTo>
                <a:lnTo>
                  <a:pt x="3628" y="4831"/>
                </a:lnTo>
                <a:lnTo>
                  <a:pt x="3692" y="4815"/>
                </a:lnTo>
                <a:lnTo>
                  <a:pt x="3752" y="4800"/>
                </a:lnTo>
                <a:lnTo>
                  <a:pt x="3809" y="4784"/>
                </a:lnTo>
                <a:lnTo>
                  <a:pt x="3864" y="4767"/>
                </a:lnTo>
                <a:lnTo>
                  <a:pt x="3914" y="4750"/>
                </a:lnTo>
                <a:lnTo>
                  <a:pt x="3962" y="4734"/>
                </a:lnTo>
                <a:lnTo>
                  <a:pt x="4005" y="4717"/>
                </a:lnTo>
                <a:lnTo>
                  <a:pt x="4047" y="4701"/>
                </a:lnTo>
                <a:lnTo>
                  <a:pt x="4085" y="4686"/>
                </a:lnTo>
                <a:lnTo>
                  <a:pt x="4149" y="4658"/>
                </a:lnTo>
                <a:lnTo>
                  <a:pt x="4201" y="4633"/>
                </a:lnTo>
                <a:lnTo>
                  <a:pt x="4237" y="4613"/>
                </a:lnTo>
                <a:lnTo>
                  <a:pt x="4268" y="4597"/>
                </a:lnTo>
                <a:lnTo>
                  <a:pt x="4222" y="4612"/>
                </a:lnTo>
                <a:lnTo>
                  <a:pt x="4174" y="4626"/>
                </a:lnTo>
                <a:lnTo>
                  <a:pt x="4125" y="4638"/>
                </a:lnTo>
                <a:lnTo>
                  <a:pt x="4073" y="4648"/>
                </a:lnTo>
                <a:lnTo>
                  <a:pt x="4022" y="4657"/>
                </a:lnTo>
                <a:lnTo>
                  <a:pt x="3969" y="4663"/>
                </a:lnTo>
                <a:lnTo>
                  <a:pt x="3915" y="4670"/>
                </a:lnTo>
                <a:lnTo>
                  <a:pt x="3860" y="4675"/>
                </a:lnTo>
                <a:lnTo>
                  <a:pt x="3806" y="4677"/>
                </a:lnTo>
                <a:lnTo>
                  <a:pt x="3751" y="4679"/>
                </a:lnTo>
                <a:lnTo>
                  <a:pt x="3695" y="4680"/>
                </a:lnTo>
                <a:lnTo>
                  <a:pt x="3641" y="4680"/>
                </a:lnTo>
                <a:lnTo>
                  <a:pt x="3586" y="4679"/>
                </a:lnTo>
                <a:lnTo>
                  <a:pt x="3531" y="4678"/>
                </a:lnTo>
                <a:lnTo>
                  <a:pt x="3478" y="4676"/>
                </a:lnTo>
                <a:lnTo>
                  <a:pt x="3425" y="4672"/>
                </a:lnTo>
                <a:lnTo>
                  <a:pt x="3323" y="4663"/>
                </a:lnTo>
                <a:lnTo>
                  <a:pt x="3226" y="4655"/>
                </a:lnTo>
                <a:lnTo>
                  <a:pt x="3136" y="4643"/>
                </a:lnTo>
                <a:lnTo>
                  <a:pt x="3055" y="4632"/>
                </a:lnTo>
                <a:lnTo>
                  <a:pt x="2985" y="4621"/>
                </a:lnTo>
                <a:lnTo>
                  <a:pt x="2924" y="4611"/>
                </a:lnTo>
                <a:lnTo>
                  <a:pt x="2846" y="4597"/>
                </a:lnTo>
                <a:close/>
                <a:moveTo>
                  <a:pt x="456" y="0"/>
                </a:moveTo>
                <a:lnTo>
                  <a:pt x="456" y="0"/>
                </a:lnTo>
                <a:lnTo>
                  <a:pt x="441" y="65"/>
                </a:lnTo>
                <a:lnTo>
                  <a:pt x="428" y="130"/>
                </a:lnTo>
                <a:lnTo>
                  <a:pt x="415" y="193"/>
                </a:lnTo>
                <a:lnTo>
                  <a:pt x="402" y="256"/>
                </a:lnTo>
                <a:lnTo>
                  <a:pt x="391" y="318"/>
                </a:lnTo>
                <a:lnTo>
                  <a:pt x="381" y="379"/>
                </a:lnTo>
                <a:lnTo>
                  <a:pt x="371" y="441"/>
                </a:lnTo>
                <a:lnTo>
                  <a:pt x="362" y="501"/>
                </a:lnTo>
                <a:lnTo>
                  <a:pt x="354" y="561"/>
                </a:lnTo>
                <a:lnTo>
                  <a:pt x="348" y="620"/>
                </a:lnTo>
                <a:lnTo>
                  <a:pt x="341" y="678"/>
                </a:lnTo>
                <a:lnTo>
                  <a:pt x="335" y="736"/>
                </a:lnTo>
                <a:lnTo>
                  <a:pt x="331" y="794"/>
                </a:lnTo>
                <a:lnTo>
                  <a:pt x="326" y="851"/>
                </a:lnTo>
                <a:lnTo>
                  <a:pt x="323" y="907"/>
                </a:lnTo>
                <a:lnTo>
                  <a:pt x="321" y="963"/>
                </a:lnTo>
                <a:lnTo>
                  <a:pt x="319" y="1019"/>
                </a:lnTo>
                <a:lnTo>
                  <a:pt x="318" y="1073"/>
                </a:lnTo>
                <a:lnTo>
                  <a:pt x="318" y="1127"/>
                </a:lnTo>
                <a:lnTo>
                  <a:pt x="318" y="1180"/>
                </a:lnTo>
                <a:lnTo>
                  <a:pt x="319" y="1234"/>
                </a:lnTo>
                <a:lnTo>
                  <a:pt x="320" y="1286"/>
                </a:lnTo>
                <a:lnTo>
                  <a:pt x="322" y="1338"/>
                </a:lnTo>
                <a:lnTo>
                  <a:pt x="325" y="1389"/>
                </a:lnTo>
                <a:lnTo>
                  <a:pt x="329" y="1439"/>
                </a:lnTo>
                <a:lnTo>
                  <a:pt x="333" y="1489"/>
                </a:lnTo>
                <a:lnTo>
                  <a:pt x="339" y="1539"/>
                </a:lnTo>
                <a:lnTo>
                  <a:pt x="344" y="1588"/>
                </a:lnTo>
                <a:lnTo>
                  <a:pt x="350" y="1636"/>
                </a:lnTo>
                <a:lnTo>
                  <a:pt x="357" y="1684"/>
                </a:lnTo>
                <a:lnTo>
                  <a:pt x="364" y="1732"/>
                </a:lnTo>
                <a:lnTo>
                  <a:pt x="372" y="1779"/>
                </a:lnTo>
                <a:lnTo>
                  <a:pt x="381" y="1742"/>
                </a:lnTo>
                <a:lnTo>
                  <a:pt x="390" y="1708"/>
                </a:lnTo>
                <a:lnTo>
                  <a:pt x="400" y="1673"/>
                </a:lnTo>
                <a:lnTo>
                  <a:pt x="410" y="1641"/>
                </a:lnTo>
                <a:lnTo>
                  <a:pt x="431" y="1580"/>
                </a:lnTo>
                <a:lnTo>
                  <a:pt x="453" y="1523"/>
                </a:lnTo>
                <a:lnTo>
                  <a:pt x="475" y="1471"/>
                </a:lnTo>
                <a:lnTo>
                  <a:pt x="497" y="1425"/>
                </a:lnTo>
                <a:lnTo>
                  <a:pt x="519" y="1382"/>
                </a:lnTo>
                <a:lnTo>
                  <a:pt x="540" y="1344"/>
                </a:lnTo>
                <a:lnTo>
                  <a:pt x="560" y="1312"/>
                </a:lnTo>
                <a:lnTo>
                  <a:pt x="579" y="1283"/>
                </a:lnTo>
                <a:lnTo>
                  <a:pt x="595" y="1259"/>
                </a:lnTo>
                <a:lnTo>
                  <a:pt x="610" y="1240"/>
                </a:lnTo>
                <a:lnTo>
                  <a:pt x="630" y="1215"/>
                </a:lnTo>
                <a:lnTo>
                  <a:pt x="638" y="1206"/>
                </a:lnTo>
                <a:lnTo>
                  <a:pt x="622" y="1249"/>
                </a:lnTo>
                <a:lnTo>
                  <a:pt x="608" y="1293"/>
                </a:lnTo>
                <a:lnTo>
                  <a:pt x="595" y="1338"/>
                </a:lnTo>
                <a:lnTo>
                  <a:pt x="583" y="1381"/>
                </a:lnTo>
                <a:lnTo>
                  <a:pt x="572" y="1425"/>
                </a:lnTo>
                <a:lnTo>
                  <a:pt x="562" y="1468"/>
                </a:lnTo>
                <a:lnTo>
                  <a:pt x="554" y="1511"/>
                </a:lnTo>
                <a:lnTo>
                  <a:pt x="546" y="1555"/>
                </a:lnTo>
                <a:lnTo>
                  <a:pt x="538" y="1598"/>
                </a:lnTo>
                <a:lnTo>
                  <a:pt x="533" y="1641"/>
                </a:lnTo>
                <a:lnTo>
                  <a:pt x="527" y="1683"/>
                </a:lnTo>
                <a:lnTo>
                  <a:pt x="523" y="1725"/>
                </a:lnTo>
                <a:lnTo>
                  <a:pt x="519" y="1766"/>
                </a:lnTo>
                <a:lnTo>
                  <a:pt x="516" y="1807"/>
                </a:lnTo>
                <a:lnTo>
                  <a:pt x="513" y="1885"/>
                </a:lnTo>
                <a:lnTo>
                  <a:pt x="511" y="1961"/>
                </a:lnTo>
                <a:lnTo>
                  <a:pt x="511" y="2033"/>
                </a:lnTo>
                <a:lnTo>
                  <a:pt x="513" y="2102"/>
                </a:lnTo>
                <a:lnTo>
                  <a:pt x="516" y="2164"/>
                </a:lnTo>
                <a:lnTo>
                  <a:pt x="521" y="2222"/>
                </a:lnTo>
                <a:lnTo>
                  <a:pt x="525" y="2274"/>
                </a:lnTo>
                <a:lnTo>
                  <a:pt x="530" y="2320"/>
                </a:lnTo>
                <a:lnTo>
                  <a:pt x="535" y="2359"/>
                </a:lnTo>
                <a:lnTo>
                  <a:pt x="553" y="2406"/>
                </a:lnTo>
                <a:lnTo>
                  <a:pt x="572" y="2453"/>
                </a:lnTo>
                <a:lnTo>
                  <a:pt x="592" y="2499"/>
                </a:lnTo>
                <a:lnTo>
                  <a:pt x="613" y="2543"/>
                </a:lnTo>
                <a:lnTo>
                  <a:pt x="633" y="2588"/>
                </a:lnTo>
                <a:lnTo>
                  <a:pt x="656" y="2631"/>
                </a:lnTo>
                <a:lnTo>
                  <a:pt x="678" y="2675"/>
                </a:lnTo>
                <a:lnTo>
                  <a:pt x="700" y="2717"/>
                </a:lnTo>
                <a:lnTo>
                  <a:pt x="724" y="2760"/>
                </a:lnTo>
                <a:lnTo>
                  <a:pt x="747" y="2801"/>
                </a:lnTo>
                <a:lnTo>
                  <a:pt x="772" y="2841"/>
                </a:lnTo>
                <a:lnTo>
                  <a:pt x="796" y="2881"/>
                </a:lnTo>
                <a:lnTo>
                  <a:pt x="822" y="2920"/>
                </a:lnTo>
                <a:lnTo>
                  <a:pt x="847" y="2959"/>
                </a:lnTo>
                <a:lnTo>
                  <a:pt x="873" y="2997"/>
                </a:lnTo>
                <a:lnTo>
                  <a:pt x="900" y="3034"/>
                </a:lnTo>
                <a:lnTo>
                  <a:pt x="901" y="2968"/>
                </a:lnTo>
                <a:lnTo>
                  <a:pt x="903" y="2905"/>
                </a:lnTo>
                <a:lnTo>
                  <a:pt x="907" y="2842"/>
                </a:lnTo>
                <a:lnTo>
                  <a:pt x="912" y="2782"/>
                </a:lnTo>
                <a:lnTo>
                  <a:pt x="918" y="2723"/>
                </a:lnTo>
                <a:lnTo>
                  <a:pt x="926" y="2666"/>
                </a:lnTo>
                <a:lnTo>
                  <a:pt x="933" y="2611"/>
                </a:lnTo>
                <a:lnTo>
                  <a:pt x="942" y="2559"/>
                </a:lnTo>
                <a:lnTo>
                  <a:pt x="953" y="2508"/>
                </a:lnTo>
                <a:lnTo>
                  <a:pt x="963" y="2458"/>
                </a:lnTo>
                <a:lnTo>
                  <a:pt x="975" y="2412"/>
                </a:lnTo>
                <a:lnTo>
                  <a:pt x="987" y="2366"/>
                </a:lnTo>
                <a:lnTo>
                  <a:pt x="999" y="2323"/>
                </a:lnTo>
                <a:lnTo>
                  <a:pt x="1011" y="2282"/>
                </a:lnTo>
                <a:lnTo>
                  <a:pt x="1025" y="2243"/>
                </a:lnTo>
                <a:lnTo>
                  <a:pt x="1038" y="2206"/>
                </a:lnTo>
                <a:lnTo>
                  <a:pt x="1050" y="2171"/>
                </a:lnTo>
                <a:lnTo>
                  <a:pt x="1064" y="2138"/>
                </a:lnTo>
                <a:lnTo>
                  <a:pt x="1088" y="2079"/>
                </a:lnTo>
                <a:lnTo>
                  <a:pt x="1112" y="2028"/>
                </a:lnTo>
                <a:lnTo>
                  <a:pt x="1133" y="1987"/>
                </a:lnTo>
                <a:lnTo>
                  <a:pt x="1151" y="1954"/>
                </a:lnTo>
                <a:lnTo>
                  <a:pt x="1164" y="1930"/>
                </a:lnTo>
                <a:lnTo>
                  <a:pt x="1175" y="1911"/>
                </a:lnTo>
                <a:lnTo>
                  <a:pt x="1163" y="1974"/>
                </a:lnTo>
                <a:lnTo>
                  <a:pt x="1152" y="2037"/>
                </a:lnTo>
                <a:lnTo>
                  <a:pt x="1143" y="2099"/>
                </a:lnTo>
                <a:lnTo>
                  <a:pt x="1136" y="2163"/>
                </a:lnTo>
                <a:lnTo>
                  <a:pt x="1130" y="2225"/>
                </a:lnTo>
                <a:lnTo>
                  <a:pt x="1126" y="2287"/>
                </a:lnTo>
                <a:lnTo>
                  <a:pt x="1123" y="2348"/>
                </a:lnTo>
                <a:lnTo>
                  <a:pt x="1122" y="2409"/>
                </a:lnTo>
                <a:lnTo>
                  <a:pt x="1121" y="2470"/>
                </a:lnTo>
                <a:lnTo>
                  <a:pt x="1122" y="2530"/>
                </a:lnTo>
                <a:lnTo>
                  <a:pt x="1124" y="2588"/>
                </a:lnTo>
                <a:lnTo>
                  <a:pt x="1127" y="2646"/>
                </a:lnTo>
                <a:lnTo>
                  <a:pt x="1131" y="2703"/>
                </a:lnTo>
                <a:lnTo>
                  <a:pt x="1136" y="2758"/>
                </a:lnTo>
                <a:lnTo>
                  <a:pt x="1142" y="2813"/>
                </a:lnTo>
                <a:lnTo>
                  <a:pt x="1147" y="2866"/>
                </a:lnTo>
                <a:lnTo>
                  <a:pt x="1154" y="2917"/>
                </a:lnTo>
                <a:lnTo>
                  <a:pt x="1162" y="2967"/>
                </a:lnTo>
                <a:lnTo>
                  <a:pt x="1178" y="3063"/>
                </a:lnTo>
                <a:lnTo>
                  <a:pt x="1194" y="3151"/>
                </a:lnTo>
                <a:lnTo>
                  <a:pt x="1211" y="3230"/>
                </a:lnTo>
                <a:lnTo>
                  <a:pt x="1229" y="3302"/>
                </a:lnTo>
                <a:lnTo>
                  <a:pt x="1245" y="3364"/>
                </a:lnTo>
                <a:lnTo>
                  <a:pt x="1259" y="3415"/>
                </a:lnTo>
                <a:lnTo>
                  <a:pt x="1270" y="3456"/>
                </a:lnTo>
                <a:lnTo>
                  <a:pt x="1338" y="3518"/>
                </a:lnTo>
                <a:lnTo>
                  <a:pt x="1406" y="3578"/>
                </a:lnTo>
                <a:lnTo>
                  <a:pt x="1474" y="3635"/>
                </a:lnTo>
                <a:lnTo>
                  <a:pt x="1543" y="3690"/>
                </a:lnTo>
                <a:lnTo>
                  <a:pt x="1613" y="3742"/>
                </a:lnTo>
                <a:lnTo>
                  <a:pt x="1683" y="3792"/>
                </a:lnTo>
                <a:lnTo>
                  <a:pt x="1752" y="3839"/>
                </a:lnTo>
                <a:lnTo>
                  <a:pt x="1822" y="3885"/>
                </a:lnTo>
                <a:lnTo>
                  <a:pt x="1807" y="3807"/>
                </a:lnTo>
                <a:lnTo>
                  <a:pt x="1793" y="3730"/>
                </a:lnTo>
                <a:lnTo>
                  <a:pt x="1782" y="3655"/>
                </a:lnTo>
                <a:lnTo>
                  <a:pt x="1773" y="3582"/>
                </a:lnTo>
                <a:lnTo>
                  <a:pt x="1765" y="3510"/>
                </a:lnTo>
                <a:lnTo>
                  <a:pt x="1761" y="3441"/>
                </a:lnTo>
                <a:lnTo>
                  <a:pt x="1758" y="3374"/>
                </a:lnTo>
                <a:lnTo>
                  <a:pt x="1755" y="3309"/>
                </a:lnTo>
                <a:lnTo>
                  <a:pt x="1755" y="3246"/>
                </a:lnTo>
                <a:lnTo>
                  <a:pt x="1757" y="3186"/>
                </a:lnTo>
                <a:lnTo>
                  <a:pt x="1759" y="3127"/>
                </a:lnTo>
                <a:lnTo>
                  <a:pt x="1762" y="3070"/>
                </a:lnTo>
                <a:lnTo>
                  <a:pt x="1767" y="3016"/>
                </a:lnTo>
                <a:lnTo>
                  <a:pt x="1772" y="2964"/>
                </a:lnTo>
                <a:lnTo>
                  <a:pt x="1779" y="2915"/>
                </a:lnTo>
                <a:lnTo>
                  <a:pt x="1786" y="2868"/>
                </a:lnTo>
                <a:lnTo>
                  <a:pt x="1793" y="2823"/>
                </a:lnTo>
                <a:lnTo>
                  <a:pt x="1801" y="2781"/>
                </a:lnTo>
                <a:lnTo>
                  <a:pt x="1809" y="2742"/>
                </a:lnTo>
                <a:lnTo>
                  <a:pt x="1818" y="2705"/>
                </a:lnTo>
                <a:lnTo>
                  <a:pt x="1835" y="2639"/>
                </a:lnTo>
                <a:lnTo>
                  <a:pt x="1850" y="2584"/>
                </a:lnTo>
                <a:lnTo>
                  <a:pt x="1864" y="2542"/>
                </a:lnTo>
                <a:lnTo>
                  <a:pt x="1875" y="2511"/>
                </a:lnTo>
                <a:lnTo>
                  <a:pt x="1885" y="2485"/>
                </a:lnTo>
                <a:lnTo>
                  <a:pt x="1884" y="2552"/>
                </a:lnTo>
                <a:lnTo>
                  <a:pt x="1884" y="2620"/>
                </a:lnTo>
                <a:lnTo>
                  <a:pt x="1886" y="2686"/>
                </a:lnTo>
                <a:lnTo>
                  <a:pt x="1889" y="2753"/>
                </a:lnTo>
                <a:lnTo>
                  <a:pt x="1894" y="2819"/>
                </a:lnTo>
                <a:lnTo>
                  <a:pt x="1900" y="2883"/>
                </a:lnTo>
                <a:lnTo>
                  <a:pt x="1908" y="2948"/>
                </a:lnTo>
                <a:lnTo>
                  <a:pt x="1917" y="3012"/>
                </a:lnTo>
                <a:lnTo>
                  <a:pt x="1928" y="3075"/>
                </a:lnTo>
                <a:lnTo>
                  <a:pt x="1939" y="3137"/>
                </a:lnTo>
                <a:lnTo>
                  <a:pt x="1952" y="3198"/>
                </a:lnTo>
                <a:lnTo>
                  <a:pt x="1965" y="3258"/>
                </a:lnTo>
                <a:lnTo>
                  <a:pt x="1979" y="3317"/>
                </a:lnTo>
                <a:lnTo>
                  <a:pt x="1993" y="3375"/>
                </a:lnTo>
                <a:lnTo>
                  <a:pt x="2009" y="3432"/>
                </a:lnTo>
                <a:lnTo>
                  <a:pt x="2024" y="3487"/>
                </a:lnTo>
                <a:lnTo>
                  <a:pt x="2041" y="3541"/>
                </a:lnTo>
                <a:lnTo>
                  <a:pt x="2057" y="3594"/>
                </a:lnTo>
                <a:lnTo>
                  <a:pt x="2073" y="3644"/>
                </a:lnTo>
                <a:lnTo>
                  <a:pt x="2091" y="3694"/>
                </a:lnTo>
                <a:lnTo>
                  <a:pt x="2125" y="3787"/>
                </a:lnTo>
                <a:lnTo>
                  <a:pt x="2158" y="3873"/>
                </a:lnTo>
                <a:lnTo>
                  <a:pt x="2190" y="3951"/>
                </a:lnTo>
                <a:lnTo>
                  <a:pt x="2221" y="4021"/>
                </a:lnTo>
                <a:lnTo>
                  <a:pt x="2248" y="4081"/>
                </a:lnTo>
                <a:lnTo>
                  <a:pt x="2272" y="4131"/>
                </a:lnTo>
                <a:lnTo>
                  <a:pt x="2354" y="4169"/>
                </a:lnTo>
                <a:lnTo>
                  <a:pt x="2435" y="4204"/>
                </a:lnTo>
                <a:lnTo>
                  <a:pt x="2512" y="4235"/>
                </a:lnTo>
                <a:lnTo>
                  <a:pt x="2586" y="4264"/>
                </a:lnTo>
                <a:lnTo>
                  <a:pt x="2656" y="4290"/>
                </a:lnTo>
                <a:lnTo>
                  <a:pt x="2721" y="4312"/>
                </a:lnTo>
                <a:lnTo>
                  <a:pt x="2783" y="4332"/>
                </a:lnTo>
                <a:lnTo>
                  <a:pt x="2839" y="4350"/>
                </a:lnTo>
                <a:lnTo>
                  <a:pt x="2890" y="4365"/>
                </a:lnTo>
                <a:lnTo>
                  <a:pt x="2936" y="4378"/>
                </a:lnTo>
                <a:lnTo>
                  <a:pt x="3008" y="4397"/>
                </a:lnTo>
                <a:lnTo>
                  <a:pt x="3054" y="4407"/>
                </a:lnTo>
                <a:lnTo>
                  <a:pt x="3069" y="4410"/>
                </a:lnTo>
                <a:lnTo>
                  <a:pt x="3075" y="4391"/>
                </a:lnTo>
                <a:lnTo>
                  <a:pt x="3091" y="4339"/>
                </a:lnTo>
                <a:lnTo>
                  <a:pt x="3101" y="4300"/>
                </a:lnTo>
                <a:lnTo>
                  <a:pt x="3112" y="4253"/>
                </a:lnTo>
                <a:lnTo>
                  <a:pt x="3123" y="4200"/>
                </a:lnTo>
                <a:lnTo>
                  <a:pt x="3134" y="4139"/>
                </a:lnTo>
                <a:lnTo>
                  <a:pt x="3144" y="4073"/>
                </a:lnTo>
                <a:lnTo>
                  <a:pt x="3154" y="4001"/>
                </a:lnTo>
                <a:lnTo>
                  <a:pt x="3162" y="3923"/>
                </a:lnTo>
                <a:lnTo>
                  <a:pt x="3165" y="3882"/>
                </a:lnTo>
                <a:lnTo>
                  <a:pt x="3168" y="3839"/>
                </a:lnTo>
                <a:lnTo>
                  <a:pt x="3170" y="3796"/>
                </a:lnTo>
                <a:lnTo>
                  <a:pt x="3171" y="3751"/>
                </a:lnTo>
                <a:lnTo>
                  <a:pt x="3171" y="3705"/>
                </a:lnTo>
                <a:lnTo>
                  <a:pt x="3171" y="3659"/>
                </a:lnTo>
                <a:lnTo>
                  <a:pt x="3170" y="3611"/>
                </a:lnTo>
                <a:lnTo>
                  <a:pt x="3168" y="3562"/>
                </a:lnTo>
                <a:lnTo>
                  <a:pt x="3164" y="3512"/>
                </a:lnTo>
                <a:lnTo>
                  <a:pt x="3160" y="3461"/>
                </a:lnTo>
                <a:lnTo>
                  <a:pt x="3154" y="3410"/>
                </a:lnTo>
                <a:lnTo>
                  <a:pt x="3148" y="3359"/>
                </a:lnTo>
                <a:lnTo>
                  <a:pt x="3140" y="3305"/>
                </a:lnTo>
                <a:lnTo>
                  <a:pt x="3131" y="3251"/>
                </a:lnTo>
                <a:lnTo>
                  <a:pt x="3121" y="3198"/>
                </a:lnTo>
                <a:lnTo>
                  <a:pt x="3109" y="3143"/>
                </a:lnTo>
                <a:lnTo>
                  <a:pt x="3095" y="3087"/>
                </a:lnTo>
                <a:lnTo>
                  <a:pt x="3080" y="3032"/>
                </a:lnTo>
                <a:lnTo>
                  <a:pt x="3063" y="2976"/>
                </a:lnTo>
                <a:lnTo>
                  <a:pt x="3045" y="2919"/>
                </a:lnTo>
                <a:lnTo>
                  <a:pt x="3025" y="2863"/>
                </a:lnTo>
                <a:lnTo>
                  <a:pt x="3003" y="2805"/>
                </a:lnTo>
                <a:lnTo>
                  <a:pt x="2979" y="2748"/>
                </a:lnTo>
                <a:lnTo>
                  <a:pt x="2953" y="2692"/>
                </a:lnTo>
                <a:lnTo>
                  <a:pt x="2926" y="2634"/>
                </a:lnTo>
                <a:lnTo>
                  <a:pt x="2895" y="2576"/>
                </a:lnTo>
                <a:lnTo>
                  <a:pt x="2864" y="2519"/>
                </a:lnTo>
                <a:lnTo>
                  <a:pt x="2830" y="2461"/>
                </a:lnTo>
                <a:lnTo>
                  <a:pt x="2793" y="2403"/>
                </a:lnTo>
                <a:lnTo>
                  <a:pt x="2755" y="2346"/>
                </a:lnTo>
                <a:lnTo>
                  <a:pt x="2714" y="2288"/>
                </a:lnTo>
                <a:lnTo>
                  <a:pt x="2670" y="2231"/>
                </a:lnTo>
                <a:lnTo>
                  <a:pt x="2624" y="2174"/>
                </a:lnTo>
                <a:lnTo>
                  <a:pt x="2576" y="2117"/>
                </a:lnTo>
                <a:lnTo>
                  <a:pt x="2525" y="2061"/>
                </a:lnTo>
                <a:lnTo>
                  <a:pt x="2472" y="2006"/>
                </a:lnTo>
                <a:lnTo>
                  <a:pt x="2415" y="1950"/>
                </a:lnTo>
                <a:lnTo>
                  <a:pt x="2356" y="1895"/>
                </a:lnTo>
                <a:lnTo>
                  <a:pt x="2293" y="1842"/>
                </a:lnTo>
                <a:lnTo>
                  <a:pt x="2228" y="1788"/>
                </a:lnTo>
                <a:lnTo>
                  <a:pt x="2160" y="1735"/>
                </a:lnTo>
                <a:lnTo>
                  <a:pt x="2089" y="1682"/>
                </a:lnTo>
                <a:lnTo>
                  <a:pt x="1983" y="1605"/>
                </a:lnTo>
                <a:lnTo>
                  <a:pt x="1881" y="1528"/>
                </a:lnTo>
                <a:lnTo>
                  <a:pt x="1783" y="1451"/>
                </a:lnTo>
                <a:lnTo>
                  <a:pt x="1688" y="1374"/>
                </a:lnTo>
                <a:lnTo>
                  <a:pt x="1598" y="1297"/>
                </a:lnTo>
                <a:lnTo>
                  <a:pt x="1511" y="1222"/>
                </a:lnTo>
                <a:lnTo>
                  <a:pt x="1429" y="1147"/>
                </a:lnTo>
                <a:lnTo>
                  <a:pt x="1349" y="1073"/>
                </a:lnTo>
                <a:lnTo>
                  <a:pt x="1274" y="1000"/>
                </a:lnTo>
                <a:lnTo>
                  <a:pt x="1201" y="928"/>
                </a:lnTo>
                <a:lnTo>
                  <a:pt x="1132" y="858"/>
                </a:lnTo>
                <a:lnTo>
                  <a:pt x="1067" y="789"/>
                </a:lnTo>
                <a:lnTo>
                  <a:pt x="1006" y="722"/>
                </a:lnTo>
                <a:lnTo>
                  <a:pt x="948" y="657"/>
                </a:lnTo>
                <a:lnTo>
                  <a:pt x="893" y="594"/>
                </a:lnTo>
                <a:lnTo>
                  <a:pt x="842" y="533"/>
                </a:lnTo>
                <a:lnTo>
                  <a:pt x="794" y="475"/>
                </a:lnTo>
                <a:lnTo>
                  <a:pt x="749" y="420"/>
                </a:lnTo>
                <a:lnTo>
                  <a:pt x="708" y="366"/>
                </a:lnTo>
                <a:lnTo>
                  <a:pt x="670" y="316"/>
                </a:lnTo>
                <a:lnTo>
                  <a:pt x="634" y="269"/>
                </a:lnTo>
                <a:lnTo>
                  <a:pt x="603" y="225"/>
                </a:lnTo>
                <a:lnTo>
                  <a:pt x="550" y="147"/>
                </a:lnTo>
                <a:lnTo>
                  <a:pt x="508" y="85"/>
                </a:lnTo>
                <a:lnTo>
                  <a:pt x="479" y="39"/>
                </a:lnTo>
                <a:lnTo>
                  <a:pt x="456" y="0"/>
                </a:lnTo>
                <a:close/>
              </a:path>
            </a:pathLst>
          </a:custGeom>
          <a:solidFill>
            <a:srgbClr val="02B3C5"/>
          </a:solidFill>
          <a:ln w="19050" cap="flat" cmpd="sng" algn="ctr">
            <a:gradFill flip="none" rotWithShape="1">
              <a:gsLst>
                <a:gs pos="0">
                  <a:sysClr val="window" lastClr="FFFFFF"/>
                </a:gs>
                <a:gs pos="100000">
                  <a:sysClr val="window" lastClr="FFFFFF">
                    <a:lumMod val="85000"/>
                  </a:sysClr>
                </a:gs>
              </a:gsLst>
              <a:lin ang="2700000" scaled="1"/>
              <a:tileRect/>
            </a:gradFill>
            <a:prstDash val="solid"/>
          </a:ln>
          <a:effectLst>
            <a:outerShdw blurRad="304800" dist="152400" dir="2700000" algn="tl" rotWithShape="0">
              <a:prstClr val="black">
                <a:alpha val="25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微软雅黑"/>
              <a:cs typeface="+mn-cs"/>
            </a:endParaRPr>
          </a:p>
        </p:txBody>
      </p:sp>
      <p:sp>
        <p:nvSpPr>
          <p:cNvPr id="8" name="MH_Other_2">
            <a:extLst>
              <a:ext uri="{FF2B5EF4-FFF2-40B4-BE49-F238E27FC236}">
                <a16:creationId xmlns:a16="http://schemas.microsoft.com/office/drawing/2014/main" id="{C50D3CA9-92B4-E3DC-B807-324654F9EEC3}"/>
              </a:ext>
            </a:extLst>
          </p:cNvPr>
          <p:cNvSpPr>
            <a:spLocks/>
          </p:cNvSpPr>
          <p:nvPr userDrawn="1">
            <p:custDataLst>
              <p:tags r:id="rId2"/>
            </p:custDataLst>
          </p:nvPr>
        </p:nvSpPr>
        <p:spPr bwMode="auto">
          <a:xfrm flipH="1">
            <a:off x="10239597" y="3174058"/>
            <a:ext cx="784225" cy="923925"/>
          </a:xfrm>
          <a:custGeom>
            <a:avLst/>
            <a:gdLst>
              <a:gd name="T0" fmla="*/ 894085 w 4268"/>
              <a:gd name="T1" fmla="*/ 1679836 h 5034"/>
              <a:gd name="T2" fmla="*/ 695736 w 4268"/>
              <a:gd name="T3" fmla="*/ 1585986 h 5034"/>
              <a:gd name="T4" fmla="*/ 499280 w 4268"/>
              <a:gd name="T5" fmla="*/ 1455429 h 5034"/>
              <a:gd name="T6" fmla="*/ 311151 w 4268"/>
              <a:gd name="T7" fmla="*/ 1274163 h 5034"/>
              <a:gd name="T8" fmla="*/ 154818 w 4268"/>
              <a:gd name="T9" fmla="*/ 1035375 h 5034"/>
              <a:gd name="T10" fmla="*/ 85169 w 4268"/>
              <a:gd name="T11" fmla="*/ 858272 h 5034"/>
              <a:gd name="T12" fmla="*/ 47316 w 4268"/>
              <a:gd name="T13" fmla="*/ 693656 h 5034"/>
              <a:gd name="T14" fmla="*/ 27633 w 4268"/>
              <a:gd name="T15" fmla="*/ 597914 h 5034"/>
              <a:gd name="T16" fmla="*/ 757 w 4268"/>
              <a:gd name="T17" fmla="*/ 830647 h 5034"/>
              <a:gd name="T18" fmla="*/ 11356 w 4268"/>
              <a:gd name="T19" fmla="*/ 1056567 h 5034"/>
              <a:gd name="T20" fmla="*/ 50723 w 4268"/>
              <a:gd name="T21" fmla="*/ 1251079 h 5034"/>
              <a:gd name="T22" fmla="*/ 127564 w 4268"/>
              <a:gd name="T23" fmla="*/ 1457700 h 5034"/>
              <a:gd name="T24" fmla="*/ 227117 w 4268"/>
              <a:gd name="T25" fmla="*/ 1628749 h 5034"/>
              <a:gd name="T26" fmla="*/ 332348 w 4268"/>
              <a:gd name="T27" fmla="*/ 1749467 h 5034"/>
              <a:gd name="T28" fmla="*/ 444771 w 4268"/>
              <a:gd name="T29" fmla="*/ 1832342 h 5034"/>
              <a:gd name="T30" fmla="*/ 560980 w 4268"/>
              <a:gd name="T31" fmla="*/ 1881538 h 5034"/>
              <a:gd name="T32" fmla="*/ 676431 w 4268"/>
              <a:gd name="T33" fmla="*/ 1903108 h 5034"/>
              <a:gd name="T34" fmla="*/ 843362 w 4268"/>
              <a:gd name="T35" fmla="*/ 1892512 h 5034"/>
              <a:gd name="T36" fmla="*/ 1038683 w 4268"/>
              <a:gd name="T37" fmla="*/ 1858832 h 5034"/>
              <a:gd name="T38" fmla="*/ 1322201 w 4268"/>
              <a:gd name="T39" fmla="*/ 1838775 h 5034"/>
              <a:gd name="T40" fmla="*/ 1516008 w 4268"/>
              <a:gd name="T41" fmla="*/ 1785039 h 5034"/>
              <a:gd name="T42" fmla="*/ 1579979 w 4268"/>
              <a:gd name="T43" fmla="*/ 1750602 h 5034"/>
              <a:gd name="T44" fmla="*/ 1398664 w 4268"/>
              <a:gd name="T45" fmla="*/ 1771037 h 5034"/>
              <a:gd name="T46" fmla="*/ 1156406 w 4268"/>
              <a:gd name="T47" fmla="*/ 1752872 h 5034"/>
              <a:gd name="T48" fmla="*/ 157089 w 4268"/>
              <a:gd name="T49" fmla="*/ 73036 h 5034"/>
              <a:gd name="T50" fmla="*/ 126807 w 4268"/>
              <a:gd name="T51" fmla="*/ 278522 h 5034"/>
              <a:gd name="T52" fmla="*/ 120751 w 4268"/>
              <a:gd name="T53" fmla="*/ 466979 h 5034"/>
              <a:gd name="T54" fmla="*/ 135135 w 4268"/>
              <a:gd name="T55" fmla="*/ 637271 h 5034"/>
              <a:gd name="T56" fmla="*/ 171474 w 4268"/>
              <a:gd name="T57" fmla="*/ 576344 h 5034"/>
              <a:gd name="T58" fmla="*/ 238473 w 4268"/>
              <a:gd name="T59" fmla="*/ 459788 h 5034"/>
              <a:gd name="T60" fmla="*/ 209705 w 4268"/>
              <a:gd name="T61" fmla="*/ 571803 h 5034"/>
              <a:gd name="T62" fmla="*/ 193428 w 4268"/>
              <a:gd name="T63" fmla="*/ 742095 h 5034"/>
              <a:gd name="T64" fmla="*/ 209326 w 4268"/>
              <a:gd name="T65" fmla="*/ 910495 h 5034"/>
              <a:gd name="T66" fmla="*/ 282761 w 4268"/>
              <a:gd name="T67" fmla="*/ 1059973 h 5034"/>
              <a:gd name="T68" fmla="*/ 341812 w 4268"/>
              <a:gd name="T69" fmla="*/ 1099330 h 5034"/>
              <a:gd name="T70" fmla="*/ 369066 w 4268"/>
              <a:gd name="T71" fmla="*/ 912765 h 5034"/>
              <a:gd name="T72" fmla="*/ 420924 w 4268"/>
              <a:gd name="T73" fmla="*/ 767449 h 5034"/>
              <a:gd name="T74" fmla="*/ 430009 w 4268"/>
              <a:gd name="T75" fmla="*/ 818537 h 5034"/>
              <a:gd name="T76" fmla="*/ 428116 w 4268"/>
              <a:gd name="T77" fmla="*/ 1022887 h 5034"/>
              <a:gd name="T78" fmla="*/ 465212 w 4268"/>
              <a:gd name="T79" fmla="*/ 1249565 h 5034"/>
              <a:gd name="T80" fmla="*/ 610567 w 4268"/>
              <a:gd name="T81" fmla="*/ 1416073 h 5034"/>
              <a:gd name="T82" fmla="*/ 668103 w 4268"/>
              <a:gd name="T83" fmla="*/ 1328278 h 5034"/>
              <a:gd name="T84" fmla="*/ 670753 w 4268"/>
              <a:gd name="T85" fmla="*/ 1121657 h 5034"/>
              <a:gd name="T86" fmla="*/ 705578 w 4268"/>
              <a:gd name="T87" fmla="*/ 961961 h 5034"/>
              <a:gd name="T88" fmla="*/ 719205 w 4268"/>
              <a:gd name="T89" fmla="*/ 1091004 h 5034"/>
              <a:gd name="T90" fmla="*/ 760464 w 4268"/>
              <a:gd name="T91" fmla="*/ 1298760 h 5034"/>
              <a:gd name="T92" fmla="*/ 840713 w 4268"/>
              <a:gd name="T93" fmla="*/ 1521654 h 5034"/>
              <a:gd name="T94" fmla="*/ 1029977 w 4268"/>
              <a:gd name="T95" fmla="*/ 1631776 h 5034"/>
              <a:gd name="T96" fmla="*/ 1163976 w 4268"/>
              <a:gd name="T97" fmla="*/ 1661672 h 5034"/>
              <a:gd name="T98" fmla="*/ 1198044 w 4268"/>
              <a:gd name="T99" fmla="*/ 1469052 h 5034"/>
              <a:gd name="T100" fmla="*/ 1196151 w 4268"/>
              <a:gd name="T101" fmla="*/ 1309735 h 5034"/>
              <a:gd name="T102" fmla="*/ 1159434 w 4268"/>
              <a:gd name="T103" fmla="*/ 1126198 h 5034"/>
              <a:gd name="T104" fmla="*/ 1071237 w 4268"/>
              <a:gd name="T105" fmla="*/ 931308 h 5034"/>
              <a:gd name="T106" fmla="*/ 914147 w 4268"/>
              <a:gd name="T107" fmla="*/ 737932 h 5034"/>
              <a:gd name="T108" fmla="*/ 674917 w 4268"/>
              <a:gd name="T109" fmla="*/ 549097 h 5034"/>
              <a:gd name="T110" fmla="*/ 403890 w 4268"/>
              <a:gd name="T111" fmla="*/ 298579 h 5034"/>
              <a:gd name="T112" fmla="*/ 239987 w 4268"/>
              <a:gd name="T113" fmla="*/ 101797 h 5034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0" t="0" r="r" b="b"/>
            <a:pathLst>
              <a:path w="4268" h="5034">
                <a:moveTo>
                  <a:pt x="2846" y="4597"/>
                </a:moveTo>
                <a:lnTo>
                  <a:pt x="2846" y="4597"/>
                </a:lnTo>
                <a:lnTo>
                  <a:pt x="2803" y="4585"/>
                </a:lnTo>
                <a:lnTo>
                  <a:pt x="2749" y="4571"/>
                </a:lnTo>
                <a:lnTo>
                  <a:pt x="2687" y="4553"/>
                </a:lnTo>
                <a:lnTo>
                  <a:pt x="2617" y="4531"/>
                </a:lnTo>
                <a:lnTo>
                  <a:pt x="2538" y="4504"/>
                </a:lnTo>
                <a:lnTo>
                  <a:pt x="2454" y="4474"/>
                </a:lnTo>
                <a:lnTo>
                  <a:pt x="2362" y="4439"/>
                </a:lnTo>
                <a:lnTo>
                  <a:pt x="2265" y="4399"/>
                </a:lnTo>
                <a:lnTo>
                  <a:pt x="2215" y="4378"/>
                </a:lnTo>
                <a:lnTo>
                  <a:pt x="2164" y="4355"/>
                </a:lnTo>
                <a:lnTo>
                  <a:pt x="2112" y="4331"/>
                </a:lnTo>
                <a:lnTo>
                  <a:pt x="2059" y="4305"/>
                </a:lnTo>
                <a:lnTo>
                  <a:pt x="2004" y="4279"/>
                </a:lnTo>
                <a:lnTo>
                  <a:pt x="1950" y="4251"/>
                </a:lnTo>
                <a:lnTo>
                  <a:pt x="1894" y="4222"/>
                </a:lnTo>
                <a:lnTo>
                  <a:pt x="1838" y="4191"/>
                </a:lnTo>
                <a:lnTo>
                  <a:pt x="1781" y="4158"/>
                </a:lnTo>
                <a:lnTo>
                  <a:pt x="1724" y="4125"/>
                </a:lnTo>
                <a:lnTo>
                  <a:pt x="1666" y="4089"/>
                </a:lnTo>
                <a:lnTo>
                  <a:pt x="1608" y="4052"/>
                </a:lnTo>
                <a:lnTo>
                  <a:pt x="1550" y="4014"/>
                </a:lnTo>
                <a:lnTo>
                  <a:pt x="1492" y="3974"/>
                </a:lnTo>
                <a:lnTo>
                  <a:pt x="1434" y="3933"/>
                </a:lnTo>
                <a:lnTo>
                  <a:pt x="1376" y="3891"/>
                </a:lnTo>
                <a:lnTo>
                  <a:pt x="1319" y="3846"/>
                </a:lnTo>
                <a:lnTo>
                  <a:pt x="1261" y="3800"/>
                </a:lnTo>
                <a:lnTo>
                  <a:pt x="1204" y="3752"/>
                </a:lnTo>
                <a:lnTo>
                  <a:pt x="1147" y="3702"/>
                </a:lnTo>
                <a:lnTo>
                  <a:pt x="1092" y="3651"/>
                </a:lnTo>
                <a:lnTo>
                  <a:pt x="1036" y="3598"/>
                </a:lnTo>
                <a:lnTo>
                  <a:pt x="981" y="3543"/>
                </a:lnTo>
                <a:lnTo>
                  <a:pt x="927" y="3487"/>
                </a:lnTo>
                <a:lnTo>
                  <a:pt x="874" y="3428"/>
                </a:lnTo>
                <a:lnTo>
                  <a:pt x="822" y="3367"/>
                </a:lnTo>
                <a:lnTo>
                  <a:pt x="770" y="3305"/>
                </a:lnTo>
                <a:lnTo>
                  <a:pt x="720" y="3241"/>
                </a:lnTo>
                <a:lnTo>
                  <a:pt x="671" y="3174"/>
                </a:lnTo>
                <a:lnTo>
                  <a:pt x="624" y="3106"/>
                </a:lnTo>
                <a:lnTo>
                  <a:pt x="577" y="3037"/>
                </a:lnTo>
                <a:lnTo>
                  <a:pt x="533" y="2965"/>
                </a:lnTo>
                <a:lnTo>
                  <a:pt x="489" y="2891"/>
                </a:lnTo>
                <a:lnTo>
                  <a:pt x="448" y="2814"/>
                </a:lnTo>
                <a:lnTo>
                  <a:pt x="409" y="2736"/>
                </a:lnTo>
                <a:lnTo>
                  <a:pt x="371" y="2656"/>
                </a:lnTo>
                <a:lnTo>
                  <a:pt x="334" y="2573"/>
                </a:lnTo>
                <a:lnTo>
                  <a:pt x="318" y="2531"/>
                </a:lnTo>
                <a:lnTo>
                  <a:pt x="301" y="2489"/>
                </a:lnTo>
                <a:lnTo>
                  <a:pt x="284" y="2445"/>
                </a:lnTo>
                <a:lnTo>
                  <a:pt x="268" y="2402"/>
                </a:lnTo>
                <a:lnTo>
                  <a:pt x="253" y="2357"/>
                </a:lnTo>
                <a:lnTo>
                  <a:pt x="238" y="2312"/>
                </a:lnTo>
                <a:lnTo>
                  <a:pt x="225" y="2268"/>
                </a:lnTo>
                <a:lnTo>
                  <a:pt x="212" y="2221"/>
                </a:lnTo>
                <a:lnTo>
                  <a:pt x="198" y="2175"/>
                </a:lnTo>
                <a:lnTo>
                  <a:pt x="186" y="2127"/>
                </a:lnTo>
                <a:lnTo>
                  <a:pt x="174" y="2080"/>
                </a:lnTo>
                <a:lnTo>
                  <a:pt x="163" y="2031"/>
                </a:lnTo>
                <a:lnTo>
                  <a:pt x="152" y="1983"/>
                </a:lnTo>
                <a:lnTo>
                  <a:pt x="142" y="1933"/>
                </a:lnTo>
                <a:lnTo>
                  <a:pt x="134" y="1884"/>
                </a:lnTo>
                <a:lnTo>
                  <a:pt x="125" y="1833"/>
                </a:lnTo>
                <a:lnTo>
                  <a:pt x="117" y="1781"/>
                </a:lnTo>
                <a:lnTo>
                  <a:pt x="110" y="1730"/>
                </a:lnTo>
                <a:lnTo>
                  <a:pt x="103" y="1678"/>
                </a:lnTo>
                <a:lnTo>
                  <a:pt x="98" y="1624"/>
                </a:lnTo>
                <a:lnTo>
                  <a:pt x="92" y="1571"/>
                </a:lnTo>
                <a:lnTo>
                  <a:pt x="88" y="1517"/>
                </a:lnTo>
                <a:lnTo>
                  <a:pt x="84" y="1533"/>
                </a:lnTo>
                <a:lnTo>
                  <a:pt x="73" y="1580"/>
                </a:lnTo>
                <a:lnTo>
                  <a:pt x="59" y="1654"/>
                </a:lnTo>
                <a:lnTo>
                  <a:pt x="50" y="1702"/>
                </a:lnTo>
                <a:lnTo>
                  <a:pt x="41" y="1756"/>
                </a:lnTo>
                <a:lnTo>
                  <a:pt x="33" y="1816"/>
                </a:lnTo>
                <a:lnTo>
                  <a:pt x="24" y="1881"/>
                </a:lnTo>
                <a:lnTo>
                  <a:pt x="18" y="1952"/>
                </a:lnTo>
                <a:lnTo>
                  <a:pt x="11" y="2028"/>
                </a:lnTo>
                <a:lnTo>
                  <a:pt x="5" y="2109"/>
                </a:lnTo>
                <a:lnTo>
                  <a:pt x="2" y="2195"/>
                </a:lnTo>
                <a:lnTo>
                  <a:pt x="0" y="2286"/>
                </a:lnTo>
                <a:lnTo>
                  <a:pt x="1" y="2379"/>
                </a:lnTo>
                <a:lnTo>
                  <a:pt x="3" y="2477"/>
                </a:lnTo>
                <a:lnTo>
                  <a:pt x="6" y="2528"/>
                </a:lnTo>
                <a:lnTo>
                  <a:pt x="9" y="2579"/>
                </a:lnTo>
                <a:lnTo>
                  <a:pt x="13" y="2631"/>
                </a:lnTo>
                <a:lnTo>
                  <a:pt x="18" y="2684"/>
                </a:lnTo>
                <a:lnTo>
                  <a:pt x="23" y="2737"/>
                </a:lnTo>
                <a:lnTo>
                  <a:pt x="30" y="2792"/>
                </a:lnTo>
                <a:lnTo>
                  <a:pt x="38" y="2847"/>
                </a:lnTo>
                <a:lnTo>
                  <a:pt x="45" y="2902"/>
                </a:lnTo>
                <a:lnTo>
                  <a:pt x="54" y="2958"/>
                </a:lnTo>
                <a:lnTo>
                  <a:pt x="65" y="3015"/>
                </a:lnTo>
                <a:lnTo>
                  <a:pt x="77" y="3072"/>
                </a:lnTo>
                <a:lnTo>
                  <a:pt x="89" y="3130"/>
                </a:lnTo>
                <a:lnTo>
                  <a:pt x="102" y="3189"/>
                </a:lnTo>
                <a:lnTo>
                  <a:pt x="117" y="3247"/>
                </a:lnTo>
                <a:lnTo>
                  <a:pt x="134" y="3306"/>
                </a:lnTo>
                <a:lnTo>
                  <a:pt x="150" y="3366"/>
                </a:lnTo>
                <a:lnTo>
                  <a:pt x="169" y="3425"/>
                </a:lnTo>
                <a:lnTo>
                  <a:pt x="188" y="3486"/>
                </a:lnTo>
                <a:lnTo>
                  <a:pt x="209" y="3546"/>
                </a:lnTo>
                <a:lnTo>
                  <a:pt x="232" y="3607"/>
                </a:lnTo>
                <a:lnTo>
                  <a:pt x="256" y="3667"/>
                </a:lnTo>
                <a:lnTo>
                  <a:pt x="282" y="3729"/>
                </a:lnTo>
                <a:lnTo>
                  <a:pt x="309" y="3790"/>
                </a:lnTo>
                <a:lnTo>
                  <a:pt x="337" y="3852"/>
                </a:lnTo>
                <a:lnTo>
                  <a:pt x="367" y="3913"/>
                </a:lnTo>
                <a:lnTo>
                  <a:pt x="399" y="3974"/>
                </a:lnTo>
                <a:lnTo>
                  <a:pt x="431" y="4036"/>
                </a:lnTo>
                <a:lnTo>
                  <a:pt x="467" y="4097"/>
                </a:lnTo>
                <a:lnTo>
                  <a:pt x="504" y="4158"/>
                </a:lnTo>
                <a:lnTo>
                  <a:pt x="542" y="4218"/>
                </a:lnTo>
                <a:lnTo>
                  <a:pt x="571" y="4262"/>
                </a:lnTo>
                <a:lnTo>
                  <a:pt x="600" y="4304"/>
                </a:lnTo>
                <a:lnTo>
                  <a:pt x="629" y="4346"/>
                </a:lnTo>
                <a:lnTo>
                  <a:pt x="659" y="4385"/>
                </a:lnTo>
                <a:lnTo>
                  <a:pt x="689" y="4423"/>
                </a:lnTo>
                <a:lnTo>
                  <a:pt x="720" y="4459"/>
                </a:lnTo>
                <a:lnTo>
                  <a:pt x="750" y="4495"/>
                </a:lnTo>
                <a:lnTo>
                  <a:pt x="782" y="4529"/>
                </a:lnTo>
                <a:lnTo>
                  <a:pt x="814" y="4562"/>
                </a:lnTo>
                <a:lnTo>
                  <a:pt x="845" y="4593"/>
                </a:lnTo>
                <a:lnTo>
                  <a:pt x="878" y="4623"/>
                </a:lnTo>
                <a:lnTo>
                  <a:pt x="910" y="4652"/>
                </a:lnTo>
                <a:lnTo>
                  <a:pt x="942" y="4680"/>
                </a:lnTo>
                <a:lnTo>
                  <a:pt x="976" y="4707"/>
                </a:lnTo>
                <a:lnTo>
                  <a:pt x="1008" y="4732"/>
                </a:lnTo>
                <a:lnTo>
                  <a:pt x="1042" y="4756"/>
                </a:lnTo>
                <a:lnTo>
                  <a:pt x="1075" y="4779"/>
                </a:lnTo>
                <a:lnTo>
                  <a:pt x="1108" y="4801"/>
                </a:lnTo>
                <a:lnTo>
                  <a:pt x="1142" y="4822"/>
                </a:lnTo>
                <a:lnTo>
                  <a:pt x="1175" y="4842"/>
                </a:lnTo>
                <a:lnTo>
                  <a:pt x="1210" y="4860"/>
                </a:lnTo>
                <a:lnTo>
                  <a:pt x="1243" y="4878"/>
                </a:lnTo>
                <a:lnTo>
                  <a:pt x="1277" y="4894"/>
                </a:lnTo>
                <a:lnTo>
                  <a:pt x="1311" y="4910"/>
                </a:lnTo>
                <a:lnTo>
                  <a:pt x="1346" y="4924"/>
                </a:lnTo>
                <a:lnTo>
                  <a:pt x="1380" y="4938"/>
                </a:lnTo>
                <a:lnTo>
                  <a:pt x="1414" y="4950"/>
                </a:lnTo>
                <a:lnTo>
                  <a:pt x="1449" y="4961"/>
                </a:lnTo>
                <a:lnTo>
                  <a:pt x="1482" y="4972"/>
                </a:lnTo>
                <a:lnTo>
                  <a:pt x="1517" y="4981"/>
                </a:lnTo>
                <a:lnTo>
                  <a:pt x="1550" y="4990"/>
                </a:lnTo>
                <a:lnTo>
                  <a:pt x="1585" y="4998"/>
                </a:lnTo>
                <a:lnTo>
                  <a:pt x="1618" y="5006"/>
                </a:lnTo>
                <a:lnTo>
                  <a:pt x="1653" y="5011"/>
                </a:lnTo>
                <a:lnTo>
                  <a:pt x="1686" y="5017"/>
                </a:lnTo>
                <a:lnTo>
                  <a:pt x="1720" y="5022"/>
                </a:lnTo>
                <a:lnTo>
                  <a:pt x="1753" y="5026"/>
                </a:lnTo>
                <a:lnTo>
                  <a:pt x="1787" y="5029"/>
                </a:lnTo>
                <a:lnTo>
                  <a:pt x="1820" y="5032"/>
                </a:lnTo>
                <a:lnTo>
                  <a:pt x="1852" y="5033"/>
                </a:lnTo>
                <a:lnTo>
                  <a:pt x="1886" y="5034"/>
                </a:lnTo>
                <a:lnTo>
                  <a:pt x="1918" y="5034"/>
                </a:lnTo>
                <a:lnTo>
                  <a:pt x="1983" y="5033"/>
                </a:lnTo>
                <a:lnTo>
                  <a:pt x="2047" y="5028"/>
                </a:lnTo>
                <a:lnTo>
                  <a:pt x="2108" y="5022"/>
                </a:lnTo>
                <a:lnTo>
                  <a:pt x="2169" y="5013"/>
                </a:lnTo>
                <a:lnTo>
                  <a:pt x="2228" y="5001"/>
                </a:lnTo>
                <a:lnTo>
                  <a:pt x="2286" y="4989"/>
                </a:lnTo>
                <a:lnTo>
                  <a:pt x="2343" y="4975"/>
                </a:lnTo>
                <a:lnTo>
                  <a:pt x="2397" y="4958"/>
                </a:lnTo>
                <a:lnTo>
                  <a:pt x="2449" y="4940"/>
                </a:lnTo>
                <a:lnTo>
                  <a:pt x="2501" y="4921"/>
                </a:lnTo>
                <a:lnTo>
                  <a:pt x="2549" y="4901"/>
                </a:lnTo>
                <a:lnTo>
                  <a:pt x="2648" y="4908"/>
                </a:lnTo>
                <a:lnTo>
                  <a:pt x="2744" y="4912"/>
                </a:lnTo>
                <a:lnTo>
                  <a:pt x="2839" y="4914"/>
                </a:lnTo>
                <a:lnTo>
                  <a:pt x="2930" y="4914"/>
                </a:lnTo>
                <a:lnTo>
                  <a:pt x="3018" y="4911"/>
                </a:lnTo>
                <a:lnTo>
                  <a:pt x="3104" y="4907"/>
                </a:lnTo>
                <a:lnTo>
                  <a:pt x="3188" y="4900"/>
                </a:lnTo>
                <a:lnTo>
                  <a:pt x="3268" y="4892"/>
                </a:lnTo>
                <a:lnTo>
                  <a:pt x="3346" y="4882"/>
                </a:lnTo>
                <a:lnTo>
                  <a:pt x="3421" y="4871"/>
                </a:lnTo>
                <a:lnTo>
                  <a:pt x="3493" y="4859"/>
                </a:lnTo>
                <a:lnTo>
                  <a:pt x="3563" y="4845"/>
                </a:lnTo>
                <a:lnTo>
                  <a:pt x="3628" y="4831"/>
                </a:lnTo>
                <a:lnTo>
                  <a:pt x="3692" y="4815"/>
                </a:lnTo>
                <a:lnTo>
                  <a:pt x="3752" y="4800"/>
                </a:lnTo>
                <a:lnTo>
                  <a:pt x="3809" y="4784"/>
                </a:lnTo>
                <a:lnTo>
                  <a:pt x="3864" y="4767"/>
                </a:lnTo>
                <a:lnTo>
                  <a:pt x="3914" y="4750"/>
                </a:lnTo>
                <a:lnTo>
                  <a:pt x="3962" y="4734"/>
                </a:lnTo>
                <a:lnTo>
                  <a:pt x="4005" y="4717"/>
                </a:lnTo>
                <a:lnTo>
                  <a:pt x="4047" y="4701"/>
                </a:lnTo>
                <a:lnTo>
                  <a:pt x="4085" y="4686"/>
                </a:lnTo>
                <a:lnTo>
                  <a:pt x="4149" y="4658"/>
                </a:lnTo>
                <a:lnTo>
                  <a:pt x="4201" y="4633"/>
                </a:lnTo>
                <a:lnTo>
                  <a:pt x="4237" y="4613"/>
                </a:lnTo>
                <a:lnTo>
                  <a:pt x="4268" y="4597"/>
                </a:lnTo>
                <a:lnTo>
                  <a:pt x="4222" y="4612"/>
                </a:lnTo>
                <a:lnTo>
                  <a:pt x="4174" y="4626"/>
                </a:lnTo>
                <a:lnTo>
                  <a:pt x="4125" y="4638"/>
                </a:lnTo>
                <a:lnTo>
                  <a:pt x="4073" y="4648"/>
                </a:lnTo>
                <a:lnTo>
                  <a:pt x="4022" y="4657"/>
                </a:lnTo>
                <a:lnTo>
                  <a:pt x="3969" y="4663"/>
                </a:lnTo>
                <a:lnTo>
                  <a:pt x="3915" y="4670"/>
                </a:lnTo>
                <a:lnTo>
                  <a:pt x="3860" y="4675"/>
                </a:lnTo>
                <a:lnTo>
                  <a:pt x="3806" y="4677"/>
                </a:lnTo>
                <a:lnTo>
                  <a:pt x="3751" y="4679"/>
                </a:lnTo>
                <a:lnTo>
                  <a:pt x="3695" y="4680"/>
                </a:lnTo>
                <a:lnTo>
                  <a:pt x="3641" y="4680"/>
                </a:lnTo>
                <a:lnTo>
                  <a:pt x="3586" y="4679"/>
                </a:lnTo>
                <a:lnTo>
                  <a:pt x="3531" y="4678"/>
                </a:lnTo>
                <a:lnTo>
                  <a:pt x="3478" y="4676"/>
                </a:lnTo>
                <a:lnTo>
                  <a:pt x="3425" y="4672"/>
                </a:lnTo>
                <a:lnTo>
                  <a:pt x="3323" y="4663"/>
                </a:lnTo>
                <a:lnTo>
                  <a:pt x="3226" y="4655"/>
                </a:lnTo>
                <a:lnTo>
                  <a:pt x="3136" y="4643"/>
                </a:lnTo>
                <a:lnTo>
                  <a:pt x="3055" y="4632"/>
                </a:lnTo>
                <a:lnTo>
                  <a:pt x="2985" y="4621"/>
                </a:lnTo>
                <a:lnTo>
                  <a:pt x="2924" y="4611"/>
                </a:lnTo>
                <a:lnTo>
                  <a:pt x="2846" y="4597"/>
                </a:lnTo>
                <a:close/>
                <a:moveTo>
                  <a:pt x="456" y="0"/>
                </a:moveTo>
                <a:lnTo>
                  <a:pt x="456" y="0"/>
                </a:lnTo>
                <a:lnTo>
                  <a:pt x="441" y="65"/>
                </a:lnTo>
                <a:lnTo>
                  <a:pt x="428" y="130"/>
                </a:lnTo>
                <a:lnTo>
                  <a:pt x="415" y="193"/>
                </a:lnTo>
                <a:lnTo>
                  <a:pt x="402" y="256"/>
                </a:lnTo>
                <a:lnTo>
                  <a:pt x="391" y="318"/>
                </a:lnTo>
                <a:lnTo>
                  <a:pt x="381" y="379"/>
                </a:lnTo>
                <a:lnTo>
                  <a:pt x="371" y="441"/>
                </a:lnTo>
                <a:lnTo>
                  <a:pt x="362" y="501"/>
                </a:lnTo>
                <a:lnTo>
                  <a:pt x="354" y="561"/>
                </a:lnTo>
                <a:lnTo>
                  <a:pt x="348" y="620"/>
                </a:lnTo>
                <a:lnTo>
                  <a:pt x="341" y="678"/>
                </a:lnTo>
                <a:lnTo>
                  <a:pt x="335" y="736"/>
                </a:lnTo>
                <a:lnTo>
                  <a:pt x="331" y="794"/>
                </a:lnTo>
                <a:lnTo>
                  <a:pt x="326" y="851"/>
                </a:lnTo>
                <a:lnTo>
                  <a:pt x="323" y="907"/>
                </a:lnTo>
                <a:lnTo>
                  <a:pt x="321" y="963"/>
                </a:lnTo>
                <a:lnTo>
                  <a:pt x="319" y="1019"/>
                </a:lnTo>
                <a:lnTo>
                  <a:pt x="318" y="1073"/>
                </a:lnTo>
                <a:lnTo>
                  <a:pt x="318" y="1127"/>
                </a:lnTo>
                <a:lnTo>
                  <a:pt x="318" y="1180"/>
                </a:lnTo>
                <a:lnTo>
                  <a:pt x="319" y="1234"/>
                </a:lnTo>
                <a:lnTo>
                  <a:pt x="320" y="1286"/>
                </a:lnTo>
                <a:lnTo>
                  <a:pt x="322" y="1338"/>
                </a:lnTo>
                <a:lnTo>
                  <a:pt x="325" y="1389"/>
                </a:lnTo>
                <a:lnTo>
                  <a:pt x="329" y="1439"/>
                </a:lnTo>
                <a:lnTo>
                  <a:pt x="333" y="1489"/>
                </a:lnTo>
                <a:lnTo>
                  <a:pt x="339" y="1539"/>
                </a:lnTo>
                <a:lnTo>
                  <a:pt x="344" y="1588"/>
                </a:lnTo>
                <a:lnTo>
                  <a:pt x="350" y="1636"/>
                </a:lnTo>
                <a:lnTo>
                  <a:pt x="357" y="1684"/>
                </a:lnTo>
                <a:lnTo>
                  <a:pt x="364" y="1732"/>
                </a:lnTo>
                <a:lnTo>
                  <a:pt x="372" y="1779"/>
                </a:lnTo>
                <a:lnTo>
                  <a:pt x="381" y="1742"/>
                </a:lnTo>
                <a:lnTo>
                  <a:pt x="390" y="1708"/>
                </a:lnTo>
                <a:lnTo>
                  <a:pt x="400" y="1673"/>
                </a:lnTo>
                <a:lnTo>
                  <a:pt x="410" y="1641"/>
                </a:lnTo>
                <a:lnTo>
                  <a:pt x="431" y="1580"/>
                </a:lnTo>
                <a:lnTo>
                  <a:pt x="453" y="1523"/>
                </a:lnTo>
                <a:lnTo>
                  <a:pt x="475" y="1471"/>
                </a:lnTo>
                <a:lnTo>
                  <a:pt x="497" y="1425"/>
                </a:lnTo>
                <a:lnTo>
                  <a:pt x="519" y="1382"/>
                </a:lnTo>
                <a:lnTo>
                  <a:pt x="540" y="1344"/>
                </a:lnTo>
                <a:lnTo>
                  <a:pt x="560" y="1312"/>
                </a:lnTo>
                <a:lnTo>
                  <a:pt x="579" y="1283"/>
                </a:lnTo>
                <a:lnTo>
                  <a:pt x="595" y="1259"/>
                </a:lnTo>
                <a:lnTo>
                  <a:pt x="610" y="1240"/>
                </a:lnTo>
                <a:lnTo>
                  <a:pt x="630" y="1215"/>
                </a:lnTo>
                <a:lnTo>
                  <a:pt x="638" y="1206"/>
                </a:lnTo>
                <a:lnTo>
                  <a:pt x="622" y="1249"/>
                </a:lnTo>
                <a:lnTo>
                  <a:pt x="608" y="1293"/>
                </a:lnTo>
                <a:lnTo>
                  <a:pt x="595" y="1338"/>
                </a:lnTo>
                <a:lnTo>
                  <a:pt x="583" y="1381"/>
                </a:lnTo>
                <a:lnTo>
                  <a:pt x="572" y="1425"/>
                </a:lnTo>
                <a:lnTo>
                  <a:pt x="562" y="1468"/>
                </a:lnTo>
                <a:lnTo>
                  <a:pt x="554" y="1511"/>
                </a:lnTo>
                <a:lnTo>
                  <a:pt x="546" y="1555"/>
                </a:lnTo>
                <a:lnTo>
                  <a:pt x="538" y="1598"/>
                </a:lnTo>
                <a:lnTo>
                  <a:pt x="533" y="1641"/>
                </a:lnTo>
                <a:lnTo>
                  <a:pt x="527" y="1683"/>
                </a:lnTo>
                <a:lnTo>
                  <a:pt x="523" y="1725"/>
                </a:lnTo>
                <a:lnTo>
                  <a:pt x="519" y="1766"/>
                </a:lnTo>
                <a:lnTo>
                  <a:pt x="516" y="1807"/>
                </a:lnTo>
                <a:lnTo>
                  <a:pt x="513" y="1885"/>
                </a:lnTo>
                <a:lnTo>
                  <a:pt x="511" y="1961"/>
                </a:lnTo>
                <a:lnTo>
                  <a:pt x="511" y="2033"/>
                </a:lnTo>
                <a:lnTo>
                  <a:pt x="513" y="2102"/>
                </a:lnTo>
                <a:lnTo>
                  <a:pt x="516" y="2164"/>
                </a:lnTo>
                <a:lnTo>
                  <a:pt x="521" y="2222"/>
                </a:lnTo>
                <a:lnTo>
                  <a:pt x="525" y="2274"/>
                </a:lnTo>
                <a:lnTo>
                  <a:pt x="530" y="2320"/>
                </a:lnTo>
                <a:lnTo>
                  <a:pt x="535" y="2359"/>
                </a:lnTo>
                <a:lnTo>
                  <a:pt x="553" y="2406"/>
                </a:lnTo>
                <a:lnTo>
                  <a:pt x="572" y="2453"/>
                </a:lnTo>
                <a:lnTo>
                  <a:pt x="592" y="2499"/>
                </a:lnTo>
                <a:lnTo>
                  <a:pt x="613" y="2543"/>
                </a:lnTo>
                <a:lnTo>
                  <a:pt x="633" y="2588"/>
                </a:lnTo>
                <a:lnTo>
                  <a:pt x="656" y="2631"/>
                </a:lnTo>
                <a:lnTo>
                  <a:pt x="678" y="2675"/>
                </a:lnTo>
                <a:lnTo>
                  <a:pt x="700" y="2717"/>
                </a:lnTo>
                <a:lnTo>
                  <a:pt x="724" y="2760"/>
                </a:lnTo>
                <a:lnTo>
                  <a:pt x="747" y="2801"/>
                </a:lnTo>
                <a:lnTo>
                  <a:pt x="772" y="2841"/>
                </a:lnTo>
                <a:lnTo>
                  <a:pt x="796" y="2881"/>
                </a:lnTo>
                <a:lnTo>
                  <a:pt x="822" y="2920"/>
                </a:lnTo>
                <a:lnTo>
                  <a:pt x="847" y="2959"/>
                </a:lnTo>
                <a:lnTo>
                  <a:pt x="873" y="2997"/>
                </a:lnTo>
                <a:lnTo>
                  <a:pt x="900" y="3034"/>
                </a:lnTo>
                <a:lnTo>
                  <a:pt x="901" y="2968"/>
                </a:lnTo>
                <a:lnTo>
                  <a:pt x="903" y="2905"/>
                </a:lnTo>
                <a:lnTo>
                  <a:pt x="907" y="2842"/>
                </a:lnTo>
                <a:lnTo>
                  <a:pt x="912" y="2782"/>
                </a:lnTo>
                <a:lnTo>
                  <a:pt x="918" y="2723"/>
                </a:lnTo>
                <a:lnTo>
                  <a:pt x="926" y="2666"/>
                </a:lnTo>
                <a:lnTo>
                  <a:pt x="933" y="2611"/>
                </a:lnTo>
                <a:lnTo>
                  <a:pt x="942" y="2559"/>
                </a:lnTo>
                <a:lnTo>
                  <a:pt x="953" y="2508"/>
                </a:lnTo>
                <a:lnTo>
                  <a:pt x="963" y="2458"/>
                </a:lnTo>
                <a:lnTo>
                  <a:pt x="975" y="2412"/>
                </a:lnTo>
                <a:lnTo>
                  <a:pt x="987" y="2366"/>
                </a:lnTo>
                <a:lnTo>
                  <a:pt x="999" y="2323"/>
                </a:lnTo>
                <a:lnTo>
                  <a:pt x="1011" y="2282"/>
                </a:lnTo>
                <a:lnTo>
                  <a:pt x="1025" y="2243"/>
                </a:lnTo>
                <a:lnTo>
                  <a:pt x="1038" y="2206"/>
                </a:lnTo>
                <a:lnTo>
                  <a:pt x="1050" y="2171"/>
                </a:lnTo>
                <a:lnTo>
                  <a:pt x="1064" y="2138"/>
                </a:lnTo>
                <a:lnTo>
                  <a:pt x="1088" y="2079"/>
                </a:lnTo>
                <a:lnTo>
                  <a:pt x="1112" y="2028"/>
                </a:lnTo>
                <a:lnTo>
                  <a:pt x="1133" y="1987"/>
                </a:lnTo>
                <a:lnTo>
                  <a:pt x="1151" y="1954"/>
                </a:lnTo>
                <a:lnTo>
                  <a:pt x="1164" y="1930"/>
                </a:lnTo>
                <a:lnTo>
                  <a:pt x="1175" y="1911"/>
                </a:lnTo>
                <a:lnTo>
                  <a:pt x="1163" y="1974"/>
                </a:lnTo>
                <a:lnTo>
                  <a:pt x="1152" y="2037"/>
                </a:lnTo>
                <a:lnTo>
                  <a:pt x="1143" y="2099"/>
                </a:lnTo>
                <a:lnTo>
                  <a:pt x="1136" y="2163"/>
                </a:lnTo>
                <a:lnTo>
                  <a:pt x="1130" y="2225"/>
                </a:lnTo>
                <a:lnTo>
                  <a:pt x="1126" y="2287"/>
                </a:lnTo>
                <a:lnTo>
                  <a:pt x="1123" y="2348"/>
                </a:lnTo>
                <a:lnTo>
                  <a:pt x="1122" y="2409"/>
                </a:lnTo>
                <a:lnTo>
                  <a:pt x="1121" y="2470"/>
                </a:lnTo>
                <a:lnTo>
                  <a:pt x="1122" y="2530"/>
                </a:lnTo>
                <a:lnTo>
                  <a:pt x="1124" y="2588"/>
                </a:lnTo>
                <a:lnTo>
                  <a:pt x="1127" y="2646"/>
                </a:lnTo>
                <a:lnTo>
                  <a:pt x="1131" y="2703"/>
                </a:lnTo>
                <a:lnTo>
                  <a:pt x="1136" y="2758"/>
                </a:lnTo>
                <a:lnTo>
                  <a:pt x="1142" y="2813"/>
                </a:lnTo>
                <a:lnTo>
                  <a:pt x="1147" y="2866"/>
                </a:lnTo>
                <a:lnTo>
                  <a:pt x="1154" y="2917"/>
                </a:lnTo>
                <a:lnTo>
                  <a:pt x="1162" y="2967"/>
                </a:lnTo>
                <a:lnTo>
                  <a:pt x="1178" y="3063"/>
                </a:lnTo>
                <a:lnTo>
                  <a:pt x="1194" y="3151"/>
                </a:lnTo>
                <a:lnTo>
                  <a:pt x="1211" y="3230"/>
                </a:lnTo>
                <a:lnTo>
                  <a:pt x="1229" y="3302"/>
                </a:lnTo>
                <a:lnTo>
                  <a:pt x="1245" y="3364"/>
                </a:lnTo>
                <a:lnTo>
                  <a:pt x="1259" y="3415"/>
                </a:lnTo>
                <a:lnTo>
                  <a:pt x="1270" y="3456"/>
                </a:lnTo>
                <a:lnTo>
                  <a:pt x="1338" y="3518"/>
                </a:lnTo>
                <a:lnTo>
                  <a:pt x="1406" y="3578"/>
                </a:lnTo>
                <a:lnTo>
                  <a:pt x="1474" y="3635"/>
                </a:lnTo>
                <a:lnTo>
                  <a:pt x="1543" y="3690"/>
                </a:lnTo>
                <a:lnTo>
                  <a:pt x="1613" y="3742"/>
                </a:lnTo>
                <a:lnTo>
                  <a:pt x="1683" y="3792"/>
                </a:lnTo>
                <a:lnTo>
                  <a:pt x="1752" y="3839"/>
                </a:lnTo>
                <a:lnTo>
                  <a:pt x="1822" y="3885"/>
                </a:lnTo>
                <a:lnTo>
                  <a:pt x="1807" y="3807"/>
                </a:lnTo>
                <a:lnTo>
                  <a:pt x="1793" y="3730"/>
                </a:lnTo>
                <a:lnTo>
                  <a:pt x="1782" y="3655"/>
                </a:lnTo>
                <a:lnTo>
                  <a:pt x="1773" y="3582"/>
                </a:lnTo>
                <a:lnTo>
                  <a:pt x="1765" y="3510"/>
                </a:lnTo>
                <a:lnTo>
                  <a:pt x="1761" y="3441"/>
                </a:lnTo>
                <a:lnTo>
                  <a:pt x="1758" y="3374"/>
                </a:lnTo>
                <a:lnTo>
                  <a:pt x="1755" y="3309"/>
                </a:lnTo>
                <a:lnTo>
                  <a:pt x="1755" y="3246"/>
                </a:lnTo>
                <a:lnTo>
                  <a:pt x="1757" y="3186"/>
                </a:lnTo>
                <a:lnTo>
                  <a:pt x="1759" y="3127"/>
                </a:lnTo>
                <a:lnTo>
                  <a:pt x="1762" y="3070"/>
                </a:lnTo>
                <a:lnTo>
                  <a:pt x="1767" y="3016"/>
                </a:lnTo>
                <a:lnTo>
                  <a:pt x="1772" y="2964"/>
                </a:lnTo>
                <a:lnTo>
                  <a:pt x="1779" y="2915"/>
                </a:lnTo>
                <a:lnTo>
                  <a:pt x="1786" y="2868"/>
                </a:lnTo>
                <a:lnTo>
                  <a:pt x="1793" y="2823"/>
                </a:lnTo>
                <a:lnTo>
                  <a:pt x="1801" y="2781"/>
                </a:lnTo>
                <a:lnTo>
                  <a:pt x="1809" y="2742"/>
                </a:lnTo>
                <a:lnTo>
                  <a:pt x="1818" y="2705"/>
                </a:lnTo>
                <a:lnTo>
                  <a:pt x="1835" y="2639"/>
                </a:lnTo>
                <a:lnTo>
                  <a:pt x="1850" y="2584"/>
                </a:lnTo>
                <a:lnTo>
                  <a:pt x="1864" y="2542"/>
                </a:lnTo>
                <a:lnTo>
                  <a:pt x="1875" y="2511"/>
                </a:lnTo>
                <a:lnTo>
                  <a:pt x="1885" y="2485"/>
                </a:lnTo>
                <a:lnTo>
                  <a:pt x="1884" y="2552"/>
                </a:lnTo>
                <a:lnTo>
                  <a:pt x="1884" y="2620"/>
                </a:lnTo>
                <a:lnTo>
                  <a:pt x="1886" y="2686"/>
                </a:lnTo>
                <a:lnTo>
                  <a:pt x="1889" y="2753"/>
                </a:lnTo>
                <a:lnTo>
                  <a:pt x="1894" y="2819"/>
                </a:lnTo>
                <a:lnTo>
                  <a:pt x="1900" y="2883"/>
                </a:lnTo>
                <a:lnTo>
                  <a:pt x="1908" y="2948"/>
                </a:lnTo>
                <a:lnTo>
                  <a:pt x="1917" y="3012"/>
                </a:lnTo>
                <a:lnTo>
                  <a:pt x="1928" y="3075"/>
                </a:lnTo>
                <a:lnTo>
                  <a:pt x="1939" y="3137"/>
                </a:lnTo>
                <a:lnTo>
                  <a:pt x="1952" y="3198"/>
                </a:lnTo>
                <a:lnTo>
                  <a:pt x="1965" y="3258"/>
                </a:lnTo>
                <a:lnTo>
                  <a:pt x="1979" y="3317"/>
                </a:lnTo>
                <a:lnTo>
                  <a:pt x="1993" y="3375"/>
                </a:lnTo>
                <a:lnTo>
                  <a:pt x="2009" y="3432"/>
                </a:lnTo>
                <a:lnTo>
                  <a:pt x="2024" y="3487"/>
                </a:lnTo>
                <a:lnTo>
                  <a:pt x="2041" y="3541"/>
                </a:lnTo>
                <a:lnTo>
                  <a:pt x="2057" y="3594"/>
                </a:lnTo>
                <a:lnTo>
                  <a:pt x="2073" y="3644"/>
                </a:lnTo>
                <a:lnTo>
                  <a:pt x="2091" y="3694"/>
                </a:lnTo>
                <a:lnTo>
                  <a:pt x="2125" y="3787"/>
                </a:lnTo>
                <a:lnTo>
                  <a:pt x="2158" y="3873"/>
                </a:lnTo>
                <a:lnTo>
                  <a:pt x="2190" y="3951"/>
                </a:lnTo>
                <a:lnTo>
                  <a:pt x="2221" y="4021"/>
                </a:lnTo>
                <a:lnTo>
                  <a:pt x="2248" y="4081"/>
                </a:lnTo>
                <a:lnTo>
                  <a:pt x="2272" y="4131"/>
                </a:lnTo>
                <a:lnTo>
                  <a:pt x="2354" y="4169"/>
                </a:lnTo>
                <a:lnTo>
                  <a:pt x="2435" y="4204"/>
                </a:lnTo>
                <a:lnTo>
                  <a:pt x="2512" y="4235"/>
                </a:lnTo>
                <a:lnTo>
                  <a:pt x="2586" y="4264"/>
                </a:lnTo>
                <a:lnTo>
                  <a:pt x="2656" y="4290"/>
                </a:lnTo>
                <a:lnTo>
                  <a:pt x="2721" y="4312"/>
                </a:lnTo>
                <a:lnTo>
                  <a:pt x="2783" y="4332"/>
                </a:lnTo>
                <a:lnTo>
                  <a:pt x="2839" y="4350"/>
                </a:lnTo>
                <a:lnTo>
                  <a:pt x="2890" y="4365"/>
                </a:lnTo>
                <a:lnTo>
                  <a:pt x="2936" y="4378"/>
                </a:lnTo>
                <a:lnTo>
                  <a:pt x="3008" y="4397"/>
                </a:lnTo>
                <a:lnTo>
                  <a:pt x="3054" y="4407"/>
                </a:lnTo>
                <a:lnTo>
                  <a:pt x="3069" y="4410"/>
                </a:lnTo>
                <a:lnTo>
                  <a:pt x="3075" y="4391"/>
                </a:lnTo>
                <a:lnTo>
                  <a:pt x="3091" y="4339"/>
                </a:lnTo>
                <a:lnTo>
                  <a:pt x="3101" y="4300"/>
                </a:lnTo>
                <a:lnTo>
                  <a:pt x="3112" y="4253"/>
                </a:lnTo>
                <a:lnTo>
                  <a:pt x="3123" y="4200"/>
                </a:lnTo>
                <a:lnTo>
                  <a:pt x="3134" y="4139"/>
                </a:lnTo>
                <a:lnTo>
                  <a:pt x="3144" y="4073"/>
                </a:lnTo>
                <a:lnTo>
                  <a:pt x="3154" y="4001"/>
                </a:lnTo>
                <a:lnTo>
                  <a:pt x="3162" y="3923"/>
                </a:lnTo>
                <a:lnTo>
                  <a:pt x="3165" y="3882"/>
                </a:lnTo>
                <a:lnTo>
                  <a:pt x="3168" y="3839"/>
                </a:lnTo>
                <a:lnTo>
                  <a:pt x="3170" y="3796"/>
                </a:lnTo>
                <a:lnTo>
                  <a:pt x="3171" y="3751"/>
                </a:lnTo>
                <a:lnTo>
                  <a:pt x="3171" y="3705"/>
                </a:lnTo>
                <a:lnTo>
                  <a:pt x="3171" y="3659"/>
                </a:lnTo>
                <a:lnTo>
                  <a:pt x="3170" y="3611"/>
                </a:lnTo>
                <a:lnTo>
                  <a:pt x="3168" y="3562"/>
                </a:lnTo>
                <a:lnTo>
                  <a:pt x="3164" y="3512"/>
                </a:lnTo>
                <a:lnTo>
                  <a:pt x="3160" y="3461"/>
                </a:lnTo>
                <a:lnTo>
                  <a:pt x="3154" y="3410"/>
                </a:lnTo>
                <a:lnTo>
                  <a:pt x="3148" y="3359"/>
                </a:lnTo>
                <a:lnTo>
                  <a:pt x="3140" y="3305"/>
                </a:lnTo>
                <a:lnTo>
                  <a:pt x="3131" y="3251"/>
                </a:lnTo>
                <a:lnTo>
                  <a:pt x="3121" y="3198"/>
                </a:lnTo>
                <a:lnTo>
                  <a:pt x="3109" y="3143"/>
                </a:lnTo>
                <a:lnTo>
                  <a:pt x="3095" y="3087"/>
                </a:lnTo>
                <a:lnTo>
                  <a:pt x="3080" y="3032"/>
                </a:lnTo>
                <a:lnTo>
                  <a:pt x="3063" y="2976"/>
                </a:lnTo>
                <a:lnTo>
                  <a:pt x="3045" y="2919"/>
                </a:lnTo>
                <a:lnTo>
                  <a:pt x="3025" y="2863"/>
                </a:lnTo>
                <a:lnTo>
                  <a:pt x="3003" y="2805"/>
                </a:lnTo>
                <a:lnTo>
                  <a:pt x="2979" y="2748"/>
                </a:lnTo>
                <a:lnTo>
                  <a:pt x="2953" y="2692"/>
                </a:lnTo>
                <a:lnTo>
                  <a:pt x="2926" y="2634"/>
                </a:lnTo>
                <a:lnTo>
                  <a:pt x="2895" y="2576"/>
                </a:lnTo>
                <a:lnTo>
                  <a:pt x="2864" y="2519"/>
                </a:lnTo>
                <a:lnTo>
                  <a:pt x="2830" y="2461"/>
                </a:lnTo>
                <a:lnTo>
                  <a:pt x="2793" y="2403"/>
                </a:lnTo>
                <a:lnTo>
                  <a:pt x="2755" y="2346"/>
                </a:lnTo>
                <a:lnTo>
                  <a:pt x="2714" y="2288"/>
                </a:lnTo>
                <a:lnTo>
                  <a:pt x="2670" y="2231"/>
                </a:lnTo>
                <a:lnTo>
                  <a:pt x="2624" y="2174"/>
                </a:lnTo>
                <a:lnTo>
                  <a:pt x="2576" y="2117"/>
                </a:lnTo>
                <a:lnTo>
                  <a:pt x="2525" y="2061"/>
                </a:lnTo>
                <a:lnTo>
                  <a:pt x="2472" y="2006"/>
                </a:lnTo>
                <a:lnTo>
                  <a:pt x="2415" y="1950"/>
                </a:lnTo>
                <a:lnTo>
                  <a:pt x="2356" y="1895"/>
                </a:lnTo>
                <a:lnTo>
                  <a:pt x="2293" y="1842"/>
                </a:lnTo>
                <a:lnTo>
                  <a:pt x="2228" y="1788"/>
                </a:lnTo>
                <a:lnTo>
                  <a:pt x="2160" y="1735"/>
                </a:lnTo>
                <a:lnTo>
                  <a:pt x="2089" y="1682"/>
                </a:lnTo>
                <a:lnTo>
                  <a:pt x="1983" y="1605"/>
                </a:lnTo>
                <a:lnTo>
                  <a:pt x="1881" y="1528"/>
                </a:lnTo>
                <a:lnTo>
                  <a:pt x="1783" y="1451"/>
                </a:lnTo>
                <a:lnTo>
                  <a:pt x="1688" y="1374"/>
                </a:lnTo>
                <a:lnTo>
                  <a:pt x="1598" y="1297"/>
                </a:lnTo>
                <a:lnTo>
                  <a:pt x="1511" y="1222"/>
                </a:lnTo>
                <a:lnTo>
                  <a:pt x="1429" y="1147"/>
                </a:lnTo>
                <a:lnTo>
                  <a:pt x="1349" y="1073"/>
                </a:lnTo>
                <a:lnTo>
                  <a:pt x="1274" y="1000"/>
                </a:lnTo>
                <a:lnTo>
                  <a:pt x="1201" y="928"/>
                </a:lnTo>
                <a:lnTo>
                  <a:pt x="1132" y="858"/>
                </a:lnTo>
                <a:lnTo>
                  <a:pt x="1067" y="789"/>
                </a:lnTo>
                <a:lnTo>
                  <a:pt x="1006" y="722"/>
                </a:lnTo>
                <a:lnTo>
                  <a:pt x="948" y="657"/>
                </a:lnTo>
                <a:lnTo>
                  <a:pt x="893" y="594"/>
                </a:lnTo>
                <a:lnTo>
                  <a:pt x="842" y="533"/>
                </a:lnTo>
                <a:lnTo>
                  <a:pt x="794" y="475"/>
                </a:lnTo>
                <a:lnTo>
                  <a:pt x="749" y="420"/>
                </a:lnTo>
                <a:lnTo>
                  <a:pt x="708" y="366"/>
                </a:lnTo>
                <a:lnTo>
                  <a:pt x="670" y="316"/>
                </a:lnTo>
                <a:lnTo>
                  <a:pt x="634" y="269"/>
                </a:lnTo>
                <a:lnTo>
                  <a:pt x="603" y="225"/>
                </a:lnTo>
                <a:lnTo>
                  <a:pt x="550" y="147"/>
                </a:lnTo>
                <a:lnTo>
                  <a:pt x="508" y="85"/>
                </a:lnTo>
                <a:lnTo>
                  <a:pt x="479" y="39"/>
                </a:lnTo>
                <a:lnTo>
                  <a:pt x="456" y="0"/>
                </a:lnTo>
                <a:close/>
              </a:path>
            </a:pathLst>
          </a:custGeom>
          <a:solidFill>
            <a:srgbClr val="FFBF53"/>
          </a:solidFill>
          <a:ln w="19050" cap="flat" cmpd="sng" algn="ctr">
            <a:gradFill flip="none" rotWithShape="1">
              <a:gsLst>
                <a:gs pos="0">
                  <a:sysClr val="window" lastClr="FFFFFF"/>
                </a:gs>
                <a:gs pos="100000">
                  <a:sysClr val="window" lastClr="FFFFFF">
                    <a:lumMod val="85000"/>
                  </a:sysClr>
                </a:gs>
              </a:gsLst>
              <a:lin ang="2700000" scaled="1"/>
              <a:tileRect/>
            </a:gradFill>
            <a:prstDash val="solid"/>
          </a:ln>
          <a:effectLst>
            <a:outerShdw blurRad="304800" dist="152400" dir="2700000" algn="tl" rotWithShape="0">
              <a:prstClr val="black">
                <a:alpha val="25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微软雅黑"/>
              <a:cs typeface="+mn-cs"/>
            </a:endParaRPr>
          </a:p>
        </p:txBody>
      </p:sp>
      <p:sp>
        <p:nvSpPr>
          <p:cNvPr id="10" name="MH_Other_3">
            <a:extLst>
              <a:ext uri="{FF2B5EF4-FFF2-40B4-BE49-F238E27FC236}">
                <a16:creationId xmlns:a16="http://schemas.microsoft.com/office/drawing/2014/main" id="{8159C7F1-2E3C-AB50-9BD6-B0D855B61ADC}"/>
              </a:ext>
            </a:extLst>
          </p:cNvPr>
          <p:cNvSpPr>
            <a:spLocks/>
          </p:cNvSpPr>
          <p:nvPr userDrawn="1">
            <p:custDataLst>
              <p:tags r:id="rId3"/>
            </p:custDataLst>
          </p:nvPr>
        </p:nvSpPr>
        <p:spPr bwMode="auto">
          <a:xfrm>
            <a:off x="5346922" y="4666650"/>
            <a:ext cx="782638" cy="923925"/>
          </a:xfrm>
          <a:custGeom>
            <a:avLst/>
            <a:gdLst>
              <a:gd name="T0" fmla="*/ 894085 w 4268"/>
              <a:gd name="T1" fmla="*/ 1679836 h 5034"/>
              <a:gd name="T2" fmla="*/ 695736 w 4268"/>
              <a:gd name="T3" fmla="*/ 1585986 h 5034"/>
              <a:gd name="T4" fmla="*/ 499280 w 4268"/>
              <a:gd name="T5" fmla="*/ 1455429 h 5034"/>
              <a:gd name="T6" fmla="*/ 311151 w 4268"/>
              <a:gd name="T7" fmla="*/ 1274163 h 5034"/>
              <a:gd name="T8" fmla="*/ 154818 w 4268"/>
              <a:gd name="T9" fmla="*/ 1035375 h 5034"/>
              <a:gd name="T10" fmla="*/ 85169 w 4268"/>
              <a:gd name="T11" fmla="*/ 858272 h 5034"/>
              <a:gd name="T12" fmla="*/ 47316 w 4268"/>
              <a:gd name="T13" fmla="*/ 693656 h 5034"/>
              <a:gd name="T14" fmla="*/ 27633 w 4268"/>
              <a:gd name="T15" fmla="*/ 597914 h 5034"/>
              <a:gd name="T16" fmla="*/ 757 w 4268"/>
              <a:gd name="T17" fmla="*/ 830647 h 5034"/>
              <a:gd name="T18" fmla="*/ 11356 w 4268"/>
              <a:gd name="T19" fmla="*/ 1056567 h 5034"/>
              <a:gd name="T20" fmla="*/ 50723 w 4268"/>
              <a:gd name="T21" fmla="*/ 1251079 h 5034"/>
              <a:gd name="T22" fmla="*/ 127564 w 4268"/>
              <a:gd name="T23" fmla="*/ 1457700 h 5034"/>
              <a:gd name="T24" fmla="*/ 227117 w 4268"/>
              <a:gd name="T25" fmla="*/ 1628749 h 5034"/>
              <a:gd name="T26" fmla="*/ 332348 w 4268"/>
              <a:gd name="T27" fmla="*/ 1749467 h 5034"/>
              <a:gd name="T28" fmla="*/ 444771 w 4268"/>
              <a:gd name="T29" fmla="*/ 1832342 h 5034"/>
              <a:gd name="T30" fmla="*/ 560980 w 4268"/>
              <a:gd name="T31" fmla="*/ 1881538 h 5034"/>
              <a:gd name="T32" fmla="*/ 676431 w 4268"/>
              <a:gd name="T33" fmla="*/ 1903108 h 5034"/>
              <a:gd name="T34" fmla="*/ 843362 w 4268"/>
              <a:gd name="T35" fmla="*/ 1892512 h 5034"/>
              <a:gd name="T36" fmla="*/ 1038683 w 4268"/>
              <a:gd name="T37" fmla="*/ 1858832 h 5034"/>
              <a:gd name="T38" fmla="*/ 1322201 w 4268"/>
              <a:gd name="T39" fmla="*/ 1838775 h 5034"/>
              <a:gd name="T40" fmla="*/ 1516008 w 4268"/>
              <a:gd name="T41" fmla="*/ 1785039 h 5034"/>
              <a:gd name="T42" fmla="*/ 1579979 w 4268"/>
              <a:gd name="T43" fmla="*/ 1750602 h 5034"/>
              <a:gd name="T44" fmla="*/ 1398664 w 4268"/>
              <a:gd name="T45" fmla="*/ 1771037 h 5034"/>
              <a:gd name="T46" fmla="*/ 1156406 w 4268"/>
              <a:gd name="T47" fmla="*/ 1752872 h 5034"/>
              <a:gd name="T48" fmla="*/ 157089 w 4268"/>
              <a:gd name="T49" fmla="*/ 73036 h 5034"/>
              <a:gd name="T50" fmla="*/ 126807 w 4268"/>
              <a:gd name="T51" fmla="*/ 278522 h 5034"/>
              <a:gd name="T52" fmla="*/ 120751 w 4268"/>
              <a:gd name="T53" fmla="*/ 466979 h 5034"/>
              <a:gd name="T54" fmla="*/ 135135 w 4268"/>
              <a:gd name="T55" fmla="*/ 637271 h 5034"/>
              <a:gd name="T56" fmla="*/ 171474 w 4268"/>
              <a:gd name="T57" fmla="*/ 576344 h 5034"/>
              <a:gd name="T58" fmla="*/ 238473 w 4268"/>
              <a:gd name="T59" fmla="*/ 459788 h 5034"/>
              <a:gd name="T60" fmla="*/ 209705 w 4268"/>
              <a:gd name="T61" fmla="*/ 571803 h 5034"/>
              <a:gd name="T62" fmla="*/ 193428 w 4268"/>
              <a:gd name="T63" fmla="*/ 742095 h 5034"/>
              <a:gd name="T64" fmla="*/ 209326 w 4268"/>
              <a:gd name="T65" fmla="*/ 910495 h 5034"/>
              <a:gd name="T66" fmla="*/ 282761 w 4268"/>
              <a:gd name="T67" fmla="*/ 1059973 h 5034"/>
              <a:gd name="T68" fmla="*/ 341812 w 4268"/>
              <a:gd name="T69" fmla="*/ 1099330 h 5034"/>
              <a:gd name="T70" fmla="*/ 369066 w 4268"/>
              <a:gd name="T71" fmla="*/ 912765 h 5034"/>
              <a:gd name="T72" fmla="*/ 420924 w 4268"/>
              <a:gd name="T73" fmla="*/ 767449 h 5034"/>
              <a:gd name="T74" fmla="*/ 430009 w 4268"/>
              <a:gd name="T75" fmla="*/ 818537 h 5034"/>
              <a:gd name="T76" fmla="*/ 428116 w 4268"/>
              <a:gd name="T77" fmla="*/ 1022887 h 5034"/>
              <a:gd name="T78" fmla="*/ 465212 w 4268"/>
              <a:gd name="T79" fmla="*/ 1249565 h 5034"/>
              <a:gd name="T80" fmla="*/ 610567 w 4268"/>
              <a:gd name="T81" fmla="*/ 1416073 h 5034"/>
              <a:gd name="T82" fmla="*/ 668103 w 4268"/>
              <a:gd name="T83" fmla="*/ 1328278 h 5034"/>
              <a:gd name="T84" fmla="*/ 670753 w 4268"/>
              <a:gd name="T85" fmla="*/ 1121657 h 5034"/>
              <a:gd name="T86" fmla="*/ 705578 w 4268"/>
              <a:gd name="T87" fmla="*/ 961961 h 5034"/>
              <a:gd name="T88" fmla="*/ 719205 w 4268"/>
              <a:gd name="T89" fmla="*/ 1091004 h 5034"/>
              <a:gd name="T90" fmla="*/ 760464 w 4268"/>
              <a:gd name="T91" fmla="*/ 1298760 h 5034"/>
              <a:gd name="T92" fmla="*/ 840713 w 4268"/>
              <a:gd name="T93" fmla="*/ 1521654 h 5034"/>
              <a:gd name="T94" fmla="*/ 1029977 w 4268"/>
              <a:gd name="T95" fmla="*/ 1631776 h 5034"/>
              <a:gd name="T96" fmla="*/ 1163976 w 4268"/>
              <a:gd name="T97" fmla="*/ 1661672 h 5034"/>
              <a:gd name="T98" fmla="*/ 1198044 w 4268"/>
              <a:gd name="T99" fmla="*/ 1469052 h 5034"/>
              <a:gd name="T100" fmla="*/ 1196151 w 4268"/>
              <a:gd name="T101" fmla="*/ 1309735 h 5034"/>
              <a:gd name="T102" fmla="*/ 1159434 w 4268"/>
              <a:gd name="T103" fmla="*/ 1126198 h 5034"/>
              <a:gd name="T104" fmla="*/ 1071237 w 4268"/>
              <a:gd name="T105" fmla="*/ 931308 h 5034"/>
              <a:gd name="T106" fmla="*/ 914147 w 4268"/>
              <a:gd name="T107" fmla="*/ 737932 h 5034"/>
              <a:gd name="T108" fmla="*/ 674917 w 4268"/>
              <a:gd name="T109" fmla="*/ 549097 h 5034"/>
              <a:gd name="T110" fmla="*/ 403890 w 4268"/>
              <a:gd name="T111" fmla="*/ 298579 h 5034"/>
              <a:gd name="T112" fmla="*/ 239987 w 4268"/>
              <a:gd name="T113" fmla="*/ 101797 h 5034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0" t="0" r="r" b="b"/>
            <a:pathLst>
              <a:path w="4268" h="5034">
                <a:moveTo>
                  <a:pt x="2846" y="4597"/>
                </a:moveTo>
                <a:lnTo>
                  <a:pt x="2846" y="4597"/>
                </a:lnTo>
                <a:lnTo>
                  <a:pt x="2803" y="4585"/>
                </a:lnTo>
                <a:lnTo>
                  <a:pt x="2749" y="4571"/>
                </a:lnTo>
                <a:lnTo>
                  <a:pt x="2687" y="4553"/>
                </a:lnTo>
                <a:lnTo>
                  <a:pt x="2617" y="4531"/>
                </a:lnTo>
                <a:lnTo>
                  <a:pt x="2538" y="4504"/>
                </a:lnTo>
                <a:lnTo>
                  <a:pt x="2454" y="4474"/>
                </a:lnTo>
                <a:lnTo>
                  <a:pt x="2362" y="4439"/>
                </a:lnTo>
                <a:lnTo>
                  <a:pt x="2265" y="4399"/>
                </a:lnTo>
                <a:lnTo>
                  <a:pt x="2215" y="4378"/>
                </a:lnTo>
                <a:lnTo>
                  <a:pt x="2164" y="4355"/>
                </a:lnTo>
                <a:lnTo>
                  <a:pt x="2112" y="4331"/>
                </a:lnTo>
                <a:lnTo>
                  <a:pt x="2059" y="4305"/>
                </a:lnTo>
                <a:lnTo>
                  <a:pt x="2004" y="4279"/>
                </a:lnTo>
                <a:lnTo>
                  <a:pt x="1950" y="4251"/>
                </a:lnTo>
                <a:lnTo>
                  <a:pt x="1894" y="4222"/>
                </a:lnTo>
                <a:lnTo>
                  <a:pt x="1838" y="4191"/>
                </a:lnTo>
                <a:lnTo>
                  <a:pt x="1781" y="4158"/>
                </a:lnTo>
                <a:lnTo>
                  <a:pt x="1724" y="4125"/>
                </a:lnTo>
                <a:lnTo>
                  <a:pt x="1666" y="4089"/>
                </a:lnTo>
                <a:lnTo>
                  <a:pt x="1608" y="4052"/>
                </a:lnTo>
                <a:lnTo>
                  <a:pt x="1550" y="4014"/>
                </a:lnTo>
                <a:lnTo>
                  <a:pt x="1492" y="3974"/>
                </a:lnTo>
                <a:lnTo>
                  <a:pt x="1434" y="3933"/>
                </a:lnTo>
                <a:lnTo>
                  <a:pt x="1376" y="3891"/>
                </a:lnTo>
                <a:lnTo>
                  <a:pt x="1319" y="3846"/>
                </a:lnTo>
                <a:lnTo>
                  <a:pt x="1261" y="3800"/>
                </a:lnTo>
                <a:lnTo>
                  <a:pt x="1204" y="3752"/>
                </a:lnTo>
                <a:lnTo>
                  <a:pt x="1147" y="3702"/>
                </a:lnTo>
                <a:lnTo>
                  <a:pt x="1092" y="3651"/>
                </a:lnTo>
                <a:lnTo>
                  <a:pt x="1036" y="3598"/>
                </a:lnTo>
                <a:lnTo>
                  <a:pt x="981" y="3543"/>
                </a:lnTo>
                <a:lnTo>
                  <a:pt x="927" y="3487"/>
                </a:lnTo>
                <a:lnTo>
                  <a:pt x="874" y="3428"/>
                </a:lnTo>
                <a:lnTo>
                  <a:pt x="822" y="3367"/>
                </a:lnTo>
                <a:lnTo>
                  <a:pt x="770" y="3305"/>
                </a:lnTo>
                <a:lnTo>
                  <a:pt x="720" y="3241"/>
                </a:lnTo>
                <a:lnTo>
                  <a:pt x="671" y="3174"/>
                </a:lnTo>
                <a:lnTo>
                  <a:pt x="624" y="3106"/>
                </a:lnTo>
                <a:lnTo>
                  <a:pt x="577" y="3037"/>
                </a:lnTo>
                <a:lnTo>
                  <a:pt x="533" y="2965"/>
                </a:lnTo>
                <a:lnTo>
                  <a:pt x="489" y="2891"/>
                </a:lnTo>
                <a:lnTo>
                  <a:pt x="448" y="2814"/>
                </a:lnTo>
                <a:lnTo>
                  <a:pt x="409" y="2736"/>
                </a:lnTo>
                <a:lnTo>
                  <a:pt x="371" y="2656"/>
                </a:lnTo>
                <a:lnTo>
                  <a:pt x="334" y="2573"/>
                </a:lnTo>
                <a:lnTo>
                  <a:pt x="318" y="2531"/>
                </a:lnTo>
                <a:lnTo>
                  <a:pt x="301" y="2489"/>
                </a:lnTo>
                <a:lnTo>
                  <a:pt x="284" y="2445"/>
                </a:lnTo>
                <a:lnTo>
                  <a:pt x="268" y="2402"/>
                </a:lnTo>
                <a:lnTo>
                  <a:pt x="253" y="2357"/>
                </a:lnTo>
                <a:lnTo>
                  <a:pt x="238" y="2312"/>
                </a:lnTo>
                <a:lnTo>
                  <a:pt x="225" y="2268"/>
                </a:lnTo>
                <a:lnTo>
                  <a:pt x="212" y="2221"/>
                </a:lnTo>
                <a:lnTo>
                  <a:pt x="198" y="2175"/>
                </a:lnTo>
                <a:lnTo>
                  <a:pt x="186" y="2127"/>
                </a:lnTo>
                <a:lnTo>
                  <a:pt x="174" y="2080"/>
                </a:lnTo>
                <a:lnTo>
                  <a:pt x="163" y="2031"/>
                </a:lnTo>
                <a:lnTo>
                  <a:pt x="152" y="1983"/>
                </a:lnTo>
                <a:lnTo>
                  <a:pt x="142" y="1933"/>
                </a:lnTo>
                <a:lnTo>
                  <a:pt x="134" y="1884"/>
                </a:lnTo>
                <a:lnTo>
                  <a:pt x="125" y="1833"/>
                </a:lnTo>
                <a:lnTo>
                  <a:pt x="117" y="1781"/>
                </a:lnTo>
                <a:lnTo>
                  <a:pt x="110" y="1730"/>
                </a:lnTo>
                <a:lnTo>
                  <a:pt x="103" y="1678"/>
                </a:lnTo>
                <a:lnTo>
                  <a:pt x="98" y="1624"/>
                </a:lnTo>
                <a:lnTo>
                  <a:pt x="92" y="1571"/>
                </a:lnTo>
                <a:lnTo>
                  <a:pt x="88" y="1517"/>
                </a:lnTo>
                <a:lnTo>
                  <a:pt x="84" y="1533"/>
                </a:lnTo>
                <a:lnTo>
                  <a:pt x="73" y="1580"/>
                </a:lnTo>
                <a:lnTo>
                  <a:pt x="59" y="1654"/>
                </a:lnTo>
                <a:lnTo>
                  <a:pt x="50" y="1702"/>
                </a:lnTo>
                <a:lnTo>
                  <a:pt x="41" y="1756"/>
                </a:lnTo>
                <a:lnTo>
                  <a:pt x="33" y="1816"/>
                </a:lnTo>
                <a:lnTo>
                  <a:pt x="24" y="1881"/>
                </a:lnTo>
                <a:lnTo>
                  <a:pt x="18" y="1952"/>
                </a:lnTo>
                <a:lnTo>
                  <a:pt x="11" y="2028"/>
                </a:lnTo>
                <a:lnTo>
                  <a:pt x="5" y="2109"/>
                </a:lnTo>
                <a:lnTo>
                  <a:pt x="2" y="2195"/>
                </a:lnTo>
                <a:lnTo>
                  <a:pt x="0" y="2286"/>
                </a:lnTo>
                <a:lnTo>
                  <a:pt x="1" y="2379"/>
                </a:lnTo>
                <a:lnTo>
                  <a:pt x="3" y="2477"/>
                </a:lnTo>
                <a:lnTo>
                  <a:pt x="6" y="2528"/>
                </a:lnTo>
                <a:lnTo>
                  <a:pt x="9" y="2579"/>
                </a:lnTo>
                <a:lnTo>
                  <a:pt x="13" y="2631"/>
                </a:lnTo>
                <a:lnTo>
                  <a:pt x="18" y="2684"/>
                </a:lnTo>
                <a:lnTo>
                  <a:pt x="23" y="2737"/>
                </a:lnTo>
                <a:lnTo>
                  <a:pt x="30" y="2792"/>
                </a:lnTo>
                <a:lnTo>
                  <a:pt x="38" y="2847"/>
                </a:lnTo>
                <a:lnTo>
                  <a:pt x="45" y="2902"/>
                </a:lnTo>
                <a:lnTo>
                  <a:pt x="54" y="2958"/>
                </a:lnTo>
                <a:lnTo>
                  <a:pt x="65" y="3015"/>
                </a:lnTo>
                <a:lnTo>
                  <a:pt x="77" y="3072"/>
                </a:lnTo>
                <a:lnTo>
                  <a:pt x="89" y="3130"/>
                </a:lnTo>
                <a:lnTo>
                  <a:pt x="102" y="3189"/>
                </a:lnTo>
                <a:lnTo>
                  <a:pt x="117" y="3247"/>
                </a:lnTo>
                <a:lnTo>
                  <a:pt x="134" y="3306"/>
                </a:lnTo>
                <a:lnTo>
                  <a:pt x="150" y="3366"/>
                </a:lnTo>
                <a:lnTo>
                  <a:pt x="169" y="3425"/>
                </a:lnTo>
                <a:lnTo>
                  <a:pt x="188" y="3486"/>
                </a:lnTo>
                <a:lnTo>
                  <a:pt x="209" y="3546"/>
                </a:lnTo>
                <a:lnTo>
                  <a:pt x="232" y="3607"/>
                </a:lnTo>
                <a:lnTo>
                  <a:pt x="256" y="3667"/>
                </a:lnTo>
                <a:lnTo>
                  <a:pt x="282" y="3729"/>
                </a:lnTo>
                <a:lnTo>
                  <a:pt x="309" y="3790"/>
                </a:lnTo>
                <a:lnTo>
                  <a:pt x="337" y="3852"/>
                </a:lnTo>
                <a:lnTo>
                  <a:pt x="367" y="3913"/>
                </a:lnTo>
                <a:lnTo>
                  <a:pt x="399" y="3974"/>
                </a:lnTo>
                <a:lnTo>
                  <a:pt x="431" y="4036"/>
                </a:lnTo>
                <a:lnTo>
                  <a:pt x="467" y="4097"/>
                </a:lnTo>
                <a:lnTo>
                  <a:pt x="504" y="4158"/>
                </a:lnTo>
                <a:lnTo>
                  <a:pt x="542" y="4218"/>
                </a:lnTo>
                <a:lnTo>
                  <a:pt x="571" y="4262"/>
                </a:lnTo>
                <a:lnTo>
                  <a:pt x="600" y="4304"/>
                </a:lnTo>
                <a:lnTo>
                  <a:pt x="629" y="4346"/>
                </a:lnTo>
                <a:lnTo>
                  <a:pt x="659" y="4385"/>
                </a:lnTo>
                <a:lnTo>
                  <a:pt x="689" y="4423"/>
                </a:lnTo>
                <a:lnTo>
                  <a:pt x="720" y="4459"/>
                </a:lnTo>
                <a:lnTo>
                  <a:pt x="750" y="4495"/>
                </a:lnTo>
                <a:lnTo>
                  <a:pt x="782" y="4529"/>
                </a:lnTo>
                <a:lnTo>
                  <a:pt x="814" y="4562"/>
                </a:lnTo>
                <a:lnTo>
                  <a:pt x="845" y="4593"/>
                </a:lnTo>
                <a:lnTo>
                  <a:pt x="878" y="4623"/>
                </a:lnTo>
                <a:lnTo>
                  <a:pt x="910" y="4652"/>
                </a:lnTo>
                <a:lnTo>
                  <a:pt x="942" y="4680"/>
                </a:lnTo>
                <a:lnTo>
                  <a:pt x="976" y="4707"/>
                </a:lnTo>
                <a:lnTo>
                  <a:pt x="1008" y="4732"/>
                </a:lnTo>
                <a:lnTo>
                  <a:pt x="1042" y="4756"/>
                </a:lnTo>
                <a:lnTo>
                  <a:pt x="1075" y="4779"/>
                </a:lnTo>
                <a:lnTo>
                  <a:pt x="1108" y="4801"/>
                </a:lnTo>
                <a:lnTo>
                  <a:pt x="1142" y="4822"/>
                </a:lnTo>
                <a:lnTo>
                  <a:pt x="1175" y="4842"/>
                </a:lnTo>
                <a:lnTo>
                  <a:pt x="1210" y="4860"/>
                </a:lnTo>
                <a:lnTo>
                  <a:pt x="1243" y="4878"/>
                </a:lnTo>
                <a:lnTo>
                  <a:pt x="1277" y="4894"/>
                </a:lnTo>
                <a:lnTo>
                  <a:pt x="1311" y="4910"/>
                </a:lnTo>
                <a:lnTo>
                  <a:pt x="1346" y="4924"/>
                </a:lnTo>
                <a:lnTo>
                  <a:pt x="1380" y="4938"/>
                </a:lnTo>
                <a:lnTo>
                  <a:pt x="1414" y="4950"/>
                </a:lnTo>
                <a:lnTo>
                  <a:pt x="1449" y="4961"/>
                </a:lnTo>
                <a:lnTo>
                  <a:pt x="1482" y="4972"/>
                </a:lnTo>
                <a:lnTo>
                  <a:pt x="1517" y="4981"/>
                </a:lnTo>
                <a:lnTo>
                  <a:pt x="1550" y="4990"/>
                </a:lnTo>
                <a:lnTo>
                  <a:pt x="1585" y="4998"/>
                </a:lnTo>
                <a:lnTo>
                  <a:pt x="1618" y="5006"/>
                </a:lnTo>
                <a:lnTo>
                  <a:pt x="1653" y="5011"/>
                </a:lnTo>
                <a:lnTo>
                  <a:pt x="1686" y="5017"/>
                </a:lnTo>
                <a:lnTo>
                  <a:pt x="1720" y="5022"/>
                </a:lnTo>
                <a:lnTo>
                  <a:pt x="1753" y="5026"/>
                </a:lnTo>
                <a:lnTo>
                  <a:pt x="1787" y="5029"/>
                </a:lnTo>
                <a:lnTo>
                  <a:pt x="1820" y="5032"/>
                </a:lnTo>
                <a:lnTo>
                  <a:pt x="1852" y="5033"/>
                </a:lnTo>
                <a:lnTo>
                  <a:pt x="1886" y="5034"/>
                </a:lnTo>
                <a:lnTo>
                  <a:pt x="1918" y="5034"/>
                </a:lnTo>
                <a:lnTo>
                  <a:pt x="1983" y="5033"/>
                </a:lnTo>
                <a:lnTo>
                  <a:pt x="2047" y="5028"/>
                </a:lnTo>
                <a:lnTo>
                  <a:pt x="2108" y="5022"/>
                </a:lnTo>
                <a:lnTo>
                  <a:pt x="2169" y="5013"/>
                </a:lnTo>
                <a:lnTo>
                  <a:pt x="2228" y="5001"/>
                </a:lnTo>
                <a:lnTo>
                  <a:pt x="2286" y="4989"/>
                </a:lnTo>
                <a:lnTo>
                  <a:pt x="2343" y="4975"/>
                </a:lnTo>
                <a:lnTo>
                  <a:pt x="2397" y="4958"/>
                </a:lnTo>
                <a:lnTo>
                  <a:pt x="2449" y="4940"/>
                </a:lnTo>
                <a:lnTo>
                  <a:pt x="2501" y="4921"/>
                </a:lnTo>
                <a:lnTo>
                  <a:pt x="2549" y="4901"/>
                </a:lnTo>
                <a:lnTo>
                  <a:pt x="2648" y="4908"/>
                </a:lnTo>
                <a:lnTo>
                  <a:pt x="2744" y="4912"/>
                </a:lnTo>
                <a:lnTo>
                  <a:pt x="2839" y="4914"/>
                </a:lnTo>
                <a:lnTo>
                  <a:pt x="2930" y="4914"/>
                </a:lnTo>
                <a:lnTo>
                  <a:pt x="3018" y="4911"/>
                </a:lnTo>
                <a:lnTo>
                  <a:pt x="3104" y="4907"/>
                </a:lnTo>
                <a:lnTo>
                  <a:pt x="3188" y="4900"/>
                </a:lnTo>
                <a:lnTo>
                  <a:pt x="3268" y="4892"/>
                </a:lnTo>
                <a:lnTo>
                  <a:pt x="3346" y="4882"/>
                </a:lnTo>
                <a:lnTo>
                  <a:pt x="3421" y="4871"/>
                </a:lnTo>
                <a:lnTo>
                  <a:pt x="3493" y="4859"/>
                </a:lnTo>
                <a:lnTo>
                  <a:pt x="3563" y="4845"/>
                </a:lnTo>
                <a:lnTo>
                  <a:pt x="3628" y="4831"/>
                </a:lnTo>
                <a:lnTo>
                  <a:pt x="3692" y="4815"/>
                </a:lnTo>
                <a:lnTo>
                  <a:pt x="3752" y="4800"/>
                </a:lnTo>
                <a:lnTo>
                  <a:pt x="3809" y="4784"/>
                </a:lnTo>
                <a:lnTo>
                  <a:pt x="3864" y="4767"/>
                </a:lnTo>
                <a:lnTo>
                  <a:pt x="3914" y="4750"/>
                </a:lnTo>
                <a:lnTo>
                  <a:pt x="3962" y="4734"/>
                </a:lnTo>
                <a:lnTo>
                  <a:pt x="4005" y="4717"/>
                </a:lnTo>
                <a:lnTo>
                  <a:pt x="4047" y="4701"/>
                </a:lnTo>
                <a:lnTo>
                  <a:pt x="4085" y="4686"/>
                </a:lnTo>
                <a:lnTo>
                  <a:pt x="4149" y="4658"/>
                </a:lnTo>
                <a:lnTo>
                  <a:pt x="4201" y="4633"/>
                </a:lnTo>
                <a:lnTo>
                  <a:pt x="4237" y="4613"/>
                </a:lnTo>
                <a:lnTo>
                  <a:pt x="4268" y="4597"/>
                </a:lnTo>
                <a:lnTo>
                  <a:pt x="4222" y="4612"/>
                </a:lnTo>
                <a:lnTo>
                  <a:pt x="4174" y="4626"/>
                </a:lnTo>
                <a:lnTo>
                  <a:pt x="4125" y="4638"/>
                </a:lnTo>
                <a:lnTo>
                  <a:pt x="4073" y="4648"/>
                </a:lnTo>
                <a:lnTo>
                  <a:pt x="4022" y="4657"/>
                </a:lnTo>
                <a:lnTo>
                  <a:pt x="3969" y="4663"/>
                </a:lnTo>
                <a:lnTo>
                  <a:pt x="3915" y="4670"/>
                </a:lnTo>
                <a:lnTo>
                  <a:pt x="3860" y="4675"/>
                </a:lnTo>
                <a:lnTo>
                  <a:pt x="3806" y="4677"/>
                </a:lnTo>
                <a:lnTo>
                  <a:pt x="3751" y="4679"/>
                </a:lnTo>
                <a:lnTo>
                  <a:pt x="3695" y="4680"/>
                </a:lnTo>
                <a:lnTo>
                  <a:pt x="3641" y="4680"/>
                </a:lnTo>
                <a:lnTo>
                  <a:pt x="3586" y="4679"/>
                </a:lnTo>
                <a:lnTo>
                  <a:pt x="3531" y="4678"/>
                </a:lnTo>
                <a:lnTo>
                  <a:pt x="3478" y="4676"/>
                </a:lnTo>
                <a:lnTo>
                  <a:pt x="3425" y="4672"/>
                </a:lnTo>
                <a:lnTo>
                  <a:pt x="3323" y="4663"/>
                </a:lnTo>
                <a:lnTo>
                  <a:pt x="3226" y="4655"/>
                </a:lnTo>
                <a:lnTo>
                  <a:pt x="3136" y="4643"/>
                </a:lnTo>
                <a:lnTo>
                  <a:pt x="3055" y="4632"/>
                </a:lnTo>
                <a:lnTo>
                  <a:pt x="2985" y="4621"/>
                </a:lnTo>
                <a:lnTo>
                  <a:pt x="2924" y="4611"/>
                </a:lnTo>
                <a:lnTo>
                  <a:pt x="2846" y="4597"/>
                </a:lnTo>
                <a:close/>
                <a:moveTo>
                  <a:pt x="456" y="0"/>
                </a:moveTo>
                <a:lnTo>
                  <a:pt x="456" y="0"/>
                </a:lnTo>
                <a:lnTo>
                  <a:pt x="441" y="65"/>
                </a:lnTo>
                <a:lnTo>
                  <a:pt x="428" y="130"/>
                </a:lnTo>
                <a:lnTo>
                  <a:pt x="415" y="193"/>
                </a:lnTo>
                <a:lnTo>
                  <a:pt x="402" y="256"/>
                </a:lnTo>
                <a:lnTo>
                  <a:pt x="391" y="318"/>
                </a:lnTo>
                <a:lnTo>
                  <a:pt x="381" y="379"/>
                </a:lnTo>
                <a:lnTo>
                  <a:pt x="371" y="441"/>
                </a:lnTo>
                <a:lnTo>
                  <a:pt x="362" y="501"/>
                </a:lnTo>
                <a:lnTo>
                  <a:pt x="354" y="561"/>
                </a:lnTo>
                <a:lnTo>
                  <a:pt x="348" y="620"/>
                </a:lnTo>
                <a:lnTo>
                  <a:pt x="341" y="678"/>
                </a:lnTo>
                <a:lnTo>
                  <a:pt x="335" y="736"/>
                </a:lnTo>
                <a:lnTo>
                  <a:pt x="331" y="794"/>
                </a:lnTo>
                <a:lnTo>
                  <a:pt x="326" y="851"/>
                </a:lnTo>
                <a:lnTo>
                  <a:pt x="323" y="907"/>
                </a:lnTo>
                <a:lnTo>
                  <a:pt x="321" y="963"/>
                </a:lnTo>
                <a:lnTo>
                  <a:pt x="319" y="1019"/>
                </a:lnTo>
                <a:lnTo>
                  <a:pt x="318" y="1073"/>
                </a:lnTo>
                <a:lnTo>
                  <a:pt x="318" y="1127"/>
                </a:lnTo>
                <a:lnTo>
                  <a:pt x="318" y="1180"/>
                </a:lnTo>
                <a:lnTo>
                  <a:pt x="319" y="1234"/>
                </a:lnTo>
                <a:lnTo>
                  <a:pt x="320" y="1286"/>
                </a:lnTo>
                <a:lnTo>
                  <a:pt x="322" y="1338"/>
                </a:lnTo>
                <a:lnTo>
                  <a:pt x="325" y="1389"/>
                </a:lnTo>
                <a:lnTo>
                  <a:pt x="329" y="1439"/>
                </a:lnTo>
                <a:lnTo>
                  <a:pt x="333" y="1489"/>
                </a:lnTo>
                <a:lnTo>
                  <a:pt x="339" y="1539"/>
                </a:lnTo>
                <a:lnTo>
                  <a:pt x="344" y="1588"/>
                </a:lnTo>
                <a:lnTo>
                  <a:pt x="350" y="1636"/>
                </a:lnTo>
                <a:lnTo>
                  <a:pt x="357" y="1684"/>
                </a:lnTo>
                <a:lnTo>
                  <a:pt x="364" y="1732"/>
                </a:lnTo>
                <a:lnTo>
                  <a:pt x="372" y="1779"/>
                </a:lnTo>
                <a:lnTo>
                  <a:pt x="381" y="1742"/>
                </a:lnTo>
                <a:lnTo>
                  <a:pt x="390" y="1708"/>
                </a:lnTo>
                <a:lnTo>
                  <a:pt x="400" y="1673"/>
                </a:lnTo>
                <a:lnTo>
                  <a:pt x="410" y="1641"/>
                </a:lnTo>
                <a:lnTo>
                  <a:pt x="431" y="1580"/>
                </a:lnTo>
                <a:lnTo>
                  <a:pt x="453" y="1523"/>
                </a:lnTo>
                <a:lnTo>
                  <a:pt x="475" y="1471"/>
                </a:lnTo>
                <a:lnTo>
                  <a:pt x="497" y="1425"/>
                </a:lnTo>
                <a:lnTo>
                  <a:pt x="519" y="1382"/>
                </a:lnTo>
                <a:lnTo>
                  <a:pt x="540" y="1344"/>
                </a:lnTo>
                <a:lnTo>
                  <a:pt x="560" y="1312"/>
                </a:lnTo>
                <a:lnTo>
                  <a:pt x="579" y="1283"/>
                </a:lnTo>
                <a:lnTo>
                  <a:pt x="595" y="1259"/>
                </a:lnTo>
                <a:lnTo>
                  <a:pt x="610" y="1240"/>
                </a:lnTo>
                <a:lnTo>
                  <a:pt x="630" y="1215"/>
                </a:lnTo>
                <a:lnTo>
                  <a:pt x="638" y="1206"/>
                </a:lnTo>
                <a:lnTo>
                  <a:pt x="622" y="1249"/>
                </a:lnTo>
                <a:lnTo>
                  <a:pt x="608" y="1293"/>
                </a:lnTo>
                <a:lnTo>
                  <a:pt x="595" y="1338"/>
                </a:lnTo>
                <a:lnTo>
                  <a:pt x="583" y="1381"/>
                </a:lnTo>
                <a:lnTo>
                  <a:pt x="572" y="1425"/>
                </a:lnTo>
                <a:lnTo>
                  <a:pt x="562" y="1468"/>
                </a:lnTo>
                <a:lnTo>
                  <a:pt x="554" y="1511"/>
                </a:lnTo>
                <a:lnTo>
                  <a:pt x="546" y="1555"/>
                </a:lnTo>
                <a:lnTo>
                  <a:pt x="538" y="1598"/>
                </a:lnTo>
                <a:lnTo>
                  <a:pt x="533" y="1641"/>
                </a:lnTo>
                <a:lnTo>
                  <a:pt x="527" y="1683"/>
                </a:lnTo>
                <a:lnTo>
                  <a:pt x="523" y="1725"/>
                </a:lnTo>
                <a:lnTo>
                  <a:pt x="519" y="1766"/>
                </a:lnTo>
                <a:lnTo>
                  <a:pt x="516" y="1807"/>
                </a:lnTo>
                <a:lnTo>
                  <a:pt x="513" y="1885"/>
                </a:lnTo>
                <a:lnTo>
                  <a:pt x="511" y="1961"/>
                </a:lnTo>
                <a:lnTo>
                  <a:pt x="511" y="2033"/>
                </a:lnTo>
                <a:lnTo>
                  <a:pt x="513" y="2102"/>
                </a:lnTo>
                <a:lnTo>
                  <a:pt x="516" y="2164"/>
                </a:lnTo>
                <a:lnTo>
                  <a:pt x="521" y="2222"/>
                </a:lnTo>
                <a:lnTo>
                  <a:pt x="525" y="2274"/>
                </a:lnTo>
                <a:lnTo>
                  <a:pt x="530" y="2320"/>
                </a:lnTo>
                <a:lnTo>
                  <a:pt x="535" y="2359"/>
                </a:lnTo>
                <a:lnTo>
                  <a:pt x="553" y="2406"/>
                </a:lnTo>
                <a:lnTo>
                  <a:pt x="572" y="2453"/>
                </a:lnTo>
                <a:lnTo>
                  <a:pt x="592" y="2499"/>
                </a:lnTo>
                <a:lnTo>
                  <a:pt x="613" y="2543"/>
                </a:lnTo>
                <a:lnTo>
                  <a:pt x="633" y="2588"/>
                </a:lnTo>
                <a:lnTo>
                  <a:pt x="656" y="2631"/>
                </a:lnTo>
                <a:lnTo>
                  <a:pt x="678" y="2675"/>
                </a:lnTo>
                <a:lnTo>
                  <a:pt x="700" y="2717"/>
                </a:lnTo>
                <a:lnTo>
                  <a:pt x="724" y="2760"/>
                </a:lnTo>
                <a:lnTo>
                  <a:pt x="747" y="2801"/>
                </a:lnTo>
                <a:lnTo>
                  <a:pt x="772" y="2841"/>
                </a:lnTo>
                <a:lnTo>
                  <a:pt x="796" y="2881"/>
                </a:lnTo>
                <a:lnTo>
                  <a:pt x="822" y="2920"/>
                </a:lnTo>
                <a:lnTo>
                  <a:pt x="847" y="2959"/>
                </a:lnTo>
                <a:lnTo>
                  <a:pt x="873" y="2997"/>
                </a:lnTo>
                <a:lnTo>
                  <a:pt x="900" y="3034"/>
                </a:lnTo>
                <a:lnTo>
                  <a:pt x="901" y="2968"/>
                </a:lnTo>
                <a:lnTo>
                  <a:pt x="903" y="2905"/>
                </a:lnTo>
                <a:lnTo>
                  <a:pt x="907" y="2842"/>
                </a:lnTo>
                <a:lnTo>
                  <a:pt x="912" y="2782"/>
                </a:lnTo>
                <a:lnTo>
                  <a:pt x="918" y="2723"/>
                </a:lnTo>
                <a:lnTo>
                  <a:pt x="926" y="2666"/>
                </a:lnTo>
                <a:lnTo>
                  <a:pt x="933" y="2611"/>
                </a:lnTo>
                <a:lnTo>
                  <a:pt x="942" y="2559"/>
                </a:lnTo>
                <a:lnTo>
                  <a:pt x="953" y="2508"/>
                </a:lnTo>
                <a:lnTo>
                  <a:pt x="963" y="2458"/>
                </a:lnTo>
                <a:lnTo>
                  <a:pt x="975" y="2412"/>
                </a:lnTo>
                <a:lnTo>
                  <a:pt x="987" y="2366"/>
                </a:lnTo>
                <a:lnTo>
                  <a:pt x="999" y="2323"/>
                </a:lnTo>
                <a:lnTo>
                  <a:pt x="1011" y="2282"/>
                </a:lnTo>
                <a:lnTo>
                  <a:pt x="1025" y="2243"/>
                </a:lnTo>
                <a:lnTo>
                  <a:pt x="1038" y="2206"/>
                </a:lnTo>
                <a:lnTo>
                  <a:pt x="1050" y="2171"/>
                </a:lnTo>
                <a:lnTo>
                  <a:pt x="1064" y="2138"/>
                </a:lnTo>
                <a:lnTo>
                  <a:pt x="1088" y="2079"/>
                </a:lnTo>
                <a:lnTo>
                  <a:pt x="1112" y="2028"/>
                </a:lnTo>
                <a:lnTo>
                  <a:pt x="1133" y="1987"/>
                </a:lnTo>
                <a:lnTo>
                  <a:pt x="1151" y="1954"/>
                </a:lnTo>
                <a:lnTo>
                  <a:pt x="1164" y="1930"/>
                </a:lnTo>
                <a:lnTo>
                  <a:pt x="1175" y="1911"/>
                </a:lnTo>
                <a:lnTo>
                  <a:pt x="1163" y="1974"/>
                </a:lnTo>
                <a:lnTo>
                  <a:pt x="1152" y="2037"/>
                </a:lnTo>
                <a:lnTo>
                  <a:pt x="1143" y="2099"/>
                </a:lnTo>
                <a:lnTo>
                  <a:pt x="1136" y="2163"/>
                </a:lnTo>
                <a:lnTo>
                  <a:pt x="1130" y="2225"/>
                </a:lnTo>
                <a:lnTo>
                  <a:pt x="1126" y="2287"/>
                </a:lnTo>
                <a:lnTo>
                  <a:pt x="1123" y="2348"/>
                </a:lnTo>
                <a:lnTo>
                  <a:pt x="1122" y="2409"/>
                </a:lnTo>
                <a:lnTo>
                  <a:pt x="1121" y="2470"/>
                </a:lnTo>
                <a:lnTo>
                  <a:pt x="1122" y="2530"/>
                </a:lnTo>
                <a:lnTo>
                  <a:pt x="1124" y="2588"/>
                </a:lnTo>
                <a:lnTo>
                  <a:pt x="1127" y="2646"/>
                </a:lnTo>
                <a:lnTo>
                  <a:pt x="1131" y="2703"/>
                </a:lnTo>
                <a:lnTo>
                  <a:pt x="1136" y="2758"/>
                </a:lnTo>
                <a:lnTo>
                  <a:pt x="1142" y="2813"/>
                </a:lnTo>
                <a:lnTo>
                  <a:pt x="1147" y="2866"/>
                </a:lnTo>
                <a:lnTo>
                  <a:pt x="1154" y="2917"/>
                </a:lnTo>
                <a:lnTo>
                  <a:pt x="1162" y="2967"/>
                </a:lnTo>
                <a:lnTo>
                  <a:pt x="1178" y="3063"/>
                </a:lnTo>
                <a:lnTo>
                  <a:pt x="1194" y="3151"/>
                </a:lnTo>
                <a:lnTo>
                  <a:pt x="1211" y="3230"/>
                </a:lnTo>
                <a:lnTo>
                  <a:pt x="1229" y="3302"/>
                </a:lnTo>
                <a:lnTo>
                  <a:pt x="1245" y="3364"/>
                </a:lnTo>
                <a:lnTo>
                  <a:pt x="1259" y="3415"/>
                </a:lnTo>
                <a:lnTo>
                  <a:pt x="1270" y="3456"/>
                </a:lnTo>
                <a:lnTo>
                  <a:pt x="1338" y="3518"/>
                </a:lnTo>
                <a:lnTo>
                  <a:pt x="1406" y="3578"/>
                </a:lnTo>
                <a:lnTo>
                  <a:pt x="1474" y="3635"/>
                </a:lnTo>
                <a:lnTo>
                  <a:pt x="1543" y="3690"/>
                </a:lnTo>
                <a:lnTo>
                  <a:pt x="1613" y="3742"/>
                </a:lnTo>
                <a:lnTo>
                  <a:pt x="1683" y="3792"/>
                </a:lnTo>
                <a:lnTo>
                  <a:pt x="1752" y="3839"/>
                </a:lnTo>
                <a:lnTo>
                  <a:pt x="1822" y="3885"/>
                </a:lnTo>
                <a:lnTo>
                  <a:pt x="1807" y="3807"/>
                </a:lnTo>
                <a:lnTo>
                  <a:pt x="1793" y="3730"/>
                </a:lnTo>
                <a:lnTo>
                  <a:pt x="1782" y="3655"/>
                </a:lnTo>
                <a:lnTo>
                  <a:pt x="1773" y="3582"/>
                </a:lnTo>
                <a:lnTo>
                  <a:pt x="1765" y="3510"/>
                </a:lnTo>
                <a:lnTo>
                  <a:pt x="1761" y="3441"/>
                </a:lnTo>
                <a:lnTo>
                  <a:pt x="1758" y="3374"/>
                </a:lnTo>
                <a:lnTo>
                  <a:pt x="1755" y="3309"/>
                </a:lnTo>
                <a:lnTo>
                  <a:pt x="1755" y="3246"/>
                </a:lnTo>
                <a:lnTo>
                  <a:pt x="1757" y="3186"/>
                </a:lnTo>
                <a:lnTo>
                  <a:pt x="1759" y="3127"/>
                </a:lnTo>
                <a:lnTo>
                  <a:pt x="1762" y="3070"/>
                </a:lnTo>
                <a:lnTo>
                  <a:pt x="1767" y="3016"/>
                </a:lnTo>
                <a:lnTo>
                  <a:pt x="1772" y="2964"/>
                </a:lnTo>
                <a:lnTo>
                  <a:pt x="1779" y="2915"/>
                </a:lnTo>
                <a:lnTo>
                  <a:pt x="1786" y="2868"/>
                </a:lnTo>
                <a:lnTo>
                  <a:pt x="1793" y="2823"/>
                </a:lnTo>
                <a:lnTo>
                  <a:pt x="1801" y="2781"/>
                </a:lnTo>
                <a:lnTo>
                  <a:pt x="1809" y="2742"/>
                </a:lnTo>
                <a:lnTo>
                  <a:pt x="1818" y="2705"/>
                </a:lnTo>
                <a:lnTo>
                  <a:pt x="1835" y="2639"/>
                </a:lnTo>
                <a:lnTo>
                  <a:pt x="1850" y="2584"/>
                </a:lnTo>
                <a:lnTo>
                  <a:pt x="1864" y="2542"/>
                </a:lnTo>
                <a:lnTo>
                  <a:pt x="1875" y="2511"/>
                </a:lnTo>
                <a:lnTo>
                  <a:pt x="1885" y="2485"/>
                </a:lnTo>
                <a:lnTo>
                  <a:pt x="1884" y="2552"/>
                </a:lnTo>
                <a:lnTo>
                  <a:pt x="1884" y="2620"/>
                </a:lnTo>
                <a:lnTo>
                  <a:pt x="1886" y="2686"/>
                </a:lnTo>
                <a:lnTo>
                  <a:pt x="1889" y="2753"/>
                </a:lnTo>
                <a:lnTo>
                  <a:pt x="1894" y="2819"/>
                </a:lnTo>
                <a:lnTo>
                  <a:pt x="1900" y="2883"/>
                </a:lnTo>
                <a:lnTo>
                  <a:pt x="1908" y="2948"/>
                </a:lnTo>
                <a:lnTo>
                  <a:pt x="1917" y="3012"/>
                </a:lnTo>
                <a:lnTo>
                  <a:pt x="1928" y="3075"/>
                </a:lnTo>
                <a:lnTo>
                  <a:pt x="1939" y="3137"/>
                </a:lnTo>
                <a:lnTo>
                  <a:pt x="1952" y="3198"/>
                </a:lnTo>
                <a:lnTo>
                  <a:pt x="1965" y="3258"/>
                </a:lnTo>
                <a:lnTo>
                  <a:pt x="1979" y="3317"/>
                </a:lnTo>
                <a:lnTo>
                  <a:pt x="1993" y="3375"/>
                </a:lnTo>
                <a:lnTo>
                  <a:pt x="2009" y="3432"/>
                </a:lnTo>
                <a:lnTo>
                  <a:pt x="2024" y="3487"/>
                </a:lnTo>
                <a:lnTo>
                  <a:pt x="2041" y="3541"/>
                </a:lnTo>
                <a:lnTo>
                  <a:pt x="2057" y="3594"/>
                </a:lnTo>
                <a:lnTo>
                  <a:pt x="2073" y="3644"/>
                </a:lnTo>
                <a:lnTo>
                  <a:pt x="2091" y="3694"/>
                </a:lnTo>
                <a:lnTo>
                  <a:pt x="2125" y="3787"/>
                </a:lnTo>
                <a:lnTo>
                  <a:pt x="2158" y="3873"/>
                </a:lnTo>
                <a:lnTo>
                  <a:pt x="2190" y="3951"/>
                </a:lnTo>
                <a:lnTo>
                  <a:pt x="2221" y="4021"/>
                </a:lnTo>
                <a:lnTo>
                  <a:pt x="2248" y="4081"/>
                </a:lnTo>
                <a:lnTo>
                  <a:pt x="2272" y="4131"/>
                </a:lnTo>
                <a:lnTo>
                  <a:pt x="2354" y="4169"/>
                </a:lnTo>
                <a:lnTo>
                  <a:pt x="2435" y="4204"/>
                </a:lnTo>
                <a:lnTo>
                  <a:pt x="2512" y="4235"/>
                </a:lnTo>
                <a:lnTo>
                  <a:pt x="2586" y="4264"/>
                </a:lnTo>
                <a:lnTo>
                  <a:pt x="2656" y="4290"/>
                </a:lnTo>
                <a:lnTo>
                  <a:pt x="2721" y="4312"/>
                </a:lnTo>
                <a:lnTo>
                  <a:pt x="2783" y="4332"/>
                </a:lnTo>
                <a:lnTo>
                  <a:pt x="2839" y="4350"/>
                </a:lnTo>
                <a:lnTo>
                  <a:pt x="2890" y="4365"/>
                </a:lnTo>
                <a:lnTo>
                  <a:pt x="2936" y="4378"/>
                </a:lnTo>
                <a:lnTo>
                  <a:pt x="3008" y="4397"/>
                </a:lnTo>
                <a:lnTo>
                  <a:pt x="3054" y="4407"/>
                </a:lnTo>
                <a:lnTo>
                  <a:pt x="3069" y="4410"/>
                </a:lnTo>
                <a:lnTo>
                  <a:pt x="3075" y="4391"/>
                </a:lnTo>
                <a:lnTo>
                  <a:pt x="3091" y="4339"/>
                </a:lnTo>
                <a:lnTo>
                  <a:pt x="3101" y="4300"/>
                </a:lnTo>
                <a:lnTo>
                  <a:pt x="3112" y="4253"/>
                </a:lnTo>
                <a:lnTo>
                  <a:pt x="3123" y="4200"/>
                </a:lnTo>
                <a:lnTo>
                  <a:pt x="3134" y="4139"/>
                </a:lnTo>
                <a:lnTo>
                  <a:pt x="3144" y="4073"/>
                </a:lnTo>
                <a:lnTo>
                  <a:pt x="3154" y="4001"/>
                </a:lnTo>
                <a:lnTo>
                  <a:pt x="3162" y="3923"/>
                </a:lnTo>
                <a:lnTo>
                  <a:pt x="3165" y="3882"/>
                </a:lnTo>
                <a:lnTo>
                  <a:pt x="3168" y="3839"/>
                </a:lnTo>
                <a:lnTo>
                  <a:pt x="3170" y="3796"/>
                </a:lnTo>
                <a:lnTo>
                  <a:pt x="3171" y="3751"/>
                </a:lnTo>
                <a:lnTo>
                  <a:pt x="3171" y="3705"/>
                </a:lnTo>
                <a:lnTo>
                  <a:pt x="3171" y="3659"/>
                </a:lnTo>
                <a:lnTo>
                  <a:pt x="3170" y="3611"/>
                </a:lnTo>
                <a:lnTo>
                  <a:pt x="3168" y="3562"/>
                </a:lnTo>
                <a:lnTo>
                  <a:pt x="3164" y="3512"/>
                </a:lnTo>
                <a:lnTo>
                  <a:pt x="3160" y="3461"/>
                </a:lnTo>
                <a:lnTo>
                  <a:pt x="3154" y="3410"/>
                </a:lnTo>
                <a:lnTo>
                  <a:pt x="3148" y="3359"/>
                </a:lnTo>
                <a:lnTo>
                  <a:pt x="3140" y="3305"/>
                </a:lnTo>
                <a:lnTo>
                  <a:pt x="3131" y="3251"/>
                </a:lnTo>
                <a:lnTo>
                  <a:pt x="3121" y="3198"/>
                </a:lnTo>
                <a:lnTo>
                  <a:pt x="3109" y="3143"/>
                </a:lnTo>
                <a:lnTo>
                  <a:pt x="3095" y="3087"/>
                </a:lnTo>
                <a:lnTo>
                  <a:pt x="3080" y="3032"/>
                </a:lnTo>
                <a:lnTo>
                  <a:pt x="3063" y="2976"/>
                </a:lnTo>
                <a:lnTo>
                  <a:pt x="3045" y="2919"/>
                </a:lnTo>
                <a:lnTo>
                  <a:pt x="3025" y="2863"/>
                </a:lnTo>
                <a:lnTo>
                  <a:pt x="3003" y="2805"/>
                </a:lnTo>
                <a:lnTo>
                  <a:pt x="2979" y="2748"/>
                </a:lnTo>
                <a:lnTo>
                  <a:pt x="2953" y="2692"/>
                </a:lnTo>
                <a:lnTo>
                  <a:pt x="2926" y="2634"/>
                </a:lnTo>
                <a:lnTo>
                  <a:pt x="2895" y="2576"/>
                </a:lnTo>
                <a:lnTo>
                  <a:pt x="2864" y="2519"/>
                </a:lnTo>
                <a:lnTo>
                  <a:pt x="2830" y="2461"/>
                </a:lnTo>
                <a:lnTo>
                  <a:pt x="2793" y="2403"/>
                </a:lnTo>
                <a:lnTo>
                  <a:pt x="2755" y="2346"/>
                </a:lnTo>
                <a:lnTo>
                  <a:pt x="2714" y="2288"/>
                </a:lnTo>
                <a:lnTo>
                  <a:pt x="2670" y="2231"/>
                </a:lnTo>
                <a:lnTo>
                  <a:pt x="2624" y="2174"/>
                </a:lnTo>
                <a:lnTo>
                  <a:pt x="2576" y="2117"/>
                </a:lnTo>
                <a:lnTo>
                  <a:pt x="2525" y="2061"/>
                </a:lnTo>
                <a:lnTo>
                  <a:pt x="2472" y="2006"/>
                </a:lnTo>
                <a:lnTo>
                  <a:pt x="2415" y="1950"/>
                </a:lnTo>
                <a:lnTo>
                  <a:pt x="2356" y="1895"/>
                </a:lnTo>
                <a:lnTo>
                  <a:pt x="2293" y="1842"/>
                </a:lnTo>
                <a:lnTo>
                  <a:pt x="2228" y="1788"/>
                </a:lnTo>
                <a:lnTo>
                  <a:pt x="2160" y="1735"/>
                </a:lnTo>
                <a:lnTo>
                  <a:pt x="2089" y="1682"/>
                </a:lnTo>
                <a:lnTo>
                  <a:pt x="1983" y="1605"/>
                </a:lnTo>
                <a:lnTo>
                  <a:pt x="1881" y="1528"/>
                </a:lnTo>
                <a:lnTo>
                  <a:pt x="1783" y="1451"/>
                </a:lnTo>
                <a:lnTo>
                  <a:pt x="1688" y="1374"/>
                </a:lnTo>
                <a:lnTo>
                  <a:pt x="1598" y="1297"/>
                </a:lnTo>
                <a:lnTo>
                  <a:pt x="1511" y="1222"/>
                </a:lnTo>
                <a:lnTo>
                  <a:pt x="1429" y="1147"/>
                </a:lnTo>
                <a:lnTo>
                  <a:pt x="1349" y="1073"/>
                </a:lnTo>
                <a:lnTo>
                  <a:pt x="1274" y="1000"/>
                </a:lnTo>
                <a:lnTo>
                  <a:pt x="1201" y="928"/>
                </a:lnTo>
                <a:lnTo>
                  <a:pt x="1132" y="858"/>
                </a:lnTo>
                <a:lnTo>
                  <a:pt x="1067" y="789"/>
                </a:lnTo>
                <a:lnTo>
                  <a:pt x="1006" y="722"/>
                </a:lnTo>
                <a:lnTo>
                  <a:pt x="948" y="657"/>
                </a:lnTo>
                <a:lnTo>
                  <a:pt x="893" y="594"/>
                </a:lnTo>
                <a:lnTo>
                  <a:pt x="842" y="533"/>
                </a:lnTo>
                <a:lnTo>
                  <a:pt x="794" y="475"/>
                </a:lnTo>
                <a:lnTo>
                  <a:pt x="749" y="420"/>
                </a:lnTo>
                <a:lnTo>
                  <a:pt x="708" y="366"/>
                </a:lnTo>
                <a:lnTo>
                  <a:pt x="670" y="316"/>
                </a:lnTo>
                <a:lnTo>
                  <a:pt x="634" y="269"/>
                </a:lnTo>
                <a:lnTo>
                  <a:pt x="603" y="225"/>
                </a:lnTo>
                <a:lnTo>
                  <a:pt x="550" y="147"/>
                </a:lnTo>
                <a:lnTo>
                  <a:pt x="508" y="85"/>
                </a:lnTo>
                <a:lnTo>
                  <a:pt x="479" y="39"/>
                </a:lnTo>
                <a:lnTo>
                  <a:pt x="456" y="0"/>
                </a:lnTo>
                <a:close/>
              </a:path>
            </a:pathLst>
          </a:custGeom>
          <a:solidFill>
            <a:srgbClr val="BECE37"/>
          </a:solidFill>
          <a:ln w="19050" cap="flat" cmpd="sng" algn="ctr">
            <a:gradFill flip="none" rotWithShape="1">
              <a:gsLst>
                <a:gs pos="0">
                  <a:sysClr val="window" lastClr="FFFFFF"/>
                </a:gs>
                <a:gs pos="100000">
                  <a:sysClr val="window" lastClr="FFFFFF">
                    <a:lumMod val="85000"/>
                  </a:sysClr>
                </a:gs>
              </a:gsLst>
              <a:lin ang="2700000" scaled="1"/>
              <a:tileRect/>
            </a:gradFill>
            <a:prstDash val="solid"/>
          </a:ln>
          <a:effectLst>
            <a:outerShdw blurRad="304800" dist="152400" dir="2700000" algn="tl" rotWithShape="0">
              <a:prstClr val="black">
                <a:alpha val="25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微软雅黑"/>
              <a:cs typeface="+mn-cs"/>
            </a:endParaRP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F2E8A31F-BA6B-7353-B936-FAF064BD80E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2747" y="1857764"/>
            <a:ext cx="4006850" cy="933450"/>
          </a:xfrm>
        </p:spPr>
        <p:txBody>
          <a:bodyPr/>
          <a:lstStyle>
            <a:lvl1pPr marL="0" indent="0">
              <a:lnSpc>
                <a:spcPct val="120000"/>
              </a:lnSpc>
              <a:buNone/>
              <a:defRPr>
                <a:solidFill>
                  <a:srgbClr val="02B3C5"/>
                </a:solidFill>
              </a:defRPr>
            </a:lvl1pPr>
          </a:lstStyle>
          <a:p>
            <a:pPr marL="0" lvl="0">
              <a:lnSpc>
                <a:spcPct val="120000"/>
              </a:lnSpc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Nhập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dung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 Placeholder 17">
            <a:extLst>
              <a:ext uri="{FF2B5EF4-FFF2-40B4-BE49-F238E27FC236}">
                <a16:creationId xmlns:a16="http://schemas.microsoft.com/office/drawing/2014/main" id="{3C9910C7-CF87-0344-FDB4-A71EA296DDF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32747" y="3476553"/>
            <a:ext cx="4006850" cy="93345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lang="en-US" dirty="0">
                <a:solidFill>
                  <a:srgbClr val="FFBF5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lvl="0">
              <a:lnSpc>
                <a:spcPct val="120000"/>
              </a:lnSpc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Nhập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dung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 Placeholder 17">
            <a:extLst>
              <a:ext uri="{FF2B5EF4-FFF2-40B4-BE49-F238E27FC236}">
                <a16:creationId xmlns:a16="http://schemas.microsoft.com/office/drawing/2014/main" id="{09343932-4324-1032-EA27-84DB192D092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2747" y="5031862"/>
            <a:ext cx="4006850" cy="933450"/>
          </a:xfrm>
        </p:spPr>
        <p:txBody>
          <a:bodyPr/>
          <a:lstStyle>
            <a:lvl1pPr marL="0" indent="0">
              <a:lnSpc>
                <a:spcPct val="120000"/>
              </a:lnSpc>
              <a:buNone/>
              <a:defRPr>
                <a:solidFill>
                  <a:srgbClr val="BECE37"/>
                </a:solidFill>
              </a:defRPr>
            </a:lvl1pPr>
          </a:lstStyle>
          <a:p>
            <a:pPr marL="0" lvl="0">
              <a:lnSpc>
                <a:spcPct val="120000"/>
              </a:lnSpc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Nhập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dung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4" descr="A yellow text on a black background&#10;&#10;Description automatically generated">
            <a:extLst>
              <a:ext uri="{FF2B5EF4-FFF2-40B4-BE49-F238E27FC236}">
                <a16:creationId xmlns:a16="http://schemas.microsoft.com/office/drawing/2014/main" id="{935A05C5-A934-2C75-9746-442367AA7C8F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7746" y="-116226"/>
            <a:ext cx="7938927" cy="2031216"/>
          </a:xfrm>
          <a:prstGeom prst="rect">
            <a:avLst/>
          </a:prstGeom>
        </p:spPr>
      </p:pic>
      <p:pic>
        <p:nvPicPr>
          <p:cNvPr id="16" name="Picture 15" descr="A cartoon of a robot&#10;&#10;Description automatically generated">
            <a:extLst>
              <a:ext uri="{FF2B5EF4-FFF2-40B4-BE49-F238E27FC236}">
                <a16:creationId xmlns:a16="http://schemas.microsoft.com/office/drawing/2014/main" id="{963221CB-BE8F-8556-6DF1-5495D22CA567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9761" y="977973"/>
            <a:ext cx="1420077" cy="1881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2152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500"/>
                            </p:stCondLst>
                            <p:childTnLst>
                              <p:par>
                                <p:cTn id="3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10" grpId="0" animBg="1"/>
      <p:bldP spid="18" grpId="0" build="p">
        <p:tmplLst>
          <p:tmpl lvl="1">
            <p:tnLst>
              <p:par>
                <p:cTn presetID="6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circle(in)">
                      <p:cBhvr>
                        <p:cTn dur="20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9" grpId="0" build="p">
        <p:tmplLst>
          <p:tmpl lvl="1">
            <p:tnLst>
              <p:par>
                <p:cTn presetID="6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circle(in)">
                      <p:cBhvr>
                        <p:cTn dur="20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0" grpId="0" build="p">
        <p:tmplLst>
          <p:tmpl lvl="1">
            <p:tnLst>
              <p:par>
                <p:cTn presetID="6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circle(in)">
                      <p:cBhvr>
                        <p:cTn dur="200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AC7691-7E14-09C2-78DB-FCAD20FA9D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91C6C95-03C4-957B-F771-16AAE14A9CA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BEEC7DE-3800-3A1F-807C-7DD055B5C2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8DA63E0-C245-7D68-FBB7-2837DBA8FD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CDB1A-7978-414D-BA1F-443766B9761D}" type="datetime1">
              <a:rPr lang="vi-VN" smtClean="0"/>
              <a:t>10/10/2024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02654B-0E68-7454-248E-03CEE79BDF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Hành trang công dân số lớp 1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A06AC8E-A485-4EBB-9DC1-EBEA39CEB1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D0B38-6744-4573-8FBD-85EBCDA5D3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301042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A50DC8-58FE-17E2-7446-640ED39212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7BE8446-B135-7ED8-3E09-4F70C57DF2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2BF855-7ECF-D1CC-6EB2-B14905BF38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A90995-9D0F-4F00-AE2E-36D75F8F0B17}" type="datetime1">
              <a:rPr lang="vi-VN" smtClean="0"/>
              <a:t>10/10/2024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058B4-9152-9F41-4FE7-9EF6CC6CDC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Hành trang công dân số lớp 1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7109C1-2D27-0F28-7C56-EA201B518A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D0B38-6744-4573-8FBD-85EBCDA5D3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30153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30F8D1A-3FEA-BC90-9147-E683A108393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A4CDE97-6808-7A52-6572-30D395A8CB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D31762-2468-60A5-E4AA-DD50AA9CF2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17F57-84F3-45D1-B655-0F7D28080A7A}" type="datetime1">
              <a:rPr lang="vi-VN" smtClean="0"/>
              <a:t>10/10/2024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B05A71-CB95-C4A1-7998-57F90BF09B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Hành trang công dân số lớp 1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CAC1F1-E78F-89E2-7C99-201AD8B4C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D0B38-6744-4573-8FBD-85EBCDA5D3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5580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lank"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ladder and cubes with numbers&#10;&#10;Description automatically generated">
            <a:extLst>
              <a:ext uri="{FF2B5EF4-FFF2-40B4-BE49-F238E27FC236}">
                <a16:creationId xmlns:a16="http://schemas.microsoft.com/office/drawing/2014/main" id="{D06D4AE9-113A-50B4-0701-32FC498066A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446" y="2206511"/>
            <a:ext cx="3602502" cy="3466643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8B2F35D-B248-8678-7B3E-E6FD13CE1D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B2032-194C-46F4-9A0C-DC15B0142EFE}" type="datetime1">
              <a:rPr lang="vi-VN" smtClean="0"/>
              <a:t>10/10/2024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8AAB389-CC6C-AD69-5E4D-1EF463670E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Hành trang công dân số lớp 1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1BCD43-BCD3-D32D-4091-934413C269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1AD1B-201A-4EFC-8B98-E6BC70A7F178}" type="slidenum">
              <a:rPr lang="en-US" smtClean="0"/>
              <a:t>‹#›</a:t>
            </a:fld>
            <a:endParaRPr lang="en-US"/>
          </a:p>
        </p:txBody>
      </p:sp>
      <p:sp>
        <p:nvSpPr>
          <p:cNvPr id="6" name="MH_Other_1">
            <a:extLst>
              <a:ext uri="{FF2B5EF4-FFF2-40B4-BE49-F238E27FC236}">
                <a16:creationId xmlns:a16="http://schemas.microsoft.com/office/drawing/2014/main" id="{9909AFCB-0617-1A2E-F831-9E7F27846D20}"/>
              </a:ext>
            </a:extLst>
          </p:cNvPr>
          <p:cNvSpPr>
            <a:spLocks/>
          </p:cNvSpPr>
          <p:nvPr userDrawn="1">
            <p:custDataLst>
              <p:tags r:id="rId1"/>
            </p:custDataLst>
          </p:nvPr>
        </p:nvSpPr>
        <p:spPr bwMode="auto">
          <a:xfrm>
            <a:off x="5346922" y="1689746"/>
            <a:ext cx="782638" cy="923925"/>
          </a:xfrm>
          <a:custGeom>
            <a:avLst/>
            <a:gdLst>
              <a:gd name="T0" fmla="*/ 894085 w 4268"/>
              <a:gd name="T1" fmla="*/ 1679836 h 5034"/>
              <a:gd name="T2" fmla="*/ 695736 w 4268"/>
              <a:gd name="T3" fmla="*/ 1585986 h 5034"/>
              <a:gd name="T4" fmla="*/ 499280 w 4268"/>
              <a:gd name="T5" fmla="*/ 1455429 h 5034"/>
              <a:gd name="T6" fmla="*/ 311151 w 4268"/>
              <a:gd name="T7" fmla="*/ 1274163 h 5034"/>
              <a:gd name="T8" fmla="*/ 154818 w 4268"/>
              <a:gd name="T9" fmla="*/ 1035375 h 5034"/>
              <a:gd name="T10" fmla="*/ 85169 w 4268"/>
              <a:gd name="T11" fmla="*/ 858272 h 5034"/>
              <a:gd name="T12" fmla="*/ 47316 w 4268"/>
              <a:gd name="T13" fmla="*/ 693656 h 5034"/>
              <a:gd name="T14" fmla="*/ 27633 w 4268"/>
              <a:gd name="T15" fmla="*/ 597914 h 5034"/>
              <a:gd name="T16" fmla="*/ 757 w 4268"/>
              <a:gd name="T17" fmla="*/ 830647 h 5034"/>
              <a:gd name="T18" fmla="*/ 11356 w 4268"/>
              <a:gd name="T19" fmla="*/ 1056567 h 5034"/>
              <a:gd name="T20" fmla="*/ 50723 w 4268"/>
              <a:gd name="T21" fmla="*/ 1251079 h 5034"/>
              <a:gd name="T22" fmla="*/ 127564 w 4268"/>
              <a:gd name="T23" fmla="*/ 1457700 h 5034"/>
              <a:gd name="T24" fmla="*/ 227117 w 4268"/>
              <a:gd name="T25" fmla="*/ 1628749 h 5034"/>
              <a:gd name="T26" fmla="*/ 332348 w 4268"/>
              <a:gd name="T27" fmla="*/ 1749467 h 5034"/>
              <a:gd name="T28" fmla="*/ 444771 w 4268"/>
              <a:gd name="T29" fmla="*/ 1832342 h 5034"/>
              <a:gd name="T30" fmla="*/ 560980 w 4268"/>
              <a:gd name="T31" fmla="*/ 1881538 h 5034"/>
              <a:gd name="T32" fmla="*/ 676431 w 4268"/>
              <a:gd name="T33" fmla="*/ 1903108 h 5034"/>
              <a:gd name="T34" fmla="*/ 843362 w 4268"/>
              <a:gd name="T35" fmla="*/ 1892512 h 5034"/>
              <a:gd name="T36" fmla="*/ 1038683 w 4268"/>
              <a:gd name="T37" fmla="*/ 1858832 h 5034"/>
              <a:gd name="T38" fmla="*/ 1322201 w 4268"/>
              <a:gd name="T39" fmla="*/ 1838775 h 5034"/>
              <a:gd name="T40" fmla="*/ 1516008 w 4268"/>
              <a:gd name="T41" fmla="*/ 1785039 h 5034"/>
              <a:gd name="T42" fmla="*/ 1579979 w 4268"/>
              <a:gd name="T43" fmla="*/ 1750602 h 5034"/>
              <a:gd name="T44" fmla="*/ 1398664 w 4268"/>
              <a:gd name="T45" fmla="*/ 1771037 h 5034"/>
              <a:gd name="T46" fmla="*/ 1156406 w 4268"/>
              <a:gd name="T47" fmla="*/ 1752872 h 5034"/>
              <a:gd name="T48" fmla="*/ 157089 w 4268"/>
              <a:gd name="T49" fmla="*/ 73036 h 5034"/>
              <a:gd name="T50" fmla="*/ 126807 w 4268"/>
              <a:gd name="T51" fmla="*/ 278522 h 5034"/>
              <a:gd name="T52" fmla="*/ 120751 w 4268"/>
              <a:gd name="T53" fmla="*/ 466979 h 5034"/>
              <a:gd name="T54" fmla="*/ 135135 w 4268"/>
              <a:gd name="T55" fmla="*/ 637271 h 5034"/>
              <a:gd name="T56" fmla="*/ 171474 w 4268"/>
              <a:gd name="T57" fmla="*/ 576344 h 5034"/>
              <a:gd name="T58" fmla="*/ 238473 w 4268"/>
              <a:gd name="T59" fmla="*/ 459788 h 5034"/>
              <a:gd name="T60" fmla="*/ 209705 w 4268"/>
              <a:gd name="T61" fmla="*/ 571803 h 5034"/>
              <a:gd name="T62" fmla="*/ 193428 w 4268"/>
              <a:gd name="T63" fmla="*/ 742095 h 5034"/>
              <a:gd name="T64" fmla="*/ 209326 w 4268"/>
              <a:gd name="T65" fmla="*/ 910495 h 5034"/>
              <a:gd name="T66" fmla="*/ 282761 w 4268"/>
              <a:gd name="T67" fmla="*/ 1059973 h 5034"/>
              <a:gd name="T68" fmla="*/ 341812 w 4268"/>
              <a:gd name="T69" fmla="*/ 1099330 h 5034"/>
              <a:gd name="T70" fmla="*/ 369066 w 4268"/>
              <a:gd name="T71" fmla="*/ 912765 h 5034"/>
              <a:gd name="T72" fmla="*/ 420924 w 4268"/>
              <a:gd name="T73" fmla="*/ 767449 h 5034"/>
              <a:gd name="T74" fmla="*/ 430009 w 4268"/>
              <a:gd name="T75" fmla="*/ 818537 h 5034"/>
              <a:gd name="T76" fmla="*/ 428116 w 4268"/>
              <a:gd name="T77" fmla="*/ 1022887 h 5034"/>
              <a:gd name="T78" fmla="*/ 465212 w 4268"/>
              <a:gd name="T79" fmla="*/ 1249565 h 5034"/>
              <a:gd name="T80" fmla="*/ 610567 w 4268"/>
              <a:gd name="T81" fmla="*/ 1416073 h 5034"/>
              <a:gd name="T82" fmla="*/ 668103 w 4268"/>
              <a:gd name="T83" fmla="*/ 1328278 h 5034"/>
              <a:gd name="T84" fmla="*/ 670753 w 4268"/>
              <a:gd name="T85" fmla="*/ 1121657 h 5034"/>
              <a:gd name="T86" fmla="*/ 705578 w 4268"/>
              <a:gd name="T87" fmla="*/ 961961 h 5034"/>
              <a:gd name="T88" fmla="*/ 719205 w 4268"/>
              <a:gd name="T89" fmla="*/ 1091004 h 5034"/>
              <a:gd name="T90" fmla="*/ 760464 w 4268"/>
              <a:gd name="T91" fmla="*/ 1298760 h 5034"/>
              <a:gd name="T92" fmla="*/ 840713 w 4268"/>
              <a:gd name="T93" fmla="*/ 1521654 h 5034"/>
              <a:gd name="T94" fmla="*/ 1029977 w 4268"/>
              <a:gd name="T95" fmla="*/ 1631776 h 5034"/>
              <a:gd name="T96" fmla="*/ 1163976 w 4268"/>
              <a:gd name="T97" fmla="*/ 1661672 h 5034"/>
              <a:gd name="T98" fmla="*/ 1198044 w 4268"/>
              <a:gd name="T99" fmla="*/ 1469052 h 5034"/>
              <a:gd name="T100" fmla="*/ 1196151 w 4268"/>
              <a:gd name="T101" fmla="*/ 1309735 h 5034"/>
              <a:gd name="T102" fmla="*/ 1159434 w 4268"/>
              <a:gd name="T103" fmla="*/ 1126198 h 5034"/>
              <a:gd name="T104" fmla="*/ 1071237 w 4268"/>
              <a:gd name="T105" fmla="*/ 931308 h 5034"/>
              <a:gd name="T106" fmla="*/ 914147 w 4268"/>
              <a:gd name="T107" fmla="*/ 737932 h 5034"/>
              <a:gd name="T108" fmla="*/ 674917 w 4268"/>
              <a:gd name="T109" fmla="*/ 549097 h 5034"/>
              <a:gd name="T110" fmla="*/ 403890 w 4268"/>
              <a:gd name="T111" fmla="*/ 298579 h 5034"/>
              <a:gd name="T112" fmla="*/ 239987 w 4268"/>
              <a:gd name="T113" fmla="*/ 101797 h 5034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0" t="0" r="r" b="b"/>
            <a:pathLst>
              <a:path w="4268" h="5034">
                <a:moveTo>
                  <a:pt x="2846" y="4597"/>
                </a:moveTo>
                <a:lnTo>
                  <a:pt x="2846" y="4597"/>
                </a:lnTo>
                <a:lnTo>
                  <a:pt x="2803" y="4585"/>
                </a:lnTo>
                <a:lnTo>
                  <a:pt x="2749" y="4571"/>
                </a:lnTo>
                <a:lnTo>
                  <a:pt x="2687" y="4553"/>
                </a:lnTo>
                <a:lnTo>
                  <a:pt x="2617" y="4531"/>
                </a:lnTo>
                <a:lnTo>
                  <a:pt x="2538" y="4504"/>
                </a:lnTo>
                <a:lnTo>
                  <a:pt x="2454" y="4474"/>
                </a:lnTo>
                <a:lnTo>
                  <a:pt x="2362" y="4439"/>
                </a:lnTo>
                <a:lnTo>
                  <a:pt x="2265" y="4399"/>
                </a:lnTo>
                <a:lnTo>
                  <a:pt x="2215" y="4378"/>
                </a:lnTo>
                <a:lnTo>
                  <a:pt x="2164" y="4355"/>
                </a:lnTo>
                <a:lnTo>
                  <a:pt x="2112" y="4331"/>
                </a:lnTo>
                <a:lnTo>
                  <a:pt x="2059" y="4305"/>
                </a:lnTo>
                <a:lnTo>
                  <a:pt x="2004" y="4279"/>
                </a:lnTo>
                <a:lnTo>
                  <a:pt x="1950" y="4251"/>
                </a:lnTo>
                <a:lnTo>
                  <a:pt x="1894" y="4222"/>
                </a:lnTo>
                <a:lnTo>
                  <a:pt x="1838" y="4191"/>
                </a:lnTo>
                <a:lnTo>
                  <a:pt x="1781" y="4158"/>
                </a:lnTo>
                <a:lnTo>
                  <a:pt x="1724" y="4125"/>
                </a:lnTo>
                <a:lnTo>
                  <a:pt x="1666" y="4089"/>
                </a:lnTo>
                <a:lnTo>
                  <a:pt x="1608" y="4052"/>
                </a:lnTo>
                <a:lnTo>
                  <a:pt x="1550" y="4014"/>
                </a:lnTo>
                <a:lnTo>
                  <a:pt x="1492" y="3974"/>
                </a:lnTo>
                <a:lnTo>
                  <a:pt x="1434" y="3933"/>
                </a:lnTo>
                <a:lnTo>
                  <a:pt x="1376" y="3891"/>
                </a:lnTo>
                <a:lnTo>
                  <a:pt x="1319" y="3846"/>
                </a:lnTo>
                <a:lnTo>
                  <a:pt x="1261" y="3800"/>
                </a:lnTo>
                <a:lnTo>
                  <a:pt x="1204" y="3752"/>
                </a:lnTo>
                <a:lnTo>
                  <a:pt x="1147" y="3702"/>
                </a:lnTo>
                <a:lnTo>
                  <a:pt x="1092" y="3651"/>
                </a:lnTo>
                <a:lnTo>
                  <a:pt x="1036" y="3598"/>
                </a:lnTo>
                <a:lnTo>
                  <a:pt x="981" y="3543"/>
                </a:lnTo>
                <a:lnTo>
                  <a:pt x="927" y="3487"/>
                </a:lnTo>
                <a:lnTo>
                  <a:pt x="874" y="3428"/>
                </a:lnTo>
                <a:lnTo>
                  <a:pt x="822" y="3367"/>
                </a:lnTo>
                <a:lnTo>
                  <a:pt x="770" y="3305"/>
                </a:lnTo>
                <a:lnTo>
                  <a:pt x="720" y="3241"/>
                </a:lnTo>
                <a:lnTo>
                  <a:pt x="671" y="3174"/>
                </a:lnTo>
                <a:lnTo>
                  <a:pt x="624" y="3106"/>
                </a:lnTo>
                <a:lnTo>
                  <a:pt x="577" y="3037"/>
                </a:lnTo>
                <a:lnTo>
                  <a:pt x="533" y="2965"/>
                </a:lnTo>
                <a:lnTo>
                  <a:pt x="489" y="2891"/>
                </a:lnTo>
                <a:lnTo>
                  <a:pt x="448" y="2814"/>
                </a:lnTo>
                <a:lnTo>
                  <a:pt x="409" y="2736"/>
                </a:lnTo>
                <a:lnTo>
                  <a:pt x="371" y="2656"/>
                </a:lnTo>
                <a:lnTo>
                  <a:pt x="334" y="2573"/>
                </a:lnTo>
                <a:lnTo>
                  <a:pt x="318" y="2531"/>
                </a:lnTo>
                <a:lnTo>
                  <a:pt x="301" y="2489"/>
                </a:lnTo>
                <a:lnTo>
                  <a:pt x="284" y="2445"/>
                </a:lnTo>
                <a:lnTo>
                  <a:pt x="268" y="2402"/>
                </a:lnTo>
                <a:lnTo>
                  <a:pt x="253" y="2357"/>
                </a:lnTo>
                <a:lnTo>
                  <a:pt x="238" y="2312"/>
                </a:lnTo>
                <a:lnTo>
                  <a:pt x="225" y="2268"/>
                </a:lnTo>
                <a:lnTo>
                  <a:pt x="212" y="2221"/>
                </a:lnTo>
                <a:lnTo>
                  <a:pt x="198" y="2175"/>
                </a:lnTo>
                <a:lnTo>
                  <a:pt x="186" y="2127"/>
                </a:lnTo>
                <a:lnTo>
                  <a:pt x="174" y="2080"/>
                </a:lnTo>
                <a:lnTo>
                  <a:pt x="163" y="2031"/>
                </a:lnTo>
                <a:lnTo>
                  <a:pt x="152" y="1983"/>
                </a:lnTo>
                <a:lnTo>
                  <a:pt x="142" y="1933"/>
                </a:lnTo>
                <a:lnTo>
                  <a:pt x="134" y="1884"/>
                </a:lnTo>
                <a:lnTo>
                  <a:pt x="125" y="1833"/>
                </a:lnTo>
                <a:lnTo>
                  <a:pt x="117" y="1781"/>
                </a:lnTo>
                <a:lnTo>
                  <a:pt x="110" y="1730"/>
                </a:lnTo>
                <a:lnTo>
                  <a:pt x="103" y="1678"/>
                </a:lnTo>
                <a:lnTo>
                  <a:pt x="98" y="1624"/>
                </a:lnTo>
                <a:lnTo>
                  <a:pt x="92" y="1571"/>
                </a:lnTo>
                <a:lnTo>
                  <a:pt x="88" y="1517"/>
                </a:lnTo>
                <a:lnTo>
                  <a:pt x="84" y="1533"/>
                </a:lnTo>
                <a:lnTo>
                  <a:pt x="73" y="1580"/>
                </a:lnTo>
                <a:lnTo>
                  <a:pt x="59" y="1654"/>
                </a:lnTo>
                <a:lnTo>
                  <a:pt x="50" y="1702"/>
                </a:lnTo>
                <a:lnTo>
                  <a:pt x="41" y="1756"/>
                </a:lnTo>
                <a:lnTo>
                  <a:pt x="33" y="1816"/>
                </a:lnTo>
                <a:lnTo>
                  <a:pt x="24" y="1881"/>
                </a:lnTo>
                <a:lnTo>
                  <a:pt x="18" y="1952"/>
                </a:lnTo>
                <a:lnTo>
                  <a:pt x="11" y="2028"/>
                </a:lnTo>
                <a:lnTo>
                  <a:pt x="5" y="2109"/>
                </a:lnTo>
                <a:lnTo>
                  <a:pt x="2" y="2195"/>
                </a:lnTo>
                <a:lnTo>
                  <a:pt x="0" y="2286"/>
                </a:lnTo>
                <a:lnTo>
                  <a:pt x="1" y="2379"/>
                </a:lnTo>
                <a:lnTo>
                  <a:pt x="3" y="2477"/>
                </a:lnTo>
                <a:lnTo>
                  <a:pt x="6" y="2528"/>
                </a:lnTo>
                <a:lnTo>
                  <a:pt x="9" y="2579"/>
                </a:lnTo>
                <a:lnTo>
                  <a:pt x="13" y="2631"/>
                </a:lnTo>
                <a:lnTo>
                  <a:pt x="18" y="2684"/>
                </a:lnTo>
                <a:lnTo>
                  <a:pt x="23" y="2737"/>
                </a:lnTo>
                <a:lnTo>
                  <a:pt x="30" y="2792"/>
                </a:lnTo>
                <a:lnTo>
                  <a:pt x="38" y="2847"/>
                </a:lnTo>
                <a:lnTo>
                  <a:pt x="45" y="2902"/>
                </a:lnTo>
                <a:lnTo>
                  <a:pt x="54" y="2958"/>
                </a:lnTo>
                <a:lnTo>
                  <a:pt x="65" y="3015"/>
                </a:lnTo>
                <a:lnTo>
                  <a:pt x="77" y="3072"/>
                </a:lnTo>
                <a:lnTo>
                  <a:pt x="89" y="3130"/>
                </a:lnTo>
                <a:lnTo>
                  <a:pt x="102" y="3189"/>
                </a:lnTo>
                <a:lnTo>
                  <a:pt x="117" y="3247"/>
                </a:lnTo>
                <a:lnTo>
                  <a:pt x="134" y="3306"/>
                </a:lnTo>
                <a:lnTo>
                  <a:pt x="150" y="3366"/>
                </a:lnTo>
                <a:lnTo>
                  <a:pt x="169" y="3425"/>
                </a:lnTo>
                <a:lnTo>
                  <a:pt x="188" y="3486"/>
                </a:lnTo>
                <a:lnTo>
                  <a:pt x="209" y="3546"/>
                </a:lnTo>
                <a:lnTo>
                  <a:pt x="232" y="3607"/>
                </a:lnTo>
                <a:lnTo>
                  <a:pt x="256" y="3667"/>
                </a:lnTo>
                <a:lnTo>
                  <a:pt x="282" y="3729"/>
                </a:lnTo>
                <a:lnTo>
                  <a:pt x="309" y="3790"/>
                </a:lnTo>
                <a:lnTo>
                  <a:pt x="337" y="3852"/>
                </a:lnTo>
                <a:lnTo>
                  <a:pt x="367" y="3913"/>
                </a:lnTo>
                <a:lnTo>
                  <a:pt x="399" y="3974"/>
                </a:lnTo>
                <a:lnTo>
                  <a:pt x="431" y="4036"/>
                </a:lnTo>
                <a:lnTo>
                  <a:pt x="467" y="4097"/>
                </a:lnTo>
                <a:lnTo>
                  <a:pt x="504" y="4158"/>
                </a:lnTo>
                <a:lnTo>
                  <a:pt x="542" y="4218"/>
                </a:lnTo>
                <a:lnTo>
                  <a:pt x="571" y="4262"/>
                </a:lnTo>
                <a:lnTo>
                  <a:pt x="600" y="4304"/>
                </a:lnTo>
                <a:lnTo>
                  <a:pt x="629" y="4346"/>
                </a:lnTo>
                <a:lnTo>
                  <a:pt x="659" y="4385"/>
                </a:lnTo>
                <a:lnTo>
                  <a:pt x="689" y="4423"/>
                </a:lnTo>
                <a:lnTo>
                  <a:pt x="720" y="4459"/>
                </a:lnTo>
                <a:lnTo>
                  <a:pt x="750" y="4495"/>
                </a:lnTo>
                <a:lnTo>
                  <a:pt x="782" y="4529"/>
                </a:lnTo>
                <a:lnTo>
                  <a:pt x="814" y="4562"/>
                </a:lnTo>
                <a:lnTo>
                  <a:pt x="845" y="4593"/>
                </a:lnTo>
                <a:lnTo>
                  <a:pt x="878" y="4623"/>
                </a:lnTo>
                <a:lnTo>
                  <a:pt x="910" y="4652"/>
                </a:lnTo>
                <a:lnTo>
                  <a:pt x="942" y="4680"/>
                </a:lnTo>
                <a:lnTo>
                  <a:pt x="976" y="4707"/>
                </a:lnTo>
                <a:lnTo>
                  <a:pt x="1008" y="4732"/>
                </a:lnTo>
                <a:lnTo>
                  <a:pt x="1042" y="4756"/>
                </a:lnTo>
                <a:lnTo>
                  <a:pt x="1075" y="4779"/>
                </a:lnTo>
                <a:lnTo>
                  <a:pt x="1108" y="4801"/>
                </a:lnTo>
                <a:lnTo>
                  <a:pt x="1142" y="4822"/>
                </a:lnTo>
                <a:lnTo>
                  <a:pt x="1175" y="4842"/>
                </a:lnTo>
                <a:lnTo>
                  <a:pt x="1210" y="4860"/>
                </a:lnTo>
                <a:lnTo>
                  <a:pt x="1243" y="4878"/>
                </a:lnTo>
                <a:lnTo>
                  <a:pt x="1277" y="4894"/>
                </a:lnTo>
                <a:lnTo>
                  <a:pt x="1311" y="4910"/>
                </a:lnTo>
                <a:lnTo>
                  <a:pt x="1346" y="4924"/>
                </a:lnTo>
                <a:lnTo>
                  <a:pt x="1380" y="4938"/>
                </a:lnTo>
                <a:lnTo>
                  <a:pt x="1414" y="4950"/>
                </a:lnTo>
                <a:lnTo>
                  <a:pt x="1449" y="4961"/>
                </a:lnTo>
                <a:lnTo>
                  <a:pt x="1482" y="4972"/>
                </a:lnTo>
                <a:lnTo>
                  <a:pt x="1517" y="4981"/>
                </a:lnTo>
                <a:lnTo>
                  <a:pt x="1550" y="4990"/>
                </a:lnTo>
                <a:lnTo>
                  <a:pt x="1585" y="4998"/>
                </a:lnTo>
                <a:lnTo>
                  <a:pt x="1618" y="5006"/>
                </a:lnTo>
                <a:lnTo>
                  <a:pt x="1653" y="5011"/>
                </a:lnTo>
                <a:lnTo>
                  <a:pt x="1686" y="5017"/>
                </a:lnTo>
                <a:lnTo>
                  <a:pt x="1720" y="5022"/>
                </a:lnTo>
                <a:lnTo>
                  <a:pt x="1753" y="5026"/>
                </a:lnTo>
                <a:lnTo>
                  <a:pt x="1787" y="5029"/>
                </a:lnTo>
                <a:lnTo>
                  <a:pt x="1820" y="5032"/>
                </a:lnTo>
                <a:lnTo>
                  <a:pt x="1852" y="5033"/>
                </a:lnTo>
                <a:lnTo>
                  <a:pt x="1886" y="5034"/>
                </a:lnTo>
                <a:lnTo>
                  <a:pt x="1918" y="5034"/>
                </a:lnTo>
                <a:lnTo>
                  <a:pt x="1983" y="5033"/>
                </a:lnTo>
                <a:lnTo>
                  <a:pt x="2047" y="5028"/>
                </a:lnTo>
                <a:lnTo>
                  <a:pt x="2108" y="5022"/>
                </a:lnTo>
                <a:lnTo>
                  <a:pt x="2169" y="5013"/>
                </a:lnTo>
                <a:lnTo>
                  <a:pt x="2228" y="5001"/>
                </a:lnTo>
                <a:lnTo>
                  <a:pt x="2286" y="4989"/>
                </a:lnTo>
                <a:lnTo>
                  <a:pt x="2343" y="4975"/>
                </a:lnTo>
                <a:lnTo>
                  <a:pt x="2397" y="4958"/>
                </a:lnTo>
                <a:lnTo>
                  <a:pt x="2449" y="4940"/>
                </a:lnTo>
                <a:lnTo>
                  <a:pt x="2501" y="4921"/>
                </a:lnTo>
                <a:lnTo>
                  <a:pt x="2549" y="4901"/>
                </a:lnTo>
                <a:lnTo>
                  <a:pt x="2648" y="4908"/>
                </a:lnTo>
                <a:lnTo>
                  <a:pt x="2744" y="4912"/>
                </a:lnTo>
                <a:lnTo>
                  <a:pt x="2839" y="4914"/>
                </a:lnTo>
                <a:lnTo>
                  <a:pt x="2930" y="4914"/>
                </a:lnTo>
                <a:lnTo>
                  <a:pt x="3018" y="4911"/>
                </a:lnTo>
                <a:lnTo>
                  <a:pt x="3104" y="4907"/>
                </a:lnTo>
                <a:lnTo>
                  <a:pt x="3188" y="4900"/>
                </a:lnTo>
                <a:lnTo>
                  <a:pt x="3268" y="4892"/>
                </a:lnTo>
                <a:lnTo>
                  <a:pt x="3346" y="4882"/>
                </a:lnTo>
                <a:lnTo>
                  <a:pt x="3421" y="4871"/>
                </a:lnTo>
                <a:lnTo>
                  <a:pt x="3493" y="4859"/>
                </a:lnTo>
                <a:lnTo>
                  <a:pt x="3563" y="4845"/>
                </a:lnTo>
                <a:lnTo>
                  <a:pt x="3628" y="4831"/>
                </a:lnTo>
                <a:lnTo>
                  <a:pt x="3692" y="4815"/>
                </a:lnTo>
                <a:lnTo>
                  <a:pt x="3752" y="4800"/>
                </a:lnTo>
                <a:lnTo>
                  <a:pt x="3809" y="4784"/>
                </a:lnTo>
                <a:lnTo>
                  <a:pt x="3864" y="4767"/>
                </a:lnTo>
                <a:lnTo>
                  <a:pt x="3914" y="4750"/>
                </a:lnTo>
                <a:lnTo>
                  <a:pt x="3962" y="4734"/>
                </a:lnTo>
                <a:lnTo>
                  <a:pt x="4005" y="4717"/>
                </a:lnTo>
                <a:lnTo>
                  <a:pt x="4047" y="4701"/>
                </a:lnTo>
                <a:lnTo>
                  <a:pt x="4085" y="4686"/>
                </a:lnTo>
                <a:lnTo>
                  <a:pt x="4149" y="4658"/>
                </a:lnTo>
                <a:lnTo>
                  <a:pt x="4201" y="4633"/>
                </a:lnTo>
                <a:lnTo>
                  <a:pt x="4237" y="4613"/>
                </a:lnTo>
                <a:lnTo>
                  <a:pt x="4268" y="4597"/>
                </a:lnTo>
                <a:lnTo>
                  <a:pt x="4222" y="4612"/>
                </a:lnTo>
                <a:lnTo>
                  <a:pt x="4174" y="4626"/>
                </a:lnTo>
                <a:lnTo>
                  <a:pt x="4125" y="4638"/>
                </a:lnTo>
                <a:lnTo>
                  <a:pt x="4073" y="4648"/>
                </a:lnTo>
                <a:lnTo>
                  <a:pt x="4022" y="4657"/>
                </a:lnTo>
                <a:lnTo>
                  <a:pt x="3969" y="4663"/>
                </a:lnTo>
                <a:lnTo>
                  <a:pt x="3915" y="4670"/>
                </a:lnTo>
                <a:lnTo>
                  <a:pt x="3860" y="4675"/>
                </a:lnTo>
                <a:lnTo>
                  <a:pt x="3806" y="4677"/>
                </a:lnTo>
                <a:lnTo>
                  <a:pt x="3751" y="4679"/>
                </a:lnTo>
                <a:lnTo>
                  <a:pt x="3695" y="4680"/>
                </a:lnTo>
                <a:lnTo>
                  <a:pt x="3641" y="4680"/>
                </a:lnTo>
                <a:lnTo>
                  <a:pt x="3586" y="4679"/>
                </a:lnTo>
                <a:lnTo>
                  <a:pt x="3531" y="4678"/>
                </a:lnTo>
                <a:lnTo>
                  <a:pt x="3478" y="4676"/>
                </a:lnTo>
                <a:lnTo>
                  <a:pt x="3425" y="4672"/>
                </a:lnTo>
                <a:lnTo>
                  <a:pt x="3323" y="4663"/>
                </a:lnTo>
                <a:lnTo>
                  <a:pt x="3226" y="4655"/>
                </a:lnTo>
                <a:lnTo>
                  <a:pt x="3136" y="4643"/>
                </a:lnTo>
                <a:lnTo>
                  <a:pt x="3055" y="4632"/>
                </a:lnTo>
                <a:lnTo>
                  <a:pt x="2985" y="4621"/>
                </a:lnTo>
                <a:lnTo>
                  <a:pt x="2924" y="4611"/>
                </a:lnTo>
                <a:lnTo>
                  <a:pt x="2846" y="4597"/>
                </a:lnTo>
                <a:close/>
                <a:moveTo>
                  <a:pt x="456" y="0"/>
                </a:moveTo>
                <a:lnTo>
                  <a:pt x="456" y="0"/>
                </a:lnTo>
                <a:lnTo>
                  <a:pt x="441" y="65"/>
                </a:lnTo>
                <a:lnTo>
                  <a:pt x="428" y="130"/>
                </a:lnTo>
                <a:lnTo>
                  <a:pt x="415" y="193"/>
                </a:lnTo>
                <a:lnTo>
                  <a:pt x="402" y="256"/>
                </a:lnTo>
                <a:lnTo>
                  <a:pt x="391" y="318"/>
                </a:lnTo>
                <a:lnTo>
                  <a:pt x="381" y="379"/>
                </a:lnTo>
                <a:lnTo>
                  <a:pt x="371" y="441"/>
                </a:lnTo>
                <a:lnTo>
                  <a:pt x="362" y="501"/>
                </a:lnTo>
                <a:lnTo>
                  <a:pt x="354" y="561"/>
                </a:lnTo>
                <a:lnTo>
                  <a:pt x="348" y="620"/>
                </a:lnTo>
                <a:lnTo>
                  <a:pt x="341" y="678"/>
                </a:lnTo>
                <a:lnTo>
                  <a:pt x="335" y="736"/>
                </a:lnTo>
                <a:lnTo>
                  <a:pt x="331" y="794"/>
                </a:lnTo>
                <a:lnTo>
                  <a:pt x="326" y="851"/>
                </a:lnTo>
                <a:lnTo>
                  <a:pt x="323" y="907"/>
                </a:lnTo>
                <a:lnTo>
                  <a:pt x="321" y="963"/>
                </a:lnTo>
                <a:lnTo>
                  <a:pt x="319" y="1019"/>
                </a:lnTo>
                <a:lnTo>
                  <a:pt x="318" y="1073"/>
                </a:lnTo>
                <a:lnTo>
                  <a:pt x="318" y="1127"/>
                </a:lnTo>
                <a:lnTo>
                  <a:pt x="318" y="1180"/>
                </a:lnTo>
                <a:lnTo>
                  <a:pt x="319" y="1234"/>
                </a:lnTo>
                <a:lnTo>
                  <a:pt x="320" y="1286"/>
                </a:lnTo>
                <a:lnTo>
                  <a:pt x="322" y="1338"/>
                </a:lnTo>
                <a:lnTo>
                  <a:pt x="325" y="1389"/>
                </a:lnTo>
                <a:lnTo>
                  <a:pt x="329" y="1439"/>
                </a:lnTo>
                <a:lnTo>
                  <a:pt x="333" y="1489"/>
                </a:lnTo>
                <a:lnTo>
                  <a:pt x="339" y="1539"/>
                </a:lnTo>
                <a:lnTo>
                  <a:pt x="344" y="1588"/>
                </a:lnTo>
                <a:lnTo>
                  <a:pt x="350" y="1636"/>
                </a:lnTo>
                <a:lnTo>
                  <a:pt x="357" y="1684"/>
                </a:lnTo>
                <a:lnTo>
                  <a:pt x="364" y="1732"/>
                </a:lnTo>
                <a:lnTo>
                  <a:pt x="372" y="1779"/>
                </a:lnTo>
                <a:lnTo>
                  <a:pt x="381" y="1742"/>
                </a:lnTo>
                <a:lnTo>
                  <a:pt x="390" y="1708"/>
                </a:lnTo>
                <a:lnTo>
                  <a:pt x="400" y="1673"/>
                </a:lnTo>
                <a:lnTo>
                  <a:pt x="410" y="1641"/>
                </a:lnTo>
                <a:lnTo>
                  <a:pt x="431" y="1580"/>
                </a:lnTo>
                <a:lnTo>
                  <a:pt x="453" y="1523"/>
                </a:lnTo>
                <a:lnTo>
                  <a:pt x="475" y="1471"/>
                </a:lnTo>
                <a:lnTo>
                  <a:pt x="497" y="1425"/>
                </a:lnTo>
                <a:lnTo>
                  <a:pt x="519" y="1382"/>
                </a:lnTo>
                <a:lnTo>
                  <a:pt x="540" y="1344"/>
                </a:lnTo>
                <a:lnTo>
                  <a:pt x="560" y="1312"/>
                </a:lnTo>
                <a:lnTo>
                  <a:pt x="579" y="1283"/>
                </a:lnTo>
                <a:lnTo>
                  <a:pt x="595" y="1259"/>
                </a:lnTo>
                <a:lnTo>
                  <a:pt x="610" y="1240"/>
                </a:lnTo>
                <a:lnTo>
                  <a:pt x="630" y="1215"/>
                </a:lnTo>
                <a:lnTo>
                  <a:pt x="638" y="1206"/>
                </a:lnTo>
                <a:lnTo>
                  <a:pt x="622" y="1249"/>
                </a:lnTo>
                <a:lnTo>
                  <a:pt x="608" y="1293"/>
                </a:lnTo>
                <a:lnTo>
                  <a:pt x="595" y="1338"/>
                </a:lnTo>
                <a:lnTo>
                  <a:pt x="583" y="1381"/>
                </a:lnTo>
                <a:lnTo>
                  <a:pt x="572" y="1425"/>
                </a:lnTo>
                <a:lnTo>
                  <a:pt x="562" y="1468"/>
                </a:lnTo>
                <a:lnTo>
                  <a:pt x="554" y="1511"/>
                </a:lnTo>
                <a:lnTo>
                  <a:pt x="546" y="1555"/>
                </a:lnTo>
                <a:lnTo>
                  <a:pt x="538" y="1598"/>
                </a:lnTo>
                <a:lnTo>
                  <a:pt x="533" y="1641"/>
                </a:lnTo>
                <a:lnTo>
                  <a:pt x="527" y="1683"/>
                </a:lnTo>
                <a:lnTo>
                  <a:pt x="523" y="1725"/>
                </a:lnTo>
                <a:lnTo>
                  <a:pt x="519" y="1766"/>
                </a:lnTo>
                <a:lnTo>
                  <a:pt x="516" y="1807"/>
                </a:lnTo>
                <a:lnTo>
                  <a:pt x="513" y="1885"/>
                </a:lnTo>
                <a:lnTo>
                  <a:pt x="511" y="1961"/>
                </a:lnTo>
                <a:lnTo>
                  <a:pt x="511" y="2033"/>
                </a:lnTo>
                <a:lnTo>
                  <a:pt x="513" y="2102"/>
                </a:lnTo>
                <a:lnTo>
                  <a:pt x="516" y="2164"/>
                </a:lnTo>
                <a:lnTo>
                  <a:pt x="521" y="2222"/>
                </a:lnTo>
                <a:lnTo>
                  <a:pt x="525" y="2274"/>
                </a:lnTo>
                <a:lnTo>
                  <a:pt x="530" y="2320"/>
                </a:lnTo>
                <a:lnTo>
                  <a:pt x="535" y="2359"/>
                </a:lnTo>
                <a:lnTo>
                  <a:pt x="553" y="2406"/>
                </a:lnTo>
                <a:lnTo>
                  <a:pt x="572" y="2453"/>
                </a:lnTo>
                <a:lnTo>
                  <a:pt x="592" y="2499"/>
                </a:lnTo>
                <a:lnTo>
                  <a:pt x="613" y="2543"/>
                </a:lnTo>
                <a:lnTo>
                  <a:pt x="633" y="2588"/>
                </a:lnTo>
                <a:lnTo>
                  <a:pt x="656" y="2631"/>
                </a:lnTo>
                <a:lnTo>
                  <a:pt x="678" y="2675"/>
                </a:lnTo>
                <a:lnTo>
                  <a:pt x="700" y="2717"/>
                </a:lnTo>
                <a:lnTo>
                  <a:pt x="724" y="2760"/>
                </a:lnTo>
                <a:lnTo>
                  <a:pt x="747" y="2801"/>
                </a:lnTo>
                <a:lnTo>
                  <a:pt x="772" y="2841"/>
                </a:lnTo>
                <a:lnTo>
                  <a:pt x="796" y="2881"/>
                </a:lnTo>
                <a:lnTo>
                  <a:pt x="822" y="2920"/>
                </a:lnTo>
                <a:lnTo>
                  <a:pt x="847" y="2959"/>
                </a:lnTo>
                <a:lnTo>
                  <a:pt x="873" y="2997"/>
                </a:lnTo>
                <a:lnTo>
                  <a:pt x="900" y="3034"/>
                </a:lnTo>
                <a:lnTo>
                  <a:pt x="901" y="2968"/>
                </a:lnTo>
                <a:lnTo>
                  <a:pt x="903" y="2905"/>
                </a:lnTo>
                <a:lnTo>
                  <a:pt x="907" y="2842"/>
                </a:lnTo>
                <a:lnTo>
                  <a:pt x="912" y="2782"/>
                </a:lnTo>
                <a:lnTo>
                  <a:pt x="918" y="2723"/>
                </a:lnTo>
                <a:lnTo>
                  <a:pt x="926" y="2666"/>
                </a:lnTo>
                <a:lnTo>
                  <a:pt x="933" y="2611"/>
                </a:lnTo>
                <a:lnTo>
                  <a:pt x="942" y="2559"/>
                </a:lnTo>
                <a:lnTo>
                  <a:pt x="953" y="2508"/>
                </a:lnTo>
                <a:lnTo>
                  <a:pt x="963" y="2458"/>
                </a:lnTo>
                <a:lnTo>
                  <a:pt x="975" y="2412"/>
                </a:lnTo>
                <a:lnTo>
                  <a:pt x="987" y="2366"/>
                </a:lnTo>
                <a:lnTo>
                  <a:pt x="999" y="2323"/>
                </a:lnTo>
                <a:lnTo>
                  <a:pt x="1011" y="2282"/>
                </a:lnTo>
                <a:lnTo>
                  <a:pt x="1025" y="2243"/>
                </a:lnTo>
                <a:lnTo>
                  <a:pt x="1038" y="2206"/>
                </a:lnTo>
                <a:lnTo>
                  <a:pt x="1050" y="2171"/>
                </a:lnTo>
                <a:lnTo>
                  <a:pt x="1064" y="2138"/>
                </a:lnTo>
                <a:lnTo>
                  <a:pt x="1088" y="2079"/>
                </a:lnTo>
                <a:lnTo>
                  <a:pt x="1112" y="2028"/>
                </a:lnTo>
                <a:lnTo>
                  <a:pt x="1133" y="1987"/>
                </a:lnTo>
                <a:lnTo>
                  <a:pt x="1151" y="1954"/>
                </a:lnTo>
                <a:lnTo>
                  <a:pt x="1164" y="1930"/>
                </a:lnTo>
                <a:lnTo>
                  <a:pt x="1175" y="1911"/>
                </a:lnTo>
                <a:lnTo>
                  <a:pt x="1163" y="1974"/>
                </a:lnTo>
                <a:lnTo>
                  <a:pt x="1152" y="2037"/>
                </a:lnTo>
                <a:lnTo>
                  <a:pt x="1143" y="2099"/>
                </a:lnTo>
                <a:lnTo>
                  <a:pt x="1136" y="2163"/>
                </a:lnTo>
                <a:lnTo>
                  <a:pt x="1130" y="2225"/>
                </a:lnTo>
                <a:lnTo>
                  <a:pt x="1126" y="2287"/>
                </a:lnTo>
                <a:lnTo>
                  <a:pt x="1123" y="2348"/>
                </a:lnTo>
                <a:lnTo>
                  <a:pt x="1122" y="2409"/>
                </a:lnTo>
                <a:lnTo>
                  <a:pt x="1121" y="2470"/>
                </a:lnTo>
                <a:lnTo>
                  <a:pt x="1122" y="2530"/>
                </a:lnTo>
                <a:lnTo>
                  <a:pt x="1124" y="2588"/>
                </a:lnTo>
                <a:lnTo>
                  <a:pt x="1127" y="2646"/>
                </a:lnTo>
                <a:lnTo>
                  <a:pt x="1131" y="2703"/>
                </a:lnTo>
                <a:lnTo>
                  <a:pt x="1136" y="2758"/>
                </a:lnTo>
                <a:lnTo>
                  <a:pt x="1142" y="2813"/>
                </a:lnTo>
                <a:lnTo>
                  <a:pt x="1147" y="2866"/>
                </a:lnTo>
                <a:lnTo>
                  <a:pt x="1154" y="2917"/>
                </a:lnTo>
                <a:lnTo>
                  <a:pt x="1162" y="2967"/>
                </a:lnTo>
                <a:lnTo>
                  <a:pt x="1178" y="3063"/>
                </a:lnTo>
                <a:lnTo>
                  <a:pt x="1194" y="3151"/>
                </a:lnTo>
                <a:lnTo>
                  <a:pt x="1211" y="3230"/>
                </a:lnTo>
                <a:lnTo>
                  <a:pt x="1229" y="3302"/>
                </a:lnTo>
                <a:lnTo>
                  <a:pt x="1245" y="3364"/>
                </a:lnTo>
                <a:lnTo>
                  <a:pt x="1259" y="3415"/>
                </a:lnTo>
                <a:lnTo>
                  <a:pt x="1270" y="3456"/>
                </a:lnTo>
                <a:lnTo>
                  <a:pt x="1338" y="3518"/>
                </a:lnTo>
                <a:lnTo>
                  <a:pt x="1406" y="3578"/>
                </a:lnTo>
                <a:lnTo>
                  <a:pt x="1474" y="3635"/>
                </a:lnTo>
                <a:lnTo>
                  <a:pt x="1543" y="3690"/>
                </a:lnTo>
                <a:lnTo>
                  <a:pt x="1613" y="3742"/>
                </a:lnTo>
                <a:lnTo>
                  <a:pt x="1683" y="3792"/>
                </a:lnTo>
                <a:lnTo>
                  <a:pt x="1752" y="3839"/>
                </a:lnTo>
                <a:lnTo>
                  <a:pt x="1822" y="3885"/>
                </a:lnTo>
                <a:lnTo>
                  <a:pt x="1807" y="3807"/>
                </a:lnTo>
                <a:lnTo>
                  <a:pt x="1793" y="3730"/>
                </a:lnTo>
                <a:lnTo>
                  <a:pt x="1782" y="3655"/>
                </a:lnTo>
                <a:lnTo>
                  <a:pt x="1773" y="3582"/>
                </a:lnTo>
                <a:lnTo>
                  <a:pt x="1765" y="3510"/>
                </a:lnTo>
                <a:lnTo>
                  <a:pt x="1761" y="3441"/>
                </a:lnTo>
                <a:lnTo>
                  <a:pt x="1758" y="3374"/>
                </a:lnTo>
                <a:lnTo>
                  <a:pt x="1755" y="3309"/>
                </a:lnTo>
                <a:lnTo>
                  <a:pt x="1755" y="3246"/>
                </a:lnTo>
                <a:lnTo>
                  <a:pt x="1757" y="3186"/>
                </a:lnTo>
                <a:lnTo>
                  <a:pt x="1759" y="3127"/>
                </a:lnTo>
                <a:lnTo>
                  <a:pt x="1762" y="3070"/>
                </a:lnTo>
                <a:lnTo>
                  <a:pt x="1767" y="3016"/>
                </a:lnTo>
                <a:lnTo>
                  <a:pt x="1772" y="2964"/>
                </a:lnTo>
                <a:lnTo>
                  <a:pt x="1779" y="2915"/>
                </a:lnTo>
                <a:lnTo>
                  <a:pt x="1786" y="2868"/>
                </a:lnTo>
                <a:lnTo>
                  <a:pt x="1793" y="2823"/>
                </a:lnTo>
                <a:lnTo>
                  <a:pt x="1801" y="2781"/>
                </a:lnTo>
                <a:lnTo>
                  <a:pt x="1809" y="2742"/>
                </a:lnTo>
                <a:lnTo>
                  <a:pt x="1818" y="2705"/>
                </a:lnTo>
                <a:lnTo>
                  <a:pt x="1835" y="2639"/>
                </a:lnTo>
                <a:lnTo>
                  <a:pt x="1850" y="2584"/>
                </a:lnTo>
                <a:lnTo>
                  <a:pt x="1864" y="2542"/>
                </a:lnTo>
                <a:lnTo>
                  <a:pt x="1875" y="2511"/>
                </a:lnTo>
                <a:lnTo>
                  <a:pt x="1885" y="2485"/>
                </a:lnTo>
                <a:lnTo>
                  <a:pt x="1884" y="2552"/>
                </a:lnTo>
                <a:lnTo>
                  <a:pt x="1884" y="2620"/>
                </a:lnTo>
                <a:lnTo>
                  <a:pt x="1886" y="2686"/>
                </a:lnTo>
                <a:lnTo>
                  <a:pt x="1889" y="2753"/>
                </a:lnTo>
                <a:lnTo>
                  <a:pt x="1894" y="2819"/>
                </a:lnTo>
                <a:lnTo>
                  <a:pt x="1900" y="2883"/>
                </a:lnTo>
                <a:lnTo>
                  <a:pt x="1908" y="2948"/>
                </a:lnTo>
                <a:lnTo>
                  <a:pt x="1917" y="3012"/>
                </a:lnTo>
                <a:lnTo>
                  <a:pt x="1928" y="3075"/>
                </a:lnTo>
                <a:lnTo>
                  <a:pt x="1939" y="3137"/>
                </a:lnTo>
                <a:lnTo>
                  <a:pt x="1952" y="3198"/>
                </a:lnTo>
                <a:lnTo>
                  <a:pt x="1965" y="3258"/>
                </a:lnTo>
                <a:lnTo>
                  <a:pt x="1979" y="3317"/>
                </a:lnTo>
                <a:lnTo>
                  <a:pt x="1993" y="3375"/>
                </a:lnTo>
                <a:lnTo>
                  <a:pt x="2009" y="3432"/>
                </a:lnTo>
                <a:lnTo>
                  <a:pt x="2024" y="3487"/>
                </a:lnTo>
                <a:lnTo>
                  <a:pt x="2041" y="3541"/>
                </a:lnTo>
                <a:lnTo>
                  <a:pt x="2057" y="3594"/>
                </a:lnTo>
                <a:lnTo>
                  <a:pt x="2073" y="3644"/>
                </a:lnTo>
                <a:lnTo>
                  <a:pt x="2091" y="3694"/>
                </a:lnTo>
                <a:lnTo>
                  <a:pt x="2125" y="3787"/>
                </a:lnTo>
                <a:lnTo>
                  <a:pt x="2158" y="3873"/>
                </a:lnTo>
                <a:lnTo>
                  <a:pt x="2190" y="3951"/>
                </a:lnTo>
                <a:lnTo>
                  <a:pt x="2221" y="4021"/>
                </a:lnTo>
                <a:lnTo>
                  <a:pt x="2248" y="4081"/>
                </a:lnTo>
                <a:lnTo>
                  <a:pt x="2272" y="4131"/>
                </a:lnTo>
                <a:lnTo>
                  <a:pt x="2354" y="4169"/>
                </a:lnTo>
                <a:lnTo>
                  <a:pt x="2435" y="4204"/>
                </a:lnTo>
                <a:lnTo>
                  <a:pt x="2512" y="4235"/>
                </a:lnTo>
                <a:lnTo>
                  <a:pt x="2586" y="4264"/>
                </a:lnTo>
                <a:lnTo>
                  <a:pt x="2656" y="4290"/>
                </a:lnTo>
                <a:lnTo>
                  <a:pt x="2721" y="4312"/>
                </a:lnTo>
                <a:lnTo>
                  <a:pt x="2783" y="4332"/>
                </a:lnTo>
                <a:lnTo>
                  <a:pt x="2839" y="4350"/>
                </a:lnTo>
                <a:lnTo>
                  <a:pt x="2890" y="4365"/>
                </a:lnTo>
                <a:lnTo>
                  <a:pt x="2936" y="4378"/>
                </a:lnTo>
                <a:lnTo>
                  <a:pt x="3008" y="4397"/>
                </a:lnTo>
                <a:lnTo>
                  <a:pt x="3054" y="4407"/>
                </a:lnTo>
                <a:lnTo>
                  <a:pt x="3069" y="4410"/>
                </a:lnTo>
                <a:lnTo>
                  <a:pt x="3075" y="4391"/>
                </a:lnTo>
                <a:lnTo>
                  <a:pt x="3091" y="4339"/>
                </a:lnTo>
                <a:lnTo>
                  <a:pt x="3101" y="4300"/>
                </a:lnTo>
                <a:lnTo>
                  <a:pt x="3112" y="4253"/>
                </a:lnTo>
                <a:lnTo>
                  <a:pt x="3123" y="4200"/>
                </a:lnTo>
                <a:lnTo>
                  <a:pt x="3134" y="4139"/>
                </a:lnTo>
                <a:lnTo>
                  <a:pt x="3144" y="4073"/>
                </a:lnTo>
                <a:lnTo>
                  <a:pt x="3154" y="4001"/>
                </a:lnTo>
                <a:lnTo>
                  <a:pt x="3162" y="3923"/>
                </a:lnTo>
                <a:lnTo>
                  <a:pt x="3165" y="3882"/>
                </a:lnTo>
                <a:lnTo>
                  <a:pt x="3168" y="3839"/>
                </a:lnTo>
                <a:lnTo>
                  <a:pt x="3170" y="3796"/>
                </a:lnTo>
                <a:lnTo>
                  <a:pt x="3171" y="3751"/>
                </a:lnTo>
                <a:lnTo>
                  <a:pt x="3171" y="3705"/>
                </a:lnTo>
                <a:lnTo>
                  <a:pt x="3171" y="3659"/>
                </a:lnTo>
                <a:lnTo>
                  <a:pt x="3170" y="3611"/>
                </a:lnTo>
                <a:lnTo>
                  <a:pt x="3168" y="3562"/>
                </a:lnTo>
                <a:lnTo>
                  <a:pt x="3164" y="3512"/>
                </a:lnTo>
                <a:lnTo>
                  <a:pt x="3160" y="3461"/>
                </a:lnTo>
                <a:lnTo>
                  <a:pt x="3154" y="3410"/>
                </a:lnTo>
                <a:lnTo>
                  <a:pt x="3148" y="3359"/>
                </a:lnTo>
                <a:lnTo>
                  <a:pt x="3140" y="3305"/>
                </a:lnTo>
                <a:lnTo>
                  <a:pt x="3131" y="3251"/>
                </a:lnTo>
                <a:lnTo>
                  <a:pt x="3121" y="3198"/>
                </a:lnTo>
                <a:lnTo>
                  <a:pt x="3109" y="3143"/>
                </a:lnTo>
                <a:lnTo>
                  <a:pt x="3095" y="3087"/>
                </a:lnTo>
                <a:lnTo>
                  <a:pt x="3080" y="3032"/>
                </a:lnTo>
                <a:lnTo>
                  <a:pt x="3063" y="2976"/>
                </a:lnTo>
                <a:lnTo>
                  <a:pt x="3045" y="2919"/>
                </a:lnTo>
                <a:lnTo>
                  <a:pt x="3025" y="2863"/>
                </a:lnTo>
                <a:lnTo>
                  <a:pt x="3003" y="2805"/>
                </a:lnTo>
                <a:lnTo>
                  <a:pt x="2979" y="2748"/>
                </a:lnTo>
                <a:lnTo>
                  <a:pt x="2953" y="2692"/>
                </a:lnTo>
                <a:lnTo>
                  <a:pt x="2926" y="2634"/>
                </a:lnTo>
                <a:lnTo>
                  <a:pt x="2895" y="2576"/>
                </a:lnTo>
                <a:lnTo>
                  <a:pt x="2864" y="2519"/>
                </a:lnTo>
                <a:lnTo>
                  <a:pt x="2830" y="2461"/>
                </a:lnTo>
                <a:lnTo>
                  <a:pt x="2793" y="2403"/>
                </a:lnTo>
                <a:lnTo>
                  <a:pt x="2755" y="2346"/>
                </a:lnTo>
                <a:lnTo>
                  <a:pt x="2714" y="2288"/>
                </a:lnTo>
                <a:lnTo>
                  <a:pt x="2670" y="2231"/>
                </a:lnTo>
                <a:lnTo>
                  <a:pt x="2624" y="2174"/>
                </a:lnTo>
                <a:lnTo>
                  <a:pt x="2576" y="2117"/>
                </a:lnTo>
                <a:lnTo>
                  <a:pt x="2525" y="2061"/>
                </a:lnTo>
                <a:lnTo>
                  <a:pt x="2472" y="2006"/>
                </a:lnTo>
                <a:lnTo>
                  <a:pt x="2415" y="1950"/>
                </a:lnTo>
                <a:lnTo>
                  <a:pt x="2356" y="1895"/>
                </a:lnTo>
                <a:lnTo>
                  <a:pt x="2293" y="1842"/>
                </a:lnTo>
                <a:lnTo>
                  <a:pt x="2228" y="1788"/>
                </a:lnTo>
                <a:lnTo>
                  <a:pt x="2160" y="1735"/>
                </a:lnTo>
                <a:lnTo>
                  <a:pt x="2089" y="1682"/>
                </a:lnTo>
                <a:lnTo>
                  <a:pt x="1983" y="1605"/>
                </a:lnTo>
                <a:lnTo>
                  <a:pt x="1881" y="1528"/>
                </a:lnTo>
                <a:lnTo>
                  <a:pt x="1783" y="1451"/>
                </a:lnTo>
                <a:lnTo>
                  <a:pt x="1688" y="1374"/>
                </a:lnTo>
                <a:lnTo>
                  <a:pt x="1598" y="1297"/>
                </a:lnTo>
                <a:lnTo>
                  <a:pt x="1511" y="1222"/>
                </a:lnTo>
                <a:lnTo>
                  <a:pt x="1429" y="1147"/>
                </a:lnTo>
                <a:lnTo>
                  <a:pt x="1349" y="1073"/>
                </a:lnTo>
                <a:lnTo>
                  <a:pt x="1274" y="1000"/>
                </a:lnTo>
                <a:lnTo>
                  <a:pt x="1201" y="928"/>
                </a:lnTo>
                <a:lnTo>
                  <a:pt x="1132" y="858"/>
                </a:lnTo>
                <a:lnTo>
                  <a:pt x="1067" y="789"/>
                </a:lnTo>
                <a:lnTo>
                  <a:pt x="1006" y="722"/>
                </a:lnTo>
                <a:lnTo>
                  <a:pt x="948" y="657"/>
                </a:lnTo>
                <a:lnTo>
                  <a:pt x="893" y="594"/>
                </a:lnTo>
                <a:lnTo>
                  <a:pt x="842" y="533"/>
                </a:lnTo>
                <a:lnTo>
                  <a:pt x="794" y="475"/>
                </a:lnTo>
                <a:lnTo>
                  <a:pt x="749" y="420"/>
                </a:lnTo>
                <a:lnTo>
                  <a:pt x="708" y="366"/>
                </a:lnTo>
                <a:lnTo>
                  <a:pt x="670" y="316"/>
                </a:lnTo>
                <a:lnTo>
                  <a:pt x="634" y="269"/>
                </a:lnTo>
                <a:lnTo>
                  <a:pt x="603" y="225"/>
                </a:lnTo>
                <a:lnTo>
                  <a:pt x="550" y="147"/>
                </a:lnTo>
                <a:lnTo>
                  <a:pt x="508" y="85"/>
                </a:lnTo>
                <a:lnTo>
                  <a:pt x="479" y="39"/>
                </a:lnTo>
                <a:lnTo>
                  <a:pt x="456" y="0"/>
                </a:lnTo>
                <a:close/>
              </a:path>
            </a:pathLst>
          </a:custGeom>
          <a:solidFill>
            <a:srgbClr val="02B3C5"/>
          </a:solidFill>
          <a:ln w="19050" cap="flat" cmpd="sng" algn="ctr">
            <a:gradFill flip="none" rotWithShape="1">
              <a:gsLst>
                <a:gs pos="0">
                  <a:sysClr val="window" lastClr="FFFFFF"/>
                </a:gs>
                <a:gs pos="100000">
                  <a:sysClr val="window" lastClr="FFFFFF">
                    <a:lumMod val="85000"/>
                  </a:sysClr>
                </a:gs>
              </a:gsLst>
              <a:lin ang="2700000" scaled="1"/>
              <a:tileRect/>
            </a:gradFill>
            <a:prstDash val="solid"/>
          </a:ln>
          <a:effectLst>
            <a:outerShdw blurRad="304800" dist="152400" dir="2700000" algn="tl" rotWithShape="0">
              <a:prstClr val="black">
                <a:alpha val="25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微软雅黑"/>
              <a:cs typeface="+mn-cs"/>
            </a:endParaRPr>
          </a:p>
        </p:txBody>
      </p:sp>
      <p:sp>
        <p:nvSpPr>
          <p:cNvPr id="8" name="MH_Other_2">
            <a:extLst>
              <a:ext uri="{FF2B5EF4-FFF2-40B4-BE49-F238E27FC236}">
                <a16:creationId xmlns:a16="http://schemas.microsoft.com/office/drawing/2014/main" id="{C50D3CA9-92B4-E3DC-B807-324654F9EEC3}"/>
              </a:ext>
            </a:extLst>
          </p:cNvPr>
          <p:cNvSpPr>
            <a:spLocks/>
          </p:cNvSpPr>
          <p:nvPr userDrawn="1">
            <p:custDataLst>
              <p:tags r:id="rId2"/>
            </p:custDataLst>
          </p:nvPr>
        </p:nvSpPr>
        <p:spPr bwMode="auto">
          <a:xfrm flipH="1">
            <a:off x="8993701" y="3841279"/>
            <a:ext cx="784225" cy="923925"/>
          </a:xfrm>
          <a:custGeom>
            <a:avLst/>
            <a:gdLst>
              <a:gd name="T0" fmla="*/ 894085 w 4268"/>
              <a:gd name="T1" fmla="*/ 1679836 h 5034"/>
              <a:gd name="T2" fmla="*/ 695736 w 4268"/>
              <a:gd name="T3" fmla="*/ 1585986 h 5034"/>
              <a:gd name="T4" fmla="*/ 499280 w 4268"/>
              <a:gd name="T5" fmla="*/ 1455429 h 5034"/>
              <a:gd name="T6" fmla="*/ 311151 w 4268"/>
              <a:gd name="T7" fmla="*/ 1274163 h 5034"/>
              <a:gd name="T8" fmla="*/ 154818 w 4268"/>
              <a:gd name="T9" fmla="*/ 1035375 h 5034"/>
              <a:gd name="T10" fmla="*/ 85169 w 4268"/>
              <a:gd name="T11" fmla="*/ 858272 h 5034"/>
              <a:gd name="T12" fmla="*/ 47316 w 4268"/>
              <a:gd name="T13" fmla="*/ 693656 h 5034"/>
              <a:gd name="T14" fmla="*/ 27633 w 4268"/>
              <a:gd name="T15" fmla="*/ 597914 h 5034"/>
              <a:gd name="T16" fmla="*/ 757 w 4268"/>
              <a:gd name="T17" fmla="*/ 830647 h 5034"/>
              <a:gd name="T18" fmla="*/ 11356 w 4268"/>
              <a:gd name="T19" fmla="*/ 1056567 h 5034"/>
              <a:gd name="T20" fmla="*/ 50723 w 4268"/>
              <a:gd name="T21" fmla="*/ 1251079 h 5034"/>
              <a:gd name="T22" fmla="*/ 127564 w 4268"/>
              <a:gd name="T23" fmla="*/ 1457700 h 5034"/>
              <a:gd name="T24" fmla="*/ 227117 w 4268"/>
              <a:gd name="T25" fmla="*/ 1628749 h 5034"/>
              <a:gd name="T26" fmla="*/ 332348 w 4268"/>
              <a:gd name="T27" fmla="*/ 1749467 h 5034"/>
              <a:gd name="T28" fmla="*/ 444771 w 4268"/>
              <a:gd name="T29" fmla="*/ 1832342 h 5034"/>
              <a:gd name="T30" fmla="*/ 560980 w 4268"/>
              <a:gd name="T31" fmla="*/ 1881538 h 5034"/>
              <a:gd name="T32" fmla="*/ 676431 w 4268"/>
              <a:gd name="T33" fmla="*/ 1903108 h 5034"/>
              <a:gd name="T34" fmla="*/ 843362 w 4268"/>
              <a:gd name="T35" fmla="*/ 1892512 h 5034"/>
              <a:gd name="T36" fmla="*/ 1038683 w 4268"/>
              <a:gd name="T37" fmla="*/ 1858832 h 5034"/>
              <a:gd name="T38" fmla="*/ 1322201 w 4268"/>
              <a:gd name="T39" fmla="*/ 1838775 h 5034"/>
              <a:gd name="T40" fmla="*/ 1516008 w 4268"/>
              <a:gd name="T41" fmla="*/ 1785039 h 5034"/>
              <a:gd name="T42" fmla="*/ 1579979 w 4268"/>
              <a:gd name="T43" fmla="*/ 1750602 h 5034"/>
              <a:gd name="T44" fmla="*/ 1398664 w 4268"/>
              <a:gd name="T45" fmla="*/ 1771037 h 5034"/>
              <a:gd name="T46" fmla="*/ 1156406 w 4268"/>
              <a:gd name="T47" fmla="*/ 1752872 h 5034"/>
              <a:gd name="T48" fmla="*/ 157089 w 4268"/>
              <a:gd name="T49" fmla="*/ 73036 h 5034"/>
              <a:gd name="T50" fmla="*/ 126807 w 4268"/>
              <a:gd name="T51" fmla="*/ 278522 h 5034"/>
              <a:gd name="T52" fmla="*/ 120751 w 4268"/>
              <a:gd name="T53" fmla="*/ 466979 h 5034"/>
              <a:gd name="T54" fmla="*/ 135135 w 4268"/>
              <a:gd name="T55" fmla="*/ 637271 h 5034"/>
              <a:gd name="T56" fmla="*/ 171474 w 4268"/>
              <a:gd name="T57" fmla="*/ 576344 h 5034"/>
              <a:gd name="T58" fmla="*/ 238473 w 4268"/>
              <a:gd name="T59" fmla="*/ 459788 h 5034"/>
              <a:gd name="T60" fmla="*/ 209705 w 4268"/>
              <a:gd name="T61" fmla="*/ 571803 h 5034"/>
              <a:gd name="T62" fmla="*/ 193428 w 4268"/>
              <a:gd name="T63" fmla="*/ 742095 h 5034"/>
              <a:gd name="T64" fmla="*/ 209326 w 4268"/>
              <a:gd name="T65" fmla="*/ 910495 h 5034"/>
              <a:gd name="T66" fmla="*/ 282761 w 4268"/>
              <a:gd name="T67" fmla="*/ 1059973 h 5034"/>
              <a:gd name="T68" fmla="*/ 341812 w 4268"/>
              <a:gd name="T69" fmla="*/ 1099330 h 5034"/>
              <a:gd name="T70" fmla="*/ 369066 w 4268"/>
              <a:gd name="T71" fmla="*/ 912765 h 5034"/>
              <a:gd name="T72" fmla="*/ 420924 w 4268"/>
              <a:gd name="T73" fmla="*/ 767449 h 5034"/>
              <a:gd name="T74" fmla="*/ 430009 w 4268"/>
              <a:gd name="T75" fmla="*/ 818537 h 5034"/>
              <a:gd name="T76" fmla="*/ 428116 w 4268"/>
              <a:gd name="T77" fmla="*/ 1022887 h 5034"/>
              <a:gd name="T78" fmla="*/ 465212 w 4268"/>
              <a:gd name="T79" fmla="*/ 1249565 h 5034"/>
              <a:gd name="T80" fmla="*/ 610567 w 4268"/>
              <a:gd name="T81" fmla="*/ 1416073 h 5034"/>
              <a:gd name="T82" fmla="*/ 668103 w 4268"/>
              <a:gd name="T83" fmla="*/ 1328278 h 5034"/>
              <a:gd name="T84" fmla="*/ 670753 w 4268"/>
              <a:gd name="T85" fmla="*/ 1121657 h 5034"/>
              <a:gd name="T86" fmla="*/ 705578 w 4268"/>
              <a:gd name="T87" fmla="*/ 961961 h 5034"/>
              <a:gd name="T88" fmla="*/ 719205 w 4268"/>
              <a:gd name="T89" fmla="*/ 1091004 h 5034"/>
              <a:gd name="T90" fmla="*/ 760464 w 4268"/>
              <a:gd name="T91" fmla="*/ 1298760 h 5034"/>
              <a:gd name="T92" fmla="*/ 840713 w 4268"/>
              <a:gd name="T93" fmla="*/ 1521654 h 5034"/>
              <a:gd name="T94" fmla="*/ 1029977 w 4268"/>
              <a:gd name="T95" fmla="*/ 1631776 h 5034"/>
              <a:gd name="T96" fmla="*/ 1163976 w 4268"/>
              <a:gd name="T97" fmla="*/ 1661672 h 5034"/>
              <a:gd name="T98" fmla="*/ 1198044 w 4268"/>
              <a:gd name="T99" fmla="*/ 1469052 h 5034"/>
              <a:gd name="T100" fmla="*/ 1196151 w 4268"/>
              <a:gd name="T101" fmla="*/ 1309735 h 5034"/>
              <a:gd name="T102" fmla="*/ 1159434 w 4268"/>
              <a:gd name="T103" fmla="*/ 1126198 h 5034"/>
              <a:gd name="T104" fmla="*/ 1071237 w 4268"/>
              <a:gd name="T105" fmla="*/ 931308 h 5034"/>
              <a:gd name="T106" fmla="*/ 914147 w 4268"/>
              <a:gd name="T107" fmla="*/ 737932 h 5034"/>
              <a:gd name="T108" fmla="*/ 674917 w 4268"/>
              <a:gd name="T109" fmla="*/ 549097 h 5034"/>
              <a:gd name="T110" fmla="*/ 403890 w 4268"/>
              <a:gd name="T111" fmla="*/ 298579 h 5034"/>
              <a:gd name="T112" fmla="*/ 239987 w 4268"/>
              <a:gd name="T113" fmla="*/ 101797 h 5034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0" t="0" r="r" b="b"/>
            <a:pathLst>
              <a:path w="4268" h="5034">
                <a:moveTo>
                  <a:pt x="2846" y="4597"/>
                </a:moveTo>
                <a:lnTo>
                  <a:pt x="2846" y="4597"/>
                </a:lnTo>
                <a:lnTo>
                  <a:pt x="2803" y="4585"/>
                </a:lnTo>
                <a:lnTo>
                  <a:pt x="2749" y="4571"/>
                </a:lnTo>
                <a:lnTo>
                  <a:pt x="2687" y="4553"/>
                </a:lnTo>
                <a:lnTo>
                  <a:pt x="2617" y="4531"/>
                </a:lnTo>
                <a:lnTo>
                  <a:pt x="2538" y="4504"/>
                </a:lnTo>
                <a:lnTo>
                  <a:pt x="2454" y="4474"/>
                </a:lnTo>
                <a:lnTo>
                  <a:pt x="2362" y="4439"/>
                </a:lnTo>
                <a:lnTo>
                  <a:pt x="2265" y="4399"/>
                </a:lnTo>
                <a:lnTo>
                  <a:pt x="2215" y="4378"/>
                </a:lnTo>
                <a:lnTo>
                  <a:pt x="2164" y="4355"/>
                </a:lnTo>
                <a:lnTo>
                  <a:pt x="2112" y="4331"/>
                </a:lnTo>
                <a:lnTo>
                  <a:pt x="2059" y="4305"/>
                </a:lnTo>
                <a:lnTo>
                  <a:pt x="2004" y="4279"/>
                </a:lnTo>
                <a:lnTo>
                  <a:pt x="1950" y="4251"/>
                </a:lnTo>
                <a:lnTo>
                  <a:pt x="1894" y="4222"/>
                </a:lnTo>
                <a:lnTo>
                  <a:pt x="1838" y="4191"/>
                </a:lnTo>
                <a:lnTo>
                  <a:pt x="1781" y="4158"/>
                </a:lnTo>
                <a:lnTo>
                  <a:pt x="1724" y="4125"/>
                </a:lnTo>
                <a:lnTo>
                  <a:pt x="1666" y="4089"/>
                </a:lnTo>
                <a:lnTo>
                  <a:pt x="1608" y="4052"/>
                </a:lnTo>
                <a:lnTo>
                  <a:pt x="1550" y="4014"/>
                </a:lnTo>
                <a:lnTo>
                  <a:pt x="1492" y="3974"/>
                </a:lnTo>
                <a:lnTo>
                  <a:pt x="1434" y="3933"/>
                </a:lnTo>
                <a:lnTo>
                  <a:pt x="1376" y="3891"/>
                </a:lnTo>
                <a:lnTo>
                  <a:pt x="1319" y="3846"/>
                </a:lnTo>
                <a:lnTo>
                  <a:pt x="1261" y="3800"/>
                </a:lnTo>
                <a:lnTo>
                  <a:pt x="1204" y="3752"/>
                </a:lnTo>
                <a:lnTo>
                  <a:pt x="1147" y="3702"/>
                </a:lnTo>
                <a:lnTo>
                  <a:pt x="1092" y="3651"/>
                </a:lnTo>
                <a:lnTo>
                  <a:pt x="1036" y="3598"/>
                </a:lnTo>
                <a:lnTo>
                  <a:pt x="981" y="3543"/>
                </a:lnTo>
                <a:lnTo>
                  <a:pt x="927" y="3487"/>
                </a:lnTo>
                <a:lnTo>
                  <a:pt x="874" y="3428"/>
                </a:lnTo>
                <a:lnTo>
                  <a:pt x="822" y="3367"/>
                </a:lnTo>
                <a:lnTo>
                  <a:pt x="770" y="3305"/>
                </a:lnTo>
                <a:lnTo>
                  <a:pt x="720" y="3241"/>
                </a:lnTo>
                <a:lnTo>
                  <a:pt x="671" y="3174"/>
                </a:lnTo>
                <a:lnTo>
                  <a:pt x="624" y="3106"/>
                </a:lnTo>
                <a:lnTo>
                  <a:pt x="577" y="3037"/>
                </a:lnTo>
                <a:lnTo>
                  <a:pt x="533" y="2965"/>
                </a:lnTo>
                <a:lnTo>
                  <a:pt x="489" y="2891"/>
                </a:lnTo>
                <a:lnTo>
                  <a:pt x="448" y="2814"/>
                </a:lnTo>
                <a:lnTo>
                  <a:pt x="409" y="2736"/>
                </a:lnTo>
                <a:lnTo>
                  <a:pt x="371" y="2656"/>
                </a:lnTo>
                <a:lnTo>
                  <a:pt x="334" y="2573"/>
                </a:lnTo>
                <a:lnTo>
                  <a:pt x="318" y="2531"/>
                </a:lnTo>
                <a:lnTo>
                  <a:pt x="301" y="2489"/>
                </a:lnTo>
                <a:lnTo>
                  <a:pt x="284" y="2445"/>
                </a:lnTo>
                <a:lnTo>
                  <a:pt x="268" y="2402"/>
                </a:lnTo>
                <a:lnTo>
                  <a:pt x="253" y="2357"/>
                </a:lnTo>
                <a:lnTo>
                  <a:pt x="238" y="2312"/>
                </a:lnTo>
                <a:lnTo>
                  <a:pt x="225" y="2268"/>
                </a:lnTo>
                <a:lnTo>
                  <a:pt x="212" y="2221"/>
                </a:lnTo>
                <a:lnTo>
                  <a:pt x="198" y="2175"/>
                </a:lnTo>
                <a:lnTo>
                  <a:pt x="186" y="2127"/>
                </a:lnTo>
                <a:lnTo>
                  <a:pt x="174" y="2080"/>
                </a:lnTo>
                <a:lnTo>
                  <a:pt x="163" y="2031"/>
                </a:lnTo>
                <a:lnTo>
                  <a:pt x="152" y="1983"/>
                </a:lnTo>
                <a:lnTo>
                  <a:pt x="142" y="1933"/>
                </a:lnTo>
                <a:lnTo>
                  <a:pt x="134" y="1884"/>
                </a:lnTo>
                <a:lnTo>
                  <a:pt x="125" y="1833"/>
                </a:lnTo>
                <a:lnTo>
                  <a:pt x="117" y="1781"/>
                </a:lnTo>
                <a:lnTo>
                  <a:pt x="110" y="1730"/>
                </a:lnTo>
                <a:lnTo>
                  <a:pt x="103" y="1678"/>
                </a:lnTo>
                <a:lnTo>
                  <a:pt x="98" y="1624"/>
                </a:lnTo>
                <a:lnTo>
                  <a:pt x="92" y="1571"/>
                </a:lnTo>
                <a:lnTo>
                  <a:pt x="88" y="1517"/>
                </a:lnTo>
                <a:lnTo>
                  <a:pt x="84" y="1533"/>
                </a:lnTo>
                <a:lnTo>
                  <a:pt x="73" y="1580"/>
                </a:lnTo>
                <a:lnTo>
                  <a:pt x="59" y="1654"/>
                </a:lnTo>
                <a:lnTo>
                  <a:pt x="50" y="1702"/>
                </a:lnTo>
                <a:lnTo>
                  <a:pt x="41" y="1756"/>
                </a:lnTo>
                <a:lnTo>
                  <a:pt x="33" y="1816"/>
                </a:lnTo>
                <a:lnTo>
                  <a:pt x="24" y="1881"/>
                </a:lnTo>
                <a:lnTo>
                  <a:pt x="18" y="1952"/>
                </a:lnTo>
                <a:lnTo>
                  <a:pt x="11" y="2028"/>
                </a:lnTo>
                <a:lnTo>
                  <a:pt x="5" y="2109"/>
                </a:lnTo>
                <a:lnTo>
                  <a:pt x="2" y="2195"/>
                </a:lnTo>
                <a:lnTo>
                  <a:pt x="0" y="2286"/>
                </a:lnTo>
                <a:lnTo>
                  <a:pt x="1" y="2379"/>
                </a:lnTo>
                <a:lnTo>
                  <a:pt x="3" y="2477"/>
                </a:lnTo>
                <a:lnTo>
                  <a:pt x="6" y="2528"/>
                </a:lnTo>
                <a:lnTo>
                  <a:pt x="9" y="2579"/>
                </a:lnTo>
                <a:lnTo>
                  <a:pt x="13" y="2631"/>
                </a:lnTo>
                <a:lnTo>
                  <a:pt x="18" y="2684"/>
                </a:lnTo>
                <a:lnTo>
                  <a:pt x="23" y="2737"/>
                </a:lnTo>
                <a:lnTo>
                  <a:pt x="30" y="2792"/>
                </a:lnTo>
                <a:lnTo>
                  <a:pt x="38" y="2847"/>
                </a:lnTo>
                <a:lnTo>
                  <a:pt x="45" y="2902"/>
                </a:lnTo>
                <a:lnTo>
                  <a:pt x="54" y="2958"/>
                </a:lnTo>
                <a:lnTo>
                  <a:pt x="65" y="3015"/>
                </a:lnTo>
                <a:lnTo>
                  <a:pt x="77" y="3072"/>
                </a:lnTo>
                <a:lnTo>
                  <a:pt x="89" y="3130"/>
                </a:lnTo>
                <a:lnTo>
                  <a:pt x="102" y="3189"/>
                </a:lnTo>
                <a:lnTo>
                  <a:pt x="117" y="3247"/>
                </a:lnTo>
                <a:lnTo>
                  <a:pt x="134" y="3306"/>
                </a:lnTo>
                <a:lnTo>
                  <a:pt x="150" y="3366"/>
                </a:lnTo>
                <a:lnTo>
                  <a:pt x="169" y="3425"/>
                </a:lnTo>
                <a:lnTo>
                  <a:pt x="188" y="3486"/>
                </a:lnTo>
                <a:lnTo>
                  <a:pt x="209" y="3546"/>
                </a:lnTo>
                <a:lnTo>
                  <a:pt x="232" y="3607"/>
                </a:lnTo>
                <a:lnTo>
                  <a:pt x="256" y="3667"/>
                </a:lnTo>
                <a:lnTo>
                  <a:pt x="282" y="3729"/>
                </a:lnTo>
                <a:lnTo>
                  <a:pt x="309" y="3790"/>
                </a:lnTo>
                <a:lnTo>
                  <a:pt x="337" y="3852"/>
                </a:lnTo>
                <a:lnTo>
                  <a:pt x="367" y="3913"/>
                </a:lnTo>
                <a:lnTo>
                  <a:pt x="399" y="3974"/>
                </a:lnTo>
                <a:lnTo>
                  <a:pt x="431" y="4036"/>
                </a:lnTo>
                <a:lnTo>
                  <a:pt x="467" y="4097"/>
                </a:lnTo>
                <a:lnTo>
                  <a:pt x="504" y="4158"/>
                </a:lnTo>
                <a:lnTo>
                  <a:pt x="542" y="4218"/>
                </a:lnTo>
                <a:lnTo>
                  <a:pt x="571" y="4262"/>
                </a:lnTo>
                <a:lnTo>
                  <a:pt x="600" y="4304"/>
                </a:lnTo>
                <a:lnTo>
                  <a:pt x="629" y="4346"/>
                </a:lnTo>
                <a:lnTo>
                  <a:pt x="659" y="4385"/>
                </a:lnTo>
                <a:lnTo>
                  <a:pt x="689" y="4423"/>
                </a:lnTo>
                <a:lnTo>
                  <a:pt x="720" y="4459"/>
                </a:lnTo>
                <a:lnTo>
                  <a:pt x="750" y="4495"/>
                </a:lnTo>
                <a:lnTo>
                  <a:pt x="782" y="4529"/>
                </a:lnTo>
                <a:lnTo>
                  <a:pt x="814" y="4562"/>
                </a:lnTo>
                <a:lnTo>
                  <a:pt x="845" y="4593"/>
                </a:lnTo>
                <a:lnTo>
                  <a:pt x="878" y="4623"/>
                </a:lnTo>
                <a:lnTo>
                  <a:pt x="910" y="4652"/>
                </a:lnTo>
                <a:lnTo>
                  <a:pt x="942" y="4680"/>
                </a:lnTo>
                <a:lnTo>
                  <a:pt x="976" y="4707"/>
                </a:lnTo>
                <a:lnTo>
                  <a:pt x="1008" y="4732"/>
                </a:lnTo>
                <a:lnTo>
                  <a:pt x="1042" y="4756"/>
                </a:lnTo>
                <a:lnTo>
                  <a:pt x="1075" y="4779"/>
                </a:lnTo>
                <a:lnTo>
                  <a:pt x="1108" y="4801"/>
                </a:lnTo>
                <a:lnTo>
                  <a:pt x="1142" y="4822"/>
                </a:lnTo>
                <a:lnTo>
                  <a:pt x="1175" y="4842"/>
                </a:lnTo>
                <a:lnTo>
                  <a:pt x="1210" y="4860"/>
                </a:lnTo>
                <a:lnTo>
                  <a:pt x="1243" y="4878"/>
                </a:lnTo>
                <a:lnTo>
                  <a:pt x="1277" y="4894"/>
                </a:lnTo>
                <a:lnTo>
                  <a:pt x="1311" y="4910"/>
                </a:lnTo>
                <a:lnTo>
                  <a:pt x="1346" y="4924"/>
                </a:lnTo>
                <a:lnTo>
                  <a:pt x="1380" y="4938"/>
                </a:lnTo>
                <a:lnTo>
                  <a:pt x="1414" y="4950"/>
                </a:lnTo>
                <a:lnTo>
                  <a:pt x="1449" y="4961"/>
                </a:lnTo>
                <a:lnTo>
                  <a:pt x="1482" y="4972"/>
                </a:lnTo>
                <a:lnTo>
                  <a:pt x="1517" y="4981"/>
                </a:lnTo>
                <a:lnTo>
                  <a:pt x="1550" y="4990"/>
                </a:lnTo>
                <a:lnTo>
                  <a:pt x="1585" y="4998"/>
                </a:lnTo>
                <a:lnTo>
                  <a:pt x="1618" y="5006"/>
                </a:lnTo>
                <a:lnTo>
                  <a:pt x="1653" y="5011"/>
                </a:lnTo>
                <a:lnTo>
                  <a:pt x="1686" y="5017"/>
                </a:lnTo>
                <a:lnTo>
                  <a:pt x="1720" y="5022"/>
                </a:lnTo>
                <a:lnTo>
                  <a:pt x="1753" y="5026"/>
                </a:lnTo>
                <a:lnTo>
                  <a:pt x="1787" y="5029"/>
                </a:lnTo>
                <a:lnTo>
                  <a:pt x="1820" y="5032"/>
                </a:lnTo>
                <a:lnTo>
                  <a:pt x="1852" y="5033"/>
                </a:lnTo>
                <a:lnTo>
                  <a:pt x="1886" y="5034"/>
                </a:lnTo>
                <a:lnTo>
                  <a:pt x="1918" y="5034"/>
                </a:lnTo>
                <a:lnTo>
                  <a:pt x="1983" y="5033"/>
                </a:lnTo>
                <a:lnTo>
                  <a:pt x="2047" y="5028"/>
                </a:lnTo>
                <a:lnTo>
                  <a:pt x="2108" y="5022"/>
                </a:lnTo>
                <a:lnTo>
                  <a:pt x="2169" y="5013"/>
                </a:lnTo>
                <a:lnTo>
                  <a:pt x="2228" y="5001"/>
                </a:lnTo>
                <a:lnTo>
                  <a:pt x="2286" y="4989"/>
                </a:lnTo>
                <a:lnTo>
                  <a:pt x="2343" y="4975"/>
                </a:lnTo>
                <a:lnTo>
                  <a:pt x="2397" y="4958"/>
                </a:lnTo>
                <a:lnTo>
                  <a:pt x="2449" y="4940"/>
                </a:lnTo>
                <a:lnTo>
                  <a:pt x="2501" y="4921"/>
                </a:lnTo>
                <a:lnTo>
                  <a:pt x="2549" y="4901"/>
                </a:lnTo>
                <a:lnTo>
                  <a:pt x="2648" y="4908"/>
                </a:lnTo>
                <a:lnTo>
                  <a:pt x="2744" y="4912"/>
                </a:lnTo>
                <a:lnTo>
                  <a:pt x="2839" y="4914"/>
                </a:lnTo>
                <a:lnTo>
                  <a:pt x="2930" y="4914"/>
                </a:lnTo>
                <a:lnTo>
                  <a:pt x="3018" y="4911"/>
                </a:lnTo>
                <a:lnTo>
                  <a:pt x="3104" y="4907"/>
                </a:lnTo>
                <a:lnTo>
                  <a:pt x="3188" y="4900"/>
                </a:lnTo>
                <a:lnTo>
                  <a:pt x="3268" y="4892"/>
                </a:lnTo>
                <a:lnTo>
                  <a:pt x="3346" y="4882"/>
                </a:lnTo>
                <a:lnTo>
                  <a:pt x="3421" y="4871"/>
                </a:lnTo>
                <a:lnTo>
                  <a:pt x="3493" y="4859"/>
                </a:lnTo>
                <a:lnTo>
                  <a:pt x="3563" y="4845"/>
                </a:lnTo>
                <a:lnTo>
                  <a:pt x="3628" y="4831"/>
                </a:lnTo>
                <a:lnTo>
                  <a:pt x="3692" y="4815"/>
                </a:lnTo>
                <a:lnTo>
                  <a:pt x="3752" y="4800"/>
                </a:lnTo>
                <a:lnTo>
                  <a:pt x="3809" y="4784"/>
                </a:lnTo>
                <a:lnTo>
                  <a:pt x="3864" y="4767"/>
                </a:lnTo>
                <a:lnTo>
                  <a:pt x="3914" y="4750"/>
                </a:lnTo>
                <a:lnTo>
                  <a:pt x="3962" y="4734"/>
                </a:lnTo>
                <a:lnTo>
                  <a:pt x="4005" y="4717"/>
                </a:lnTo>
                <a:lnTo>
                  <a:pt x="4047" y="4701"/>
                </a:lnTo>
                <a:lnTo>
                  <a:pt x="4085" y="4686"/>
                </a:lnTo>
                <a:lnTo>
                  <a:pt x="4149" y="4658"/>
                </a:lnTo>
                <a:lnTo>
                  <a:pt x="4201" y="4633"/>
                </a:lnTo>
                <a:lnTo>
                  <a:pt x="4237" y="4613"/>
                </a:lnTo>
                <a:lnTo>
                  <a:pt x="4268" y="4597"/>
                </a:lnTo>
                <a:lnTo>
                  <a:pt x="4222" y="4612"/>
                </a:lnTo>
                <a:lnTo>
                  <a:pt x="4174" y="4626"/>
                </a:lnTo>
                <a:lnTo>
                  <a:pt x="4125" y="4638"/>
                </a:lnTo>
                <a:lnTo>
                  <a:pt x="4073" y="4648"/>
                </a:lnTo>
                <a:lnTo>
                  <a:pt x="4022" y="4657"/>
                </a:lnTo>
                <a:lnTo>
                  <a:pt x="3969" y="4663"/>
                </a:lnTo>
                <a:lnTo>
                  <a:pt x="3915" y="4670"/>
                </a:lnTo>
                <a:lnTo>
                  <a:pt x="3860" y="4675"/>
                </a:lnTo>
                <a:lnTo>
                  <a:pt x="3806" y="4677"/>
                </a:lnTo>
                <a:lnTo>
                  <a:pt x="3751" y="4679"/>
                </a:lnTo>
                <a:lnTo>
                  <a:pt x="3695" y="4680"/>
                </a:lnTo>
                <a:lnTo>
                  <a:pt x="3641" y="4680"/>
                </a:lnTo>
                <a:lnTo>
                  <a:pt x="3586" y="4679"/>
                </a:lnTo>
                <a:lnTo>
                  <a:pt x="3531" y="4678"/>
                </a:lnTo>
                <a:lnTo>
                  <a:pt x="3478" y="4676"/>
                </a:lnTo>
                <a:lnTo>
                  <a:pt x="3425" y="4672"/>
                </a:lnTo>
                <a:lnTo>
                  <a:pt x="3323" y="4663"/>
                </a:lnTo>
                <a:lnTo>
                  <a:pt x="3226" y="4655"/>
                </a:lnTo>
                <a:lnTo>
                  <a:pt x="3136" y="4643"/>
                </a:lnTo>
                <a:lnTo>
                  <a:pt x="3055" y="4632"/>
                </a:lnTo>
                <a:lnTo>
                  <a:pt x="2985" y="4621"/>
                </a:lnTo>
                <a:lnTo>
                  <a:pt x="2924" y="4611"/>
                </a:lnTo>
                <a:lnTo>
                  <a:pt x="2846" y="4597"/>
                </a:lnTo>
                <a:close/>
                <a:moveTo>
                  <a:pt x="456" y="0"/>
                </a:moveTo>
                <a:lnTo>
                  <a:pt x="456" y="0"/>
                </a:lnTo>
                <a:lnTo>
                  <a:pt x="441" y="65"/>
                </a:lnTo>
                <a:lnTo>
                  <a:pt x="428" y="130"/>
                </a:lnTo>
                <a:lnTo>
                  <a:pt x="415" y="193"/>
                </a:lnTo>
                <a:lnTo>
                  <a:pt x="402" y="256"/>
                </a:lnTo>
                <a:lnTo>
                  <a:pt x="391" y="318"/>
                </a:lnTo>
                <a:lnTo>
                  <a:pt x="381" y="379"/>
                </a:lnTo>
                <a:lnTo>
                  <a:pt x="371" y="441"/>
                </a:lnTo>
                <a:lnTo>
                  <a:pt x="362" y="501"/>
                </a:lnTo>
                <a:lnTo>
                  <a:pt x="354" y="561"/>
                </a:lnTo>
                <a:lnTo>
                  <a:pt x="348" y="620"/>
                </a:lnTo>
                <a:lnTo>
                  <a:pt x="341" y="678"/>
                </a:lnTo>
                <a:lnTo>
                  <a:pt x="335" y="736"/>
                </a:lnTo>
                <a:lnTo>
                  <a:pt x="331" y="794"/>
                </a:lnTo>
                <a:lnTo>
                  <a:pt x="326" y="851"/>
                </a:lnTo>
                <a:lnTo>
                  <a:pt x="323" y="907"/>
                </a:lnTo>
                <a:lnTo>
                  <a:pt x="321" y="963"/>
                </a:lnTo>
                <a:lnTo>
                  <a:pt x="319" y="1019"/>
                </a:lnTo>
                <a:lnTo>
                  <a:pt x="318" y="1073"/>
                </a:lnTo>
                <a:lnTo>
                  <a:pt x="318" y="1127"/>
                </a:lnTo>
                <a:lnTo>
                  <a:pt x="318" y="1180"/>
                </a:lnTo>
                <a:lnTo>
                  <a:pt x="319" y="1234"/>
                </a:lnTo>
                <a:lnTo>
                  <a:pt x="320" y="1286"/>
                </a:lnTo>
                <a:lnTo>
                  <a:pt x="322" y="1338"/>
                </a:lnTo>
                <a:lnTo>
                  <a:pt x="325" y="1389"/>
                </a:lnTo>
                <a:lnTo>
                  <a:pt x="329" y="1439"/>
                </a:lnTo>
                <a:lnTo>
                  <a:pt x="333" y="1489"/>
                </a:lnTo>
                <a:lnTo>
                  <a:pt x="339" y="1539"/>
                </a:lnTo>
                <a:lnTo>
                  <a:pt x="344" y="1588"/>
                </a:lnTo>
                <a:lnTo>
                  <a:pt x="350" y="1636"/>
                </a:lnTo>
                <a:lnTo>
                  <a:pt x="357" y="1684"/>
                </a:lnTo>
                <a:lnTo>
                  <a:pt x="364" y="1732"/>
                </a:lnTo>
                <a:lnTo>
                  <a:pt x="372" y="1779"/>
                </a:lnTo>
                <a:lnTo>
                  <a:pt x="381" y="1742"/>
                </a:lnTo>
                <a:lnTo>
                  <a:pt x="390" y="1708"/>
                </a:lnTo>
                <a:lnTo>
                  <a:pt x="400" y="1673"/>
                </a:lnTo>
                <a:lnTo>
                  <a:pt x="410" y="1641"/>
                </a:lnTo>
                <a:lnTo>
                  <a:pt x="431" y="1580"/>
                </a:lnTo>
                <a:lnTo>
                  <a:pt x="453" y="1523"/>
                </a:lnTo>
                <a:lnTo>
                  <a:pt x="475" y="1471"/>
                </a:lnTo>
                <a:lnTo>
                  <a:pt x="497" y="1425"/>
                </a:lnTo>
                <a:lnTo>
                  <a:pt x="519" y="1382"/>
                </a:lnTo>
                <a:lnTo>
                  <a:pt x="540" y="1344"/>
                </a:lnTo>
                <a:lnTo>
                  <a:pt x="560" y="1312"/>
                </a:lnTo>
                <a:lnTo>
                  <a:pt x="579" y="1283"/>
                </a:lnTo>
                <a:lnTo>
                  <a:pt x="595" y="1259"/>
                </a:lnTo>
                <a:lnTo>
                  <a:pt x="610" y="1240"/>
                </a:lnTo>
                <a:lnTo>
                  <a:pt x="630" y="1215"/>
                </a:lnTo>
                <a:lnTo>
                  <a:pt x="638" y="1206"/>
                </a:lnTo>
                <a:lnTo>
                  <a:pt x="622" y="1249"/>
                </a:lnTo>
                <a:lnTo>
                  <a:pt x="608" y="1293"/>
                </a:lnTo>
                <a:lnTo>
                  <a:pt x="595" y="1338"/>
                </a:lnTo>
                <a:lnTo>
                  <a:pt x="583" y="1381"/>
                </a:lnTo>
                <a:lnTo>
                  <a:pt x="572" y="1425"/>
                </a:lnTo>
                <a:lnTo>
                  <a:pt x="562" y="1468"/>
                </a:lnTo>
                <a:lnTo>
                  <a:pt x="554" y="1511"/>
                </a:lnTo>
                <a:lnTo>
                  <a:pt x="546" y="1555"/>
                </a:lnTo>
                <a:lnTo>
                  <a:pt x="538" y="1598"/>
                </a:lnTo>
                <a:lnTo>
                  <a:pt x="533" y="1641"/>
                </a:lnTo>
                <a:lnTo>
                  <a:pt x="527" y="1683"/>
                </a:lnTo>
                <a:lnTo>
                  <a:pt x="523" y="1725"/>
                </a:lnTo>
                <a:lnTo>
                  <a:pt x="519" y="1766"/>
                </a:lnTo>
                <a:lnTo>
                  <a:pt x="516" y="1807"/>
                </a:lnTo>
                <a:lnTo>
                  <a:pt x="513" y="1885"/>
                </a:lnTo>
                <a:lnTo>
                  <a:pt x="511" y="1961"/>
                </a:lnTo>
                <a:lnTo>
                  <a:pt x="511" y="2033"/>
                </a:lnTo>
                <a:lnTo>
                  <a:pt x="513" y="2102"/>
                </a:lnTo>
                <a:lnTo>
                  <a:pt x="516" y="2164"/>
                </a:lnTo>
                <a:lnTo>
                  <a:pt x="521" y="2222"/>
                </a:lnTo>
                <a:lnTo>
                  <a:pt x="525" y="2274"/>
                </a:lnTo>
                <a:lnTo>
                  <a:pt x="530" y="2320"/>
                </a:lnTo>
                <a:lnTo>
                  <a:pt x="535" y="2359"/>
                </a:lnTo>
                <a:lnTo>
                  <a:pt x="553" y="2406"/>
                </a:lnTo>
                <a:lnTo>
                  <a:pt x="572" y="2453"/>
                </a:lnTo>
                <a:lnTo>
                  <a:pt x="592" y="2499"/>
                </a:lnTo>
                <a:lnTo>
                  <a:pt x="613" y="2543"/>
                </a:lnTo>
                <a:lnTo>
                  <a:pt x="633" y="2588"/>
                </a:lnTo>
                <a:lnTo>
                  <a:pt x="656" y="2631"/>
                </a:lnTo>
                <a:lnTo>
                  <a:pt x="678" y="2675"/>
                </a:lnTo>
                <a:lnTo>
                  <a:pt x="700" y="2717"/>
                </a:lnTo>
                <a:lnTo>
                  <a:pt x="724" y="2760"/>
                </a:lnTo>
                <a:lnTo>
                  <a:pt x="747" y="2801"/>
                </a:lnTo>
                <a:lnTo>
                  <a:pt x="772" y="2841"/>
                </a:lnTo>
                <a:lnTo>
                  <a:pt x="796" y="2881"/>
                </a:lnTo>
                <a:lnTo>
                  <a:pt x="822" y="2920"/>
                </a:lnTo>
                <a:lnTo>
                  <a:pt x="847" y="2959"/>
                </a:lnTo>
                <a:lnTo>
                  <a:pt x="873" y="2997"/>
                </a:lnTo>
                <a:lnTo>
                  <a:pt x="900" y="3034"/>
                </a:lnTo>
                <a:lnTo>
                  <a:pt x="901" y="2968"/>
                </a:lnTo>
                <a:lnTo>
                  <a:pt x="903" y="2905"/>
                </a:lnTo>
                <a:lnTo>
                  <a:pt x="907" y="2842"/>
                </a:lnTo>
                <a:lnTo>
                  <a:pt x="912" y="2782"/>
                </a:lnTo>
                <a:lnTo>
                  <a:pt x="918" y="2723"/>
                </a:lnTo>
                <a:lnTo>
                  <a:pt x="926" y="2666"/>
                </a:lnTo>
                <a:lnTo>
                  <a:pt x="933" y="2611"/>
                </a:lnTo>
                <a:lnTo>
                  <a:pt x="942" y="2559"/>
                </a:lnTo>
                <a:lnTo>
                  <a:pt x="953" y="2508"/>
                </a:lnTo>
                <a:lnTo>
                  <a:pt x="963" y="2458"/>
                </a:lnTo>
                <a:lnTo>
                  <a:pt x="975" y="2412"/>
                </a:lnTo>
                <a:lnTo>
                  <a:pt x="987" y="2366"/>
                </a:lnTo>
                <a:lnTo>
                  <a:pt x="999" y="2323"/>
                </a:lnTo>
                <a:lnTo>
                  <a:pt x="1011" y="2282"/>
                </a:lnTo>
                <a:lnTo>
                  <a:pt x="1025" y="2243"/>
                </a:lnTo>
                <a:lnTo>
                  <a:pt x="1038" y="2206"/>
                </a:lnTo>
                <a:lnTo>
                  <a:pt x="1050" y="2171"/>
                </a:lnTo>
                <a:lnTo>
                  <a:pt x="1064" y="2138"/>
                </a:lnTo>
                <a:lnTo>
                  <a:pt x="1088" y="2079"/>
                </a:lnTo>
                <a:lnTo>
                  <a:pt x="1112" y="2028"/>
                </a:lnTo>
                <a:lnTo>
                  <a:pt x="1133" y="1987"/>
                </a:lnTo>
                <a:lnTo>
                  <a:pt x="1151" y="1954"/>
                </a:lnTo>
                <a:lnTo>
                  <a:pt x="1164" y="1930"/>
                </a:lnTo>
                <a:lnTo>
                  <a:pt x="1175" y="1911"/>
                </a:lnTo>
                <a:lnTo>
                  <a:pt x="1163" y="1974"/>
                </a:lnTo>
                <a:lnTo>
                  <a:pt x="1152" y="2037"/>
                </a:lnTo>
                <a:lnTo>
                  <a:pt x="1143" y="2099"/>
                </a:lnTo>
                <a:lnTo>
                  <a:pt x="1136" y="2163"/>
                </a:lnTo>
                <a:lnTo>
                  <a:pt x="1130" y="2225"/>
                </a:lnTo>
                <a:lnTo>
                  <a:pt x="1126" y="2287"/>
                </a:lnTo>
                <a:lnTo>
                  <a:pt x="1123" y="2348"/>
                </a:lnTo>
                <a:lnTo>
                  <a:pt x="1122" y="2409"/>
                </a:lnTo>
                <a:lnTo>
                  <a:pt x="1121" y="2470"/>
                </a:lnTo>
                <a:lnTo>
                  <a:pt x="1122" y="2530"/>
                </a:lnTo>
                <a:lnTo>
                  <a:pt x="1124" y="2588"/>
                </a:lnTo>
                <a:lnTo>
                  <a:pt x="1127" y="2646"/>
                </a:lnTo>
                <a:lnTo>
                  <a:pt x="1131" y="2703"/>
                </a:lnTo>
                <a:lnTo>
                  <a:pt x="1136" y="2758"/>
                </a:lnTo>
                <a:lnTo>
                  <a:pt x="1142" y="2813"/>
                </a:lnTo>
                <a:lnTo>
                  <a:pt x="1147" y="2866"/>
                </a:lnTo>
                <a:lnTo>
                  <a:pt x="1154" y="2917"/>
                </a:lnTo>
                <a:lnTo>
                  <a:pt x="1162" y="2967"/>
                </a:lnTo>
                <a:lnTo>
                  <a:pt x="1178" y="3063"/>
                </a:lnTo>
                <a:lnTo>
                  <a:pt x="1194" y="3151"/>
                </a:lnTo>
                <a:lnTo>
                  <a:pt x="1211" y="3230"/>
                </a:lnTo>
                <a:lnTo>
                  <a:pt x="1229" y="3302"/>
                </a:lnTo>
                <a:lnTo>
                  <a:pt x="1245" y="3364"/>
                </a:lnTo>
                <a:lnTo>
                  <a:pt x="1259" y="3415"/>
                </a:lnTo>
                <a:lnTo>
                  <a:pt x="1270" y="3456"/>
                </a:lnTo>
                <a:lnTo>
                  <a:pt x="1338" y="3518"/>
                </a:lnTo>
                <a:lnTo>
                  <a:pt x="1406" y="3578"/>
                </a:lnTo>
                <a:lnTo>
                  <a:pt x="1474" y="3635"/>
                </a:lnTo>
                <a:lnTo>
                  <a:pt x="1543" y="3690"/>
                </a:lnTo>
                <a:lnTo>
                  <a:pt x="1613" y="3742"/>
                </a:lnTo>
                <a:lnTo>
                  <a:pt x="1683" y="3792"/>
                </a:lnTo>
                <a:lnTo>
                  <a:pt x="1752" y="3839"/>
                </a:lnTo>
                <a:lnTo>
                  <a:pt x="1822" y="3885"/>
                </a:lnTo>
                <a:lnTo>
                  <a:pt x="1807" y="3807"/>
                </a:lnTo>
                <a:lnTo>
                  <a:pt x="1793" y="3730"/>
                </a:lnTo>
                <a:lnTo>
                  <a:pt x="1782" y="3655"/>
                </a:lnTo>
                <a:lnTo>
                  <a:pt x="1773" y="3582"/>
                </a:lnTo>
                <a:lnTo>
                  <a:pt x="1765" y="3510"/>
                </a:lnTo>
                <a:lnTo>
                  <a:pt x="1761" y="3441"/>
                </a:lnTo>
                <a:lnTo>
                  <a:pt x="1758" y="3374"/>
                </a:lnTo>
                <a:lnTo>
                  <a:pt x="1755" y="3309"/>
                </a:lnTo>
                <a:lnTo>
                  <a:pt x="1755" y="3246"/>
                </a:lnTo>
                <a:lnTo>
                  <a:pt x="1757" y="3186"/>
                </a:lnTo>
                <a:lnTo>
                  <a:pt x="1759" y="3127"/>
                </a:lnTo>
                <a:lnTo>
                  <a:pt x="1762" y="3070"/>
                </a:lnTo>
                <a:lnTo>
                  <a:pt x="1767" y="3016"/>
                </a:lnTo>
                <a:lnTo>
                  <a:pt x="1772" y="2964"/>
                </a:lnTo>
                <a:lnTo>
                  <a:pt x="1779" y="2915"/>
                </a:lnTo>
                <a:lnTo>
                  <a:pt x="1786" y="2868"/>
                </a:lnTo>
                <a:lnTo>
                  <a:pt x="1793" y="2823"/>
                </a:lnTo>
                <a:lnTo>
                  <a:pt x="1801" y="2781"/>
                </a:lnTo>
                <a:lnTo>
                  <a:pt x="1809" y="2742"/>
                </a:lnTo>
                <a:lnTo>
                  <a:pt x="1818" y="2705"/>
                </a:lnTo>
                <a:lnTo>
                  <a:pt x="1835" y="2639"/>
                </a:lnTo>
                <a:lnTo>
                  <a:pt x="1850" y="2584"/>
                </a:lnTo>
                <a:lnTo>
                  <a:pt x="1864" y="2542"/>
                </a:lnTo>
                <a:lnTo>
                  <a:pt x="1875" y="2511"/>
                </a:lnTo>
                <a:lnTo>
                  <a:pt x="1885" y="2485"/>
                </a:lnTo>
                <a:lnTo>
                  <a:pt x="1884" y="2552"/>
                </a:lnTo>
                <a:lnTo>
                  <a:pt x="1884" y="2620"/>
                </a:lnTo>
                <a:lnTo>
                  <a:pt x="1886" y="2686"/>
                </a:lnTo>
                <a:lnTo>
                  <a:pt x="1889" y="2753"/>
                </a:lnTo>
                <a:lnTo>
                  <a:pt x="1894" y="2819"/>
                </a:lnTo>
                <a:lnTo>
                  <a:pt x="1900" y="2883"/>
                </a:lnTo>
                <a:lnTo>
                  <a:pt x="1908" y="2948"/>
                </a:lnTo>
                <a:lnTo>
                  <a:pt x="1917" y="3012"/>
                </a:lnTo>
                <a:lnTo>
                  <a:pt x="1928" y="3075"/>
                </a:lnTo>
                <a:lnTo>
                  <a:pt x="1939" y="3137"/>
                </a:lnTo>
                <a:lnTo>
                  <a:pt x="1952" y="3198"/>
                </a:lnTo>
                <a:lnTo>
                  <a:pt x="1965" y="3258"/>
                </a:lnTo>
                <a:lnTo>
                  <a:pt x="1979" y="3317"/>
                </a:lnTo>
                <a:lnTo>
                  <a:pt x="1993" y="3375"/>
                </a:lnTo>
                <a:lnTo>
                  <a:pt x="2009" y="3432"/>
                </a:lnTo>
                <a:lnTo>
                  <a:pt x="2024" y="3487"/>
                </a:lnTo>
                <a:lnTo>
                  <a:pt x="2041" y="3541"/>
                </a:lnTo>
                <a:lnTo>
                  <a:pt x="2057" y="3594"/>
                </a:lnTo>
                <a:lnTo>
                  <a:pt x="2073" y="3644"/>
                </a:lnTo>
                <a:lnTo>
                  <a:pt x="2091" y="3694"/>
                </a:lnTo>
                <a:lnTo>
                  <a:pt x="2125" y="3787"/>
                </a:lnTo>
                <a:lnTo>
                  <a:pt x="2158" y="3873"/>
                </a:lnTo>
                <a:lnTo>
                  <a:pt x="2190" y="3951"/>
                </a:lnTo>
                <a:lnTo>
                  <a:pt x="2221" y="4021"/>
                </a:lnTo>
                <a:lnTo>
                  <a:pt x="2248" y="4081"/>
                </a:lnTo>
                <a:lnTo>
                  <a:pt x="2272" y="4131"/>
                </a:lnTo>
                <a:lnTo>
                  <a:pt x="2354" y="4169"/>
                </a:lnTo>
                <a:lnTo>
                  <a:pt x="2435" y="4204"/>
                </a:lnTo>
                <a:lnTo>
                  <a:pt x="2512" y="4235"/>
                </a:lnTo>
                <a:lnTo>
                  <a:pt x="2586" y="4264"/>
                </a:lnTo>
                <a:lnTo>
                  <a:pt x="2656" y="4290"/>
                </a:lnTo>
                <a:lnTo>
                  <a:pt x="2721" y="4312"/>
                </a:lnTo>
                <a:lnTo>
                  <a:pt x="2783" y="4332"/>
                </a:lnTo>
                <a:lnTo>
                  <a:pt x="2839" y="4350"/>
                </a:lnTo>
                <a:lnTo>
                  <a:pt x="2890" y="4365"/>
                </a:lnTo>
                <a:lnTo>
                  <a:pt x="2936" y="4378"/>
                </a:lnTo>
                <a:lnTo>
                  <a:pt x="3008" y="4397"/>
                </a:lnTo>
                <a:lnTo>
                  <a:pt x="3054" y="4407"/>
                </a:lnTo>
                <a:lnTo>
                  <a:pt x="3069" y="4410"/>
                </a:lnTo>
                <a:lnTo>
                  <a:pt x="3075" y="4391"/>
                </a:lnTo>
                <a:lnTo>
                  <a:pt x="3091" y="4339"/>
                </a:lnTo>
                <a:lnTo>
                  <a:pt x="3101" y="4300"/>
                </a:lnTo>
                <a:lnTo>
                  <a:pt x="3112" y="4253"/>
                </a:lnTo>
                <a:lnTo>
                  <a:pt x="3123" y="4200"/>
                </a:lnTo>
                <a:lnTo>
                  <a:pt x="3134" y="4139"/>
                </a:lnTo>
                <a:lnTo>
                  <a:pt x="3144" y="4073"/>
                </a:lnTo>
                <a:lnTo>
                  <a:pt x="3154" y="4001"/>
                </a:lnTo>
                <a:lnTo>
                  <a:pt x="3162" y="3923"/>
                </a:lnTo>
                <a:lnTo>
                  <a:pt x="3165" y="3882"/>
                </a:lnTo>
                <a:lnTo>
                  <a:pt x="3168" y="3839"/>
                </a:lnTo>
                <a:lnTo>
                  <a:pt x="3170" y="3796"/>
                </a:lnTo>
                <a:lnTo>
                  <a:pt x="3171" y="3751"/>
                </a:lnTo>
                <a:lnTo>
                  <a:pt x="3171" y="3705"/>
                </a:lnTo>
                <a:lnTo>
                  <a:pt x="3171" y="3659"/>
                </a:lnTo>
                <a:lnTo>
                  <a:pt x="3170" y="3611"/>
                </a:lnTo>
                <a:lnTo>
                  <a:pt x="3168" y="3562"/>
                </a:lnTo>
                <a:lnTo>
                  <a:pt x="3164" y="3512"/>
                </a:lnTo>
                <a:lnTo>
                  <a:pt x="3160" y="3461"/>
                </a:lnTo>
                <a:lnTo>
                  <a:pt x="3154" y="3410"/>
                </a:lnTo>
                <a:lnTo>
                  <a:pt x="3148" y="3359"/>
                </a:lnTo>
                <a:lnTo>
                  <a:pt x="3140" y="3305"/>
                </a:lnTo>
                <a:lnTo>
                  <a:pt x="3131" y="3251"/>
                </a:lnTo>
                <a:lnTo>
                  <a:pt x="3121" y="3198"/>
                </a:lnTo>
                <a:lnTo>
                  <a:pt x="3109" y="3143"/>
                </a:lnTo>
                <a:lnTo>
                  <a:pt x="3095" y="3087"/>
                </a:lnTo>
                <a:lnTo>
                  <a:pt x="3080" y="3032"/>
                </a:lnTo>
                <a:lnTo>
                  <a:pt x="3063" y="2976"/>
                </a:lnTo>
                <a:lnTo>
                  <a:pt x="3045" y="2919"/>
                </a:lnTo>
                <a:lnTo>
                  <a:pt x="3025" y="2863"/>
                </a:lnTo>
                <a:lnTo>
                  <a:pt x="3003" y="2805"/>
                </a:lnTo>
                <a:lnTo>
                  <a:pt x="2979" y="2748"/>
                </a:lnTo>
                <a:lnTo>
                  <a:pt x="2953" y="2692"/>
                </a:lnTo>
                <a:lnTo>
                  <a:pt x="2926" y="2634"/>
                </a:lnTo>
                <a:lnTo>
                  <a:pt x="2895" y="2576"/>
                </a:lnTo>
                <a:lnTo>
                  <a:pt x="2864" y="2519"/>
                </a:lnTo>
                <a:lnTo>
                  <a:pt x="2830" y="2461"/>
                </a:lnTo>
                <a:lnTo>
                  <a:pt x="2793" y="2403"/>
                </a:lnTo>
                <a:lnTo>
                  <a:pt x="2755" y="2346"/>
                </a:lnTo>
                <a:lnTo>
                  <a:pt x="2714" y="2288"/>
                </a:lnTo>
                <a:lnTo>
                  <a:pt x="2670" y="2231"/>
                </a:lnTo>
                <a:lnTo>
                  <a:pt x="2624" y="2174"/>
                </a:lnTo>
                <a:lnTo>
                  <a:pt x="2576" y="2117"/>
                </a:lnTo>
                <a:lnTo>
                  <a:pt x="2525" y="2061"/>
                </a:lnTo>
                <a:lnTo>
                  <a:pt x="2472" y="2006"/>
                </a:lnTo>
                <a:lnTo>
                  <a:pt x="2415" y="1950"/>
                </a:lnTo>
                <a:lnTo>
                  <a:pt x="2356" y="1895"/>
                </a:lnTo>
                <a:lnTo>
                  <a:pt x="2293" y="1842"/>
                </a:lnTo>
                <a:lnTo>
                  <a:pt x="2228" y="1788"/>
                </a:lnTo>
                <a:lnTo>
                  <a:pt x="2160" y="1735"/>
                </a:lnTo>
                <a:lnTo>
                  <a:pt x="2089" y="1682"/>
                </a:lnTo>
                <a:lnTo>
                  <a:pt x="1983" y="1605"/>
                </a:lnTo>
                <a:lnTo>
                  <a:pt x="1881" y="1528"/>
                </a:lnTo>
                <a:lnTo>
                  <a:pt x="1783" y="1451"/>
                </a:lnTo>
                <a:lnTo>
                  <a:pt x="1688" y="1374"/>
                </a:lnTo>
                <a:lnTo>
                  <a:pt x="1598" y="1297"/>
                </a:lnTo>
                <a:lnTo>
                  <a:pt x="1511" y="1222"/>
                </a:lnTo>
                <a:lnTo>
                  <a:pt x="1429" y="1147"/>
                </a:lnTo>
                <a:lnTo>
                  <a:pt x="1349" y="1073"/>
                </a:lnTo>
                <a:lnTo>
                  <a:pt x="1274" y="1000"/>
                </a:lnTo>
                <a:lnTo>
                  <a:pt x="1201" y="928"/>
                </a:lnTo>
                <a:lnTo>
                  <a:pt x="1132" y="858"/>
                </a:lnTo>
                <a:lnTo>
                  <a:pt x="1067" y="789"/>
                </a:lnTo>
                <a:lnTo>
                  <a:pt x="1006" y="722"/>
                </a:lnTo>
                <a:lnTo>
                  <a:pt x="948" y="657"/>
                </a:lnTo>
                <a:lnTo>
                  <a:pt x="893" y="594"/>
                </a:lnTo>
                <a:lnTo>
                  <a:pt x="842" y="533"/>
                </a:lnTo>
                <a:lnTo>
                  <a:pt x="794" y="475"/>
                </a:lnTo>
                <a:lnTo>
                  <a:pt x="749" y="420"/>
                </a:lnTo>
                <a:lnTo>
                  <a:pt x="708" y="366"/>
                </a:lnTo>
                <a:lnTo>
                  <a:pt x="670" y="316"/>
                </a:lnTo>
                <a:lnTo>
                  <a:pt x="634" y="269"/>
                </a:lnTo>
                <a:lnTo>
                  <a:pt x="603" y="225"/>
                </a:lnTo>
                <a:lnTo>
                  <a:pt x="550" y="147"/>
                </a:lnTo>
                <a:lnTo>
                  <a:pt x="508" y="85"/>
                </a:lnTo>
                <a:lnTo>
                  <a:pt x="479" y="39"/>
                </a:lnTo>
                <a:lnTo>
                  <a:pt x="456" y="0"/>
                </a:lnTo>
                <a:close/>
              </a:path>
            </a:pathLst>
          </a:custGeom>
          <a:solidFill>
            <a:srgbClr val="FFBF53"/>
          </a:solidFill>
          <a:ln w="19050" cap="flat" cmpd="sng" algn="ctr">
            <a:gradFill flip="none" rotWithShape="1">
              <a:gsLst>
                <a:gs pos="0">
                  <a:sysClr val="window" lastClr="FFFFFF"/>
                </a:gs>
                <a:gs pos="100000">
                  <a:sysClr val="window" lastClr="FFFFFF">
                    <a:lumMod val="85000"/>
                  </a:sysClr>
                </a:gs>
              </a:gsLst>
              <a:lin ang="2700000" scaled="1"/>
              <a:tileRect/>
            </a:gradFill>
            <a:prstDash val="solid"/>
          </a:ln>
          <a:effectLst>
            <a:outerShdw blurRad="304800" dist="152400" dir="2700000" algn="tl" rotWithShape="0">
              <a:prstClr val="black">
                <a:alpha val="25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微软雅黑"/>
              <a:cs typeface="+mn-cs"/>
            </a:endParaRP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F2E8A31F-BA6B-7353-B936-FAF064BD80E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2746" y="1857764"/>
            <a:ext cx="5521911" cy="933450"/>
          </a:xfrm>
        </p:spPr>
        <p:txBody>
          <a:bodyPr/>
          <a:lstStyle>
            <a:lvl1pPr marL="0" indent="0">
              <a:lnSpc>
                <a:spcPct val="120000"/>
              </a:lnSpc>
              <a:buNone/>
              <a:defRPr>
                <a:solidFill>
                  <a:srgbClr val="02B3C5"/>
                </a:solidFill>
              </a:defRPr>
            </a:lvl1pPr>
          </a:lstStyle>
          <a:p>
            <a:pPr marL="0" lvl="0">
              <a:lnSpc>
                <a:spcPct val="120000"/>
              </a:lnSpc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Nhập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dung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 Placeholder 17">
            <a:extLst>
              <a:ext uri="{FF2B5EF4-FFF2-40B4-BE49-F238E27FC236}">
                <a16:creationId xmlns:a16="http://schemas.microsoft.com/office/drawing/2014/main" id="{3C9910C7-CF87-0344-FDB4-A71EA296DDF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78776" y="4173357"/>
            <a:ext cx="5160821" cy="93345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lang="en-US" dirty="0">
                <a:solidFill>
                  <a:srgbClr val="FFBF5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lvl="0">
              <a:lnSpc>
                <a:spcPct val="120000"/>
              </a:lnSpc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Nhập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dung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4" descr="A yellow text on a black background&#10;&#10;Description automatically generated">
            <a:extLst>
              <a:ext uri="{FF2B5EF4-FFF2-40B4-BE49-F238E27FC236}">
                <a16:creationId xmlns:a16="http://schemas.microsoft.com/office/drawing/2014/main" id="{935A05C5-A934-2C75-9746-442367AA7C8F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7746" y="-116226"/>
            <a:ext cx="7938927" cy="2031216"/>
          </a:xfrm>
          <a:prstGeom prst="rect">
            <a:avLst/>
          </a:prstGeom>
        </p:spPr>
      </p:pic>
      <p:pic>
        <p:nvPicPr>
          <p:cNvPr id="16" name="Picture 15" descr="A cartoon of a robot&#10;&#10;Description automatically generated">
            <a:extLst>
              <a:ext uri="{FF2B5EF4-FFF2-40B4-BE49-F238E27FC236}">
                <a16:creationId xmlns:a16="http://schemas.microsoft.com/office/drawing/2014/main" id="{963221CB-BE8F-8556-6DF1-5495D22CA567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9761" y="977973"/>
            <a:ext cx="1420077" cy="1881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396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18" grpId="0" build="p">
        <p:tmplLst>
          <p:tmpl lvl="1">
            <p:tnLst>
              <p:par>
                <p:cTn presetID="6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circle(in)">
                      <p:cBhvr>
                        <p:cTn dur="20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9" grpId="0" build="p">
        <p:tmplLst>
          <p:tmpl lvl="1">
            <p:tnLst>
              <p:par>
                <p:cTn presetID="6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circle(in)">
                      <p:cBhvr>
                        <p:cTn dur="20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DE25358-D635-DB0D-E6A5-9E231909D2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43457-7120-40D9-B2B0-402E8FDF2387}" type="datetime1">
              <a:rPr lang="vi-VN" smtClean="0"/>
              <a:t>10/10/2024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4D0594F-EC86-4F3E-1C47-A41A3D9B75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Hành trang công dân số lớp 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27B94D7-A8F4-4B4A-13FA-56255AD8AB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692023" y="6356350"/>
            <a:ext cx="1932283" cy="286163"/>
          </a:xfrm>
        </p:spPr>
        <p:txBody>
          <a:bodyPr/>
          <a:lstStyle>
            <a:lvl1pPr>
              <a:defRPr sz="2000"/>
            </a:lvl1pPr>
          </a:lstStyle>
          <a:p>
            <a:fld id="{CED1AD1B-201A-4EFC-8B98-E6BC70A7F17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reeform 4">
            <a:extLst>
              <a:ext uri="{FF2B5EF4-FFF2-40B4-BE49-F238E27FC236}">
                <a16:creationId xmlns:a16="http://schemas.microsoft.com/office/drawing/2014/main" id="{AA773363-5424-DB1E-F20E-98EFABB019F8}"/>
              </a:ext>
            </a:extLst>
          </p:cNvPr>
          <p:cNvSpPr/>
          <p:nvPr userDrawn="1"/>
        </p:nvSpPr>
        <p:spPr>
          <a:xfrm rot="288391">
            <a:off x="1380415" y="2003238"/>
            <a:ext cx="2879287" cy="3272953"/>
          </a:xfrm>
          <a:custGeom>
            <a:avLst/>
            <a:gdLst/>
            <a:ahLst/>
            <a:cxnLst/>
            <a:rect l="l" t="t" r="r" b="b"/>
            <a:pathLst>
              <a:path w="5830712" h="6475543">
                <a:moveTo>
                  <a:pt x="0" y="0"/>
                </a:moveTo>
                <a:lnTo>
                  <a:pt x="5830712" y="0"/>
                </a:lnTo>
                <a:lnTo>
                  <a:pt x="5830712" y="6475543"/>
                </a:lnTo>
                <a:lnTo>
                  <a:pt x="0" y="647554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511" t="-9206" r="-151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6">
            <a:extLst>
              <a:ext uri="{FF2B5EF4-FFF2-40B4-BE49-F238E27FC236}">
                <a16:creationId xmlns:a16="http://schemas.microsoft.com/office/drawing/2014/main" id="{CC2C074C-6BDE-B521-F3BA-63BD1C52489E}"/>
              </a:ext>
            </a:extLst>
          </p:cNvPr>
          <p:cNvSpPr/>
          <p:nvPr/>
        </p:nvSpPr>
        <p:spPr>
          <a:xfrm>
            <a:off x="5521374" y="1826884"/>
            <a:ext cx="5427406" cy="1487055"/>
          </a:xfrm>
          <a:custGeom>
            <a:avLst/>
            <a:gdLst/>
            <a:ahLst/>
            <a:cxnLst/>
            <a:rect l="l" t="t" r="r" b="b"/>
            <a:pathLst>
              <a:path w="10273483" h="2529845">
                <a:moveTo>
                  <a:pt x="0" y="0"/>
                </a:moveTo>
                <a:lnTo>
                  <a:pt x="10273483" y="0"/>
                </a:lnTo>
                <a:lnTo>
                  <a:pt x="10273483" y="2529845"/>
                </a:lnTo>
                <a:lnTo>
                  <a:pt x="0" y="252984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2000"/>
          </a:p>
        </p:txBody>
      </p:sp>
      <p:sp>
        <p:nvSpPr>
          <p:cNvPr id="15" name="Freeform 12">
            <a:extLst>
              <a:ext uri="{FF2B5EF4-FFF2-40B4-BE49-F238E27FC236}">
                <a16:creationId xmlns:a16="http://schemas.microsoft.com/office/drawing/2014/main" id="{7A271B6D-8E43-25FD-EB50-371B052D0A5B}"/>
              </a:ext>
            </a:extLst>
          </p:cNvPr>
          <p:cNvSpPr/>
          <p:nvPr/>
        </p:nvSpPr>
        <p:spPr>
          <a:xfrm>
            <a:off x="4464152" y="3781612"/>
            <a:ext cx="5427406" cy="1487055"/>
          </a:xfrm>
          <a:custGeom>
            <a:avLst/>
            <a:gdLst/>
            <a:ahLst/>
            <a:cxnLst/>
            <a:rect l="l" t="t" r="r" b="b"/>
            <a:pathLst>
              <a:path w="10273483" h="2529845">
                <a:moveTo>
                  <a:pt x="0" y="0"/>
                </a:moveTo>
                <a:lnTo>
                  <a:pt x="10273483" y="0"/>
                </a:lnTo>
                <a:lnTo>
                  <a:pt x="10273483" y="2529845"/>
                </a:lnTo>
                <a:lnTo>
                  <a:pt x="0" y="252984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 sz="2000"/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B62F9C90-C9B2-A00F-12FB-853504B24EE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979613" y="271528"/>
            <a:ext cx="7259891" cy="824467"/>
          </a:xfrm>
        </p:spPr>
        <p:txBody>
          <a:bodyPr>
            <a:normAutofit/>
          </a:bodyPr>
          <a:lstStyle>
            <a:lvl1pPr marL="0" indent="0">
              <a:buNone/>
              <a:defRPr sz="4400" b="1">
                <a:solidFill>
                  <a:srgbClr val="094CB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sp>
        <p:nvSpPr>
          <p:cNvPr id="23" name="Text Placeholder 21">
            <a:extLst>
              <a:ext uri="{FF2B5EF4-FFF2-40B4-BE49-F238E27FC236}">
                <a16:creationId xmlns:a16="http://schemas.microsoft.com/office/drawing/2014/main" id="{3E3123C1-4855-EFC2-7910-D5F08E313FD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31137" y="2079741"/>
            <a:ext cx="5007879" cy="824467"/>
          </a:xfrm>
        </p:spPr>
        <p:txBody>
          <a:bodyPr anchor="ctr">
            <a:noAutofit/>
          </a:bodyPr>
          <a:lstStyle>
            <a:lvl1pPr marL="0" indent="0" algn="ctr">
              <a:buNone/>
              <a:defRPr sz="2800" b="0">
                <a:solidFill>
                  <a:srgbClr val="094CB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sp>
        <p:nvSpPr>
          <p:cNvPr id="24" name="Text Placeholder 21">
            <a:extLst>
              <a:ext uri="{FF2B5EF4-FFF2-40B4-BE49-F238E27FC236}">
                <a16:creationId xmlns:a16="http://schemas.microsoft.com/office/drawing/2014/main" id="{42EC7BC8-B776-393E-1D92-3A13F09F69A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73915" y="4075746"/>
            <a:ext cx="5007879" cy="824467"/>
          </a:xfrm>
        </p:spPr>
        <p:txBody>
          <a:bodyPr anchor="ctr">
            <a:noAutofit/>
          </a:bodyPr>
          <a:lstStyle>
            <a:lvl1pPr marL="0" indent="0" algn="ctr">
              <a:buNone/>
              <a:defRPr sz="2800" b="0">
                <a:solidFill>
                  <a:srgbClr val="094CB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1094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5" grpId="0" animBg="1"/>
      <p:bldP spid="23" grpId="0" build="p">
        <p:tmplLst>
          <p:tmpl lvl="1">
            <p:tnLst>
              <p:par>
                <p:cTn presetID="6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circle(in)">
                      <p:cBhvr>
                        <p:cTn dur="2000"/>
                        <p:tgtEl>
                          <p:spTgt spid="2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4" grpId="0" build="p">
        <p:tmplLst>
          <p:tmpl lvl="1">
            <p:tnLst>
              <p:par>
                <p:cTn presetID="6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circle(in)">
                      <p:cBhvr>
                        <p:cTn dur="2000"/>
                        <p:tgtEl>
                          <p:spTgt spid="2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63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image" Target="../media/image3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61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image" Target="../media/image1.jpg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3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9.xml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72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5721786-E75D-E27D-65D3-F7DC341F03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3CEF6A-82C8-8E59-43B6-BEE694FABE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33D8E8-2F0E-77F3-EE73-AD9748489AE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E549043-51DA-43C4-8A5A-BD3AA12045E4}" type="datetime1">
              <a:rPr lang="vi-VN" smtClean="0"/>
              <a:t>10/10/2024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3AFF7D-47FB-844F-2342-700BB7ACC1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en-US"/>
              <a:t>Hành trang công dân số lớp 1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662DFB-B640-A09C-F7D0-2FD80E79FD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ED1AD1B-201A-4EFC-8B98-E6BC70A7F178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blue and white logo&#10;&#10;Description automatically generated">
            <a:extLst>
              <a:ext uri="{FF2B5EF4-FFF2-40B4-BE49-F238E27FC236}">
                <a16:creationId xmlns:a16="http://schemas.microsoft.com/office/drawing/2014/main" id="{DF375C5A-42E7-0B24-501C-20E85F16EFB5}"/>
              </a:ext>
            </a:extLst>
          </p:cNvPr>
          <p:cNvPicPr>
            <a:picLocks noChangeAspect="1"/>
          </p:cNvPicPr>
          <p:nvPr userDrawn="1"/>
        </p:nvPicPr>
        <p:blipFill>
          <a:blip r:embed="rId6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37" y="43332"/>
            <a:ext cx="389988" cy="389988"/>
          </a:xfrm>
          <a:prstGeom prst="rect">
            <a:avLst/>
          </a:prstGeom>
        </p:spPr>
      </p:pic>
      <p:pic>
        <p:nvPicPr>
          <p:cNvPr id="11" name="Picture 10" descr="A blue and black text&#10;&#10;Description automatically generated">
            <a:extLst>
              <a:ext uri="{FF2B5EF4-FFF2-40B4-BE49-F238E27FC236}">
                <a16:creationId xmlns:a16="http://schemas.microsoft.com/office/drawing/2014/main" id="{A4D63B6A-8F13-75C6-2421-F80909396912}"/>
              </a:ext>
            </a:extLst>
          </p:cNvPr>
          <p:cNvPicPr>
            <a:picLocks noChangeAspect="1"/>
          </p:cNvPicPr>
          <p:nvPr userDrawn="1"/>
        </p:nvPicPr>
        <p:blipFill>
          <a:blip r:embed="rId6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863" y="92129"/>
            <a:ext cx="1247775" cy="314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2593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805" r:id="rId2"/>
    <p:sldLayoutId id="2147483662" r:id="rId3"/>
    <p:sldLayoutId id="2147483704" r:id="rId4"/>
    <p:sldLayoutId id="2147483705" r:id="rId5"/>
    <p:sldLayoutId id="2147483706" r:id="rId6"/>
    <p:sldLayoutId id="2147483703" r:id="rId7"/>
    <p:sldLayoutId id="2147483815" r:id="rId8"/>
    <p:sldLayoutId id="2147483667" r:id="rId9"/>
    <p:sldLayoutId id="2147483660" r:id="rId10"/>
    <p:sldLayoutId id="2147483823" r:id="rId11"/>
    <p:sldLayoutId id="2147483804" r:id="rId12"/>
    <p:sldLayoutId id="2147483664" r:id="rId13"/>
    <p:sldLayoutId id="2147483712" r:id="rId14"/>
    <p:sldLayoutId id="2147483803" r:id="rId15"/>
    <p:sldLayoutId id="2147483822" r:id="rId16"/>
    <p:sldLayoutId id="2147483824" r:id="rId17"/>
    <p:sldLayoutId id="2147483801" r:id="rId18"/>
    <p:sldLayoutId id="2147483802" r:id="rId19"/>
    <p:sldLayoutId id="2147483666" r:id="rId20"/>
    <p:sldLayoutId id="2147483819" r:id="rId21"/>
    <p:sldLayoutId id="2147483668" r:id="rId22"/>
    <p:sldLayoutId id="2147483673" r:id="rId23"/>
    <p:sldLayoutId id="2147483821" r:id="rId24"/>
    <p:sldLayoutId id="2147483676" r:id="rId25"/>
    <p:sldLayoutId id="2147483818" r:id="rId26"/>
    <p:sldLayoutId id="2147483790" r:id="rId27"/>
    <p:sldLayoutId id="2147483678" r:id="rId28"/>
    <p:sldLayoutId id="2147483679" r:id="rId29"/>
    <p:sldLayoutId id="2147483680" r:id="rId30"/>
    <p:sldLayoutId id="2147483681" r:id="rId31"/>
    <p:sldLayoutId id="2147483682" r:id="rId32"/>
    <p:sldLayoutId id="2147483677" r:id="rId33"/>
    <p:sldLayoutId id="2147483820" r:id="rId34"/>
    <p:sldLayoutId id="2147483709" r:id="rId35"/>
    <p:sldLayoutId id="2147483791" r:id="rId36"/>
    <p:sldLayoutId id="2147483792" r:id="rId37"/>
    <p:sldLayoutId id="2147483794" r:id="rId38"/>
    <p:sldLayoutId id="2147483663" r:id="rId39"/>
    <p:sldLayoutId id="2147483796" r:id="rId40"/>
    <p:sldLayoutId id="2147483816" r:id="rId41"/>
    <p:sldLayoutId id="2147483817" r:id="rId42"/>
    <p:sldLayoutId id="2147483795" r:id="rId43"/>
    <p:sldLayoutId id="2147483825" r:id="rId44"/>
    <p:sldLayoutId id="2147483797" r:id="rId45"/>
    <p:sldLayoutId id="2147483806" r:id="rId46"/>
    <p:sldLayoutId id="2147483807" r:id="rId47"/>
    <p:sldLayoutId id="2147483808" r:id="rId48"/>
    <p:sldLayoutId id="2147483809" r:id="rId49"/>
    <p:sldLayoutId id="2147483671" r:id="rId50"/>
    <p:sldLayoutId id="2147483696" r:id="rId51"/>
    <p:sldLayoutId id="2147483650" r:id="rId52"/>
    <p:sldLayoutId id="2147483651" r:id="rId53"/>
    <p:sldLayoutId id="2147483652" r:id="rId54"/>
    <p:sldLayoutId id="2147483653" r:id="rId55"/>
    <p:sldLayoutId id="2147483654" r:id="rId56"/>
    <p:sldLayoutId id="2147483656" r:id="rId57"/>
    <p:sldLayoutId id="2147483657" r:id="rId58"/>
    <p:sldLayoutId id="2147483658" r:id="rId59"/>
    <p:sldLayoutId id="2147483659" r:id="rId60"/>
    <p:sldLayoutId id="2147483811" r:id="rId61"/>
    <p:sldLayoutId id="2147483813" r:id="rId62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ED6130B-9711-1CB2-1E9C-24E551A8F1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0C6C19-B3D1-38DA-94BA-B08070046D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04C63D-3E45-139D-DD49-5E46062B413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4A45C47-7C02-41BB-A345-135FD58E44D8}" type="datetime1">
              <a:rPr lang="vi-VN" smtClean="0"/>
              <a:t>10/10/2024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7BEA79-3B54-8433-4888-47B21A01BC6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en-US"/>
              <a:t>Hành trang công dân số lớp 1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B30207-2DEE-8E41-6B94-A17C4CD262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42D0B38-6744-4573-8FBD-85EBCDA5D3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42557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6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6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6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7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4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0F25D89-3E07-9C71-DC00-ADB3C1E40F3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0" y="787458"/>
            <a:ext cx="12192000" cy="962025"/>
          </a:xfrm>
          <a:solidFill>
            <a:srgbClr val="FFFF00"/>
          </a:solidFill>
        </p:spPr>
        <p:txBody>
          <a:bodyPr>
            <a:normAutofit/>
          </a:bodyPr>
          <a:lstStyle/>
          <a:p>
            <a:pPr algn="ctr"/>
            <a:r>
              <a:rPr lang="en-US">
                <a:solidFill>
                  <a:srgbClr val="FF0000"/>
                </a:solidFill>
              </a:rPr>
              <a:t>Thứ năm ngày 10 tháng 10 năm 2024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0631A0E-1121-F163-9B69-91075DF93DC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82624" y="1804025"/>
            <a:ext cx="10034016" cy="962025"/>
          </a:xfrm>
          <a:solidFill>
            <a:srgbClr val="FFFF00"/>
          </a:solidFill>
        </p:spPr>
        <p:txBody>
          <a:bodyPr>
            <a:normAutofit lnSpcReduction="10000"/>
          </a:bodyPr>
          <a:lstStyle/>
          <a:p>
            <a:pPr algn="ctr"/>
            <a:r>
              <a:rPr lang="en-US" sz="6600">
                <a:ln>
                  <a:solidFill>
                    <a:schemeClr val="bg1"/>
                  </a:solidFill>
                </a:ln>
                <a:solidFill>
                  <a:srgbClr val="0000FF"/>
                </a:solidFill>
              </a:rPr>
              <a:t>Bài 5. Em vẽ bóng bay</a:t>
            </a:r>
          </a:p>
        </p:txBody>
      </p:sp>
      <p:pic>
        <p:nvPicPr>
          <p:cNvPr id="9" name="Picture 8" descr="A blue and white logo&#10;&#10;Description automatically generated">
            <a:extLst>
              <a:ext uri="{FF2B5EF4-FFF2-40B4-BE49-F238E27FC236}">
                <a16:creationId xmlns:a16="http://schemas.microsoft.com/office/drawing/2014/main" id="{9D8E02DF-0CD0-BB7E-877C-96767EF855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0947" y="4428779"/>
            <a:ext cx="365863" cy="365863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98FF580-0EE2-0F2A-2A1C-10EBB40009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BCFFA-C348-458F-AF42-E87706E73116}" type="datetime1">
              <a:rPr lang="vi-VN" smtClean="0"/>
              <a:t>10/10/2024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420D066-83D8-24FC-1597-D615879FEB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Hành trang công dân số lớp 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028DEAA-7ED6-B86E-05DC-FE404C1B6C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1AD1B-201A-4EFC-8B98-E6BC70A7F17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5105541"/>
      </p:ext>
    </p:extLst>
  </p:cSld>
  <p:clrMapOvr>
    <a:masterClrMapping/>
  </p:clrMapOvr>
  <p:transition spd="slow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0FBA154-C100-5B83-2490-4065AAF985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18314-4C42-4AA9-9873-2DA79D6FB4F9}" type="datetime1">
              <a:rPr lang="vi-VN" smtClean="0"/>
              <a:t>10/10/2024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0EF38D4-CF1B-A345-19D2-87C4C27061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Hành trang công dân số lớp 1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0EF047-D56C-6760-626B-2BB3149502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1AD1B-201A-4EFC-8B98-E6BC70A7F178}" type="slidenum">
              <a:rPr lang="en-US" smtClean="0"/>
              <a:t>10</a:t>
            </a:fld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299BCFE-629D-2B6A-0582-711EDB62A5B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03518" y="109733"/>
            <a:ext cx="5016068" cy="618033"/>
          </a:xfrm>
        </p:spPr>
        <p:txBody>
          <a:bodyPr/>
          <a:lstStyle/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831AF47-7F15-8D57-AE52-1117E448962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43284" y="1729781"/>
            <a:ext cx="2494988" cy="4037933"/>
          </a:xfrm>
        </p:spPr>
        <p:txBody>
          <a:bodyPr/>
          <a:lstStyle/>
          <a:p>
            <a:r>
              <a:rPr lang="en-US" sz="3200" b="1" dirty="0">
                <a:solidFill>
                  <a:srgbClr val="0000FF"/>
                </a:solidFill>
              </a:rPr>
              <a:t>Thực hành vẽ dây buộc của bóng bay.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AC53B796-1568-C893-001D-8E38FCBB1DC8}"/>
              </a:ext>
            </a:extLst>
          </p:cNvPr>
          <p:cNvGrpSpPr/>
          <p:nvPr/>
        </p:nvGrpSpPr>
        <p:grpSpPr>
          <a:xfrm>
            <a:off x="0" y="86495"/>
            <a:ext cx="5090376" cy="1002535"/>
            <a:chOff x="1484008" y="564710"/>
            <a:chExt cx="6283691" cy="1002535"/>
          </a:xfrm>
        </p:grpSpPr>
        <p:sp>
          <p:nvSpPr>
            <p:cNvPr id="24" name="Parallelogram 23">
              <a:extLst>
                <a:ext uri="{FF2B5EF4-FFF2-40B4-BE49-F238E27FC236}">
                  <a16:creationId xmlns:a16="http://schemas.microsoft.com/office/drawing/2014/main" id="{C1EC73AA-E853-2B0F-1873-F0248968BDD1}"/>
                </a:ext>
              </a:extLst>
            </p:cNvPr>
            <p:cNvSpPr/>
            <p:nvPr/>
          </p:nvSpPr>
          <p:spPr>
            <a:xfrm>
              <a:off x="1498295" y="1322523"/>
              <a:ext cx="2895600" cy="244722"/>
            </a:xfrm>
            <a:prstGeom prst="parallelogram">
              <a:avLst>
                <a:gd name="adj" fmla="val 56138"/>
              </a:avLst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Parallelogram 24">
              <a:extLst>
                <a:ext uri="{FF2B5EF4-FFF2-40B4-BE49-F238E27FC236}">
                  <a16:creationId xmlns:a16="http://schemas.microsoft.com/office/drawing/2014/main" id="{3FF89C2F-C7A2-F676-6884-53EEBBABBD6E}"/>
                </a:ext>
              </a:extLst>
            </p:cNvPr>
            <p:cNvSpPr/>
            <p:nvPr/>
          </p:nvSpPr>
          <p:spPr>
            <a:xfrm>
              <a:off x="1484008" y="568221"/>
              <a:ext cx="517035" cy="613423"/>
            </a:xfrm>
            <a:prstGeom prst="parallelogram">
              <a:avLst>
                <a:gd name="adj" fmla="val 84162"/>
              </a:avLst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Parallelogram 25">
              <a:extLst>
                <a:ext uri="{FF2B5EF4-FFF2-40B4-BE49-F238E27FC236}">
                  <a16:creationId xmlns:a16="http://schemas.microsoft.com/office/drawing/2014/main" id="{2160BFAE-B682-3F85-F068-866B5A84E706}"/>
                </a:ext>
              </a:extLst>
            </p:cNvPr>
            <p:cNvSpPr/>
            <p:nvPr/>
          </p:nvSpPr>
          <p:spPr>
            <a:xfrm>
              <a:off x="1912081" y="564710"/>
              <a:ext cx="3359063" cy="51312"/>
            </a:xfrm>
            <a:prstGeom prst="parallelogram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Parallelogram 26">
              <a:extLst>
                <a:ext uri="{FF2B5EF4-FFF2-40B4-BE49-F238E27FC236}">
                  <a16:creationId xmlns:a16="http://schemas.microsoft.com/office/drawing/2014/main" id="{5F55F31A-47A4-12AA-59B9-01AC2360396C}"/>
                </a:ext>
              </a:extLst>
            </p:cNvPr>
            <p:cNvSpPr/>
            <p:nvPr/>
          </p:nvSpPr>
          <p:spPr>
            <a:xfrm>
              <a:off x="1682444" y="741779"/>
              <a:ext cx="6085255" cy="548481"/>
            </a:xfrm>
            <a:prstGeom prst="parallelogram">
              <a:avLst>
                <a:gd name="adj" fmla="val 6755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Parallelogram 27">
              <a:extLst>
                <a:ext uri="{FF2B5EF4-FFF2-40B4-BE49-F238E27FC236}">
                  <a16:creationId xmlns:a16="http://schemas.microsoft.com/office/drawing/2014/main" id="{2A074CBA-8A78-A4E6-7DCA-AD85055B8C28}"/>
                </a:ext>
              </a:extLst>
            </p:cNvPr>
            <p:cNvSpPr/>
            <p:nvPr/>
          </p:nvSpPr>
          <p:spPr>
            <a:xfrm>
              <a:off x="1682443" y="1238822"/>
              <a:ext cx="5744211" cy="45719"/>
            </a:xfrm>
            <a:prstGeom prst="parallelogram">
              <a:avLst>
                <a:gd name="adj" fmla="val 56138"/>
              </a:avLst>
            </a:prstGeom>
            <a:solidFill>
              <a:srgbClr val="18488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9" name="Text Placeholder 4">
            <a:extLst>
              <a:ext uri="{FF2B5EF4-FFF2-40B4-BE49-F238E27FC236}">
                <a16:creationId xmlns:a16="http://schemas.microsoft.com/office/drawing/2014/main" id="{AA6CAFC8-A331-9886-2786-2AA1D20C65D3}"/>
              </a:ext>
            </a:extLst>
          </p:cNvPr>
          <p:cNvSpPr txBox="1">
            <a:spLocks/>
          </p:cNvSpPr>
          <p:nvPr/>
        </p:nvSpPr>
        <p:spPr>
          <a:xfrm>
            <a:off x="598792" y="229595"/>
            <a:ext cx="4938282" cy="105870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200" b="1">
                <a:solidFill>
                  <a:srgbClr val="FF0000"/>
                </a:solidFill>
              </a:rPr>
              <a:t>1. Vẽ chùm bóng bay</a:t>
            </a:r>
            <a:endParaRPr lang="vi-VN" sz="3200" b="1">
              <a:solidFill>
                <a:srgbClr val="FF0000"/>
              </a:solidFill>
            </a:endParaRPr>
          </a:p>
        </p:txBody>
      </p:sp>
      <p:pic>
        <p:nvPicPr>
          <p:cNvPr id="18" name="Picture 17"/>
          <p:cNvPicPr/>
          <p:nvPr/>
        </p:nvPicPr>
        <p:blipFill>
          <a:blip r:embed="rId3"/>
          <a:stretch>
            <a:fillRect/>
          </a:stretch>
        </p:blipFill>
        <p:spPr>
          <a:xfrm>
            <a:off x="2938273" y="806326"/>
            <a:ext cx="9253728" cy="6051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451364"/>
      </p:ext>
    </p:extLst>
  </p:cSld>
  <p:clrMapOvr>
    <a:masterClrMapping/>
  </p:clrMapOvr>
  <p:transition spd="slow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A4F94213-44F8-968E-EA73-8BD21DA261E2}"/>
              </a:ext>
            </a:extLst>
          </p:cNvPr>
          <p:cNvGrpSpPr/>
          <p:nvPr/>
        </p:nvGrpSpPr>
        <p:grpSpPr>
          <a:xfrm>
            <a:off x="1" y="583765"/>
            <a:ext cx="2977661" cy="1002535"/>
            <a:chOff x="1484008" y="564710"/>
            <a:chExt cx="6283691" cy="1002535"/>
          </a:xfrm>
        </p:grpSpPr>
        <p:sp>
          <p:nvSpPr>
            <p:cNvPr id="17" name="Parallelogram 16">
              <a:extLst>
                <a:ext uri="{FF2B5EF4-FFF2-40B4-BE49-F238E27FC236}">
                  <a16:creationId xmlns:a16="http://schemas.microsoft.com/office/drawing/2014/main" id="{5B98602B-73E1-7390-CE26-5ADFCFC7A188}"/>
                </a:ext>
              </a:extLst>
            </p:cNvPr>
            <p:cNvSpPr/>
            <p:nvPr/>
          </p:nvSpPr>
          <p:spPr>
            <a:xfrm>
              <a:off x="1498295" y="1322523"/>
              <a:ext cx="2895600" cy="244722"/>
            </a:xfrm>
            <a:prstGeom prst="parallelogram">
              <a:avLst>
                <a:gd name="adj" fmla="val 56138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Parallelogram 17">
              <a:extLst>
                <a:ext uri="{FF2B5EF4-FFF2-40B4-BE49-F238E27FC236}">
                  <a16:creationId xmlns:a16="http://schemas.microsoft.com/office/drawing/2014/main" id="{78245AB9-A778-9BE7-6560-6AF36956DF09}"/>
                </a:ext>
              </a:extLst>
            </p:cNvPr>
            <p:cNvSpPr/>
            <p:nvPr/>
          </p:nvSpPr>
          <p:spPr>
            <a:xfrm>
              <a:off x="1484008" y="568221"/>
              <a:ext cx="517035" cy="613423"/>
            </a:xfrm>
            <a:prstGeom prst="parallelogram">
              <a:avLst>
                <a:gd name="adj" fmla="val 84162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Parallelogram 18">
              <a:extLst>
                <a:ext uri="{FF2B5EF4-FFF2-40B4-BE49-F238E27FC236}">
                  <a16:creationId xmlns:a16="http://schemas.microsoft.com/office/drawing/2014/main" id="{41DECF20-A546-CBA5-7FEE-CBB523E63A6E}"/>
                </a:ext>
              </a:extLst>
            </p:cNvPr>
            <p:cNvSpPr/>
            <p:nvPr/>
          </p:nvSpPr>
          <p:spPr>
            <a:xfrm>
              <a:off x="1912081" y="564710"/>
              <a:ext cx="3359063" cy="51312"/>
            </a:xfrm>
            <a:prstGeom prst="parallelogram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Parallelogram 19">
              <a:extLst>
                <a:ext uri="{FF2B5EF4-FFF2-40B4-BE49-F238E27FC236}">
                  <a16:creationId xmlns:a16="http://schemas.microsoft.com/office/drawing/2014/main" id="{1EB98F8C-A50B-0AC6-4B63-90F1C854B7C6}"/>
                </a:ext>
              </a:extLst>
            </p:cNvPr>
            <p:cNvSpPr/>
            <p:nvPr/>
          </p:nvSpPr>
          <p:spPr>
            <a:xfrm>
              <a:off x="1682444" y="741779"/>
              <a:ext cx="6085255" cy="548481"/>
            </a:xfrm>
            <a:prstGeom prst="parallelogram">
              <a:avLst>
                <a:gd name="adj" fmla="val 6755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Parallelogram 20">
              <a:extLst>
                <a:ext uri="{FF2B5EF4-FFF2-40B4-BE49-F238E27FC236}">
                  <a16:creationId xmlns:a16="http://schemas.microsoft.com/office/drawing/2014/main" id="{A209FC2E-75A8-8122-08EC-465BB147B8E0}"/>
                </a:ext>
              </a:extLst>
            </p:cNvPr>
            <p:cNvSpPr/>
            <p:nvPr/>
          </p:nvSpPr>
          <p:spPr>
            <a:xfrm>
              <a:off x="1682443" y="1238822"/>
              <a:ext cx="5744211" cy="45719"/>
            </a:xfrm>
            <a:prstGeom prst="parallelogram">
              <a:avLst>
                <a:gd name="adj" fmla="val 56138"/>
              </a:avLst>
            </a:prstGeom>
            <a:solidFill>
              <a:srgbClr val="F398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DA34B7E-39B5-A7F0-D5FD-6A2A1D7AF3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31768-4939-428B-BE07-F1FC410B658F}" type="datetime1">
              <a:rPr lang="vi-VN" smtClean="0"/>
              <a:t>10/10/2024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D6EC975-4CB9-C912-BABC-F78B439DC4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Hành trang công dân số lớp 1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43C9A6-C99B-8BC1-F941-3D5DE222D3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1AD1B-201A-4EFC-8B98-E6BC70A7F178}" type="slidenum">
              <a:rPr lang="en-US" smtClean="0"/>
              <a:t>11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BF3348D-C64E-5E03-BC36-C4E0DBC21F87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554831" y="774164"/>
            <a:ext cx="2422831" cy="1058863"/>
          </a:xfrm>
        </p:spPr>
        <p:txBody>
          <a:bodyPr/>
          <a:lstStyle/>
          <a:p>
            <a:pPr marL="0" indent="0">
              <a:buNone/>
            </a:pPr>
            <a:r>
              <a:rPr lang="en-US" sz="3200" b="1">
                <a:solidFill>
                  <a:srgbClr val="18488A"/>
                </a:solidFill>
              </a:rPr>
              <a:t>2. Tô màu</a:t>
            </a:r>
            <a:endParaRPr lang="vi-VN" sz="3200" b="1">
              <a:solidFill>
                <a:srgbClr val="18488A"/>
              </a:solidFill>
            </a:endParaRPr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1D92BE85-5013-BE7C-9B9F-C5181D1A6A40}"/>
              </a:ext>
            </a:extLst>
          </p:cNvPr>
          <p:cNvSpPr txBox="1">
            <a:spLocks/>
          </p:cNvSpPr>
          <p:nvPr/>
        </p:nvSpPr>
        <p:spPr>
          <a:xfrm>
            <a:off x="44685" y="2390560"/>
            <a:ext cx="3315954" cy="276784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200" b="1">
                <a:solidFill>
                  <a:srgbClr val="FF0000"/>
                </a:solidFill>
              </a:rPr>
              <a:t>Thực hành tô màu đỏ cho quả bóng thứ nhất.</a:t>
            </a:r>
          </a:p>
        </p:txBody>
      </p:sp>
      <p:pic>
        <p:nvPicPr>
          <p:cNvPr id="14" name="Picture 13"/>
          <p:cNvPicPr/>
          <p:nvPr/>
        </p:nvPicPr>
        <p:blipFill>
          <a:blip r:embed="rId2"/>
          <a:stretch>
            <a:fillRect/>
          </a:stretch>
        </p:blipFill>
        <p:spPr>
          <a:xfrm>
            <a:off x="3071694" y="300787"/>
            <a:ext cx="9120305" cy="6420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730133"/>
      </p:ext>
    </p:extLst>
  </p:cSld>
  <p:clrMapOvr>
    <a:masterClrMapping/>
  </p:clrMapOvr>
  <p:transition spd="slow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A4F94213-44F8-968E-EA73-8BD21DA261E2}"/>
              </a:ext>
            </a:extLst>
          </p:cNvPr>
          <p:cNvGrpSpPr/>
          <p:nvPr/>
        </p:nvGrpSpPr>
        <p:grpSpPr>
          <a:xfrm>
            <a:off x="1" y="583765"/>
            <a:ext cx="2977661" cy="1002535"/>
            <a:chOff x="1484008" y="564710"/>
            <a:chExt cx="6283691" cy="1002535"/>
          </a:xfrm>
        </p:grpSpPr>
        <p:sp>
          <p:nvSpPr>
            <p:cNvPr id="17" name="Parallelogram 16">
              <a:extLst>
                <a:ext uri="{FF2B5EF4-FFF2-40B4-BE49-F238E27FC236}">
                  <a16:creationId xmlns:a16="http://schemas.microsoft.com/office/drawing/2014/main" id="{5B98602B-73E1-7390-CE26-5ADFCFC7A188}"/>
                </a:ext>
              </a:extLst>
            </p:cNvPr>
            <p:cNvSpPr/>
            <p:nvPr/>
          </p:nvSpPr>
          <p:spPr>
            <a:xfrm>
              <a:off x="1498295" y="1322523"/>
              <a:ext cx="2895600" cy="244722"/>
            </a:xfrm>
            <a:prstGeom prst="parallelogram">
              <a:avLst>
                <a:gd name="adj" fmla="val 56138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Parallelogram 17">
              <a:extLst>
                <a:ext uri="{FF2B5EF4-FFF2-40B4-BE49-F238E27FC236}">
                  <a16:creationId xmlns:a16="http://schemas.microsoft.com/office/drawing/2014/main" id="{78245AB9-A778-9BE7-6560-6AF36956DF09}"/>
                </a:ext>
              </a:extLst>
            </p:cNvPr>
            <p:cNvSpPr/>
            <p:nvPr/>
          </p:nvSpPr>
          <p:spPr>
            <a:xfrm>
              <a:off x="1484008" y="568221"/>
              <a:ext cx="517035" cy="613423"/>
            </a:xfrm>
            <a:prstGeom prst="parallelogram">
              <a:avLst>
                <a:gd name="adj" fmla="val 84162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Parallelogram 18">
              <a:extLst>
                <a:ext uri="{FF2B5EF4-FFF2-40B4-BE49-F238E27FC236}">
                  <a16:creationId xmlns:a16="http://schemas.microsoft.com/office/drawing/2014/main" id="{41DECF20-A546-CBA5-7FEE-CBB523E63A6E}"/>
                </a:ext>
              </a:extLst>
            </p:cNvPr>
            <p:cNvSpPr/>
            <p:nvPr/>
          </p:nvSpPr>
          <p:spPr>
            <a:xfrm>
              <a:off x="1912081" y="564710"/>
              <a:ext cx="3359063" cy="51312"/>
            </a:xfrm>
            <a:prstGeom prst="parallelogram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Parallelogram 19">
              <a:extLst>
                <a:ext uri="{FF2B5EF4-FFF2-40B4-BE49-F238E27FC236}">
                  <a16:creationId xmlns:a16="http://schemas.microsoft.com/office/drawing/2014/main" id="{1EB98F8C-A50B-0AC6-4B63-90F1C854B7C6}"/>
                </a:ext>
              </a:extLst>
            </p:cNvPr>
            <p:cNvSpPr/>
            <p:nvPr/>
          </p:nvSpPr>
          <p:spPr>
            <a:xfrm>
              <a:off x="1682444" y="741779"/>
              <a:ext cx="6085255" cy="548481"/>
            </a:xfrm>
            <a:prstGeom prst="parallelogram">
              <a:avLst>
                <a:gd name="adj" fmla="val 6755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Parallelogram 20">
              <a:extLst>
                <a:ext uri="{FF2B5EF4-FFF2-40B4-BE49-F238E27FC236}">
                  <a16:creationId xmlns:a16="http://schemas.microsoft.com/office/drawing/2014/main" id="{A209FC2E-75A8-8122-08EC-465BB147B8E0}"/>
                </a:ext>
              </a:extLst>
            </p:cNvPr>
            <p:cNvSpPr/>
            <p:nvPr/>
          </p:nvSpPr>
          <p:spPr>
            <a:xfrm>
              <a:off x="1682443" y="1238822"/>
              <a:ext cx="5744211" cy="45719"/>
            </a:xfrm>
            <a:prstGeom prst="parallelogram">
              <a:avLst>
                <a:gd name="adj" fmla="val 56138"/>
              </a:avLst>
            </a:prstGeom>
            <a:solidFill>
              <a:srgbClr val="F398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DA34B7E-39B5-A7F0-D5FD-6A2A1D7AF3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31768-4939-428B-BE07-F1FC410B658F}" type="datetime1">
              <a:rPr lang="vi-VN" smtClean="0"/>
              <a:t>10/10/2024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D6EC975-4CB9-C912-BABC-F78B439DC4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Hành trang công dân số lớp 1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43C9A6-C99B-8BC1-F941-3D5DE222D3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1AD1B-201A-4EFC-8B98-E6BC70A7F178}" type="slidenum">
              <a:rPr lang="en-US" smtClean="0"/>
              <a:t>12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BF3348D-C64E-5E03-BC36-C4E0DBC21F87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554831" y="774164"/>
            <a:ext cx="2422831" cy="1058863"/>
          </a:xfrm>
        </p:spPr>
        <p:txBody>
          <a:bodyPr/>
          <a:lstStyle/>
          <a:p>
            <a:pPr marL="0" indent="0">
              <a:buNone/>
            </a:pPr>
            <a:r>
              <a:rPr lang="en-US" sz="3200" b="1">
                <a:solidFill>
                  <a:srgbClr val="18488A"/>
                </a:solidFill>
              </a:rPr>
              <a:t>2. Tô màu</a:t>
            </a:r>
            <a:endParaRPr lang="vi-VN" sz="3200" b="1">
              <a:solidFill>
                <a:srgbClr val="18488A"/>
              </a:solidFill>
            </a:endParaRPr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1D92BE85-5013-BE7C-9B9F-C5181D1A6A40}"/>
              </a:ext>
            </a:extLst>
          </p:cNvPr>
          <p:cNvSpPr txBox="1">
            <a:spLocks/>
          </p:cNvSpPr>
          <p:nvPr/>
        </p:nvSpPr>
        <p:spPr>
          <a:xfrm>
            <a:off x="554830" y="2390560"/>
            <a:ext cx="3900438" cy="183124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200" b="1" dirty="0">
                <a:solidFill>
                  <a:srgbClr val="FF0000"/>
                </a:solidFill>
              </a:rPr>
              <a:t>Thực hành  tô màu cho hai quả bóng bay còn lại.</a:t>
            </a:r>
          </a:p>
        </p:txBody>
      </p:sp>
      <p:pic>
        <p:nvPicPr>
          <p:cNvPr id="14" name="Picture 13"/>
          <p:cNvPicPr/>
          <p:nvPr/>
        </p:nvPicPr>
        <p:blipFill>
          <a:blip r:embed="rId2"/>
          <a:stretch>
            <a:fillRect/>
          </a:stretch>
        </p:blipFill>
        <p:spPr>
          <a:xfrm>
            <a:off x="4455268" y="583766"/>
            <a:ext cx="7346588" cy="6086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0014028"/>
      </p:ext>
    </p:extLst>
  </p:cSld>
  <p:clrMapOvr>
    <a:masterClrMapping/>
  </p:clrMapOvr>
  <p:transition spd="slow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A4F94213-44F8-968E-EA73-8BD21DA261E2}"/>
              </a:ext>
            </a:extLst>
          </p:cNvPr>
          <p:cNvGrpSpPr/>
          <p:nvPr/>
        </p:nvGrpSpPr>
        <p:grpSpPr>
          <a:xfrm>
            <a:off x="1" y="583765"/>
            <a:ext cx="2977661" cy="1002535"/>
            <a:chOff x="1484008" y="564710"/>
            <a:chExt cx="6283691" cy="1002535"/>
          </a:xfrm>
        </p:grpSpPr>
        <p:sp>
          <p:nvSpPr>
            <p:cNvPr id="17" name="Parallelogram 16">
              <a:extLst>
                <a:ext uri="{FF2B5EF4-FFF2-40B4-BE49-F238E27FC236}">
                  <a16:creationId xmlns:a16="http://schemas.microsoft.com/office/drawing/2014/main" id="{5B98602B-73E1-7390-CE26-5ADFCFC7A188}"/>
                </a:ext>
              </a:extLst>
            </p:cNvPr>
            <p:cNvSpPr/>
            <p:nvPr/>
          </p:nvSpPr>
          <p:spPr>
            <a:xfrm>
              <a:off x="1498295" y="1322523"/>
              <a:ext cx="2895600" cy="244722"/>
            </a:xfrm>
            <a:prstGeom prst="parallelogram">
              <a:avLst>
                <a:gd name="adj" fmla="val 56138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Parallelogram 17">
              <a:extLst>
                <a:ext uri="{FF2B5EF4-FFF2-40B4-BE49-F238E27FC236}">
                  <a16:creationId xmlns:a16="http://schemas.microsoft.com/office/drawing/2014/main" id="{78245AB9-A778-9BE7-6560-6AF36956DF09}"/>
                </a:ext>
              </a:extLst>
            </p:cNvPr>
            <p:cNvSpPr/>
            <p:nvPr/>
          </p:nvSpPr>
          <p:spPr>
            <a:xfrm>
              <a:off x="1484008" y="568221"/>
              <a:ext cx="517035" cy="613423"/>
            </a:xfrm>
            <a:prstGeom prst="parallelogram">
              <a:avLst>
                <a:gd name="adj" fmla="val 84162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Parallelogram 18">
              <a:extLst>
                <a:ext uri="{FF2B5EF4-FFF2-40B4-BE49-F238E27FC236}">
                  <a16:creationId xmlns:a16="http://schemas.microsoft.com/office/drawing/2014/main" id="{41DECF20-A546-CBA5-7FEE-CBB523E63A6E}"/>
                </a:ext>
              </a:extLst>
            </p:cNvPr>
            <p:cNvSpPr/>
            <p:nvPr/>
          </p:nvSpPr>
          <p:spPr>
            <a:xfrm>
              <a:off x="1912081" y="564710"/>
              <a:ext cx="3359063" cy="51312"/>
            </a:xfrm>
            <a:prstGeom prst="parallelogram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Parallelogram 19">
              <a:extLst>
                <a:ext uri="{FF2B5EF4-FFF2-40B4-BE49-F238E27FC236}">
                  <a16:creationId xmlns:a16="http://schemas.microsoft.com/office/drawing/2014/main" id="{1EB98F8C-A50B-0AC6-4B63-90F1C854B7C6}"/>
                </a:ext>
              </a:extLst>
            </p:cNvPr>
            <p:cNvSpPr/>
            <p:nvPr/>
          </p:nvSpPr>
          <p:spPr>
            <a:xfrm>
              <a:off x="1682444" y="741779"/>
              <a:ext cx="6085255" cy="548481"/>
            </a:xfrm>
            <a:prstGeom prst="parallelogram">
              <a:avLst>
                <a:gd name="adj" fmla="val 6755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Parallelogram 20">
              <a:extLst>
                <a:ext uri="{FF2B5EF4-FFF2-40B4-BE49-F238E27FC236}">
                  <a16:creationId xmlns:a16="http://schemas.microsoft.com/office/drawing/2014/main" id="{A209FC2E-75A8-8122-08EC-465BB147B8E0}"/>
                </a:ext>
              </a:extLst>
            </p:cNvPr>
            <p:cNvSpPr/>
            <p:nvPr/>
          </p:nvSpPr>
          <p:spPr>
            <a:xfrm>
              <a:off x="1682443" y="1238822"/>
              <a:ext cx="5744211" cy="45719"/>
            </a:xfrm>
            <a:prstGeom prst="parallelogram">
              <a:avLst>
                <a:gd name="adj" fmla="val 56138"/>
              </a:avLst>
            </a:prstGeom>
            <a:solidFill>
              <a:srgbClr val="F398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DA34B7E-39B5-A7F0-D5FD-6A2A1D7AF3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31768-4939-428B-BE07-F1FC410B658F}" type="datetime1">
              <a:rPr lang="vi-VN" smtClean="0"/>
              <a:t>10/10/2024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D6EC975-4CB9-C912-BABC-F78B439DC4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Hành trang công dân số lớp 1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43C9A6-C99B-8BC1-F941-3D5DE222D3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1AD1B-201A-4EFC-8B98-E6BC70A7F178}" type="slidenum">
              <a:rPr lang="en-US" smtClean="0"/>
              <a:t>13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BF3348D-C64E-5E03-BC36-C4E0DBC21F87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554831" y="774164"/>
            <a:ext cx="2422831" cy="1058863"/>
          </a:xfrm>
        </p:spPr>
        <p:txBody>
          <a:bodyPr/>
          <a:lstStyle/>
          <a:p>
            <a:pPr marL="0" indent="0">
              <a:buNone/>
            </a:pPr>
            <a:r>
              <a:rPr lang="en-US" sz="3200" b="1">
                <a:solidFill>
                  <a:srgbClr val="18488A"/>
                </a:solidFill>
              </a:rPr>
              <a:t>2. Tô màu</a:t>
            </a:r>
            <a:endParaRPr lang="vi-VN" sz="3200" b="1">
              <a:solidFill>
                <a:srgbClr val="18488A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817EDE0-DD15-86B5-AE24-57812DDDE01F}"/>
              </a:ext>
            </a:extLst>
          </p:cNvPr>
          <p:cNvSpPr txBox="1"/>
          <p:nvPr/>
        </p:nvSpPr>
        <p:spPr>
          <a:xfrm>
            <a:off x="122505" y="2227489"/>
            <a:ext cx="5689770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600">
                <a:solidFill>
                  <a:srgbClr val="FF0000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Q</a:t>
            </a:r>
            <a:r>
              <a:rPr lang="en-US" sz="3600">
                <a:solidFill>
                  <a:srgbClr val="FF000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uả bóng đã tô màu vàng mà muốn tô màu khác có được không?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600">
                <a:solidFill>
                  <a:srgbClr val="FF000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Thực hiện bằng cách nào?</a:t>
            </a:r>
            <a:endParaRPr lang="en-US" sz="36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386DEA5-10FE-3F46-B484-0231A97EBA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2275" y="781688"/>
            <a:ext cx="6372953" cy="518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993869"/>
      </p:ext>
    </p:extLst>
  </p:cSld>
  <p:clrMapOvr>
    <a:masterClrMapping/>
  </p:clrMapOvr>
  <p:transition spd="slow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91C0381-FFFB-7A76-F610-A28DF3E1FC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72E89B-4BE3-4400-880B-504BEB52D112}" type="datetime1">
              <a:rPr lang="vi-VN" smtClean="0"/>
              <a:t>10/10/2024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8AE9F07-617D-6A7E-D05C-A6DBD435F1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Hành trang công dân số lớp 1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D76DE7-A3C4-3C4B-5868-5D6A490E63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1AD1B-201A-4EFC-8B98-E6BC70A7F17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59994"/>
      </p:ext>
    </p:extLst>
  </p:cSld>
  <p:clrMapOvr>
    <a:masterClrMapping/>
  </p:clrMapOvr>
  <p:transition spd="slow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2ABF374-B7C5-A0AE-BAA0-4AB14E33D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B54361-C3AC-43FC-BFD9-C0F6C4963408}" type="datetime1">
              <a:rPr lang="vi-VN" smtClean="0"/>
              <a:t>10/10/2024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BB0637C-8C33-9163-7154-0E18619AFC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Hành trang công dân số lớp 1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5E7977-96FC-94AD-EC06-D068DE9213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1AD1B-201A-4EFC-8B98-E6BC70A7F178}" type="slidenum">
              <a:rPr lang="en-US" smtClean="0"/>
              <a:t>15</a:t>
            </a:fld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AC58FDE-3D10-9B99-774A-25EF5A83F8E0}"/>
              </a:ext>
            </a:extLst>
          </p:cNvPr>
          <p:cNvSpPr txBox="1">
            <a:spLocks/>
          </p:cNvSpPr>
          <p:nvPr/>
        </p:nvSpPr>
        <p:spPr>
          <a:xfrm>
            <a:off x="1" y="14605"/>
            <a:ext cx="12191998" cy="985139"/>
          </a:xfrm>
          <a:prstGeom prst="rect">
            <a:avLst/>
          </a:prstGeom>
          <a:ln>
            <a:noFill/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5000"/>
              </a:lnSpc>
              <a:spcAft>
                <a:spcPts val="800"/>
              </a:spcAft>
              <a:buNone/>
            </a:pPr>
            <a:r>
              <a:rPr lang="en-US" sz="4000" b="1" kern="100">
                <a:solidFill>
                  <a:srgbClr val="18488A"/>
                </a:solidFill>
                <a:ea typeface="Aptos" panose="020B0004020202020204" pitchFamily="34" charset="0"/>
              </a:rPr>
              <a:t>Vẽ một bức tranh mà em yêu thích.</a:t>
            </a:r>
          </a:p>
        </p:txBody>
      </p:sp>
      <p:pic>
        <p:nvPicPr>
          <p:cNvPr id="8" name="Picture 7"/>
          <p:cNvPicPr/>
          <p:nvPr/>
        </p:nvPicPr>
        <p:blipFill>
          <a:blip r:embed="rId3"/>
          <a:srcRect l="6100" r="9900"/>
          <a:stretch/>
        </p:blipFill>
        <p:spPr>
          <a:xfrm>
            <a:off x="0" y="841248"/>
            <a:ext cx="12191999" cy="6016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30811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2ABF374-B7C5-A0AE-BAA0-4AB14E33D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B54361-C3AC-43FC-BFD9-C0F6C4963408}" type="datetime1">
              <a:rPr lang="vi-VN" smtClean="0"/>
              <a:t>10/10/2024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BB0637C-8C33-9163-7154-0E18619AFC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Hành trang công dân số lớp 1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5E7977-96FC-94AD-EC06-D068DE9213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1AD1B-201A-4EFC-8B98-E6BC70A7F178}" type="slidenum">
              <a:rPr lang="en-US" smtClean="0"/>
              <a:t>16</a:t>
            </a:fld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AC58FDE-3D10-9B99-774A-25EF5A83F8E0}"/>
              </a:ext>
            </a:extLst>
          </p:cNvPr>
          <p:cNvSpPr txBox="1">
            <a:spLocks/>
          </p:cNvSpPr>
          <p:nvPr/>
        </p:nvSpPr>
        <p:spPr>
          <a:xfrm>
            <a:off x="7807208" y="1937070"/>
            <a:ext cx="4006138" cy="2983858"/>
          </a:xfrm>
          <a:prstGeom prst="rect">
            <a:avLst/>
          </a:prstGeom>
          <a:ln>
            <a:noFill/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5000"/>
              </a:lnSpc>
              <a:spcAft>
                <a:spcPts val="800"/>
              </a:spcAft>
              <a:buNone/>
            </a:pPr>
            <a:r>
              <a:rPr lang="en-US" sz="4000" b="1" kern="100">
                <a:solidFill>
                  <a:srgbClr val="FF0000"/>
                </a:solidFill>
                <a:ea typeface="Aptos" panose="020B0004020202020204" pitchFamily="34" charset="0"/>
              </a:rPr>
              <a:t>Em hãy cùng bạn hoàn thành phiếu học tập.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24D3D22-3134-F730-6196-2514F783B8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344" y="694944"/>
            <a:ext cx="7863839" cy="6026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9053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8422DDB-D0AC-1E41-BB4E-593D0FF629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C0517-FE93-44FD-8D2D-85799A792B26}" type="datetime1">
              <a:rPr lang="vi-VN" smtClean="0"/>
              <a:t>10/10/2024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2291AC1-C574-809A-535E-F94B7C78E0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Hành trang công dân số lớp 1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88D8FD-F24C-BC54-A4D4-892E63B882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1AD1B-201A-4EFC-8B98-E6BC70A7F178}" type="slidenum">
              <a:rPr lang="en-US" smtClean="0"/>
              <a:t>17</a:t>
            </a:fld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08B5B22-E3A9-53E3-208F-1BA29FD1F991}"/>
              </a:ext>
            </a:extLst>
          </p:cNvPr>
          <p:cNvSpPr txBox="1"/>
          <p:nvPr/>
        </p:nvSpPr>
        <p:spPr>
          <a:xfrm>
            <a:off x="838200" y="1784577"/>
            <a:ext cx="7012894" cy="37446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5000"/>
              </a:lnSpc>
              <a:spcAft>
                <a:spcPts val="800"/>
              </a:spcAft>
            </a:pPr>
            <a:r>
              <a:rPr lang="en-US" sz="2400" kern="100" dirty="0"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Đánh số</a:t>
            </a:r>
            <a:r>
              <a:rPr lang="en-US" sz="24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thứ tự các bước tô màu cho hình vẽ trong phần mềm Paint. </a:t>
            </a:r>
          </a:p>
          <a:p>
            <a:pPr algn="just">
              <a:lnSpc>
                <a:spcPct val="125000"/>
              </a:lnSpc>
              <a:spcAft>
                <a:spcPts val="800"/>
              </a:spcAft>
            </a:pPr>
            <a:r>
              <a:rPr lang="en-US" sz="24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Tô màu hình vẽ: </a:t>
            </a:r>
          </a:p>
          <a:p>
            <a:pPr indent="381635" algn="just">
              <a:lnSpc>
                <a:spcPct val="125000"/>
              </a:lnSpc>
              <a:spcAft>
                <a:spcPts val="800"/>
              </a:spcAft>
            </a:pPr>
            <a:r>
              <a:rPr lang="en-US" sz="24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…. Chọn </a:t>
            </a:r>
            <a:r>
              <a:rPr lang="en-US" sz="2400" b="1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Color 1</a:t>
            </a:r>
            <a:r>
              <a:rPr lang="en-US" sz="24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.</a:t>
            </a:r>
          </a:p>
          <a:p>
            <a:pPr indent="381635" algn="just">
              <a:lnSpc>
                <a:spcPct val="125000"/>
              </a:lnSpc>
              <a:spcAft>
                <a:spcPts val="800"/>
              </a:spcAft>
            </a:pPr>
            <a:r>
              <a:rPr lang="en-US" sz="24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…. Chọn màu sắc.    </a:t>
            </a:r>
          </a:p>
          <a:p>
            <a:pPr indent="381635" algn="just">
              <a:lnSpc>
                <a:spcPct val="125000"/>
              </a:lnSpc>
              <a:spcAft>
                <a:spcPts val="800"/>
              </a:spcAft>
            </a:pPr>
            <a:r>
              <a:rPr lang="en-US" sz="24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…. Chọn bình phun màu.      </a:t>
            </a:r>
          </a:p>
          <a:p>
            <a:r>
              <a:rPr lang="en-US" sz="24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    ….Nháy chuột vào bên trong hình vẽ.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5049085"/>
      </p:ext>
    </p:extLst>
  </p:cSld>
  <p:clrMapOvr>
    <a:masterClrMapping/>
  </p:clrMapOvr>
  <p:transition spd="slow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8422DDB-D0AC-1E41-BB4E-593D0FF629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C0517-FE93-44FD-8D2D-85799A792B26}" type="datetime1">
              <a:rPr lang="vi-VN" smtClean="0"/>
              <a:t>10/10/2024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2291AC1-C574-809A-535E-F94B7C78E0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Hành trang công dân số lớp 1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88D8FD-F24C-BC54-A4D4-892E63B882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1AD1B-201A-4EFC-8B98-E6BC70A7F178}" type="slidenum">
              <a:rPr lang="en-US" smtClean="0"/>
              <a:t>18</a:t>
            </a:fld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08B5B22-E3A9-53E3-208F-1BA29FD1F991}"/>
              </a:ext>
            </a:extLst>
          </p:cNvPr>
          <p:cNvSpPr txBox="1"/>
          <p:nvPr/>
        </p:nvSpPr>
        <p:spPr>
          <a:xfrm>
            <a:off x="838200" y="1784577"/>
            <a:ext cx="7012894" cy="40443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600"/>
              </a:spcBef>
              <a:spcAft>
                <a:spcPts val="1200"/>
              </a:spcAft>
            </a:pP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Tô màu hình vẽ:</a:t>
            </a:r>
          </a:p>
          <a:p>
            <a:pPr marL="914400" lvl="1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800" i="1">
                <a:latin typeface="Arial" panose="020B0604020202020204" pitchFamily="34" charset="0"/>
                <a:cs typeface="Arial" panose="020B0604020202020204" pitchFamily="34" charset="0"/>
              </a:rPr>
              <a:t>Chọn bình phun màu.</a:t>
            </a:r>
          </a:p>
          <a:p>
            <a:pPr marL="914400" lvl="1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800" i="1">
                <a:latin typeface="Arial" panose="020B0604020202020204" pitchFamily="34" charset="0"/>
                <a:cs typeface="Arial" panose="020B0604020202020204" pitchFamily="34" charset="0"/>
              </a:rPr>
              <a:t>Chọn </a:t>
            </a:r>
            <a:r>
              <a:rPr lang="en-US" sz="2800" b="1" i="1">
                <a:latin typeface="Arial" panose="020B0604020202020204" pitchFamily="34" charset="0"/>
                <a:cs typeface="Arial" panose="020B0604020202020204" pitchFamily="34" charset="0"/>
              </a:rPr>
              <a:t>Color 1</a:t>
            </a:r>
          </a:p>
          <a:p>
            <a:pPr marL="914400" lvl="1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800" i="1">
                <a:latin typeface="Arial" panose="020B0604020202020204" pitchFamily="34" charset="0"/>
                <a:cs typeface="Arial" panose="020B0604020202020204" pitchFamily="34" charset="0"/>
              </a:rPr>
              <a:t>Chọn màu sắc.</a:t>
            </a:r>
          </a:p>
          <a:p>
            <a:pPr marL="914400" lvl="1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800" i="1">
                <a:latin typeface="Arial" panose="020B0604020202020204" pitchFamily="34" charset="0"/>
                <a:cs typeface="Arial" panose="020B0604020202020204" pitchFamily="34" charset="0"/>
              </a:rPr>
              <a:t>Nháy chuột vào bên trong hình vẽ. </a:t>
            </a:r>
          </a:p>
          <a:p>
            <a:pPr marL="1257300" lvl="2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906302"/>
      </p:ext>
    </p:extLst>
  </p:cSld>
  <p:clrMapOvr>
    <a:masterClrMapping/>
  </p:clrMapOvr>
  <p:transition spd="slow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76DC440-9FCC-91E1-482D-E00F847CED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C1316-3DA4-493B-8057-C0A6C96E9FFA}" type="datetime1">
              <a:rPr lang="vi-VN" smtClean="0"/>
              <a:t>10/10/2024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A1E154D-0927-DA66-BE18-A5155AC7A9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Hành trang công dân số lớp 1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BCD385-5308-AD2E-A789-A527C7DC7A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1AD1B-201A-4EFC-8B98-E6BC70A7F178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007856"/>
      </p:ext>
    </p:extLst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61F7D67-DF11-AD59-4BFA-7CCE8BB71D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D72AB6-EE85-4BB1-8252-14AB8B664770}" type="datetime1">
              <a:rPr lang="vi-VN" smtClean="0"/>
              <a:t>10/10/2024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4275071-DE5A-6396-165D-EA654E921F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Hành trang công dân số lớp 1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65DCF7-CCB8-788B-59AA-032440D969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1AD1B-201A-4EFC-8B98-E6BC70A7F17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7667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64EE146-A966-663B-0503-1639B03A8B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AC162-414B-4F08-811F-4032322A674C}" type="datetime1">
              <a:rPr lang="vi-VN" smtClean="0"/>
              <a:t>10/10/2024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57DEF7A-CE36-8DD3-786E-D2035194FC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Hành trang công dân số lớp 1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51177A-87AA-E88A-76B0-FBAF568946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1AD1B-201A-4EFC-8B98-E6BC70A7F178}" type="slidenum">
              <a:rPr lang="en-US" smtClean="0"/>
              <a:t>3</a:t>
            </a:fld>
            <a:endParaRPr lang="en-US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A0529A4E-7743-A7F3-F842-FB411C890C6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03517" y="609605"/>
            <a:ext cx="11327272" cy="618033"/>
          </a:xfrm>
        </p:spPr>
        <p:txBody>
          <a:bodyPr/>
          <a:lstStyle/>
          <a:p>
            <a:r>
              <a:rPr lang="en-US" sz="3600" b="1" dirty="0">
                <a:solidFill>
                  <a:srgbClr val="0000FF"/>
                </a:solidFill>
                <a:effectLst/>
                <a:ea typeface="Aptos" panose="020B0004020202020204" pitchFamily="34" charset="0"/>
              </a:rPr>
              <a:t>Quan sát, nhận xét sự khác nhau giữa 2 </a:t>
            </a:r>
            <a:r>
              <a:rPr lang="en-US" sz="3600" b="1">
                <a:solidFill>
                  <a:srgbClr val="0000FF"/>
                </a:solidFill>
                <a:effectLst/>
                <a:ea typeface="Aptos" panose="020B0004020202020204" pitchFamily="34" charset="0"/>
              </a:rPr>
              <a:t>hình vẽ</a:t>
            </a:r>
            <a:endParaRPr lang="en-US" sz="4800" b="1" dirty="0">
              <a:solidFill>
                <a:srgbClr val="0000FF"/>
              </a:solidFill>
            </a:endParaRP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FBECB8F9-C65E-7356-78B8-EE6D24905EA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1F327E3C-9609-FD87-79F6-534C8458EE9A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1" name="Picture 10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66" y="2295727"/>
            <a:ext cx="3385225" cy="2938009"/>
          </a:xfrm>
          <a:prstGeom prst="rect">
            <a:avLst/>
          </a:prstGeom>
        </p:spPr>
      </p:pic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5532120" y="1548534"/>
            <a:ext cx="6198669" cy="4687934"/>
          </a:xfrm>
        </p:spPr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44312" y="1575966"/>
            <a:ext cx="6111240" cy="462889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307405" y="4202348"/>
            <a:ext cx="603115" cy="583659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4631084"/>
      </p:ext>
    </p:extLst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D628646-B497-2EAA-B44F-5FD89CFB68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20A59-8E0F-49FB-8FA5-F630C1501646}" type="datetime1">
              <a:rPr lang="vi-VN" smtClean="0"/>
              <a:t>10/10/2024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152F3F4-5CA6-DFA8-DC6F-F32C8D906C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Hành trang công dân số lớp 1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BEE202-88E8-926A-D584-44224293E0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1AD1B-201A-4EFC-8B98-E6BC70A7F178}" type="slidenum">
              <a:rPr lang="en-US" smtClean="0"/>
              <a:t>4</a:t>
            </a:fld>
            <a:endParaRPr lang="en-US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5F7FB466-AC50-0873-F507-D1221CF0351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971142" y="1857764"/>
            <a:ext cx="5783515" cy="933450"/>
          </a:xfrm>
        </p:spPr>
        <p:txBody>
          <a:bodyPr>
            <a:noAutofit/>
          </a:bodyPr>
          <a:lstStyle/>
          <a:p>
            <a:pPr marL="457200" algn="just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Vẽ được hình cơ bản từ mẫu có sẵn (mẫu vẽ hình bầu dục, đường thẳng).</a:t>
            </a:r>
            <a:endParaRPr lang="en-US" sz="3200" kern="100" dirty="0">
              <a:effectLst/>
              <a:latin typeface="Arial" panose="020B0604020202020204" pitchFamily="34" charset="0"/>
              <a:ea typeface="Yu Gothic Light" panose="020B0300000000000000" pitchFamily="34" charset="-128"/>
              <a:cs typeface="Arial" panose="020B0604020202020204" pitchFamily="34" charset="0"/>
            </a:endParaRP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4486EAA5-FC30-65E0-3E68-C091A9F9CA1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078776" y="4173357"/>
            <a:ext cx="5328540" cy="933450"/>
          </a:xfrm>
        </p:spPr>
        <p:txBody>
          <a:bodyPr>
            <a:noAutofit/>
          </a:bodyPr>
          <a:lstStyle/>
          <a:p>
            <a:pPr marL="457200" algn="just">
              <a:lnSpc>
                <a:spcPct val="100000"/>
              </a:lnSpc>
            </a:pPr>
            <a:r>
              <a:rPr lang="en-US" sz="3200" dirty="0">
                <a:solidFill>
                  <a:srgbClr val="FF0000"/>
                </a:solidFill>
                <a:ea typeface="Aptos" panose="020B0004020202020204" pitchFamily="34" charset="0"/>
              </a:rPr>
              <a:t>Tô màu cho hình vẽ.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758100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uild="p"/>
      <p:bldP spid="18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EC85C77-5BA4-49FD-9091-6AF4AD9231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9F8D8-0698-4703-B450-41D7D6CC2199}" type="datetime1">
              <a:rPr lang="vi-VN" smtClean="0"/>
              <a:t>10/10/2024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700BFEA-64BC-632F-24EA-DD1F34CF4C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Hành trang công dân số lớp 1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26CAE4-0C0D-3AAB-ACE4-17509F0BE9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1AD1B-201A-4EFC-8B98-E6BC70A7F178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8883593"/>
      </p:ext>
    </p:extLst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0FBA154-C100-5B83-2490-4065AAF985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18314-4C42-4AA9-9873-2DA79D6FB4F9}" type="datetime1">
              <a:rPr lang="vi-VN" smtClean="0"/>
              <a:t>10/10/2024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0EF38D4-CF1B-A345-19D2-87C4C27061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Hành trang công dân số lớp 1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0EF047-D56C-6760-626B-2BB3149502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1AD1B-201A-4EFC-8B98-E6BC70A7F178}" type="slidenum">
              <a:rPr lang="en-US" smtClean="0"/>
              <a:t>6</a:t>
            </a:fld>
            <a:endParaRPr lang="en-US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AC53B796-1568-C893-001D-8E38FCBB1DC8}"/>
              </a:ext>
            </a:extLst>
          </p:cNvPr>
          <p:cNvGrpSpPr/>
          <p:nvPr/>
        </p:nvGrpSpPr>
        <p:grpSpPr>
          <a:xfrm>
            <a:off x="0" y="586367"/>
            <a:ext cx="5090376" cy="1002535"/>
            <a:chOff x="1484008" y="564710"/>
            <a:chExt cx="6283691" cy="1002535"/>
          </a:xfrm>
        </p:grpSpPr>
        <p:sp>
          <p:nvSpPr>
            <p:cNvPr id="24" name="Parallelogram 23">
              <a:extLst>
                <a:ext uri="{FF2B5EF4-FFF2-40B4-BE49-F238E27FC236}">
                  <a16:creationId xmlns:a16="http://schemas.microsoft.com/office/drawing/2014/main" id="{C1EC73AA-E853-2B0F-1873-F0248968BDD1}"/>
                </a:ext>
              </a:extLst>
            </p:cNvPr>
            <p:cNvSpPr/>
            <p:nvPr/>
          </p:nvSpPr>
          <p:spPr>
            <a:xfrm>
              <a:off x="1498295" y="1322523"/>
              <a:ext cx="2895600" cy="244722"/>
            </a:xfrm>
            <a:prstGeom prst="parallelogram">
              <a:avLst>
                <a:gd name="adj" fmla="val 56138"/>
              </a:avLst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Parallelogram 24">
              <a:extLst>
                <a:ext uri="{FF2B5EF4-FFF2-40B4-BE49-F238E27FC236}">
                  <a16:creationId xmlns:a16="http://schemas.microsoft.com/office/drawing/2014/main" id="{3FF89C2F-C7A2-F676-6884-53EEBBABBD6E}"/>
                </a:ext>
              </a:extLst>
            </p:cNvPr>
            <p:cNvSpPr/>
            <p:nvPr/>
          </p:nvSpPr>
          <p:spPr>
            <a:xfrm>
              <a:off x="1484008" y="568221"/>
              <a:ext cx="517035" cy="613423"/>
            </a:xfrm>
            <a:prstGeom prst="parallelogram">
              <a:avLst>
                <a:gd name="adj" fmla="val 84162"/>
              </a:avLst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Parallelogram 25">
              <a:extLst>
                <a:ext uri="{FF2B5EF4-FFF2-40B4-BE49-F238E27FC236}">
                  <a16:creationId xmlns:a16="http://schemas.microsoft.com/office/drawing/2014/main" id="{2160BFAE-B682-3F85-F068-866B5A84E706}"/>
                </a:ext>
              </a:extLst>
            </p:cNvPr>
            <p:cNvSpPr/>
            <p:nvPr/>
          </p:nvSpPr>
          <p:spPr>
            <a:xfrm>
              <a:off x="1912081" y="564710"/>
              <a:ext cx="3359063" cy="51312"/>
            </a:xfrm>
            <a:prstGeom prst="parallelogram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Parallelogram 26">
              <a:extLst>
                <a:ext uri="{FF2B5EF4-FFF2-40B4-BE49-F238E27FC236}">
                  <a16:creationId xmlns:a16="http://schemas.microsoft.com/office/drawing/2014/main" id="{5F55F31A-47A4-12AA-59B9-01AC2360396C}"/>
                </a:ext>
              </a:extLst>
            </p:cNvPr>
            <p:cNvSpPr/>
            <p:nvPr/>
          </p:nvSpPr>
          <p:spPr>
            <a:xfrm>
              <a:off x="1682444" y="741779"/>
              <a:ext cx="6085255" cy="548481"/>
            </a:xfrm>
            <a:prstGeom prst="parallelogram">
              <a:avLst>
                <a:gd name="adj" fmla="val 6755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Parallelogram 27">
              <a:extLst>
                <a:ext uri="{FF2B5EF4-FFF2-40B4-BE49-F238E27FC236}">
                  <a16:creationId xmlns:a16="http://schemas.microsoft.com/office/drawing/2014/main" id="{2A074CBA-8A78-A4E6-7DCA-AD85055B8C28}"/>
                </a:ext>
              </a:extLst>
            </p:cNvPr>
            <p:cNvSpPr/>
            <p:nvPr/>
          </p:nvSpPr>
          <p:spPr>
            <a:xfrm>
              <a:off x="1682443" y="1238822"/>
              <a:ext cx="5744211" cy="45719"/>
            </a:xfrm>
            <a:prstGeom prst="parallelogram">
              <a:avLst>
                <a:gd name="adj" fmla="val 56138"/>
              </a:avLst>
            </a:prstGeom>
            <a:solidFill>
              <a:srgbClr val="18488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9" name="Text Placeholder 4">
            <a:extLst>
              <a:ext uri="{FF2B5EF4-FFF2-40B4-BE49-F238E27FC236}">
                <a16:creationId xmlns:a16="http://schemas.microsoft.com/office/drawing/2014/main" id="{AA6CAFC8-A331-9886-2786-2AA1D20C65D3}"/>
              </a:ext>
            </a:extLst>
          </p:cNvPr>
          <p:cNvSpPr txBox="1">
            <a:spLocks/>
          </p:cNvSpPr>
          <p:nvPr/>
        </p:nvSpPr>
        <p:spPr>
          <a:xfrm>
            <a:off x="598792" y="692891"/>
            <a:ext cx="5314328" cy="105870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000" b="1">
                <a:solidFill>
                  <a:srgbClr val="18488A"/>
                </a:solidFill>
              </a:rPr>
              <a:t>1. Vẽ chùm bóng bay</a:t>
            </a:r>
            <a:endParaRPr lang="vi-VN" sz="4000" b="1">
              <a:solidFill>
                <a:srgbClr val="18488A"/>
              </a:solidFill>
            </a:endParaRPr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0C8F97DB-28D1-36F5-B0BB-CD96667F80FD}"/>
              </a:ext>
            </a:extLst>
          </p:cNvPr>
          <p:cNvSpPr txBox="1">
            <a:spLocks/>
          </p:cNvSpPr>
          <p:nvPr/>
        </p:nvSpPr>
        <p:spPr>
          <a:xfrm>
            <a:off x="418847" y="2002177"/>
            <a:ext cx="8297526" cy="1596920"/>
          </a:xfrm>
          <a:prstGeom prst="rect">
            <a:avLst/>
          </a:prstGeom>
          <a:ln>
            <a:noFill/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25000"/>
              </a:lnSpc>
              <a:spcAft>
                <a:spcPts val="800"/>
              </a:spcAft>
            </a:pPr>
            <a:r>
              <a:rPr lang="en-US" sz="4000" kern="10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Nhắc lại các bước vẽ hình từ mẫu có sẵn (</a:t>
            </a:r>
            <a:r>
              <a:rPr lang="en-US" sz="4000" kern="100">
                <a:solidFill>
                  <a:srgbClr val="FF000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mẫu vẽ hình chữ nhật</a:t>
            </a:r>
            <a:r>
              <a:rPr lang="en-US" sz="4000" kern="10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).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C85BEDD7-28AD-9F45-53A3-2EE97550A7BD}"/>
              </a:ext>
            </a:extLst>
          </p:cNvPr>
          <p:cNvSpPr txBox="1">
            <a:spLocks/>
          </p:cNvSpPr>
          <p:nvPr/>
        </p:nvSpPr>
        <p:spPr>
          <a:xfrm>
            <a:off x="598792" y="4012372"/>
            <a:ext cx="7857223" cy="2302124"/>
          </a:xfrm>
          <a:prstGeom prst="rect">
            <a:avLst/>
          </a:prstGeom>
          <a:ln>
            <a:noFill/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25000"/>
              </a:lnSpc>
              <a:spcAft>
                <a:spcPts val="800"/>
              </a:spcAft>
            </a:pPr>
            <a:r>
              <a:rPr lang="en-US" sz="4000" kern="10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Để </a:t>
            </a:r>
            <a:r>
              <a:rPr lang="en-US" sz="40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vẽ quả bóng bay, em chọn mẫu vẽ hình gì</a:t>
            </a:r>
            <a:r>
              <a:rPr lang="en-US" sz="4000" kern="100" dirty="0"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7" name="Oval 6"/>
          <p:cNvSpPr/>
          <p:nvPr/>
        </p:nvSpPr>
        <p:spPr>
          <a:xfrm>
            <a:off x="9079191" y="1466541"/>
            <a:ext cx="2424831" cy="4129587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154081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0FBA154-C100-5B83-2490-4065AAF985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18314-4C42-4AA9-9873-2DA79D6FB4F9}" type="datetime1">
              <a:rPr lang="vi-VN" smtClean="0"/>
              <a:t>10/10/2024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0EF38D4-CF1B-A345-19D2-87C4C27061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Hành trang công dân số lớp 1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0EF047-D56C-6760-626B-2BB3149502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1AD1B-201A-4EFC-8B98-E6BC70A7F178}" type="slidenum">
              <a:rPr lang="en-US" smtClean="0"/>
              <a:t>7</a:t>
            </a:fld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299BCFE-629D-2B6A-0582-711EDB62A5B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03518" y="23238"/>
            <a:ext cx="5033637" cy="618033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831AF47-7F15-8D57-AE52-1117E448962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8298" y="1562545"/>
            <a:ext cx="2929635" cy="3790403"/>
          </a:xfrm>
        </p:spPr>
        <p:txBody>
          <a:bodyPr/>
          <a:lstStyle/>
          <a:p>
            <a:r>
              <a:rPr lang="en-US" sz="3200" b="1" dirty="0">
                <a:solidFill>
                  <a:srgbClr val="0000FF"/>
                </a:solidFill>
              </a:rPr>
              <a:t>Thực hiện các thao tác như hình bên</a:t>
            </a:r>
          </a:p>
          <a:p>
            <a:r>
              <a:rPr lang="en-US" sz="3200" b="1" dirty="0">
                <a:solidFill>
                  <a:srgbClr val="0000FF"/>
                </a:solidFill>
              </a:rPr>
              <a:t> để vẽ quả bóng bay.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AC53B796-1568-C893-001D-8E38FCBB1DC8}"/>
              </a:ext>
            </a:extLst>
          </p:cNvPr>
          <p:cNvGrpSpPr/>
          <p:nvPr/>
        </p:nvGrpSpPr>
        <p:grpSpPr>
          <a:xfrm>
            <a:off x="0" y="0"/>
            <a:ext cx="5090376" cy="1002535"/>
            <a:chOff x="1484008" y="564710"/>
            <a:chExt cx="6283691" cy="1002535"/>
          </a:xfrm>
        </p:grpSpPr>
        <p:sp>
          <p:nvSpPr>
            <p:cNvPr id="24" name="Parallelogram 23">
              <a:extLst>
                <a:ext uri="{FF2B5EF4-FFF2-40B4-BE49-F238E27FC236}">
                  <a16:creationId xmlns:a16="http://schemas.microsoft.com/office/drawing/2014/main" id="{C1EC73AA-E853-2B0F-1873-F0248968BDD1}"/>
                </a:ext>
              </a:extLst>
            </p:cNvPr>
            <p:cNvSpPr/>
            <p:nvPr/>
          </p:nvSpPr>
          <p:spPr>
            <a:xfrm>
              <a:off x="1498295" y="1322523"/>
              <a:ext cx="2895600" cy="244722"/>
            </a:xfrm>
            <a:prstGeom prst="parallelogram">
              <a:avLst>
                <a:gd name="adj" fmla="val 56138"/>
              </a:avLst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Parallelogram 24">
              <a:extLst>
                <a:ext uri="{FF2B5EF4-FFF2-40B4-BE49-F238E27FC236}">
                  <a16:creationId xmlns:a16="http://schemas.microsoft.com/office/drawing/2014/main" id="{3FF89C2F-C7A2-F676-6884-53EEBBABBD6E}"/>
                </a:ext>
              </a:extLst>
            </p:cNvPr>
            <p:cNvSpPr/>
            <p:nvPr/>
          </p:nvSpPr>
          <p:spPr>
            <a:xfrm>
              <a:off x="1484008" y="568221"/>
              <a:ext cx="517035" cy="613423"/>
            </a:xfrm>
            <a:prstGeom prst="parallelogram">
              <a:avLst>
                <a:gd name="adj" fmla="val 84162"/>
              </a:avLst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Parallelogram 25">
              <a:extLst>
                <a:ext uri="{FF2B5EF4-FFF2-40B4-BE49-F238E27FC236}">
                  <a16:creationId xmlns:a16="http://schemas.microsoft.com/office/drawing/2014/main" id="{2160BFAE-B682-3F85-F068-866B5A84E706}"/>
                </a:ext>
              </a:extLst>
            </p:cNvPr>
            <p:cNvSpPr/>
            <p:nvPr/>
          </p:nvSpPr>
          <p:spPr>
            <a:xfrm>
              <a:off x="1912081" y="564710"/>
              <a:ext cx="3359063" cy="51312"/>
            </a:xfrm>
            <a:prstGeom prst="parallelogram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Parallelogram 26">
              <a:extLst>
                <a:ext uri="{FF2B5EF4-FFF2-40B4-BE49-F238E27FC236}">
                  <a16:creationId xmlns:a16="http://schemas.microsoft.com/office/drawing/2014/main" id="{5F55F31A-47A4-12AA-59B9-01AC2360396C}"/>
                </a:ext>
              </a:extLst>
            </p:cNvPr>
            <p:cNvSpPr/>
            <p:nvPr/>
          </p:nvSpPr>
          <p:spPr>
            <a:xfrm>
              <a:off x="1682444" y="741779"/>
              <a:ext cx="6085255" cy="548481"/>
            </a:xfrm>
            <a:prstGeom prst="parallelogram">
              <a:avLst>
                <a:gd name="adj" fmla="val 6755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Parallelogram 27">
              <a:extLst>
                <a:ext uri="{FF2B5EF4-FFF2-40B4-BE49-F238E27FC236}">
                  <a16:creationId xmlns:a16="http://schemas.microsoft.com/office/drawing/2014/main" id="{2A074CBA-8A78-A4E6-7DCA-AD85055B8C28}"/>
                </a:ext>
              </a:extLst>
            </p:cNvPr>
            <p:cNvSpPr/>
            <p:nvPr/>
          </p:nvSpPr>
          <p:spPr>
            <a:xfrm>
              <a:off x="1682443" y="1238822"/>
              <a:ext cx="5744211" cy="45719"/>
            </a:xfrm>
            <a:prstGeom prst="parallelogram">
              <a:avLst>
                <a:gd name="adj" fmla="val 56138"/>
              </a:avLst>
            </a:prstGeom>
            <a:solidFill>
              <a:srgbClr val="18488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9" name="Text Placeholder 4">
            <a:extLst>
              <a:ext uri="{FF2B5EF4-FFF2-40B4-BE49-F238E27FC236}">
                <a16:creationId xmlns:a16="http://schemas.microsoft.com/office/drawing/2014/main" id="{AA6CAFC8-A331-9886-2786-2AA1D20C65D3}"/>
              </a:ext>
            </a:extLst>
          </p:cNvPr>
          <p:cNvSpPr txBox="1">
            <a:spLocks/>
          </p:cNvSpPr>
          <p:nvPr/>
        </p:nvSpPr>
        <p:spPr>
          <a:xfrm>
            <a:off x="598792" y="143100"/>
            <a:ext cx="5063560" cy="105870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200" b="1">
                <a:solidFill>
                  <a:srgbClr val="FF0000"/>
                </a:solidFill>
              </a:rPr>
              <a:t>1. Vẽ chùm bóng bay</a:t>
            </a:r>
            <a:endParaRPr lang="vi-VN" sz="3200" b="1">
              <a:solidFill>
                <a:srgbClr val="FF0000"/>
              </a:solidFill>
            </a:endParaRPr>
          </a:p>
        </p:txBody>
      </p:sp>
      <p:pic>
        <p:nvPicPr>
          <p:cNvPr id="18" name="Picture 17"/>
          <p:cNvPicPr/>
          <p:nvPr/>
        </p:nvPicPr>
        <p:blipFill>
          <a:blip r:embed="rId3"/>
          <a:stretch>
            <a:fillRect/>
          </a:stretch>
        </p:blipFill>
        <p:spPr>
          <a:xfrm>
            <a:off x="2944499" y="719830"/>
            <a:ext cx="9247502" cy="6114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698661"/>
      </p:ext>
    </p:extLst>
  </p:cSld>
  <p:clrMapOvr>
    <a:masterClrMapping/>
  </p:clrMapOvr>
  <p:transition spd="slow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0FBA154-C100-5B83-2490-4065AAF985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18314-4C42-4AA9-9873-2DA79D6FB4F9}" type="datetime1">
              <a:rPr lang="vi-VN" smtClean="0"/>
              <a:t>10/10/2024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0EF38D4-CF1B-A345-19D2-87C4C27061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Hành trang công dân số lớp 1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0EF047-D56C-6760-626B-2BB3149502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1AD1B-201A-4EFC-8B98-E6BC70A7F178}" type="slidenum">
              <a:rPr lang="en-US" smtClean="0"/>
              <a:t>8</a:t>
            </a:fld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299BCFE-629D-2B6A-0582-711EDB62A5B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831AF47-7F15-8D57-AE52-1117E448962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43284" y="1729781"/>
            <a:ext cx="3138116" cy="4037933"/>
          </a:xfrm>
        </p:spPr>
        <p:txBody>
          <a:bodyPr/>
          <a:lstStyle/>
          <a:p>
            <a:r>
              <a:rPr lang="en-US" sz="3200" b="1" dirty="0">
                <a:solidFill>
                  <a:srgbClr val="0000FF"/>
                </a:solidFill>
              </a:rPr>
              <a:t>Thực hiện tương tự để vẽ thêm 2 quả bóng bay.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AC53B796-1568-C893-001D-8E38FCBB1DC8}"/>
              </a:ext>
            </a:extLst>
          </p:cNvPr>
          <p:cNvGrpSpPr/>
          <p:nvPr/>
        </p:nvGrpSpPr>
        <p:grpSpPr>
          <a:xfrm>
            <a:off x="0" y="586367"/>
            <a:ext cx="5090376" cy="1002535"/>
            <a:chOff x="1484008" y="564710"/>
            <a:chExt cx="6283691" cy="1002535"/>
          </a:xfrm>
        </p:grpSpPr>
        <p:sp>
          <p:nvSpPr>
            <p:cNvPr id="24" name="Parallelogram 23">
              <a:extLst>
                <a:ext uri="{FF2B5EF4-FFF2-40B4-BE49-F238E27FC236}">
                  <a16:creationId xmlns:a16="http://schemas.microsoft.com/office/drawing/2014/main" id="{C1EC73AA-E853-2B0F-1873-F0248968BDD1}"/>
                </a:ext>
              </a:extLst>
            </p:cNvPr>
            <p:cNvSpPr/>
            <p:nvPr/>
          </p:nvSpPr>
          <p:spPr>
            <a:xfrm>
              <a:off x="1498295" y="1322523"/>
              <a:ext cx="2895600" cy="244722"/>
            </a:xfrm>
            <a:prstGeom prst="parallelogram">
              <a:avLst>
                <a:gd name="adj" fmla="val 56138"/>
              </a:avLst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Parallelogram 24">
              <a:extLst>
                <a:ext uri="{FF2B5EF4-FFF2-40B4-BE49-F238E27FC236}">
                  <a16:creationId xmlns:a16="http://schemas.microsoft.com/office/drawing/2014/main" id="{3FF89C2F-C7A2-F676-6884-53EEBBABBD6E}"/>
                </a:ext>
              </a:extLst>
            </p:cNvPr>
            <p:cNvSpPr/>
            <p:nvPr/>
          </p:nvSpPr>
          <p:spPr>
            <a:xfrm>
              <a:off x="1484008" y="568221"/>
              <a:ext cx="517035" cy="613423"/>
            </a:xfrm>
            <a:prstGeom prst="parallelogram">
              <a:avLst>
                <a:gd name="adj" fmla="val 84162"/>
              </a:avLst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Parallelogram 25">
              <a:extLst>
                <a:ext uri="{FF2B5EF4-FFF2-40B4-BE49-F238E27FC236}">
                  <a16:creationId xmlns:a16="http://schemas.microsoft.com/office/drawing/2014/main" id="{2160BFAE-B682-3F85-F068-866B5A84E706}"/>
                </a:ext>
              </a:extLst>
            </p:cNvPr>
            <p:cNvSpPr/>
            <p:nvPr/>
          </p:nvSpPr>
          <p:spPr>
            <a:xfrm>
              <a:off x="1912081" y="564710"/>
              <a:ext cx="3359063" cy="51312"/>
            </a:xfrm>
            <a:prstGeom prst="parallelogram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Parallelogram 26">
              <a:extLst>
                <a:ext uri="{FF2B5EF4-FFF2-40B4-BE49-F238E27FC236}">
                  <a16:creationId xmlns:a16="http://schemas.microsoft.com/office/drawing/2014/main" id="{5F55F31A-47A4-12AA-59B9-01AC2360396C}"/>
                </a:ext>
              </a:extLst>
            </p:cNvPr>
            <p:cNvSpPr/>
            <p:nvPr/>
          </p:nvSpPr>
          <p:spPr>
            <a:xfrm>
              <a:off x="1682444" y="741779"/>
              <a:ext cx="6085255" cy="548481"/>
            </a:xfrm>
            <a:prstGeom prst="parallelogram">
              <a:avLst>
                <a:gd name="adj" fmla="val 6755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Parallelogram 27">
              <a:extLst>
                <a:ext uri="{FF2B5EF4-FFF2-40B4-BE49-F238E27FC236}">
                  <a16:creationId xmlns:a16="http://schemas.microsoft.com/office/drawing/2014/main" id="{2A074CBA-8A78-A4E6-7DCA-AD85055B8C28}"/>
                </a:ext>
              </a:extLst>
            </p:cNvPr>
            <p:cNvSpPr/>
            <p:nvPr/>
          </p:nvSpPr>
          <p:spPr>
            <a:xfrm>
              <a:off x="1682443" y="1238822"/>
              <a:ext cx="5744211" cy="45719"/>
            </a:xfrm>
            <a:prstGeom prst="parallelogram">
              <a:avLst>
                <a:gd name="adj" fmla="val 56138"/>
              </a:avLst>
            </a:prstGeom>
            <a:solidFill>
              <a:srgbClr val="18488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9" name="Text Placeholder 4">
            <a:extLst>
              <a:ext uri="{FF2B5EF4-FFF2-40B4-BE49-F238E27FC236}">
                <a16:creationId xmlns:a16="http://schemas.microsoft.com/office/drawing/2014/main" id="{AA6CAFC8-A331-9886-2786-2AA1D20C65D3}"/>
              </a:ext>
            </a:extLst>
          </p:cNvPr>
          <p:cNvSpPr txBox="1">
            <a:spLocks/>
          </p:cNvSpPr>
          <p:nvPr/>
        </p:nvSpPr>
        <p:spPr>
          <a:xfrm>
            <a:off x="598792" y="729467"/>
            <a:ext cx="4938282" cy="105870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200" b="1">
                <a:solidFill>
                  <a:srgbClr val="FF0000"/>
                </a:solidFill>
              </a:rPr>
              <a:t>1. Vẽ chùm bóng bay</a:t>
            </a:r>
            <a:endParaRPr lang="vi-VN" sz="3200" b="1">
              <a:solidFill>
                <a:srgbClr val="FF0000"/>
              </a:solidFill>
            </a:endParaRPr>
          </a:p>
        </p:txBody>
      </p:sp>
      <p:pic>
        <p:nvPicPr>
          <p:cNvPr id="19" name="Picture 18"/>
          <p:cNvPicPr/>
          <p:nvPr/>
        </p:nvPicPr>
        <p:blipFill>
          <a:blip r:embed="rId2"/>
          <a:stretch>
            <a:fillRect/>
          </a:stretch>
        </p:blipFill>
        <p:spPr>
          <a:xfrm>
            <a:off x="4168618" y="1729781"/>
            <a:ext cx="7424590" cy="4364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963864"/>
      </p:ext>
    </p:extLst>
  </p:cSld>
  <p:clrMapOvr>
    <a:masterClrMapping/>
  </p:clrMapOvr>
  <p:transition spd="slow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0FBA154-C100-5B83-2490-4065AAF985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18314-4C42-4AA9-9873-2DA79D6FB4F9}" type="datetime1">
              <a:rPr lang="vi-VN" smtClean="0"/>
              <a:t>10/10/2024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0EF38D4-CF1B-A345-19D2-87C4C27061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Hành trang công dân số lớp 1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0EF047-D56C-6760-626B-2BB3149502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1AD1B-201A-4EFC-8B98-E6BC70A7F178}" type="slidenum">
              <a:rPr lang="en-US" smtClean="0"/>
              <a:t>9</a:t>
            </a:fld>
            <a:endParaRPr lang="en-US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AC53B796-1568-C893-001D-8E38FCBB1DC8}"/>
              </a:ext>
            </a:extLst>
          </p:cNvPr>
          <p:cNvGrpSpPr/>
          <p:nvPr/>
        </p:nvGrpSpPr>
        <p:grpSpPr>
          <a:xfrm>
            <a:off x="0" y="586367"/>
            <a:ext cx="5090376" cy="1002535"/>
            <a:chOff x="1484008" y="564710"/>
            <a:chExt cx="6283691" cy="1002535"/>
          </a:xfrm>
        </p:grpSpPr>
        <p:sp>
          <p:nvSpPr>
            <p:cNvPr id="24" name="Parallelogram 23">
              <a:extLst>
                <a:ext uri="{FF2B5EF4-FFF2-40B4-BE49-F238E27FC236}">
                  <a16:creationId xmlns:a16="http://schemas.microsoft.com/office/drawing/2014/main" id="{C1EC73AA-E853-2B0F-1873-F0248968BDD1}"/>
                </a:ext>
              </a:extLst>
            </p:cNvPr>
            <p:cNvSpPr/>
            <p:nvPr/>
          </p:nvSpPr>
          <p:spPr>
            <a:xfrm>
              <a:off x="1498295" y="1322523"/>
              <a:ext cx="2895600" cy="244722"/>
            </a:xfrm>
            <a:prstGeom prst="parallelogram">
              <a:avLst>
                <a:gd name="adj" fmla="val 56138"/>
              </a:avLst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Parallelogram 24">
              <a:extLst>
                <a:ext uri="{FF2B5EF4-FFF2-40B4-BE49-F238E27FC236}">
                  <a16:creationId xmlns:a16="http://schemas.microsoft.com/office/drawing/2014/main" id="{3FF89C2F-C7A2-F676-6884-53EEBBABBD6E}"/>
                </a:ext>
              </a:extLst>
            </p:cNvPr>
            <p:cNvSpPr/>
            <p:nvPr/>
          </p:nvSpPr>
          <p:spPr>
            <a:xfrm>
              <a:off x="1484008" y="568221"/>
              <a:ext cx="517035" cy="613423"/>
            </a:xfrm>
            <a:prstGeom prst="parallelogram">
              <a:avLst>
                <a:gd name="adj" fmla="val 84162"/>
              </a:avLst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Parallelogram 25">
              <a:extLst>
                <a:ext uri="{FF2B5EF4-FFF2-40B4-BE49-F238E27FC236}">
                  <a16:creationId xmlns:a16="http://schemas.microsoft.com/office/drawing/2014/main" id="{2160BFAE-B682-3F85-F068-866B5A84E706}"/>
                </a:ext>
              </a:extLst>
            </p:cNvPr>
            <p:cNvSpPr/>
            <p:nvPr/>
          </p:nvSpPr>
          <p:spPr>
            <a:xfrm>
              <a:off x="1912081" y="564710"/>
              <a:ext cx="3359063" cy="51312"/>
            </a:xfrm>
            <a:prstGeom prst="parallelogram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Parallelogram 26">
              <a:extLst>
                <a:ext uri="{FF2B5EF4-FFF2-40B4-BE49-F238E27FC236}">
                  <a16:creationId xmlns:a16="http://schemas.microsoft.com/office/drawing/2014/main" id="{5F55F31A-47A4-12AA-59B9-01AC2360396C}"/>
                </a:ext>
              </a:extLst>
            </p:cNvPr>
            <p:cNvSpPr/>
            <p:nvPr/>
          </p:nvSpPr>
          <p:spPr>
            <a:xfrm>
              <a:off x="1682444" y="741779"/>
              <a:ext cx="6085255" cy="548481"/>
            </a:xfrm>
            <a:prstGeom prst="parallelogram">
              <a:avLst>
                <a:gd name="adj" fmla="val 6755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Parallelogram 27">
              <a:extLst>
                <a:ext uri="{FF2B5EF4-FFF2-40B4-BE49-F238E27FC236}">
                  <a16:creationId xmlns:a16="http://schemas.microsoft.com/office/drawing/2014/main" id="{2A074CBA-8A78-A4E6-7DCA-AD85055B8C28}"/>
                </a:ext>
              </a:extLst>
            </p:cNvPr>
            <p:cNvSpPr/>
            <p:nvPr/>
          </p:nvSpPr>
          <p:spPr>
            <a:xfrm>
              <a:off x="1682443" y="1238822"/>
              <a:ext cx="5744211" cy="45719"/>
            </a:xfrm>
            <a:prstGeom prst="parallelogram">
              <a:avLst>
                <a:gd name="adj" fmla="val 56138"/>
              </a:avLst>
            </a:prstGeom>
            <a:solidFill>
              <a:srgbClr val="18488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9" name="Text Placeholder 4">
            <a:extLst>
              <a:ext uri="{FF2B5EF4-FFF2-40B4-BE49-F238E27FC236}">
                <a16:creationId xmlns:a16="http://schemas.microsoft.com/office/drawing/2014/main" id="{AA6CAFC8-A331-9886-2786-2AA1D20C65D3}"/>
              </a:ext>
            </a:extLst>
          </p:cNvPr>
          <p:cNvSpPr txBox="1">
            <a:spLocks/>
          </p:cNvSpPr>
          <p:nvPr/>
        </p:nvSpPr>
        <p:spPr>
          <a:xfrm>
            <a:off x="598792" y="729467"/>
            <a:ext cx="4938282" cy="105870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200" b="1">
                <a:solidFill>
                  <a:srgbClr val="FF0000"/>
                </a:solidFill>
              </a:rPr>
              <a:t>1. Vẽ chùm bóng bay</a:t>
            </a:r>
            <a:endParaRPr lang="vi-VN" sz="3200" b="1">
              <a:solidFill>
                <a:srgbClr val="FF0000"/>
              </a:solidFill>
            </a:endParaRPr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5F05E58E-4540-0BF8-79D3-C96AE809B818}"/>
              </a:ext>
            </a:extLst>
          </p:cNvPr>
          <p:cNvSpPr txBox="1">
            <a:spLocks/>
          </p:cNvSpPr>
          <p:nvPr/>
        </p:nvSpPr>
        <p:spPr>
          <a:xfrm>
            <a:off x="418846" y="2282774"/>
            <a:ext cx="7734553" cy="2983858"/>
          </a:xfrm>
          <a:prstGeom prst="rect">
            <a:avLst/>
          </a:prstGeom>
          <a:ln>
            <a:noFill/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25000"/>
              </a:lnSpc>
              <a:spcAft>
                <a:spcPts val="800"/>
              </a:spcAft>
            </a:pPr>
            <a:r>
              <a:rPr lang="en-US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HS quan sát dây buộc của quả bóng bay và trả lời các câu hỏi:</a:t>
            </a:r>
          </a:p>
          <a:p>
            <a:pPr marL="914400" indent="-577850" algn="just">
              <a:lnSpc>
                <a:spcPct val="125000"/>
              </a:lnSpc>
              <a:spcAft>
                <a:spcPts val="800"/>
              </a:spcAft>
              <a:buNone/>
            </a:pPr>
            <a:r>
              <a:rPr lang="en-US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+ Để vẽ dây buộc, em chọn mẫu vẽ hình gì? </a:t>
            </a:r>
          </a:p>
          <a:p>
            <a:pPr marL="914400" indent="-577850" algn="just">
              <a:lnSpc>
                <a:spcPct val="125000"/>
              </a:lnSpc>
              <a:spcAft>
                <a:spcPts val="800"/>
              </a:spcAft>
              <a:buNone/>
            </a:pPr>
            <a:r>
              <a:rPr lang="en-US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+ Nêu các bước vẽ dây buộc.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14621" y="1466541"/>
            <a:ext cx="1735157" cy="3380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4401873"/>
      </p:ext>
    </p:extLst>
  </p:cSld>
  <p:clrMapOvr>
    <a:masterClrMapping/>
  </p:clrMapOvr>
  <p:transition spd="slow">
    <p:fade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31114817"/>
  <p:tag name="MH_LIBRARY" val="GRAPHIC"/>
  <p:tag name="MH_TYPE" val="Other"/>
  <p:tag name="MH_ORDER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31114817"/>
  <p:tag name="MH_LIBRARY" val="GRAPHIC"/>
  <p:tag name="MH_TYPE" val="Other"/>
  <p:tag name="MH_ORDER" val="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31114817"/>
  <p:tag name="MH_LIBRARY" val="GRAPHIC"/>
  <p:tag name="MH_TYPE" val="Other"/>
  <p:tag name="MH_ORDER" val="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31114817"/>
  <p:tag name="MH_LIBRARY" val="GRAPHIC"/>
  <p:tag name="MH_TYPE" val="Other"/>
  <p:tag name="MH_ORDER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31114817"/>
  <p:tag name="MH_LIBRARY" val="GRAPHIC"/>
  <p:tag name="MH_TYPE" val="Other"/>
  <p:tag name="MH_ORDER" val="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3144</TotalTime>
  <Words>538</Words>
  <Application>Microsoft Office PowerPoint</Application>
  <PresentationFormat>Widescreen</PresentationFormat>
  <Paragraphs>105</Paragraphs>
  <Slides>19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31" baseType="lpstr">
      <vt:lpstr>微软雅黑</vt:lpstr>
      <vt:lpstr>Aptos</vt:lpstr>
      <vt:lpstr>Aptos Display</vt:lpstr>
      <vt:lpstr>Arial</vt:lpstr>
      <vt:lpstr>Blueberry</vt:lpstr>
      <vt:lpstr>Calibri</vt:lpstr>
      <vt:lpstr>Lato</vt:lpstr>
      <vt:lpstr>Lato Black</vt:lpstr>
      <vt:lpstr>Times New Roman</vt:lpstr>
      <vt:lpstr>Wingdings</vt:lpstr>
      <vt:lpstr>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Thanh Thanh</dc:creator>
  <cp:lastModifiedBy>GHC</cp:lastModifiedBy>
  <cp:revision>67</cp:revision>
  <dcterms:created xsi:type="dcterms:W3CDTF">2024-08-24T23:58:27Z</dcterms:created>
  <dcterms:modified xsi:type="dcterms:W3CDTF">2024-10-10T08:17:38Z</dcterms:modified>
</cp:coreProperties>
</file>