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2"/>
  </p:notesMasterIdLst>
  <p:sldIdLst>
    <p:sldId id="263" r:id="rId3"/>
    <p:sldId id="256" r:id="rId4"/>
    <p:sldId id="272" r:id="rId5"/>
    <p:sldId id="273" r:id="rId6"/>
    <p:sldId id="274" r:id="rId7"/>
    <p:sldId id="257" r:id="rId8"/>
    <p:sldId id="982" r:id="rId9"/>
    <p:sldId id="275" r:id="rId10"/>
    <p:sldId id="976" r:id="rId11"/>
    <p:sldId id="977" r:id="rId12"/>
    <p:sldId id="978" r:id="rId13"/>
    <p:sldId id="979" r:id="rId14"/>
    <p:sldId id="980" r:id="rId15"/>
    <p:sldId id="981" r:id="rId16"/>
    <p:sldId id="271" r:id="rId17"/>
    <p:sldId id="268" r:id="rId18"/>
    <p:sldId id="267" r:id="rId19"/>
    <p:sldId id="264" r:id="rId20"/>
    <p:sldId id="265" r:id="rId21"/>
  </p:sldIdLst>
  <p:sldSz cx="18288000" cy="10287000"/>
  <p:notesSz cx="6858000" cy="9144000"/>
  <p:embeddedFontLst>
    <p:embeddedFont>
      <p:font typeface="Tahoma" panose="020B0604030504040204" pitchFamily="34" charset="0"/>
      <p:regular r:id="rId23"/>
      <p:bold r:id="rId24"/>
    </p:embeddedFont>
  </p:embeddedFontLst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FF"/>
    <a:srgbClr val="3378FF"/>
    <a:srgbClr val="FEFEFE"/>
    <a:srgbClr val="FF2929"/>
    <a:srgbClr val="FDD07E"/>
    <a:srgbClr val="BE636B"/>
    <a:srgbClr val="F4E1E0"/>
    <a:srgbClr val="FFFFCD"/>
    <a:srgbClr val="FFD8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53"/>
      </p:cViewPr>
      <p:guideLst>
        <p:guide orient="horz" pos="218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116750-D329-4DD2-ABEB-4E4F1A002F0C}" type="datetimeFigureOut">
              <a:rPr lang="en-US" smtClean="0"/>
              <a:t>16/01/2025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F99CCD-142A-4979-A600-E54FAF434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538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F99CCD-142A-4979-A600-E54FAF434CA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6525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F99CCD-142A-4979-A600-E54FAF434CA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0441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F99CCD-142A-4979-A600-E54FAF434CA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7483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F99CCD-142A-4979-A600-E54FAF434CA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9864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F99CCD-142A-4979-A600-E54FAF434CA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45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F99CCD-142A-4979-A600-E54FAF434CA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926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F99CCD-142A-4979-A600-E54FAF434CA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3984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F99CCD-142A-4979-A600-E54FAF434CA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308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F99CCD-142A-4979-A600-E54FAF434CA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287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F99CCD-142A-4979-A600-E54FAF434CA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651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F99CCD-142A-4979-A600-E54FAF434CA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669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F99CCD-142A-4979-A600-E54FAF434CA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7713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F99CCD-142A-4979-A600-E54FAF434CA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8955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F99CCD-142A-4979-A600-E54FAF434CA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714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F99CCD-142A-4979-A600-E54FAF434CA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191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F99CCD-142A-4979-A600-E54FAF434CA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7025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F99CCD-142A-4979-A600-E54FAF434CA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870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F99CCD-142A-4979-A600-E54FAF434CA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0023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F99CCD-142A-4979-A600-E54FAF434CA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128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5679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3031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8998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4887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3676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9556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6786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628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30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1597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993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945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1.emf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1.xml"/><Relationship Id="rId6" Type="http://schemas.openxmlformats.org/officeDocument/2006/relationships/image" Target="../media/image40.png"/><Relationship Id="rId5" Type="http://schemas.microsoft.com/office/2007/relationships/hdphoto" Target="../media/hdphoto4.wdp"/><Relationship Id="rId4" Type="http://schemas.openxmlformats.org/officeDocument/2006/relationships/image" Target="../media/image32.png"/><Relationship Id="rId9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7.png"/><Relationship Id="rId3" Type="http://schemas.openxmlformats.org/officeDocument/2006/relationships/audio" Target="../media/media2.wav"/><Relationship Id="rId7" Type="http://schemas.openxmlformats.org/officeDocument/2006/relationships/notesSlide" Target="../notesSlides/notesSlide11.xml"/><Relationship Id="rId12" Type="http://schemas.openxmlformats.org/officeDocument/2006/relationships/image" Target="../media/image46.png"/><Relationship Id="rId2" Type="http://schemas.microsoft.com/office/2007/relationships/media" Target="../media/media2.wav"/><Relationship Id="rId1" Type="http://schemas.openxmlformats.org/officeDocument/2006/relationships/tags" Target="../tags/tag12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45.png"/><Relationship Id="rId5" Type="http://schemas.openxmlformats.org/officeDocument/2006/relationships/audio" Target="../media/media3.mp3"/><Relationship Id="rId15" Type="http://schemas.openxmlformats.org/officeDocument/2006/relationships/image" Target="../media/image39.png"/><Relationship Id="rId10" Type="http://schemas.openxmlformats.org/officeDocument/2006/relationships/image" Target="../media/image38.png"/><Relationship Id="rId4" Type="http://schemas.microsoft.com/office/2007/relationships/media" Target="../media/media3.mp3"/><Relationship Id="rId9" Type="http://schemas.openxmlformats.org/officeDocument/2006/relationships/image" Target="../media/image44.png"/><Relationship Id="rId1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7.png"/><Relationship Id="rId3" Type="http://schemas.openxmlformats.org/officeDocument/2006/relationships/audio" Target="../media/media2.wav"/><Relationship Id="rId7" Type="http://schemas.openxmlformats.org/officeDocument/2006/relationships/notesSlide" Target="../notesSlides/notesSlide12.xml"/><Relationship Id="rId12" Type="http://schemas.openxmlformats.org/officeDocument/2006/relationships/image" Target="../media/image46.png"/><Relationship Id="rId2" Type="http://schemas.microsoft.com/office/2007/relationships/media" Target="../media/media2.wav"/><Relationship Id="rId1" Type="http://schemas.openxmlformats.org/officeDocument/2006/relationships/tags" Target="../tags/tag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49.png"/><Relationship Id="rId5" Type="http://schemas.openxmlformats.org/officeDocument/2006/relationships/audio" Target="../media/media3.mp3"/><Relationship Id="rId15" Type="http://schemas.openxmlformats.org/officeDocument/2006/relationships/image" Target="../media/image39.png"/><Relationship Id="rId10" Type="http://schemas.openxmlformats.org/officeDocument/2006/relationships/image" Target="../media/image38.png"/><Relationship Id="rId4" Type="http://schemas.microsoft.com/office/2007/relationships/media" Target="../media/media3.mp3"/><Relationship Id="rId9" Type="http://schemas.openxmlformats.org/officeDocument/2006/relationships/image" Target="../media/image44.png"/><Relationship Id="rId1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7.png"/><Relationship Id="rId3" Type="http://schemas.openxmlformats.org/officeDocument/2006/relationships/audio" Target="../media/media2.wav"/><Relationship Id="rId7" Type="http://schemas.openxmlformats.org/officeDocument/2006/relationships/notesSlide" Target="../notesSlides/notesSlide13.xml"/><Relationship Id="rId12" Type="http://schemas.openxmlformats.org/officeDocument/2006/relationships/image" Target="../media/image46.png"/><Relationship Id="rId2" Type="http://schemas.microsoft.com/office/2007/relationships/media" Target="../media/media2.wav"/><Relationship Id="rId1" Type="http://schemas.openxmlformats.org/officeDocument/2006/relationships/tags" Target="../tags/tag14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50.png"/><Relationship Id="rId5" Type="http://schemas.openxmlformats.org/officeDocument/2006/relationships/audio" Target="../media/media3.mp3"/><Relationship Id="rId15" Type="http://schemas.openxmlformats.org/officeDocument/2006/relationships/image" Target="../media/image39.png"/><Relationship Id="rId10" Type="http://schemas.openxmlformats.org/officeDocument/2006/relationships/image" Target="../media/image38.png"/><Relationship Id="rId4" Type="http://schemas.microsoft.com/office/2007/relationships/media" Target="../media/media3.mp3"/><Relationship Id="rId9" Type="http://schemas.openxmlformats.org/officeDocument/2006/relationships/image" Target="../media/image44.png"/><Relationship Id="rId1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5.xml"/><Relationship Id="rId6" Type="http://schemas.openxmlformats.org/officeDocument/2006/relationships/image" Target="../media/image34.png"/><Relationship Id="rId11" Type="http://schemas.openxmlformats.org/officeDocument/2006/relationships/image" Target="../media/image52.png"/><Relationship Id="rId5" Type="http://schemas.microsoft.com/office/2007/relationships/hdphoto" Target="../media/hdphoto4.wdp"/><Relationship Id="rId10" Type="http://schemas.openxmlformats.org/officeDocument/2006/relationships/image" Target="../media/image51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10" Type="http://schemas.openxmlformats.org/officeDocument/2006/relationships/image" Target="../media/image55.png"/><Relationship Id="rId4" Type="http://schemas.openxmlformats.org/officeDocument/2006/relationships/image" Target="../media/image2.png"/><Relationship Id="rId9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sv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7.png"/><Relationship Id="rId12" Type="http://schemas.openxmlformats.org/officeDocument/2006/relationships/image" Target="../media/image6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image" Target="../media/image20.png"/><Relationship Id="rId11" Type="http://schemas.openxmlformats.org/officeDocument/2006/relationships/image" Target="../media/image59.svg"/><Relationship Id="rId5" Type="http://schemas.openxmlformats.org/officeDocument/2006/relationships/image" Target="../media/image19.png"/><Relationship Id="rId15" Type="http://schemas.microsoft.com/office/2007/relationships/hdphoto" Target="../media/hdphoto5.wdp"/><Relationship Id="rId10" Type="http://schemas.openxmlformats.org/officeDocument/2006/relationships/image" Target="../media/image58.png"/><Relationship Id="rId4" Type="http://schemas.openxmlformats.org/officeDocument/2006/relationships/image" Target="../media/image2.png"/><Relationship Id="rId9" Type="http://schemas.openxmlformats.org/officeDocument/2006/relationships/image" Target="../media/image57.svg"/><Relationship Id="rId1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65.svg"/><Relationship Id="rId4" Type="http://schemas.openxmlformats.org/officeDocument/2006/relationships/image" Target="../media/image2.png"/><Relationship Id="rId9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openxmlformats.org/officeDocument/2006/relationships/image" Target="../media/image66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6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sv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7.svg"/><Relationship Id="rId4" Type="http://schemas.openxmlformats.org/officeDocument/2006/relationships/image" Target="../media/image2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9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28.png"/><Relationship Id="rId5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7.png"/><Relationship Id="rId3" Type="http://schemas.microsoft.com/office/2007/relationships/media" Target="../media/media1.mp3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2" Type="http://schemas.openxmlformats.org/officeDocument/2006/relationships/audio" Target="NULL" TargetMode="External"/><Relationship Id="rId16" Type="http://schemas.openxmlformats.org/officeDocument/2006/relationships/audio" Target="../media/audio1.wav"/><Relationship Id="rId1" Type="http://schemas.openxmlformats.org/officeDocument/2006/relationships/tags" Target="../tags/tag10.xml"/><Relationship Id="rId6" Type="http://schemas.openxmlformats.org/officeDocument/2006/relationships/audio" Target="../media/audio1.wav"/><Relationship Id="rId11" Type="http://schemas.openxmlformats.org/officeDocument/2006/relationships/image" Target="../media/image35.png"/><Relationship Id="rId5" Type="http://schemas.openxmlformats.org/officeDocument/2006/relationships/notesSlide" Target="../notesSlides/notesSlide9.xml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47493" y="808234"/>
            <a:ext cx="16593015" cy="8670532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Freeform 3">
            <a:extLst>
              <a:ext uri="{FF2B5EF4-FFF2-40B4-BE49-F238E27FC236}">
                <a16:creationId xmlns:a16="http://schemas.microsoft.com/office/drawing/2014/main" id="{7CF904AA-1B3F-9AAB-787C-D60876B64868}"/>
              </a:ext>
            </a:extLst>
          </p:cNvPr>
          <p:cNvSpPr/>
          <p:nvPr/>
        </p:nvSpPr>
        <p:spPr>
          <a:xfrm rot="19842602">
            <a:off x="-128675" y="393329"/>
            <a:ext cx="3750006" cy="1640698"/>
          </a:xfrm>
          <a:custGeom>
            <a:avLst/>
            <a:gdLst/>
            <a:ahLst/>
            <a:cxnLst/>
            <a:rect l="l" t="t" r="r" b="b"/>
            <a:pathLst>
              <a:path w="7315200" h="3657600">
                <a:moveTo>
                  <a:pt x="0" y="0"/>
                </a:moveTo>
                <a:lnTo>
                  <a:pt x="7315200" y="0"/>
                </a:lnTo>
                <a:lnTo>
                  <a:pt x="73152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E9A99786-2C78-632D-61B1-386CF437A228}"/>
              </a:ext>
            </a:extLst>
          </p:cNvPr>
          <p:cNvSpPr/>
          <p:nvPr/>
        </p:nvSpPr>
        <p:spPr>
          <a:xfrm>
            <a:off x="1421134" y="6389653"/>
            <a:ext cx="13485264" cy="3090775"/>
          </a:xfrm>
          <a:prstGeom prst="cloudCallout">
            <a:avLst>
              <a:gd name="adj1" fmla="val 54141"/>
              <a:gd name="adj2" fmla="val 20153"/>
            </a:avLst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4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 </a:t>
            </a:r>
            <a:r>
              <a:rPr lang="en-US" sz="4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nhận</a:t>
            </a:r>
            <a:r>
              <a:rPr lang="en-US" sz="4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xét</a:t>
            </a:r>
            <a:r>
              <a:rPr lang="en-US" sz="4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en-US" sz="4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4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4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4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bức</a:t>
            </a:r>
            <a:r>
              <a:rPr lang="en-US" sz="4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tranh</a:t>
            </a:r>
            <a:r>
              <a:rPr lang="en-US" sz="4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văn</a:t>
            </a:r>
            <a:r>
              <a:rPr lang="en-US" sz="4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</a:t>
            </a:r>
            <a:r>
              <a:rPr lang="en-US" sz="4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4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98E6E5-703D-1C30-0BE6-2C4F331CA0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408231"/>
            <a:ext cx="9906000" cy="5870741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FAAEAF0-BE80-81B7-4640-6328D6DF9008}"/>
              </a:ext>
            </a:extLst>
          </p:cNvPr>
          <p:cNvGrpSpPr/>
          <p:nvPr/>
        </p:nvGrpSpPr>
        <p:grpSpPr>
          <a:xfrm>
            <a:off x="14906398" y="6947154"/>
            <a:ext cx="3148564" cy="3339846"/>
            <a:chOff x="2930639" y="6564748"/>
            <a:chExt cx="3148564" cy="333984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0A30A6-1709-0A43-6B75-F6197FAAE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14" b="100000" l="6061" r="89532"/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30639" y="6564748"/>
              <a:ext cx="2936800" cy="333984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2AB5414-7284-BF76-ECE8-69E77828D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205846">
              <a:off x="5361686" y="6975113"/>
              <a:ext cx="717517" cy="903835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483042-4AAF-4ED4-86F5-27FC9C384D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5719" y="0"/>
            <a:ext cx="18323720" cy="102870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C1C1992F-2DF9-408E-8B2B-246F76CCC6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6500" y="2216993"/>
            <a:ext cx="11485860" cy="769077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A48A43FB-80EC-4164-A90F-A83D614108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8186" y="457201"/>
            <a:ext cx="7349640" cy="1481324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99007BCE-EE95-474D-8D52-57F2F837FC19}"/>
              </a:ext>
            </a:extLst>
          </p:cNvPr>
          <p:cNvSpPr txBox="1"/>
          <p:nvPr/>
        </p:nvSpPr>
        <p:spPr>
          <a:xfrm>
            <a:off x="6930393" y="2872514"/>
            <a:ext cx="8250977" cy="64633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Trò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chơi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gồm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4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câu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hỏi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trắc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nghiệm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00A0E9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719B177-22AD-4318-A31E-D7DB50EBAF18}"/>
              </a:ext>
            </a:extLst>
          </p:cNvPr>
          <p:cNvSpPr txBox="1"/>
          <p:nvPr/>
        </p:nvSpPr>
        <p:spPr>
          <a:xfrm>
            <a:off x="6987000" y="3797313"/>
            <a:ext cx="10357900" cy="129266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Ở mỗi câu hỏi, các em sẽ có thời gian 10 giây</a:t>
            </a:r>
            <a:b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</a:b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 đưa ra đáp án.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54CC343-1D7B-4C04-A590-96E9F84E3720}"/>
              </a:ext>
            </a:extLst>
          </p:cNvPr>
          <p:cNvSpPr txBox="1"/>
          <p:nvPr/>
        </p:nvSpPr>
        <p:spPr>
          <a:xfrm>
            <a:off x="6863868" y="5140526"/>
            <a:ext cx="1049866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 trả lời, em sẽ giơ thẻ màu tương ứng với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màu đáp án: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874A39E-A77B-48C4-B6D7-719B81AD5380}"/>
              </a:ext>
            </a:extLst>
          </p:cNvPr>
          <p:cNvGrpSpPr/>
          <p:nvPr/>
        </p:nvGrpSpPr>
        <p:grpSpPr>
          <a:xfrm>
            <a:off x="6972301" y="6858002"/>
            <a:ext cx="2329385" cy="1431161"/>
            <a:chOff x="4648200" y="4572000"/>
            <a:chExt cx="1552923" cy="954107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0E57AD2F-94ED-4342-BAEB-964A653A9BC4}"/>
                </a:ext>
              </a:extLst>
            </p:cNvPr>
            <p:cNvSpPr/>
            <p:nvPr/>
          </p:nvSpPr>
          <p:spPr>
            <a:xfrm>
              <a:off x="4648200" y="4572000"/>
              <a:ext cx="1552923" cy="954107"/>
            </a:xfrm>
            <a:prstGeom prst="roundRect">
              <a:avLst/>
            </a:prstGeom>
            <a:solidFill>
              <a:srgbClr val="F49C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7CED4D03-5600-462A-B55E-D17FE6EDBE60}"/>
                </a:ext>
              </a:extLst>
            </p:cNvPr>
            <p:cNvSpPr txBox="1"/>
            <p:nvPr/>
          </p:nvSpPr>
          <p:spPr>
            <a:xfrm>
              <a:off x="4991316" y="4761479"/>
              <a:ext cx="866690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Cam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F5C7B07A-A340-4FC5-A28D-F348AAFB86F1}"/>
              </a:ext>
            </a:extLst>
          </p:cNvPr>
          <p:cNvGrpSpPr/>
          <p:nvPr/>
        </p:nvGrpSpPr>
        <p:grpSpPr>
          <a:xfrm>
            <a:off x="9547634" y="6858002"/>
            <a:ext cx="2329385" cy="1431161"/>
            <a:chOff x="6365089" y="4572000"/>
            <a:chExt cx="1552923" cy="954107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F7350BDF-073A-481A-81FD-ABBBA01D605B}"/>
                </a:ext>
              </a:extLst>
            </p:cNvPr>
            <p:cNvSpPr/>
            <p:nvPr/>
          </p:nvSpPr>
          <p:spPr>
            <a:xfrm>
              <a:off x="6365089" y="4572000"/>
              <a:ext cx="1552923" cy="954107"/>
            </a:xfrm>
            <a:prstGeom prst="roundRect">
              <a:avLst/>
            </a:prstGeom>
            <a:solidFill>
              <a:srgbClr val="3378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689B7B8F-0869-4218-BF92-E7123E0AFF47}"/>
                </a:ext>
              </a:extLst>
            </p:cNvPr>
            <p:cNvSpPr txBox="1"/>
            <p:nvPr/>
          </p:nvSpPr>
          <p:spPr>
            <a:xfrm>
              <a:off x="6726052" y="4672044"/>
              <a:ext cx="858141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Xanh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dương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4A1F501-4ABC-4EFD-9A60-D1C3033105E1}"/>
              </a:ext>
            </a:extLst>
          </p:cNvPr>
          <p:cNvGrpSpPr/>
          <p:nvPr/>
        </p:nvGrpSpPr>
        <p:grpSpPr>
          <a:xfrm>
            <a:off x="12122968" y="6858002"/>
            <a:ext cx="2329385" cy="1431161"/>
            <a:chOff x="8081978" y="4572000"/>
            <a:chExt cx="1552923" cy="954107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E1527A35-61C3-49EC-8178-056761ED2D86}"/>
                </a:ext>
              </a:extLst>
            </p:cNvPr>
            <p:cNvSpPr/>
            <p:nvPr/>
          </p:nvSpPr>
          <p:spPr>
            <a:xfrm>
              <a:off x="8081978" y="4572000"/>
              <a:ext cx="1552923" cy="954107"/>
            </a:xfrm>
            <a:prstGeom prst="roundRect">
              <a:avLst/>
            </a:prstGeom>
            <a:solidFill>
              <a:srgbClr val="00CF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9DC425B9-F398-43A8-BD9D-023DD0061CAC}"/>
                </a:ext>
              </a:extLst>
            </p:cNvPr>
            <p:cNvSpPr txBox="1"/>
            <p:nvPr/>
          </p:nvSpPr>
          <p:spPr>
            <a:xfrm>
              <a:off x="8514035" y="4672044"/>
              <a:ext cx="684076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Xanh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lá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A9F6D6F4-A214-4F08-B79C-3321773AC747}"/>
              </a:ext>
            </a:extLst>
          </p:cNvPr>
          <p:cNvGrpSpPr/>
          <p:nvPr/>
        </p:nvGrpSpPr>
        <p:grpSpPr>
          <a:xfrm>
            <a:off x="14698301" y="6858001"/>
            <a:ext cx="2329385" cy="1431161"/>
            <a:chOff x="9798867" y="4572000"/>
            <a:chExt cx="1552923" cy="954107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4E9F5C83-FEFA-4251-9B94-714B7FC8D493}"/>
                </a:ext>
              </a:extLst>
            </p:cNvPr>
            <p:cNvSpPr/>
            <p:nvPr/>
          </p:nvSpPr>
          <p:spPr>
            <a:xfrm>
              <a:off x="9798867" y="4572000"/>
              <a:ext cx="1552923" cy="954107"/>
            </a:xfrm>
            <a:prstGeom prst="roundRect">
              <a:avLst/>
            </a:prstGeom>
            <a:solidFill>
              <a:srgbClr val="FF46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B2323BC0-2B71-4E70-B542-6EF0A07065A5}"/>
                </a:ext>
              </a:extLst>
            </p:cNvPr>
            <p:cNvSpPr txBox="1"/>
            <p:nvPr/>
          </p:nvSpPr>
          <p:spPr>
            <a:xfrm>
              <a:off x="10330516" y="4772054"/>
              <a:ext cx="547159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Đỏ</a:t>
              </a:r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806C6907-6F3F-4076-9E0A-D88C210EB6B2}"/>
              </a:ext>
            </a:extLst>
          </p:cNvPr>
          <p:cNvSpPr txBox="1"/>
          <p:nvPr/>
        </p:nvSpPr>
        <p:spPr>
          <a:xfrm>
            <a:off x="7395149" y="8636795"/>
            <a:ext cx="9268563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Các em có thời gian 1 phút để chuẩn bị các thẻ màu nhé!</a:t>
            </a: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E3DFA045-2B35-4790-916E-B005E7C7C5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0137" y="352307"/>
            <a:ext cx="5542134" cy="2445363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841A18C3-C6B1-47FF-A8CF-B6D33F8CEB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7878" y="3123046"/>
            <a:ext cx="6281456" cy="67847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445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0267"/>
            <a:ext cx="18288000" cy="1026646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10126994" y="7394474"/>
            <a:ext cx="7658097" cy="2686047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Picture Format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10110251" y="4513661"/>
            <a:ext cx="7658097" cy="2686047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Home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1257302" y="7400838"/>
            <a:ext cx="7658097" cy="2686047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60325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C. 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View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1257302" y="4513661"/>
            <a:ext cx="7658097" cy="2686047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A. Insert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2973868" y="369653"/>
            <a:ext cx="14942591" cy="3831668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Câu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1. </a:t>
              </a:r>
              <a:r>
                <a:rPr lang="en-US" sz="4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 </a:t>
              </a:r>
              <a:r>
                <a:rPr lang="en-US" sz="4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4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lệnh</a:t>
              </a:r>
              <a:r>
                <a:rPr lang="en-US" sz="4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lang="en-US" sz="4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bày</a:t>
              </a:r>
              <a:r>
                <a:rPr lang="en-US" sz="4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4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ảnh</a:t>
              </a:r>
              <a:r>
                <a:rPr lang="en-US" sz="4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4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r>
                <a:rPr lang="en-US" sz="4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nằm</a:t>
              </a:r>
              <a:r>
                <a:rPr lang="en-US" sz="4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4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thẻ</a:t>
              </a:r>
              <a:r>
                <a:rPr lang="en-US" sz="4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lệnh</a:t>
              </a:r>
              <a:r>
                <a:rPr lang="en-US" sz="4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4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r>
                <a:rPr lang="en-US" sz="48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1751" y="5187607"/>
            <a:ext cx="1628684" cy="1501091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2909" y="8099196"/>
            <a:ext cx="1628685" cy="1501092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52353" y="8056859"/>
            <a:ext cx="1582765" cy="1458769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12199" y="5161427"/>
            <a:ext cx="1582766" cy="145877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6170412" y="228697"/>
            <a:ext cx="6070056" cy="3498462"/>
            <a:chOff x="-4113608" y="152464"/>
            <a:chExt cx="4046704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113608" y="152464"/>
              <a:ext cx="1959439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10091511" y="-453477"/>
            <a:ext cx="4605112" cy="4270436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78118" y="5075963"/>
                <a:ext cx="5350295" cy="2905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19863" y="471229"/>
            <a:ext cx="2322777" cy="3575615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E2C0CE17-61E7-4378-8029-5EC13396665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67519" y="6611885"/>
            <a:ext cx="731045" cy="731045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48B576CD-4EFF-45FA-9542-BB86C7CDBCE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47789" y="4314595"/>
            <a:ext cx="731045" cy="731045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AA723489-6D49-4107-80ED-43DDD32393D2}"/>
              </a:ext>
            </a:extLst>
          </p:cNvPr>
          <p:cNvSpPr/>
          <p:nvPr/>
        </p:nvSpPr>
        <p:spPr>
          <a:xfrm>
            <a:off x="0" y="10515600"/>
            <a:ext cx="58293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Thầy cô nhấp chuột</a:t>
            </a:r>
            <a:b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39A5C3D-AD3E-49A3-A59D-28CD740F870A}"/>
              </a:ext>
            </a:extLst>
          </p:cNvPr>
          <p:cNvGrpSpPr/>
          <p:nvPr/>
        </p:nvGrpSpPr>
        <p:grpSpPr>
          <a:xfrm>
            <a:off x="6000748" y="10515600"/>
            <a:ext cx="6115052" cy="29718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85878BB-1CF9-4B96-A852-8F94BB25574D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EB22FE30-64B9-4DD6-B774-F0776B9F1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6E54F014-411F-411D-A101-01DCA001A839}"/>
              </a:ext>
            </a:extLst>
          </p:cNvPr>
          <p:cNvSpPr/>
          <p:nvPr/>
        </p:nvSpPr>
        <p:spPr>
          <a:xfrm>
            <a:off x="12344396" y="10515600"/>
            <a:ext cx="58293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 khi HS trả lời xong, thầy cô nhấp chuột</a:t>
            </a:r>
            <a:b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 phím -&gt; để đến</a:t>
            </a:r>
            <a:b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 hỏi tiếp theo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341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1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2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9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0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7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8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5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6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81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4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10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1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1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5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6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81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4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10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1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1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0267"/>
            <a:ext cx="18288000" cy="1026646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10155959" y="4513661"/>
            <a:ext cx="7658097" cy="2686047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60325"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B. 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Wrap Text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10155959" y="7400838"/>
            <a:ext cx="7658097" cy="2686047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9144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D. 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Position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1257302" y="7400838"/>
            <a:ext cx="7658097" cy="2686047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C. 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Picture Border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1257302" y="4513661"/>
            <a:ext cx="7658097" cy="2686047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225425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A. 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Picture Styles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. 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2973868" y="369653"/>
            <a:ext cx="14942591" cy="3831668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Câu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2. </a:t>
              </a:r>
              <a:r>
                <a:rPr lang="en-US" sz="4800" b="1" dirty="0" err="1">
                  <a:solidFill>
                    <a:prstClr val="black"/>
                  </a:solidFill>
                  <a:latin typeface="Arial" panose="020B0604020202020204" pitchFamily="34" charset="0"/>
                </a:rPr>
                <a:t>Chọn</a:t>
              </a:r>
              <a:r>
                <a:rPr lang="en-US" sz="4800" b="1" dirty="0">
                  <a:solidFill>
                    <a:prstClr val="black"/>
                  </a:solidFill>
                  <a:latin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Arial" panose="020B0604020202020204" pitchFamily="34" charset="0"/>
                </a:rPr>
                <a:t>màu</a:t>
              </a:r>
              <a:r>
                <a:rPr lang="en-US" sz="4800" b="1" dirty="0">
                  <a:solidFill>
                    <a:prstClr val="black"/>
                  </a:solidFill>
                  <a:latin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Arial" panose="020B0604020202020204" pitchFamily="34" charset="0"/>
                </a:rPr>
                <a:t>cho</a:t>
              </a:r>
              <a:r>
                <a:rPr lang="en-US" sz="4800" b="1" dirty="0">
                  <a:solidFill>
                    <a:prstClr val="black"/>
                  </a:solidFill>
                  <a:latin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Arial" panose="020B0604020202020204" pitchFamily="34" charset="0"/>
                </a:rPr>
                <a:t>khung</a:t>
              </a:r>
              <a:r>
                <a:rPr lang="en-US" sz="4800" b="1" dirty="0">
                  <a:solidFill>
                    <a:prstClr val="black"/>
                  </a:solidFill>
                  <a:latin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Arial" panose="020B0604020202020204" pitchFamily="34" charset="0"/>
                </a:rPr>
                <a:t>ảnh</a:t>
              </a:r>
              <a:r>
                <a:rPr lang="en-US" sz="4800" b="1" dirty="0">
                  <a:solidFill>
                    <a:prstClr val="black"/>
                  </a:solidFill>
                  <a:latin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Arial" panose="020B0604020202020204" pitchFamily="34" charset="0"/>
                </a:rPr>
                <a:t>tại</a:t>
              </a: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 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8865" y="5006398"/>
            <a:ext cx="1715644" cy="1581238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9480" y="7950839"/>
            <a:ext cx="1715644" cy="1581238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35197" y="5045640"/>
            <a:ext cx="1826820" cy="1683705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31255" y="7974715"/>
            <a:ext cx="1826820" cy="1683705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6170412" y="230573"/>
            <a:ext cx="6070056" cy="3494708"/>
            <a:chOff x="-4113608" y="153715"/>
            <a:chExt cx="4046704" cy="232980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715"/>
              <a:ext cx="1959439" cy="2329805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10091511" y="-453477"/>
            <a:ext cx="4605112" cy="4270436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78118" y="5075963"/>
                <a:ext cx="5350295" cy="2905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19863" y="471229"/>
            <a:ext cx="2322777" cy="3575615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79E4C43B-743A-4F0F-9457-9B15D0352D5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67519" y="6611885"/>
            <a:ext cx="731045" cy="731045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86A70F6A-9D3B-4ACB-882F-2876B15E069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47789" y="4314595"/>
            <a:ext cx="731045" cy="731045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652F8BC-97FB-47AB-82B1-333028644943}"/>
              </a:ext>
            </a:extLst>
          </p:cNvPr>
          <p:cNvSpPr/>
          <p:nvPr/>
        </p:nvSpPr>
        <p:spPr>
          <a:xfrm>
            <a:off x="0" y="10515600"/>
            <a:ext cx="58293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Thầy cô nhấp chuột</a:t>
            </a:r>
            <a:b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F9F28A6-3370-4926-8D39-EA3FF6C22E23}"/>
              </a:ext>
            </a:extLst>
          </p:cNvPr>
          <p:cNvGrpSpPr/>
          <p:nvPr/>
        </p:nvGrpSpPr>
        <p:grpSpPr>
          <a:xfrm>
            <a:off x="6000748" y="10515600"/>
            <a:ext cx="6115052" cy="29718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59A7A73-0A00-4DF2-9B48-616F35BC91FB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B4A6999F-B362-4C41-8988-BD1A0E09E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BB23BD5A-2150-42B4-B72D-392E3FB2285F}"/>
              </a:ext>
            </a:extLst>
          </p:cNvPr>
          <p:cNvSpPr/>
          <p:nvPr/>
        </p:nvSpPr>
        <p:spPr>
          <a:xfrm>
            <a:off x="12344396" y="10515600"/>
            <a:ext cx="58293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 khi HS trả lời xong, thầy cô nhấp chuột</a:t>
            </a:r>
            <a:b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 phím -&gt; để đến</a:t>
            </a:r>
            <a:b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 hỏi tiếp theo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000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0267"/>
            <a:ext cx="18288000" cy="1026646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10155959" y="4513661"/>
            <a:ext cx="7658097" cy="2686047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B. 4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10155959" y="7400838"/>
            <a:ext cx="7658097" cy="2686047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D. 3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1257302" y="7400838"/>
            <a:ext cx="7658097" cy="2686047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C. 1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1257302" y="4513661"/>
            <a:ext cx="7658097" cy="2686047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A. 2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3326855" y="381713"/>
            <a:ext cx="13944600" cy="3854270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232717" y="419053"/>
              <a:ext cx="9400947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3.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mấy</a:t>
              </a:r>
              <a:r>
                <a:rPr lang="vi-VN" sz="4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bước cơ bản </a:t>
              </a:r>
              <a:r>
                <a:rPr lang="en-US" sz="4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tạo</a:t>
              </a:r>
              <a:r>
                <a:rPr lang="en-US" sz="4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khung</a:t>
              </a:r>
              <a:r>
                <a:rPr lang="en-US" sz="4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4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ảnh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5923" y="4903931"/>
            <a:ext cx="1984421" cy="1828959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5923" y="7829462"/>
            <a:ext cx="1984421" cy="1828959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35197" y="4903931"/>
            <a:ext cx="1984421" cy="1828959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35197" y="7829462"/>
            <a:ext cx="1984421" cy="1828959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6170412" y="230927"/>
            <a:ext cx="6070056" cy="3494000"/>
            <a:chOff x="-4113608" y="153951"/>
            <a:chExt cx="4046704" cy="2329333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951"/>
              <a:ext cx="1959439" cy="2329333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10091511" y="-453477"/>
            <a:ext cx="4605112" cy="4270436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78118" y="5075963"/>
                <a:ext cx="5350295" cy="2905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16538" y="419215"/>
            <a:ext cx="2322777" cy="3575615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EFDA2F55-E708-4EE1-A240-2D67B5AA904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67519" y="6611885"/>
            <a:ext cx="731045" cy="731045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AACE03CF-63A4-4F98-9320-28D8E9C8A9F3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47789" y="4314595"/>
            <a:ext cx="731045" cy="731045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B2E395B-C2FA-41C9-A955-F3A089DD4F32}"/>
              </a:ext>
            </a:extLst>
          </p:cNvPr>
          <p:cNvSpPr/>
          <p:nvPr/>
        </p:nvSpPr>
        <p:spPr>
          <a:xfrm>
            <a:off x="0" y="10515600"/>
            <a:ext cx="58293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Thầy cô nhấp chuột</a:t>
            </a:r>
            <a:b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C63C546-6DB7-44C9-8EA9-413473C1BE35}"/>
              </a:ext>
            </a:extLst>
          </p:cNvPr>
          <p:cNvGrpSpPr/>
          <p:nvPr/>
        </p:nvGrpSpPr>
        <p:grpSpPr>
          <a:xfrm>
            <a:off x="6000748" y="10515600"/>
            <a:ext cx="6115052" cy="29718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B90D678-6311-432E-B99C-B1E3AF7BCC1E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4B7EBBD9-A585-4930-860B-F4F228859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8C4260CE-C32C-4DD3-8E61-B08357FC92E8}"/>
              </a:ext>
            </a:extLst>
          </p:cNvPr>
          <p:cNvSpPr/>
          <p:nvPr/>
        </p:nvSpPr>
        <p:spPr>
          <a:xfrm>
            <a:off x="12344396" y="10515600"/>
            <a:ext cx="58293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 khi HS trả lời xong, thầy cô nhấp chuột</a:t>
            </a:r>
            <a:b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 phím -&gt; để đến</a:t>
            </a:r>
            <a:b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 hỏi tiếp theo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042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5719" y="0"/>
            <a:ext cx="18323720" cy="10287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E6D8704-4E40-4128-8BDA-4D6D4EFB4243}"/>
              </a:ext>
            </a:extLst>
          </p:cNvPr>
          <p:cNvGrpSpPr/>
          <p:nvPr/>
        </p:nvGrpSpPr>
        <p:grpSpPr>
          <a:xfrm>
            <a:off x="8480565" y="313538"/>
            <a:ext cx="6517794" cy="2880834"/>
            <a:chOff x="1034003" y="260315"/>
            <a:chExt cx="4656152" cy="2057997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73CD59DB-4B97-4529-990F-B877A9AC8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34003" y="583667"/>
              <a:ext cx="4656152" cy="1734645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A950A63E-AF72-41C5-AED0-2D5595040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61615" y="260315"/>
              <a:ext cx="1486839" cy="712987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6DD72B97-8F2B-4723-9F67-FD81B5B68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537586" y="282051"/>
              <a:ext cx="1493199" cy="694316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777F623B-A4E0-4946-935C-4F7F0101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01381" y="757566"/>
              <a:ext cx="4321396" cy="138684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78237F3-1A79-4E86-B92E-4A05214A539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9148" y="343964"/>
            <a:ext cx="8074853" cy="935512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E884C81-856F-47B0-B589-654CA907BE79}"/>
              </a:ext>
            </a:extLst>
          </p:cNvPr>
          <p:cNvGrpSpPr/>
          <p:nvPr/>
        </p:nvGrpSpPr>
        <p:grpSpPr>
          <a:xfrm>
            <a:off x="7616686" y="4294356"/>
            <a:ext cx="9421811" cy="5596547"/>
            <a:chOff x="5077790" y="2862904"/>
            <a:chExt cx="6281207" cy="37310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4B083C1-8CDA-45C3-9563-147B5F287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562600" y="2862904"/>
              <a:ext cx="5170488" cy="37310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D40F75-95EF-4849-B5FF-3CADEF718F98}"/>
                </a:ext>
              </a:extLst>
            </p:cNvPr>
            <p:cNvSpPr txBox="1"/>
            <p:nvPr/>
          </p:nvSpPr>
          <p:spPr>
            <a:xfrm>
              <a:off x="5077790" y="3805222"/>
              <a:ext cx="6281207" cy="2031325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Cảm ơn các bạn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đã chọn vòng cổ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cho tớ!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38655735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47493" y="808234"/>
            <a:ext cx="16593015" cy="8670532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Freeform 3">
            <a:extLst>
              <a:ext uri="{FF2B5EF4-FFF2-40B4-BE49-F238E27FC236}">
                <a16:creationId xmlns:a16="http://schemas.microsoft.com/office/drawing/2014/main" id="{7CF904AA-1B3F-9AAB-787C-D60876B64868}"/>
              </a:ext>
            </a:extLst>
          </p:cNvPr>
          <p:cNvSpPr/>
          <p:nvPr/>
        </p:nvSpPr>
        <p:spPr>
          <a:xfrm rot="2118116">
            <a:off x="14749885" y="434767"/>
            <a:ext cx="3724114" cy="1571375"/>
          </a:xfrm>
          <a:custGeom>
            <a:avLst/>
            <a:gdLst/>
            <a:ahLst/>
            <a:cxnLst/>
            <a:rect l="l" t="t" r="r" b="b"/>
            <a:pathLst>
              <a:path w="7315200" h="3657600">
                <a:moveTo>
                  <a:pt x="0" y="0"/>
                </a:moveTo>
                <a:lnTo>
                  <a:pt x="7315200" y="0"/>
                </a:lnTo>
                <a:lnTo>
                  <a:pt x="73152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C5CF9A2-7C86-98DA-1E7E-ADFDD5B46FFA}"/>
              </a:ext>
            </a:extLst>
          </p:cNvPr>
          <p:cNvGrpSpPr/>
          <p:nvPr/>
        </p:nvGrpSpPr>
        <p:grpSpPr>
          <a:xfrm>
            <a:off x="179435" y="303330"/>
            <a:ext cx="14797454" cy="7665663"/>
            <a:chOff x="425953" y="610338"/>
            <a:chExt cx="14797454" cy="7665663"/>
          </a:xfrm>
        </p:grpSpPr>
        <p:sp>
          <p:nvSpPr>
            <p:cNvPr id="13" name="TextBox 13"/>
            <p:cNvSpPr txBox="1"/>
            <p:nvPr/>
          </p:nvSpPr>
          <p:spPr>
            <a:xfrm>
              <a:off x="2877509" y="4052965"/>
              <a:ext cx="12345898" cy="42230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>
              <a:off x="425953" y="610338"/>
              <a:ext cx="1798851" cy="1766178"/>
            </a:xfrm>
            <a:custGeom>
              <a:avLst/>
              <a:gdLst/>
              <a:ahLst/>
              <a:cxnLst/>
              <a:rect l="l" t="t" r="r" b="b"/>
              <a:pathLst>
                <a:path w="1336111" h="1329259">
                  <a:moveTo>
                    <a:pt x="0" y="0"/>
                  </a:moveTo>
                  <a:lnTo>
                    <a:pt x="1336111" y="0"/>
                  </a:lnTo>
                  <a:lnTo>
                    <a:pt x="1336111" y="1329259"/>
                  </a:lnTo>
                  <a:lnTo>
                    <a:pt x="0" y="1329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24727" b="-109305"/>
              </a:stretch>
            </a:blipFill>
          </p:spPr>
        </p:sp>
      </p:grpSp>
      <p:sp>
        <p:nvSpPr>
          <p:cNvPr id="10" name="Freeform 28">
            <a:extLst>
              <a:ext uri="{FF2B5EF4-FFF2-40B4-BE49-F238E27FC236}">
                <a16:creationId xmlns:a16="http://schemas.microsoft.com/office/drawing/2014/main" id="{1E38438C-F6E5-534A-3D74-8150429F36A6}"/>
              </a:ext>
            </a:extLst>
          </p:cNvPr>
          <p:cNvSpPr/>
          <p:nvPr/>
        </p:nvSpPr>
        <p:spPr>
          <a:xfrm flipH="1">
            <a:off x="16521044" y="8275099"/>
            <a:ext cx="1565399" cy="1722579"/>
          </a:xfrm>
          <a:custGeom>
            <a:avLst/>
            <a:gdLst/>
            <a:ahLst/>
            <a:cxnLst/>
            <a:rect l="l" t="t" r="r" b="b"/>
            <a:pathLst>
              <a:path w="2098217" h="1903931">
                <a:moveTo>
                  <a:pt x="2098217" y="0"/>
                </a:moveTo>
                <a:lnTo>
                  <a:pt x="0" y="0"/>
                </a:lnTo>
                <a:lnTo>
                  <a:pt x="0" y="1903930"/>
                </a:lnTo>
                <a:lnTo>
                  <a:pt x="2098217" y="1903930"/>
                </a:lnTo>
                <a:lnTo>
                  <a:pt x="2098217" y="0"/>
                </a:lnTo>
                <a:close/>
              </a:path>
            </a:pathLst>
          </a:custGeom>
          <a:blipFill>
            <a:blip r:embed="rId8"/>
            <a:stretch>
              <a:fillRect l="-94647" t="-123326" r="-157783"/>
            </a:stretch>
          </a:blipFill>
        </p:spPr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B77684C-FBFB-8E7C-7AD7-BD3BF52B2E86}"/>
              </a:ext>
            </a:extLst>
          </p:cNvPr>
          <p:cNvSpPr/>
          <p:nvPr/>
        </p:nvSpPr>
        <p:spPr>
          <a:xfrm>
            <a:off x="6928114" y="168273"/>
            <a:ext cx="4648200" cy="9906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262E094-F226-982E-182E-F5CC475B452C}"/>
              </a:ext>
            </a:extLst>
          </p:cNvPr>
          <p:cNvGrpSpPr/>
          <p:nvPr/>
        </p:nvGrpSpPr>
        <p:grpSpPr>
          <a:xfrm>
            <a:off x="4261221" y="2027738"/>
            <a:ext cx="11856879" cy="1892930"/>
            <a:chOff x="534217" y="1348936"/>
            <a:chExt cx="11356111" cy="2194768"/>
          </a:xfrm>
          <a:solidFill>
            <a:schemeClr val="accent2"/>
          </a:solidFill>
        </p:grpSpPr>
        <p:sp>
          <p:nvSpPr>
            <p:cNvPr id="12" name="Rounded Rectangle 1">
              <a:extLst>
                <a:ext uri="{FF2B5EF4-FFF2-40B4-BE49-F238E27FC236}">
                  <a16:creationId xmlns:a16="http://schemas.microsoft.com/office/drawing/2014/main" id="{FD3E8E63-6B47-FC79-2AB2-84241FD0C602}"/>
                </a:ext>
              </a:extLst>
            </p:cNvPr>
            <p:cNvSpPr/>
            <p:nvPr/>
          </p:nvSpPr>
          <p:spPr>
            <a:xfrm>
              <a:off x="534217" y="1348936"/>
              <a:ext cx="11356111" cy="219476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E1736DD-7CDC-1777-BDAB-3FF7FA492A04}"/>
                </a:ext>
              </a:extLst>
            </p:cNvPr>
            <p:cNvSpPr txBox="1"/>
            <p:nvPr/>
          </p:nvSpPr>
          <p:spPr>
            <a:xfrm>
              <a:off x="534217" y="1790689"/>
              <a:ext cx="11181017" cy="93830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4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2. </a:t>
              </a:r>
              <a:r>
                <a:rPr lang="vi-VN" sz="4000" b="1" dirty="0">
                  <a:solidFill>
                    <a:schemeClr val="bg1"/>
                  </a:solidFill>
                </a:rPr>
                <a:t>Ghép các ô tương ứng trong bảng sau: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AEAB0666-4C1C-2177-C42C-E1FD4EE7FD7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724" t="5378" r="3175" b="5882"/>
          <a:stretch/>
        </p:blipFill>
        <p:spPr>
          <a:xfrm>
            <a:off x="1147212" y="2015937"/>
            <a:ext cx="2903834" cy="191653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C8155E4-F697-13A3-B690-A90577D551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56850" y="4376940"/>
            <a:ext cx="14328685" cy="48824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38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47493" y="808234"/>
            <a:ext cx="16593015" cy="8670532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1189845">
            <a:off x="16352586" y="1287224"/>
            <a:ext cx="1966543" cy="2530953"/>
          </a:xfrm>
          <a:custGeom>
            <a:avLst/>
            <a:gdLst/>
            <a:ahLst/>
            <a:cxnLst/>
            <a:rect l="l" t="t" r="r" b="b"/>
            <a:pathLst>
              <a:path w="2343352" h="3124469">
                <a:moveTo>
                  <a:pt x="0" y="0"/>
                </a:moveTo>
                <a:lnTo>
                  <a:pt x="2343352" y="0"/>
                </a:lnTo>
                <a:lnTo>
                  <a:pt x="2343352" y="3124470"/>
                </a:lnTo>
                <a:lnTo>
                  <a:pt x="0" y="31244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189845">
            <a:off x="-655824" y="5705178"/>
            <a:ext cx="2105843" cy="2805103"/>
          </a:xfrm>
          <a:custGeom>
            <a:avLst/>
            <a:gdLst/>
            <a:ahLst/>
            <a:cxnLst/>
            <a:rect l="l" t="t" r="r" b="b"/>
            <a:pathLst>
              <a:path w="2343352" h="3124469">
                <a:moveTo>
                  <a:pt x="0" y="0"/>
                </a:moveTo>
                <a:lnTo>
                  <a:pt x="2343352" y="0"/>
                </a:lnTo>
                <a:lnTo>
                  <a:pt x="2343352" y="3124470"/>
                </a:lnTo>
                <a:lnTo>
                  <a:pt x="0" y="31244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75891" y="382135"/>
            <a:ext cx="1201206" cy="1312723"/>
          </a:xfrm>
          <a:custGeom>
            <a:avLst/>
            <a:gdLst/>
            <a:ahLst/>
            <a:cxnLst/>
            <a:rect l="l" t="t" r="r" b="b"/>
            <a:pathLst>
              <a:path w="1201206" h="1312723">
                <a:moveTo>
                  <a:pt x="0" y="0"/>
                </a:moveTo>
                <a:lnTo>
                  <a:pt x="1201205" y="0"/>
                </a:lnTo>
                <a:lnTo>
                  <a:pt x="1201205" y="1312723"/>
                </a:lnTo>
                <a:lnTo>
                  <a:pt x="0" y="13127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01696" r="-56400" b="-104288"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16393790" y="8166043"/>
            <a:ext cx="1201206" cy="1312723"/>
          </a:xfrm>
          <a:custGeom>
            <a:avLst/>
            <a:gdLst/>
            <a:ahLst/>
            <a:cxnLst/>
            <a:rect l="l" t="t" r="r" b="b"/>
            <a:pathLst>
              <a:path w="1201206" h="1312723">
                <a:moveTo>
                  <a:pt x="1201206" y="0"/>
                </a:moveTo>
                <a:lnTo>
                  <a:pt x="0" y="0"/>
                </a:lnTo>
                <a:lnTo>
                  <a:pt x="0" y="1312723"/>
                </a:lnTo>
                <a:lnTo>
                  <a:pt x="1201206" y="1312723"/>
                </a:lnTo>
                <a:lnTo>
                  <a:pt x="1201206" y="0"/>
                </a:lnTo>
                <a:close/>
              </a:path>
            </a:pathLst>
          </a:custGeom>
          <a:blipFill>
            <a:blip r:embed="rId6"/>
            <a:stretch>
              <a:fillRect l="-101696" r="-56400" b="-104288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3962400" y="8587783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2510580" y="1248072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0FBCA5F-A693-C901-3D45-85F5CB328A61}"/>
              </a:ext>
            </a:extLst>
          </p:cNvPr>
          <p:cNvGrpSpPr/>
          <p:nvPr/>
        </p:nvGrpSpPr>
        <p:grpSpPr>
          <a:xfrm>
            <a:off x="2306666" y="2925985"/>
            <a:ext cx="3458402" cy="4145707"/>
            <a:chOff x="2073400" y="3013470"/>
            <a:chExt cx="3132237" cy="3967198"/>
          </a:xfrm>
        </p:grpSpPr>
        <p:grpSp>
          <p:nvGrpSpPr>
            <p:cNvPr id="7" name="Group 21">
              <a:extLst>
                <a:ext uri="{FF2B5EF4-FFF2-40B4-BE49-F238E27FC236}">
                  <a16:creationId xmlns:a16="http://schemas.microsoft.com/office/drawing/2014/main" id="{9B2E96A4-2312-1389-401F-3B6414AE5A65}"/>
                </a:ext>
              </a:extLst>
            </p:cNvPr>
            <p:cNvGrpSpPr/>
            <p:nvPr/>
          </p:nvGrpSpPr>
          <p:grpSpPr>
            <a:xfrm rot="-646107">
              <a:off x="2073400" y="3013470"/>
              <a:ext cx="3132237" cy="3967198"/>
              <a:chOff x="333384" y="58766"/>
              <a:chExt cx="4176315" cy="5289597"/>
            </a:xfrm>
          </p:grpSpPr>
          <p:grpSp>
            <p:nvGrpSpPr>
              <p:cNvPr id="8" name="Group 22">
                <a:extLst>
                  <a:ext uri="{FF2B5EF4-FFF2-40B4-BE49-F238E27FC236}">
                    <a16:creationId xmlns:a16="http://schemas.microsoft.com/office/drawing/2014/main" id="{73D9C9B9-FB8E-91D1-762D-2DAB8B19A151}"/>
                  </a:ext>
                </a:extLst>
              </p:cNvPr>
              <p:cNvGrpSpPr/>
              <p:nvPr/>
            </p:nvGrpSpPr>
            <p:grpSpPr>
              <a:xfrm rot="514076">
                <a:off x="508132" y="538435"/>
                <a:ext cx="4001567" cy="4775243"/>
                <a:chOff x="0" y="-47625"/>
                <a:chExt cx="1133221" cy="1352322"/>
              </a:xfrm>
            </p:grpSpPr>
            <p:sp>
              <p:nvSpPr>
                <p:cNvPr id="31" name="Freeform 23">
                  <a:extLst>
                    <a:ext uri="{FF2B5EF4-FFF2-40B4-BE49-F238E27FC236}">
                      <a16:creationId xmlns:a16="http://schemas.microsoft.com/office/drawing/2014/main" id="{02BB30BA-7EB6-E2B8-AACC-C507F2B0EB28}"/>
                    </a:ext>
                  </a:extLst>
                </p:cNvPr>
                <p:cNvSpPr/>
                <p:nvPr/>
              </p:nvSpPr>
              <p:spPr>
                <a:xfrm>
                  <a:off x="1" y="0"/>
                  <a:ext cx="1133220" cy="1304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3220" h="1304697">
                      <a:moveTo>
                        <a:pt x="0" y="0"/>
                      </a:moveTo>
                      <a:lnTo>
                        <a:pt x="1133220" y="0"/>
                      </a:lnTo>
                      <a:lnTo>
                        <a:pt x="1133220" y="1304697"/>
                      </a:lnTo>
                      <a:lnTo>
                        <a:pt x="0" y="1304697"/>
                      </a:lnTo>
                      <a:close/>
                    </a:path>
                  </a:pathLst>
                </a:custGeom>
                <a:solidFill>
                  <a:srgbClr val="AACB73"/>
                </a:solidFill>
              </p:spPr>
            </p:sp>
            <p:sp>
              <p:nvSpPr>
                <p:cNvPr id="32" name="TextBox 24">
                  <a:extLst>
                    <a:ext uri="{FF2B5EF4-FFF2-40B4-BE49-F238E27FC236}">
                      <a16:creationId xmlns:a16="http://schemas.microsoft.com/office/drawing/2014/main" id="{B6890BDE-BF24-95DA-C394-31AA25E4EAE5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1133220" cy="1352322"/>
                </a:xfrm>
                <a:prstGeom prst="rect">
                  <a:avLst/>
                </a:prstGeom>
              </p:spPr>
              <p:txBody>
                <a:bodyPr lIns="27877" tIns="27877" rIns="27877" bIns="27877" rtlCol="0" anchor="ctr"/>
                <a:lstStyle/>
                <a:p>
                  <a:pPr algn="ctr">
                    <a:lnSpc>
                      <a:spcPts val="3499"/>
                    </a:lnSpc>
                  </a:pPr>
                  <a:endParaRPr/>
                </a:p>
              </p:txBody>
            </p:sp>
          </p:grpSp>
          <p:grpSp>
            <p:nvGrpSpPr>
              <p:cNvPr id="12" name="Group 25">
                <a:extLst>
                  <a:ext uri="{FF2B5EF4-FFF2-40B4-BE49-F238E27FC236}">
                    <a16:creationId xmlns:a16="http://schemas.microsoft.com/office/drawing/2014/main" id="{2222C967-BCC9-56CA-CBDB-245B56C0AF10}"/>
                  </a:ext>
                </a:extLst>
              </p:cNvPr>
              <p:cNvGrpSpPr/>
              <p:nvPr/>
            </p:nvGrpSpPr>
            <p:grpSpPr>
              <a:xfrm rot="514076">
                <a:off x="333384" y="323904"/>
                <a:ext cx="4001563" cy="4775243"/>
                <a:chOff x="0" y="-47625"/>
                <a:chExt cx="1133220" cy="1352322"/>
              </a:xfrm>
            </p:grpSpPr>
            <p:sp>
              <p:nvSpPr>
                <p:cNvPr id="15" name="Freeform 26">
                  <a:extLst>
                    <a:ext uri="{FF2B5EF4-FFF2-40B4-BE49-F238E27FC236}">
                      <a16:creationId xmlns:a16="http://schemas.microsoft.com/office/drawing/2014/main" id="{E9B053E5-3BB1-1125-5141-F5FC23F8E3D4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133220" cy="1304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3220" h="1304697">
                      <a:moveTo>
                        <a:pt x="0" y="0"/>
                      </a:moveTo>
                      <a:lnTo>
                        <a:pt x="1133220" y="0"/>
                      </a:lnTo>
                      <a:lnTo>
                        <a:pt x="1133220" y="1304697"/>
                      </a:lnTo>
                      <a:lnTo>
                        <a:pt x="0" y="1304697"/>
                      </a:lnTo>
                      <a:close/>
                    </a:path>
                  </a:pathLst>
                </a:custGeom>
                <a:solidFill>
                  <a:srgbClr val="DFEFC3"/>
                </a:solidFill>
              </p:spPr>
            </p:sp>
            <p:sp>
              <p:nvSpPr>
                <p:cNvPr id="30" name="TextBox 27">
                  <a:extLst>
                    <a:ext uri="{FF2B5EF4-FFF2-40B4-BE49-F238E27FC236}">
                      <a16:creationId xmlns:a16="http://schemas.microsoft.com/office/drawing/2014/main" id="{11820ABE-C69E-EC17-6D3B-4DBD3EEDDE65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1133220" cy="1352322"/>
                </a:xfrm>
                <a:prstGeom prst="rect">
                  <a:avLst/>
                </a:prstGeom>
              </p:spPr>
              <p:txBody>
                <a:bodyPr lIns="27877" tIns="27877" rIns="27877" bIns="27877" rtlCol="0" anchor="ctr"/>
                <a:lstStyle/>
                <a:p>
                  <a:pPr algn="ctr">
                    <a:lnSpc>
                      <a:spcPts val="3499"/>
                    </a:lnSpc>
                  </a:pPr>
                  <a:endParaRPr/>
                </a:p>
              </p:txBody>
            </p:sp>
          </p:grpSp>
          <p:sp>
            <p:nvSpPr>
              <p:cNvPr id="13" name="Freeform 28">
                <a:extLst>
                  <a:ext uri="{FF2B5EF4-FFF2-40B4-BE49-F238E27FC236}">
                    <a16:creationId xmlns:a16="http://schemas.microsoft.com/office/drawing/2014/main" id="{DA6576D0-C950-B7A0-29E0-5A82BF5B2F1A}"/>
                  </a:ext>
                </a:extLst>
              </p:cNvPr>
              <p:cNvSpPr/>
              <p:nvPr/>
            </p:nvSpPr>
            <p:spPr>
              <a:xfrm rot="514076">
                <a:off x="2529407" y="4421692"/>
                <a:ext cx="1606902" cy="926671"/>
              </a:xfrm>
              <a:custGeom>
                <a:avLst/>
                <a:gdLst/>
                <a:ahLst/>
                <a:cxnLst/>
                <a:rect l="l" t="t" r="r" b="b"/>
                <a:pathLst>
                  <a:path w="1606902" h="926671">
                    <a:moveTo>
                      <a:pt x="0" y="0"/>
                    </a:moveTo>
                    <a:lnTo>
                      <a:pt x="1606901" y="0"/>
                    </a:lnTo>
                    <a:lnTo>
                      <a:pt x="1606901" y="926672"/>
                    </a:lnTo>
                    <a:lnTo>
                      <a:pt x="0" y="92667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 l="-223031" t="-240917" r="-68214"/>
                </a:stretch>
              </a:blipFill>
            </p:spPr>
          </p:sp>
          <p:sp>
            <p:nvSpPr>
              <p:cNvPr id="14" name="Freeform 29">
                <a:extLst>
                  <a:ext uri="{FF2B5EF4-FFF2-40B4-BE49-F238E27FC236}">
                    <a16:creationId xmlns:a16="http://schemas.microsoft.com/office/drawing/2014/main" id="{D317F339-C7BC-2152-7E55-AF03110A19B9}"/>
                  </a:ext>
                </a:extLst>
              </p:cNvPr>
              <p:cNvSpPr/>
              <p:nvPr/>
            </p:nvSpPr>
            <p:spPr>
              <a:xfrm rot="514076">
                <a:off x="833755" y="58766"/>
                <a:ext cx="841611" cy="703736"/>
              </a:xfrm>
              <a:custGeom>
                <a:avLst/>
                <a:gdLst/>
                <a:ahLst/>
                <a:cxnLst/>
                <a:rect l="l" t="t" r="r" b="b"/>
                <a:pathLst>
                  <a:path w="841611" h="703736">
                    <a:moveTo>
                      <a:pt x="0" y="0"/>
                    </a:moveTo>
                    <a:lnTo>
                      <a:pt x="841611" y="0"/>
                    </a:lnTo>
                    <a:lnTo>
                      <a:pt x="841611" y="703735"/>
                    </a:lnTo>
                    <a:lnTo>
                      <a:pt x="0" y="70373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 l="-404840" r="-479289" b="-491412"/>
                </a:stretch>
              </a:blipFill>
            </p:spPr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338B6B1-5AC1-7292-6E2C-0D5F645F0B14}"/>
                </a:ext>
              </a:extLst>
            </p:cNvPr>
            <p:cNvSpPr txBox="1"/>
            <p:nvPr/>
          </p:nvSpPr>
          <p:spPr>
            <a:xfrm>
              <a:off x="2206431" y="3906718"/>
              <a:ext cx="2657541" cy="2452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4600" b="1" dirty="0">
                  <a:latin typeface="Arial" panose="020B0604020202020204" pitchFamily="34" charset="0"/>
                  <a:cs typeface="Arial" panose="020B0604020202020204" pitchFamily="34" charset="0"/>
                </a:rPr>
                <a:t>THẢO LUẬN</a:t>
              </a:r>
            </a:p>
            <a:p>
              <a:pPr algn="ctr">
                <a:lnSpc>
                  <a:spcPct val="120000"/>
                </a:lnSpc>
              </a:pPr>
              <a:r>
                <a:rPr lang="en-US" sz="4600" b="1" dirty="0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C8E8DEA-9174-488B-36C2-DDA0CD87D269}"/>
              </a:ext>
            </a:extLst>
          </p:cNvPr>
          <p:cNvGrpSpPr/>
          <p:nvPr/>
        </p:nvGrpSpPr>
        <p:grpSpPr>
          <a:xfrm>
            <a:off x="6668917" y="1815218"/>
            <a:ext cx="9476458" cy="6538244"/>
            <a:chOff x="6668917" y="1815218"/>
            <a:chExt cx="9476458" cy="6538244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0859DDCD-D1F4-0DB7-022F-536ECA6A12BA}"/>
                </a:ext>
              </a:extLst>
            </p:cNvPr>
            <p:cNvGrpSpPr/>
            <p:nvPr/>
          </p:nvGrpSpPr>
          <p:grpSpPr>
            <a:xfrm>
              <a:off x="6668917" y="1815218"/>
              <a:ext cx="9476458" cy="6538244"/>
              <a:chOff x="6529041" y="2083333"/>
              <a:chExt cx="9460159" cy="6196131"/>
            </a:xfrm>
          </p:grpSpPr>
          <p:sp>
            <p:nvSpPr>
              <p:cNvPr id="36" name="Freeform 8">
                <a:extLst>
                  <a:ext uri="{FF2B5EF4-FFF2-40B4-BE49-F238E27FC236}">
                    <a16:creationId xmlns:a16="http://schemas.microsoft.com/office/drawing/2014/main" id="{4FA75549-AF7E-7C60-3B3F-533DCA528ABF}"/>
                  </a:ext>
                </a:extLst>
              </p:cNvPr>
              <p:cNvSpPr/>
              <p:nvPr/>
            </p:nvSpPr>
            <p:spPr>
              <a:xfrm>
                <a:off x="6529041" y="2083333"/>
                <a:ext cx="9460159" cy="6196131"/>
              </a:xfrm>
              <a:custGeom>
                <a:avLst/>
                <a:gdLst/>
                <a:ahLst/>
                <a:cxnLst/>
                <a:rect l="l" t="t" r="r" b="b"/>
                <a:pathLst>
                  <a:path w="5303716" h="4114800">
                    <a:moveTo>
                      <a:pt x="0" y="0"/>
                    </a:moveTo>
                    <a:lnTo>
                      <a:pt x="5303716" y="0"/>
                    </a:lnTo>
                    <a:lnTo>
                      <a:pt x="5303716" y="4114800"/>
                    </a:lnTo>
                    <a:lnTo>
                      <a:pt x="0" y="41148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2">
                  <a:extLs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2760FCC-953A-F6FC-6DA8-627AC65B562C}"/>
                  </a:ext>
                </a:extLst>
              </p:cNvPr>
              <p:cNvSpPr txBox="1"/>
              <p:nvPr/>
            </p:nvSpPr>
            <p:spPr>
              <a:xfrm>
                <a:off x="7018178" y="2671619"/>
                <a:ext cx="8648363" cy="28326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en-US" sz="5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5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3.</a:t>
                </a:r>
                <a:r>
                  <a:rPr lang="vi-VN" sz="5000" b="1" dirty="0"/>
                  <a:t> </a:t>
                </a:r>
                <a:endParaRPr lang="en-US" sz="5000" b="1" dirty="0"/>
              </a:p>
              <a:p>
                <a:pPr algn="ctr">
                  <a:lnSpc>
                    <a:spcPct val="130000"/>
                  </a:lnSpc>
                </a:pPr>
                <a:r>
                  <a:rPr lang="vi-VN" sz="5000" dirty="0"/>
                  <a:t>Nêu các bước cơ bản để chèn hình ảnh vào văn bản.</a:t>
                </a:r>
                <a:endParaRPr lang="en-US" sz="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3D54053-EA92-8AD2-E4BC-65D7C24C85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10811" t="8331" r="10811" b="13914"/>
            <a:stretch/>
          </p:blipFill>
          <p:spPr>
            <a:xfrm>
              <a:off x="10491996" y="5567931"/>
              <a:ext cx="2209800" cy="213360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2806C1A-5ADD-F9D4-480E-435AA6F74102}"/>
              </a:ext>
            </a:extLst>
          </p:cNvPr>
          <p:cNvSpPr/>
          <p:nvPr/>
        </p:nvSpPr>
        <p:spPr>
          <a:xfrm>
            <a:off x="6928114" y="168273"/>
            <a:ext cx="4648200" cy="9906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07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28853" y="518912"/>
            <a:ext cx="17380100" cy="8959854"/>
            <a:chOff x="-110259" y="-76200"/>
            <a:chExt cx="4577475" cy="2359797"/>
          </a:xfrm>
        </p:grpSpPr>
        <p:sp>
          <p:nvSpPr>
            <p:cNvPr id="4" name="Freeform 4"/>
            <p:cNvSpPr/>
            <p:nvPr/>
          </p:nvSpPr>
          <p:spPr>
            <a:xfrm>
              <a:off x="-110259" y="-76200"/>
              <a:ext cx="4577475" cy="23597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EFEFE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-3383979" flipV="1">
            <a:off x="-1513096" y="-516038"/>
            <a:ext cx="4586585" cy="2945884"/>
          </a:xfrm>
          <a:custGeom>
            <a:avLst/>
            <a:gdLst/>
            <a:ahLst/>
            <a:cxnLst/>
            <a:rect l="l" t="t" r="r" b="b"/>
            <a:pathLst>
              <a:path w="4802750" h="2977469">
                <a:moveTo>
                  <a:pt x="0" y="2977470"/>
                </a:moveTo>
                <a:lnTo>
                  <a:pt x="4802750" y="2977470"/>
                </a:lnTo>
                <a:lnTo>
                  <a:pt x="4802750" y="0"/>
                </a:lnTo>
                <a:lnTo>
                  <a:pt x="0" y="0"/>
                </a:lnTo>
                <a:lnTo>
                  <a:pt x="0" y="2977470"/>
                </a:lnTo>
                <a:close/>
              </a:path>
            </a:pathLst>
          </a:custGeom>
          <a:blipFill>
            <a:blip r:embed="rId5"/>
            <a:stretch>
              <a:fillRect r="-35693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879707" y="121141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1" y="0"/>
                </a:lnTo>
                <a:lnTo>
                  <a:pt x="1979441" y="469240"/>
                </a:lnTo>
                <a:lnTo>
                  <a:pt x="0" y="4692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192423" y="7734300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177259">
            <a:off x="14890699" y="7613145"/>
            <a:ext cx="5346361" cy="2442619"/>
          </a:xfrm>
          <a:custGeom>
            <a:avLst/>
            <a:gdLst/>
            <a:ahLst/>
            <a:cxnLst/>
            <a:rect l="l" t="t" r="r" b="b"/>
            <a:pathLst>
              <a:path w="5346361" h="2442619">
                <a:moveTo>
                  <a:pt x="0" y="0"/>
                </a:moveTo>
                <a:lnTo>
                  <a:pt x="5346361" y="0"/>
                </a:lnTo>
                <a:lnTo>
                  <a:pt x="5346361" y="2442618"/>
                </a:lnTo>
                <a:lnTo>
                  <a:pt x="0" y="24426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9FEEABD-5DD7-35CF-9CA8-B2D6315563BC}"/>
              </a:ext>
            </a:extLst>
          </p:cNvPr>
          <p:cNvSpPr/>
          <p:nvPr/>
        </p:nvSpPr>
        <p:spPr>
          <a:xfrm>
            <a:off x="6928114" y="168273"/>
            <a:ext cx="4648200" cy="99060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D39A37-5356-0EF0-9A3A-A080384F00F8}"/>
              </a:ext>
            </a:extLst>
          </p:cNvPr>
          <p:cNvGrpSpPr/>
          <p:nvPr/>
        </p:nvGrpSpPr>
        <p:grpSpPr>
          <a:xfrm>
            <a:off x="288522" y="2557969"/>
            <a:ext cx="10379478" cy="6632430"/>
            <a:chOff x="2190146" y="4007832"/>
            <a:chExt cx="13033261" cy="5076525"/>
          </a:xfrm>
        </p:grpSpPr>
        <p:grpSp>
          <p:nvGrpSpPr>
            <p:cNvPr id="9" name="Group 11">
              <a:extLst>
                <a:ext uri="{FF2B5EF4-FFF2-40B4-BE49-F238E27FC236}">
                  <a16:creationId xmlns:a16="http://schemas.microsoft.com/office/drawing/2014/main" id="{2EC1DA47-3C80-4380-6FE3-FBFF4D4D3EC6}"/>
                </a:ext>
              </a:extLst>
            </p:cNvPr>
            <p:cNvGrpSpPr/>
            <p:nvPr/>
          </p:nvGrpSpPr>
          <p:grpSpPr>
            <a:xfrm>
              <a:off x="2588694" y="4052965"/>
              <a:ext cx="12634713" cy="4874823"/>
              <a:chOff x="-52512" y="-76200"/>
              <a:chExt cx="2297229" cy="1256298"/>
            </a:xfrm>
          </p:grpSpPr>
          <p:sp>
            <p:nvSpPr>
              <p:cNvPr id="25" name="Freeform 12">
                <a:extLst>
                  <a:ext uri="{FF2B5EF4-FFF2-40B4-BE49-F238E27FC236}">
                    <a16:creationId xmlns:a16="http://schemas.microsoft.com/office/drawing/2014/main" id="{16DE3642-8403-1812-50BB-EED2D451FFE3}"/>
                  </a:ext>
                </a:extLst>
              </p:cNvPr>
              <p:cNvSpPr/>
              <p:nvPr/>
            </p:nvSpPr>
            <p:spPr>
              <a:xfrm>
                <a:off x="-52512" y="-49399"/>
                <a:ext cx="2205480" cy="1229497"/>
              </a:xfrm>
              <a:custGeom>
                <a:avLst/>
                <a:gdLst/>
                <a:ahLst/>
                <a:cxnLst/>
                <a:rect l="l" t="t" r="r" b="b"/>
                <a:pathLst>
                  <a:path w="2244717" h="1012125">
                    <a:moveTo>
                      <a:pt x="46327" y="0"/>
                    </a:moveTo>
                    <a:lnTo>
                      <a:pt x="2198390" y="0"/>
                    </a:lnTo>
                    <a:cubicBezTo>
                      <a:pt x="2223976" y="0"/>
                      <a:pt x="2244717" y="20741"/>
                      <a:pt x="2244717" y="46327"/>
                    </a:cubicBezTo>
                    <a:lnTo>
                      <a:pt x="2244717" y="965798"/>
                    </a:lnTo>
                    <a:cubicBezTo>
                      <a:pt x="2244717" y="978085"/>
                      <a:pt x="2239836" y="989868"/>
                      <a:pt x="2231148" y="998556"/>
                    </a:cubicBezTo>
                    <a:cubicBezTo>
                      <a:pt x="2222460" y="1007244"/>
                      <a:pt x="2210677" y="1012125"/>
                      <a:pt x="2198390" y="1012125"/>
                    </a:cubicBezTo>
                    <a:lnTo>
                      <a:pt x="46327" y="1012125"/>
                    </a:lnTo>
                    <a:cubicBezTo>
                      <a:pt x="20741" y="1012125"/>
                      <a:pt x="0" y="991384"/>
                      <a:pt x="0" y="965798"/>
                    </a:cubicBezTo>
                    <a:lnTo>
                      <a:pt x="0" y="46327"/>
                    </a:lnTo>
                    <a:cubicBezTo>
                      <a:pt x="0" y="20741"/>
                      <a:pt x="20741" y="0"/>
                      <a:pt x="46327" y="0"/>
                    </a:cubicBezTo>
                    <a:close/>
                  </a:path>
                </a:pathLst>
              </a:custGeom>
              <a:solidFill>
                <a:srgbClr val="FDD07E"/>
              </a:solidFill>
            </p:spPr>
          </p:sp>
          <p:sp>
            <p:nvSpPr>
              <p:cNvPr id="26" name="TextBox 13">
                <a:extLst>
                  <a:ext uri="{FF2B5EF4-FFF2-40B4-BE49-F238E27FC236}">
                    <a16:creationId xmlns:a16="http://schemas.microsoft.com/office/drawing/2014/main" id="{0D41C4ED-94FA-4C94-0F7B-EC4808DDCF03}"/>
                  </a:ext>
                </a:extLst>
              </p:cNvPr>
              <p:cNvSpPr txBox="1"/>
              <p:nvPr/>
            </p:nvSpPr>
            <p:spPr>
              <a:xfrm>
                <a:off x="0" y="-76200"/>
                <a:ext cx="2244717" cy="10883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ADAEC86-87B0-3441-A1BD-FC30A77942BB}"/>
                </a:ext>
              </a:extLst>
            </p:cNvPr>
            <p:cNvSpPr/>
            <p:nvPr/>
          </p:nvSpPr>
          <p:spPr>
            <a:xfrm>
              <a:off x="2838894" y="4428723"/>
              <a:ext cx="11540884" cy="422525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6">
              <a:extLst>
                <a:ext uri="{FF2B5EF4-FFF2-40B4-BE49-F238E27FC236}">
                  <a16:creationId xmlns:a16="http://schemas.microsoft.com/office/drawing/2014/main" id="{91EED207-FC96-6504-CFC3-5BBB7DF93DFA}"/>
                </a:ext>
              </a:extLst>
            </p:cNvPr>
            <p:cNvSpPr/>
            <p:nvPr/>
          </p:nvSpPr>
          <p:spPr>
            <a:xfrm>
              <a:off x="2190146" y="8124167"/>
              <a:ext cx="1721331" cy="960190"/>
            </a:xfrm>
            <a:custGeom>
              <a:avLst/>
              <a:gdLst/>
              <a:ahLst/>
              <a:cxnLst/>
              <a:rect l="l" t="t" r="r" b="b"/>
              <a:pathLst>
                <a:path w="1336111" h="1329259">
                  <a:moveTo>
                    <a:pt x="0" y="0"/>
                  </a:moveTo>
                  <a:lnTo>
                    <a:pt x="1336111" y="0"/>
                  </a:lnTo>
                  <a:lnTo>
                    <a:pt x="1336111" y="1329259"/>
                  </a:lnTo>
                  <a:lnTo>
                    <a:pt x="0" y="1329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24727" b="-109305"/>
              </a:stretch>
            </a:blipFill>
          </p:spPr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53BE329E-73DE-4523-E27C-D5B61A00FFDE}"/>
                </a:ext>
              </a:extLst>
            </p:cNvPr>
            <p:cNvSpPr/>
            <p:nvPr/>
          </p:nvSpPr>
          <p:spPr>
            <a:xfrm>
              <a:off x="13339619" y="4007832"/>
              <a:ext cx="1624823" cy="1035011"/>
            </a:xfrm>
            <a:custGeom>
              <a:avLst/>
              <a:gdLst/>
              <a:ahLst/>
              <a:cxnLst/>
              <a:rect l="l" t="t" r="r" b="b"/>
              <a:pathLst>
                <a:path w="1336111" h="1329259">
                  <a:moveTo>
                    <a:pt x="0" y="0"/>
                  </a:moveTo>
                  <a:lnTo>
                    <a:pt x="1336111" y="0"/>
                  </a:lnTo>
                  <a:lnTo>
                    <a:pt x="1336111" y="1329259"/>
                  </a:lnTo>
                  <a:lnTo>
                    <a:pt x="0" y="1329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24727" b="-109305"/>
              </a:stretch>
            </a:blipFill>
          </p:spPr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B8B4A0D-2534-7DD1-C553-660C36B23F39}"/>
                </a:ext>
              </a:extLst>
            </p:cNvPr>
            <p:cNvSpPr txBox="1"/>
            <p:nvPr/>
          </p:nvSpPr>
          <p:spPr>
            <a:xfrm>
              <a:off x="3198481" y="4828373"/>
              <a:ext cx="10912983" cy="3996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66738" indent="-566738" algn="just">
                <a:lnSpc>
                  <a:spcPct val="120000"/>
                </a:lnSpc>
                <a:spcAft>
                  <a:spcPts val="600"/>
                </a:spcAft>
                <a:buAutoNum type="alphaLcPeriod"/>
              </a:pPr>
              <a:r>
                <a:rPr lang="vi-VN" sz="3600" dirty="0"/>
                <a:t>Mở tệp </a:t>
              </a:r>
              <a:r>
                <a:rPr lang="vi-VN" sz="3600" b="1" dirty="0"/>
                <a:t>TranhLangHo.</a:t>
              </a:r>
              <a:endParaRPr lang="en-US" sz="3600" b="1" dirty="0"/>
            </a:p>
            <a:p>
              <a:pPr marL="566738" indent="-566738" algn="just">
                <a:lnSpc>
                  <a:spcPct val="120000"/>
                </a:lnSpc>
                <a:spcAft>
                  <a:spcPts val="600"/>
                </a:spcAft>
                <a:buAutoNum type="alphaLcPeriod"/>
              </a:pPr>
              <a:r>
                <a:rPr lang="vi-VN" sz="3600" dirty="0"/>
                <a:t>Chèn hình ảnh </a:t>
              </a:r>
              <a:r>
                <a:rPr lang="vi-VN" sz="3600" b="1" dirty="0"/>
                <a:t>AnhDongHo</a:t>
              </a:r>
              <a:r>
                <a:rPr lang="vi-VN" sz="3600" dirty="0"/>
                <a:t> vào văn bản vừa mở và điều chỉnh kích thước, vị trí cho hợp lí.</a:t>
              </a:r>
              <a:endParaRPr lang="en-US" sz="3600" dirty="0"/>
            </a:p>
            <a:p>
              <a:pPr marL="566738" indent="-566738" algn="just">
                <a:lnSpc>
                  <a:spcPct val="120000"/>
                </a:lnSpc>
                <a:spcAft>
                  <a:spcPts val="600"/>
                </a:spcAft>
                <a:buAutoNum type="alphaLcPeriod"/>
              </a:pPr>
              <a:r>
                <a:rPr lang="vi-VN" sz="3600" dirty="0"/>
                <a:t>Tạo kiểu khung cho hình ảnh phù hợp.</a:t>
              </a:r>
              <a:endParaRPr lang="en-US" sz="3600" dirty="0"/>
            </a:p>
            <a:p>
              <a:pPr marL="566738" indent="-566738" algn="just">
                <a:lnSpc>
                  <a:spcPct val="120000"/>
                </a:lnSpc>
                <a:spcAft>
                  <a:spcPts val="600"/>
                </a:spcAft>
                <a:buAutoNum type="alphaLcPeriod"/>
              </a:pPr>
              <a:r>
                <a:rPr lang="vi-VN" sz="3600" dirty="0"/>
                <a:t>Lưu thay đổi vào tệp và thoát khỏi</a:t>
              </a:r>
              <a:r>
                <a:rPr lang="en-US" sz="3600" dirty="0"/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mềm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600" b="1" dirty="0"/>
                <a:t>Word.</a:t>
              </a:r>
              <a:endParaRPr lang="en-US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DC4DD59-3A47-4246-8116-4D6943F2EB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63200" y="3330665"/>
            <a:ext cx="7505637" cy="5410200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  <p:sp>
        <p:nvSpPr>
          <p:cNvPr id="29" name="Freeform 7">
            <a:extLst>
              <a:ext uri="{FF2B5EF4-FFF2-40B4-BE49-F238E27FC236}">
                <a16:creationId xmlns:a16="http://schemas.microsoft.com/office/drawing/2014/main" id="{7BA842CA-6C57-A5CB-A270-01CE7E323264}"/>
              </a:ext>
            </a:extLst>
          </p:cNvPr>
          <p:cNvSpPr/>
          <p:nvPr/>
        </p:nvSpPr>
        <p:spPr>
          <a:xfrm>
            <a:off x="1752600" y="2189181"/>
            <a:ext cx="7315200" cy="1315302"/>
          </a:xfrm>
          <a:custGeom>
            <a:avLst/>
            <a:gdLst/>
            <a:ahLst/>
            <a:cxnLst/>
            <a:rect l="l" t="t" r="r" b="b"/>
            <a:pathLst>
              <a:path w="7315200" h="1688592">
                <a:moveTo>
                  <a:pt x="0" y="0"/>
                </a:moveTo>
                <a:lnTo>
                  <a:pt x="7315200" y="0"/>
                </a:lnTo>
                <a:lnTo>
                  <a:pt x="7315200" y="1688592"/>
                </a:lnTo>
                <a:lnTo>
                  <a:pt x="0" y="16885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 anchor="ctr"/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cùng bạn thực hiện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6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47493" y="808234"/>
            <a:ext cx="16593015" cy="8670532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881345" y="647700"/>
            <a:ext cx="10246300" cy="1242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88"/>
              </a:lnSpc>
            </a:pPr>
            <a:r>
              <a:rPr lang="en-US" sz="6000" b="1" dirty="0">
                <a:solidFill>
                  <a:srgbClr val="BE6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 NHỚ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2120878" y="2081004"/>
            <a:ext cx="14109722" cy="6872496"/>
            <a:chOff x="0" y="0"/>
            <a:chExt cx="3619146" cy="12929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19146" cy="1292900"/>
            </a:xfrm>
            <a:custGeom>
              <a:avLst/>
              <a:gdLst/>
              <a:ahLst/>
              <a:cxnLst/>
              <a:rect l="l" t="t" r="r" b="b"/>
              <a:pathLst>
                <a:path w="3619146" h="1292900">
                  <a:moveTo>
                    <a:pt x="28733" y="0"/>
                  </a:moveTo>
                  <a:lnTo>
                    <a:pt x="3590412" y="0"/>
                  </a:lnTo>
                  <a:cubicBezTo>
                    <a:pt x="3598033" y="0"/>
                    <a:pt x="3605342" y="3027"/>
                    <a:pt x="3610730" y="8416"/>
                  </a:cubicBezTo>
                  <a:cubicBezTo>
                    <a:pt x="3616118" y="13804"/>
                    <a:pt x="3619146" y="21113"/>
                    <a:pt x="3619146" y="28733"/>
                  </a:cubicBezTo>
                  <a:lnTo>
                    <a:pt x="3619146" y="1264167"/>
                  </a:lnTo>
                  <a:cubicBezTo>
                    <a:pt x="3619146" y="1271787"/>
                    <a:pt x="3616118" y="1279095"/>
                    <a:pt x="3610730" y="1284484"/>
                  </a:cubicBezTo>
                  <a:cubicBezTo>
                    <a:pt x="3605342" y="1289873"/>
                    <a:pt x="3598033" y="1292900"/>
                    <a:pt x="3590412" y="1292900"/>
                  </a:cubicBezTo>
                  <a:lnTo>
                    <a:pt x="28733" y="1292900"/>
                  </a:lnTo>
                  <a:cubicBezTo>
                    <a:pt x="21113" y="1292900"/>
                    <a:pt x="13804" y="1289873"/>
                    <a:pt x="8416" y="1284484"/>
                  </a:cubicBezTo>
                  <a:cubicBezTo>
                    <a:pt x="3027" y="1279095"/>
                    <a:pt x="0" y="1271787"/>
                    <a:pt x="0" y="1264167"/>
                  </a:cubicBezTo>
                  <a:lnTo>
                    <a:pt x="0" y="28733"/>
                  </a:lnTo>
                  <a:cubicBezTo>
                    <a:pt x="0" y="21113"/>
                    <a:pt x="3027" y="13804"/>
                    <a:pt x="8416" y="8416"/>
                  </a:cubicBezTo>
                  <a:cubicBezTo>
                    <a:pt x="13804" y="3027"/>
                    <a:pt x="21113" y="0"/>
                    <a:pt x="28733" y="0"/>
                  </a:cubicBezTo>
                  <a:close/>
                </a:path>
              </a:pathLst>
            </a:custGeom>
            <a:solidFill>
              <a:srgbClr val="FDD07E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76200"/>
              <a:ext cx="3619146" cy="1369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438400" y="2476872"/>
            <a:ext cx="13563599" cy="6171828"/>
            <a:chOff x="0" y="0"/>
            <a:chExt cx="3447428" cy="114383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447428" cy="1143831"/>
            </a:xfrm>
            <a:custGeom>
              <a:avLst/>
              <a:gdLst/>
              <a:ahLst/>
              <a:cxnLst/>
              <a:rect l="l" t="t" r="r" b="b"/>
              <a:pathLst>
                <a:path w="3447428" h="1143831">
                  <a:moveTo>
                    <a:pt x="30165" y="0"/>
                  </a:moveTo>
                  <a:lnTo>
                    <a:pt x="3417264" y="0"/>
                  </a:lnTo>
                  <a:cubicBezTo>
                    <a:pt x="3433923" y="0"/>
                    <a:pt x="3447428" y="13505"/>
                    <a:pt x="3447428" y="30165"/>
                  </a:cubicBezTo>
                  <a:lnTo>
                    <a:pt x="3447428" y="1113666"/>
                  </a:lnTo>
                  <a:cubicBezTo>
                    <a:pt x="3447428" y="1121666"/>
                    <a:pt x="3444250" y="1129339"/>
                    <a:pt x="3438593" y="1134996"/>
                  </a:cubicBezTo>
                  <a:cubicBezTo>
                    <a:pt x="3432936" y="1140653"/>
                    <a:pt x="3425264" y="1143831"/>
                    <a:pt x="3417264" y="1143831"/>
                  </a:cubicBezTo>
                  <a:lnTo>
                    <a:pt x="30165" y="1143831"/>
                  </a:lnTo>
                  <a:cubicBezTo>
                    <a:pt x="22164" y="1143831"/>
                    <a:pt x="14492" y="1140653"/>
                    <a:pt x="8835" y="1134996"/>
                  </a:cubicBezTo>
                  <a:cubicBezTo>
                    <a:pt x="3178" y="1129339"/>
                    <a:pt x="0" y="1121666"/>
                    <a:pt x="0" y="1113666"/>
                  </a:cubicBezTo>
                  <a:lnTo>
                    <a:pt x="0" y="30165"/>
                  </a:lnTo>
                  <a:cubicBezTo>
                    <a:pt x="0" y="22164"/>
                    <a:pt x="3178" y="14492"/>
                    <a:pt x="8835" y="8835"/>
                  </a:cubicBezTo>
                  <a:cubicBezTo>
                    <a:pt x="14492" y="3178"/>
                    <a:pt x="22164" y="0"/>
                    <a:pt x="30165" y="0"/>
                  </a:cubicBezTo>
                  <a:close/>
                </a:path>
              </a:pathLst>
            </a:custGeom>
            <a:solidFill>
              <a:srgbClr val="FAFAF8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76200"/>
              <a:ext cx="3447428" cy="12200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315543" y="2320104"/>
            <a:ext cx="2406968" cy="1212478"/>
          </a:xfrm>
          <a:custGeom>
            <a:avLst/>
            <a:gdLst/>
            <a:ahLst/>
            <a:cxnLst/>
            <a:rect l="l" t="t" r="r" b="b"/>
            <a:pathLst>
              <a:path w="2406968" h="1212478">
                <a:moveTo>
                  <a:pt x="0" y="0"/>
                </a:moveTo>
                <a:lnTo>
                  <a:pt x="2406968" y="0"/>
                </a:lnTo>
                <a:lnTo>
                  <a:pt x="2406968" y="1212477"/>
                </a:lnTo>
                <a:lnTo>
                  <a:pt x="0" y="12124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21017"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15853508" y="8690312"/>
            <a:ext cx="2115177" cy="1065492"/>
          </a:xfrm>
          <a:custGeom>
            <a:avLst/>
            <a:gdLst/>
            <a:ahLst/>
            <a:cxnLst/>
            <a:rect l="l" t="t" r="r" b="b"/>
            <a:pathLst>
              <a:path w="2115177" h="1065492">
                <a:moveTo>
                  <a:pt x="2115178" y="0"/>
                </a:moveTo>
                <a:lnTo>
                  <a:pt x="0" y="0"/>
                </a:lnTo>
                <a:lnTo>
                  <a:pt x="0" y="1065492"/>
                </a:lnTo>
                <a:lnTo>
                  <a:pt x="2115178" y="1065492"/>
                </a:lnTo>
                <a:lnTo>
                  <a:pt x="2115178" y="0"/>
                </a:lnTo>
                <a:close/>
              </a:path>
            </a:pathLst>
          </a:custGeom>
          <a:blipFill>
            <a:blip r:embed="rId5"/>
            <a:stretch>
              <a:fillRect r="-21017"/>
            </a:stretch>
          </a:blipFill>
        </p:spPr>
      </p:sp>
      <p:sp>
        <p:nvSpPr>
          <p:cNvPr id="20" name="Freeform 20"/>
          <p:cNvSpPr/>
          <p:nvPr/>
        </p:nvSpPr>
        <p:spPr>
          <a:xfrm flipH="1">
            <a:off x="196560" y="7011522"/>
            <a:ext cx="2756024" cy="2726309"/>
          </a:xfrm>
          <a:custGeom>
            <a:avLst/>
            <a:gdLst/>
            <a:ahLst/>
            <a:cxnLst/>
            <a:rect l="l" t="t" r="r" b="b"/>
            <a:pathLst>
              <a:path w="2756024" h="2726309">
                <a:moveTo>
                  <a:pt x="2756024" y="0"/>
                </a:moveTo>
                <a:lnTo>
                  <a:pt x="0" y="0"/>
                </a:lnTo>
                <a:lnTo>
                  <a:pt x="0" y="2726309"/>
                </a:lnTo>
                <a:lnTo>
                  <a:pt x="2756024" y="2726309"/>
                </a:lnTo>
                <a:lnTo>
                  <a:pt x="2756024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5531895" y="821777"/>
            <a:ext cx="3454811" cy="3417562"/>
          </a:xfrm>
          <a:custGeom>
            <a:avLst/>
            <a:gdLst/>
            <a:ahLst/>
            <a:cxnLst/>
            <a:rect l="l" t="t" r="r" b="b"/>
            <a:pathLst>
              <a:path w="3454811" h="3417562">
                <a:moveTo>
                  <a:pt x="0" y="0"/>
                </a:moveTo>
                <a:lnTo>
                  <a:pt x="3454810" y="0"/>
                </a:lnTo>
                <a:lnTo>
                  <a:pt x="3454810" y="3417562"/>
                </a:lnTo>
                <a:lnTo>
                  <a:pt x="0" y="34175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D0554A-5420-B0E2-C2D7-8CA0D611FCE2}"/>
              </a:ext>
            </a:extLst>
          </p:cNvPr>
          <p:cNvSpPr txBox="1"/>
          <p:nvPr/>
        </p:nvSpPr>
        <p:spPr>
          <a:xfrm>
            <a:off x="2667000" y="2548841"/>
            <a:ext cx="13639801" cy="6086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79500" indent="-571500" algn="just">
              <a:lnSpc>
                <a:spcPct val="130000"/>
              </a:lnSpc>
              <a:spcAft>
                <a:spcPts val="400"/>
              </a:spcAft>
              <a:buFont typeface="Wingdings" panose="05000000000000000000" pitchFamily="2" charset="2"/>
              <a:buChar char="v"/>
              <a:tabLst>
                <a:tab pos="1204913" algn="l"/>
              </a:tabLst>
            </a:pPr>
            <a:r>
              <a:rPr lang="vi-VN" sz="4000" b="1" dirty="0">
                <a:solidFill>
                  <a:schemeClr val="tx1"/>
                </a:solidFill>
              </a:rPr>
              <a:t>Các bước chèn</a:t>
            </a:r>
            <a:r>
              <a:rPr lang="en-US" sz="4000" b="1" dirty="0">
                <a:solidFill>
                  <a:schemeClr val="tx1"/>
                </a:solidFill>
              </a:rPr>
              <a:t>, </a:t>
            </a:r>
            <a:r>
              <a:rPr lang="en-US" sz="4000" b="1" dirty="0" err="1">
                <a:solidFill>
                  <a:schemeClr val="tx1"/>
                </a:solidFill>
              </a:rPr>
              <a:t>căn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chỉnh</a:t>
            </a:r>
            <a:r>
              <a:rPr lang="en-US" sz="4000" b="1" dirty="0">
                <a:solidFill>
                  <a:schemeClr val="tx1"/>
                </a:solidFill>
              </a:rPr>
              <a:t>,...</a:t>
            </a:r>
            <a:r>
              <a:rPr lang="vi-VN" sz="4000" b="1" dirty="0">
                <a:solidFill>
                  <a:schemeClr val="tx1"/>
                </a:solidFill>
              </a:rPr>
              <a:t> hình ảnh:</a:t>
            </a:r>
            <a:endParaRPr lang="en-US" sz="4000" b="1" dirty="0">
              <a:solidFill>
                <a:schemeClr val="tx1"/>
              </a:solidFill>
            </a:endParaRPr>
          </a:p>
          <a:p>
            <a:pPr marL="508000" indent="523875" algn="just">
              <a:lnSpc>
                <a:spcPct val="130000"/>
              </a:lnSpc>
              <a:spcAft>
                <a:spcPts val="400"/>
              </a:spcAft>
              <a:tabLst>
                <a:tab pos="1204913" algn="l"/>
              </a:tabLst>
            </a:pPr>
            <a:r>
              <a:rPr lang="vi-VN" sz="4000" dirty="0">
                <a:solidFill>
                  <a:srgbClr val="FF0000"/>
                </a:solidFill>
              </a:rPr>
              <a:t>[1] </a:t>
            </a:r>
            <a:r>
              <a:rPr lang="vi-VN" sz="4000" dirty="0">
                <a:solidFill>
                  <a:schemeClr val="tx1"/>
                </a:solidFill>
              </a:rPr>
              <a:t>Chọn lệnh: </a:t>
            </a:r>
            <a:r>
              <a:rPr lang="vi-VN" sz="4000" b="1" dirty="0">
                <a:solidFill>
                  <a:schemeClr val="tx1"/>
                </a:solidFill>
              </a:rPr>
              <a:t>Insert\Pictures\This Device</a:t>
            </a:r>
            <a:r>
              <a:rPr lang="vi-VN" sz="4000" dirty="0">
                <a:solidFill>
                  <a:schemeClr val="tx1"/>
                </a:solidFill>
              </a:rPr>
              <a:t>;</a:t>
            </a:r>
            <a:r>
              <a:rPr lang="en-US" sz="4000" dirty="0">
                <a:solidFill>
                  <a:schemeClr val="tx1"/>
                </a:solidFill>
              </a:rPr>
              <a:t>...</a:t>
            </a:r>
          </a:p>
          <a:p>
            <a:pPr marL="508000" indent="523875" algn="just">
              <a:lnSpc>
                <a:spcPct val="130000"/>
              </a:lnSpc>
              <a:spcAft>
                <a:spcPts val="400"/>
              </a:spcAft>
              <a:tabLst>
                <a:tab pos="1204913" algn="l"/>
              </a:tabLst>
            </a:pPr>
            <a:r>
              <a:rPr lang="vi-VN" sz="4000" dirty="0">
                <a:solidFill>
                  <a:srgbClr val="FF0000"/>
                </a:solidFill>
              </a:rPr>
              <a:t>[2] </a:t>
            </a:r>
            <a:r>
              <a:rPr lang="vi-VN" sz="4000" dirty="0">
                <a:solidFill>
                  <a:schemeClr val="tx1"/>
                </a:solidFill>
              </a:rPr>
              <a:t>Căn chỉnh hình ảnh trong văn bản:</a:t>
            </a:r>
            <a:endParaRPr lang="en-US" sz="4000" dirty="0">
              <a:solidFill>
                <a:schemeClr val="tx1"/>
              </a:solidFill>
            </a:endParaRPr>
          </a:p>
          <a:p>
            <a:pPr marL="508000" algn="just">
              <a:lnSpc>
                <a:spcPct val="130000"/>
              </a:lnSpc>
              <a:spcAft>
                <a:spcPts val="400"/>
              </a:spcAft>
              <a:tabLst>
                <a:tab pos="1204913" algn="l"/>
              </a:tabLst>
            </a:pPr>
            <a:r>
              <a:rPr lang="en-US" sz="4000" dirty="0">
                <a:solidFill>
                  <a:schemeClr val="tx1"/>
                </a:solidFill>
              </a:rPr>
              <a:t>		</a:t>
            </a:r>
            <a:r>
              <a:rPr lang="vi-VN" sz="4000" dirty="0">
                <a:solidFill>
                  <a:schemeClr val="tx1"/>
                </a:solidFill>
              </a:rPr>
              <a:t>– Kí tự bao quanh bằng lệnh </a:t>
            </a:r>
            <a:r>
              <a:rPr lang="vi-VN" sz="4000" b="1" dirty="0">
                <a:solidFill>
                  <a:schemeClr val="tx1"/>
                </a:solidFill>
              </a:rPr>
              <a:t>Wrap Text</a:t>
            </a:r>
            <a:endParaRPr lang="en-US" sz="4000" b="1" dirty="0">
              <a:solidFill>
                <a:schemeClr val="tx1"/>
              </a:solidFill>
            </a:endParaRPr>
          </a:p>
          <a:p>
            <a:pPr marL="508000" algn="just">
              <a:lnSpc>
                <a:spcPct val="130000"/>
              </a:lnSpc>
              <a:spcAft>
                <a:spcPts val="400"/>
              </a:spcAft>
              <a:tabLst>
                <a:tab pos="1204913" algn="l"/>
              </a:tabLst>
            </a:pPr>
            <a:r>
              <a:rPr lang="en-US" sz="4000" dirty="0">
                <a:solidFill>
                  <a:schemeClr val="tx1"/>
                </a:solidFill>
              </a:rPr>
              <a:t>		</a:t>
            </a:r>
            <a:r>
              <a:rPr lang="vi-VN" sz="4000" dirty="0">
                <a:solidFill>
                  <a:schemeClr val="tx1"/>
                </a:solidFill>
              </a:rPr>
              <a:t>– Vị trí hình ảnh bằng lệnh </a:t>
            </a:r>
            <a:r>
              <a:rPr lang="vi-VN" sz="4000" b="1" dirty="0">
                <a:solidFill>
                  <a:schemeClr val="tx1"/>
                </a:solidFill>
              </a:rPr>
              <a:t>Position</a:t>
            </a:r>
            <a:endParaRPr lang="en-US" sz="4000" b="1" dirty="0">
              <a:solidFill>
                <a:schemeClr val="tx1"/>
              </a:solidFill>
            </a:endParaRPr>
          </a:p>
          <a:p>
            <a:pPr marL="508000" algn="just">
              <a:lnSpc>
                <a:spcPct val="130000"/>
              </a:lnSpc>
              <a:spcAft>
                <a:spcPts val="400"/>
              </a:spcAft>
              <a:tabLst>
                <a:tab pos="1204913" algn="l"/>
              </a:tabLst>
            </a:pPr>
            <a:r>
              <a:rPr lang="en-US" sz="4000" dirty="0">
                <a:solidFill>
                  <a:schemeClr val="tx1"/>
                </a:solidFill>
              </a:rPr>
              <a:t>		</a:t>
            </a:r>
            <a:r>
              <a:rPr lang="vi-VN" sz="4000" dirty="0">
                <a:solidFill>
                  <a:schemeClr val="tx1"/>
                </a:solidFill>
              </a:rPr>
              <a:t>– Khung hình ảnh bằng lệnh </a:t>
            </a:r>
            <a:r>
              <a:rPr lang="vi-VN" sz="4000" b="1" dirty="0">
                <a:solidFill>
                  <a:schemeClr val="tx1"/>
                </a:solidFill>
              </a:rPr>
              <a:t>Picture Styles</a:t>
            </a:r>
            <a:endParaRPr lang="en-US" sz="4000" b="1" dirty="0">
              <a:solidFill>
                <a:schemeClr val="tx1"/>
              </a:solidFill>
            </a:endParaRPr>
          </a:p>
          <a:p>
            <a:pPr marL="508000" indent="523875" algn="just">
              <a:lnSpc>
                <a:spcPct val="130000"/>
              </a:lnSpc>
              <a:spcAft>
                <a:spcPts val="400"/>
              </a:spcAft>
              <a:tabLst>
                <a:tab pos="1204913" algn="l"/>
              </a:tabLst>
            </a:pPr>
            <a:r>
              <a:rPr lang="vi-VN" sz="4000" dirty="0">
                <a:solidFill>
                  <a:srgbClr val="FF0000"/>
                </a:solidFill>
              </a:rPr>
              <a:t>[3] </a:t>
            </a:r>
            <a:r>
              <a:rPr lang="vi-VN" sz="4000" dirty="0">
                <a:solidFill>
                  <a:schemeClr val="tx1"/>
                </a:solidFill>
              </a:rPr>
              <a:t>Thay đổi kích thước, vị trí cho hợp lí.</a:t>
            </a:r>
            <a:endParaRPr lang="en-US" sz="4000" dirty="0">
              <a:solidFill>
                <a:schemeClr val="tx1"/>
              </a:solidFill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8939" b="-1223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362708" y="2444566"/>
            <a:ext cx="11364099" cy="4965871"/>
            <a:chOff x="0" y="0"/>
            <a:chExt cx="2993014" cy="130788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93014" cy="1307884"/>
            </a:xfrm>
            <a:custGeom>
              <a:avLst/>
              <a:gdLst/>
              <a:ahLst/>
              <a:cxnLst/>
              <a:rect l="l" t="t" r="r" b="b"/>
              <a:pathLst>
                <a:path w="2993014" h="1307884">
                  <a:moveTo>
                    <a:pt x="34744" y="0"/>
                  </a:moveTo>
                  <a:lnTo>
                    <a:pt x="2958269" y="0"/>
                  </a:lnTo>
                  <a:cubicBezTo>
                    <a:pt x="2967484" y="0"/>
                    <a:pt x="2976322" y="3661"/>
                    <a:pt x="2982838" y="10176"/>
                  </a:cubicBezTo>
                  <a:cubicBezTo>
                    <a:pt x="2989353" y="16692"/>
                    <a:pt x="2993014" y="25530"/>
                    <a:pt x="2993014" y="34744"/>
                  </a:cubicBezTo>
                  <a:lnTo>
                    <a:pt x="2993014" y="1273140"/>
                  </a:lnTo>
                  <a:cubicBezTo>
                    <a:pt x="2993014" y="1292328"/>
                    <a:pt x="2977458" y="1307884"/>
                    <a:pt x="2958269" y="1307884"/>
                  </a:cubicBezTo>
                  <a:lnTo>
                    <a:pt x="34744" y="1307884"/>
                  </a:lnTo>
                  <a:cubicBezTo>
                    <a:pt x="25530" y="1307884"/>
                    <a:pt x="16692" y="1304223"/>
                    <a:pt x="10176" y="1297707"/>
                  </a:cubicBezTo>
                  <a:cubicBezTo>
                    <a:pt x="3661" y="1291192"/>
                    <a:pt x="0" y="1282354"/>
                    <a:pt x="0" y="1273140"/>
                  </a:cubicBezTo>
                  <a:lnTo>
                    <a:pt x="0" y="34744"/>
                  </a:lnTo>
                  <a:cubicBezTo>
                    <a:pt x="0" y="25530"/>
                    <a:pt x="3661" y="16692"/>
                    <a:pt x="10176" y="10176"/>
                  </a:cubicBezTo>
                  <a:cubicBezTo>
                    <a:pt x="16692" y="3661"/>
                    <a:pt x="25530" y="0"/>
                    <a:pt x="34744" y="0"/>
                  </a:cubicBezTo>
                  <a:close/>
                </a:path>
              </a:pathLst>
            </a:custGeom>
            <a:solidFill>
              <a:srgbClr val="FAFAF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2993014" cy="13840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935237" y="1536810"/>
            <a:ext cx="13712676" cy="7213381"/>
          </a:xfrm>
          <a:custGeom>
            <a:avLst/>
            <a:gdLst/>
            <a:ahLst/>
            <a:cxnLst/>
            <a:rect l="l" t="t" r="r" b="b"/>
            <a:pathLst>
              <a:path w="13712676" h="7213381">
                <a:moveTo>
                  <a:pt x="0" y="0"/>
                </a:moveTo>
                <a:lnTo>
                  <a:pt x="13712676" y="0"/>
                </a:lnTo>
                <a:lnTo>
                  <a:pt x="13712676" y="7213380"/>
                </a:lnTo>
                <a:lnTo>
                  <a:pt x="0" y="72133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982311">
            <a:off x="12777636" y="4771978"/>
            <a:ext cx="1469051" cy="1847863"/>
          </a:xfrm>
          <a:custGeom>
            <a:avLst/>
            <a:gdLst/>
            <a:ahLst/>
            <a:cxnLst/>
            <a:rect l="l" t="t" r="r" b="b"/>
            <a:pathLst>
              <a:path w="1469051" h="1847863">
                <a:moveTo>
                  <a:pt x="0" y="0"/>
                </a:moveTo>
                <a:lnTo>
                  <a:pt x="1469051" y="0"/>
                </a:lnTo>
                <a:lnTo>
                  <a:pt x="1469051" y="1847863"/>
                </a:lnTo>
                <a:lnTo>
                  <a:pt x="0" y="184786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494757" y="3138202"/>
            <a:ext cx="7648800" cy="2635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7000" b="1" dirty="0">
                <a:solidFill>
                  <a:srgbClr val="BE63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 ƠN CÁC EM ĐÃ LẮNG NGHE</a:t>
            </a:r>
          </a:p>
        </p:txBody>
      </p:sp>
      <p:sp>
        <p:nvSpPr>
          <p:cNvPr id="9" name="Freeform 9"/>
          <p:cNvSpPr/>
          <p:nvPr/>
        </p:nvSpPr>
        <p:spPr>
          <a:xfrm rot="-672166" flipH="1">
            <a:off x="4661307" y="4849286"/>
            <a:ext cx="1469051" cy="1847863"/>
          </a:xfrm>
          <a:custGeom>
            <a:avLst/>
            <a:gdLst/>
            <a:ahLst/>
            <a:cxnLst/>
            <a:rect l="l" t="t" r="r" b="b"/>
            <a:pathLst>
              <a:path w="1469051" h="1847863">
                <a:moveTo>
                  <a:pt x="1469051" y="0"/>
                </a:moveTo>
                <a:lnTo>
                  <a:pt x="0" y="0"/>
                </a:lnTo>
                <a:lnTo>
                  <a:pt x="0" y="1847863"/>
                </a:lnTo>
                <a:lnTo>
                  <a:pt x="1469051" y="1847863"/>
                </a:lnTo>
                <a:lnTo>
                  <a:pt x="1469051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8939" b="-1223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43000" y="1832480"/>
            <a:ext cx="15773399" cy="5577957"/>
            <a:chOff x="0" y="0"/>
            <a:chExt cx="2993014" cy="130788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93014" cy="1307884"/>
            </a:xfrm>
            <a:custGeom>
              <a:avLst/>
              <a:gdLst/>
              <a:ahLst/>
              <a:cxnLst/>
              <a:rect l="l" t="t" r="r" b="b"/>
              <a:pathLst>
                <a:path w="2993014" h="1307884">
                  <a:moveTo>
                    <a:pt x="34744" y="0"/>
                  </a:moveTo>
                  <a:lnTo>
                    <a:pt x="2958269" y="0"/>
                  </a:lnTo>
                  <a:cubicBezTo>
                    <a:pt x="2967484" y="0"/>
                    <a:pt x="2976322" y="3661"/>
                    <a:pt x="2982838" y="10176"/>
                  </a:cubicBezTo>
                  <a:cubicBezTo>
                    <a:pt x="2989353" y="16692"/>
                    <a:pt x="2993014" y="25530"/>
                    <a:pt x="2993014" y="34744"/>
                  </a:cubicBezTo>
                  <a:lnTo>
                    <a:pt x="2993014" y="1273140"/>
                  </a:lnTo>
                  <a:cubicBezTo>
                    <a:pt x="2993014" y="1292328"/>
                    <a:pt x="2977458" y="1307884"/>
                    <a:pt x="2958269" y="1307884"/>
                  </a:cubicBezTo>
                  <a:lnTo>
                    <a:pt x="34744" y="1307884"/>
                  </a:lnTo>
                  <a:cubicBezTo>
                    <a:pt x="25530" y="1307884"/>
                    <a:pt x="16692" y="1304223"/>
                    <a:pt x="10176" y="1297707"/>
                  </a:cubicBezTo>
                  <a:cubicBezTo>
                    <a:pt x="3661" y="1291192"/>
                    <a:pt x="0" y="1282354"/>
                    <a:pt x="0" y="1273140"/>
                  </a:cubicBezTo>
                  <a:lnTo>
                    <a:pt x="0" y="34744"/>
                  </a:lnTo>
                  <a:cubicBezTo>
                    <a:pt x="0" y="25530"/>
                    <a:pt x="3661" y="16692"/>
                    <a:pt x="10176" y="10176"/>
                  </a:cubicBezTo>
                  <a:cubicBezTo>
                    <a:pt x="16692" y="3661"/>
                    <a:pt x="25530" y="0"/>
                    <a:pt x="34744" y="0"/>
                  </a:cubicBezTo>
                  <a:close/>
                </a:path>
              </a:pathLst>
            </a:custGeom>
            <a:solidFill>
              <a:srgbClr val="FAFAF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2993014" cy="13840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774809"/>
            <a:ext cx="17907000" cy="8102491"/>
          </a:xfrm>
          <a:custGeom>
            <a:avLst/>
            <a:gdLst/>
            <a:ahLst/>
            <a:cxnLst/>
            <a:rect l="l" t="t" r="r" b="b"/>
            <a:pathLst>
              <a:path w="13712676" h="7213381">
                <a:moveTo>
                  <a:pt x="0" y="0"/>
                </a:moveTo>
                <a:lnTo>
                  <a:pt x="13712676" y="0"/>
                </a:lnTo>
                <a:lnTo>
                  <a:pt x="13712676" y="7213380"/>
                </a:lnTo>
                <a:lnTo>
                  <a:pt x="0" y="72133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4444"/>
            </a:stretch>
          </a:blipFill>
        </p:spPr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A3C4E9-2AC1-686F-EC13-5BDCEFC5928A}"/>
              </a:ext>
            </a:extLst>
          </p:cNvPr>
          <p:cNvSpPr txBox="1"/>
          <p:nvPr/>
        </p:nvSpPr>
        <p:spPr>
          <a:xfrm>
            <a:off x="609599" y="4826054"/>
            <a:ext cx="16535400" cy="2681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1800"/>
              </a:spcBef>
              <a:spcAft>
                <a:spcPts val="600"/>
              </a:spcAft>
            </a:pPr>
            <a:r>
              <a:rPr lang="en-US" sz="6000" b="1" u="sng" cap="all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14. </a:t>
            </a:r>
            <a:r>
              <a:rPr lang="en-US" sz="6000" b="1" cap="all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CHÈN </a:t>
            </a:r>
            <a:r>
              <a:rPr lang="en-US" sz="6000" b="1" cap="all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VÀO </a:t>
            </a:r>
            <a:r>
              <a:rPr lang="en-US" sz="6000" b="1" cap="all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BẢN</a:t>
            </a:r>
          </a:p>
          <a:p>
            <a:pPr algn="ctr">
              <a:lnSpc>
                <a:spcPct val="130000"/>
              </a:lnSpc>
              <a:spcBef>
                <a:spcPts val="1800"/>
              </a:spcBef>
              <a:spcAft>
                <a:spcPts val="600"/>
              </a:spcAft>
            </a:pPr>
            <a:r>
              <a:rPr lang="en-US" sz="6000" b="1" cap="all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(trang 43)</a:t>
            </a:r>
            <a:endParaRPr lang="en-US" sz="6000" b="1" cap="all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95092" y="808234"/>
            <a:ext cx="16907108" cy="8670532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>
            <a:off x="-483540" y="1926749"/>
            <a:ext cx="2406968" cy="1212478"/>
          </a:xfrm>
          <a:custGeom>
            <a:avLst/>
            <a:gdLst/>
            <a:ahLst/>
            <a:cxnLst/>
            <a:rect l="l" t="t" r="r" b="b"/>
            <a:pathLst>
              <a:path w="2406968" h="1212478">
                <a:moveTo>
                  <a:pt x="0" y="0"/>
                </a:moveTo>
                <a:lnTo>
                  <a:pt x="2406968" y="0"/>
                </a:lnTo>
                <a:lnTo>
                  <a:pt x="2406968" y="1212477"/>
                </a:lnTo>
                <a:lnTo>
                  <a:pt x="0" y="12124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21017"/>
            </a:stretch>
          </a:blipFill>
        </p:spPr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B2B2B26-596F-EFD2-7641-66CE81F1CE65}"/>
              </a:ext>
            </a:extLst>
          </p:cNvPr>
          <p:cNvSpPr/>
          <p:nvPr/>
        </p:nvSpPr>
        <p:spPr>
          <a:xfrm>
            <a:off x="7308037" y="289651"/>
            <a:ext cx="4152900" cy="838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sp>
        <p:nvSpPr>
          <p:cNvPr id="6" name="Freeform 6"/>
          <p:cNvSpPr/>
          <p:nvPr/>
        </p:nvSpPr>
        <p:spPr>
          <a:xfrm>
            <a:off x="16478870" y="1300869"/>
            <a:ext cx="1820726" cy="1709031"/>
          </a:xfrm>
          <a:custGeom>
            <a:avLst/>
            <a:gdLst/>
            <a:ahLst/>
            <a:cxnLst/>
            <a:rect l="l" t="t" r="r" b="b"/>
            <a:pathLst>
              <a:path w="2028627" h="1840784">
                <a:moveTo>
                  <a:pt x="0" y="0"/>
                </a:moveTo>
                <a:lnTo>
                  <a:pt x="2028627" y="0"/>
                </a:lnTo>
                <a:lnTo>
                  <a:pt x="2028627" y="1840784"/>
                </a:lnTo>
                <a:lnTo>
                  <a:pt x="0" y="18407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94647" t="-123326" r="-157783"/>
            </a:stretch>
          </a:blipFill>
        </p:spPr>
      </p:sp>
      <p:sp>
        <p:nvSpPr>
          <p:cNvPr id="39" name="Freeform 39"/>
          <p:cNvSpPr/>
          <p:nvPr/>
        </p:nvSpPr>
        <p:spPr>
          <a:xfrm flipH="1">
            <a:off x="15849600" y="8192808"/>
            <a:ext cx="2115177" cy="1065492"/>
          </a:xfrm>
          <a:custGeom>
            <a:avLst/>
            <a:gdLst/>
            <a:ahLst/>
            <a:cxnLst/>
            <a:rect l="l" t="t" r="r" b="b"/>
            <a:pathLst>
              <a:path w="2115177" h="1065492">
                <a:moveTo>
                  <a:pt x="2115178" y="0"/>
                </a:moveTo>
                <a:lnTo>
                  <a:pt x="0" y="0"/>
                </a:lnTo>
                <a:lnTo>
                  <a:pt x="0" y="1065492"/>
                </a:lnTo>
                <a:lnTo>
                  <a:pt x="2115178" y="1065492"/>
                </a:lnTo>
                <a:lnTo>
                  <a:pt x="2115178" y="0"/>
                </a:lnTo>
                <a:close/>
              </a:path>
            </a:pathLst>
          </a:custGeom>
          <a:blipFill>
            <a:blip r:embed="rId5"/>
            <a:stretch>
              <a:fillRect r="-21017"/>
            </a:stretch>
          </a:blipFill>
        </p:spPr>
      </p:sp>
      <p:sp>
        <p:nvSpPr>
          <p:cNvPr id="50" name="TextBox 92">
            <a:extLst>
              <a:ext uri="{FF2B5EF4-FFF2-40B4-BE49-F238E27FC236}">
                <a16:creationId xmlns:a16="http://schemas.microsoft.com/office/drawing/2014/main" id="{976CDBAF-1E6E-683D-6885-697FB563F7D9}"/>
              </a:ext>
            </a:extLst>
          </p:cNvPr>
          <p:cNvSpPr txBox="1"/>
          <p:nvPr/>
        </p:nvSpPr>
        <p:spPr>
          <a:xfrm>
            <a:off x="2456342" y="3508800"/>
            <a:ext cx="6795872" cy="479044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28" name="Freeform 28"/>
          <p:cNvSpPr/>
          <p:nvPr/>
        </p:nvSpPr>
        <p:spPr>
          <a:xfrm flipH="1">
            <a:off x="64792" y="8472792"/>
            <a:ext cx="1565399" cy="1722579"/>
          </a:xfrm>
          <a:custGeom>
            <a:avLst/>
            <a:gdLst/>
            <a:ahLst/>
            <a:cxnLst/>
            <a:rect l="l" t="t" r="r" b="b"/>
            <a:pathLst>
              <a:path w="2098217" h="1903931">
                <a:moveTo>
                  <a:pt x="2098217" y="0"/>
                </a:moveTo>
                <a:lnTo>
                  <a:pt x="0" y="0"/>
                </a:lnTo>
                <a:lnTo>
                  <a:pt x="0" y="1903930"/>
                </a:lnTo>
                <a:lnTo>
                  <a:pt x="2098217" y="1903930"/>
                </a:lnTo>
                <a:lnTo>
                  <a:pt x="2098217" y="0"/>
                </a:lnTo>
                <a:close/>
              </a:path>
            </a:pathLst>
          </a:custGeom>
          <a:blipFill>
            <a:blip r:embed="rId6"/>
            <a:stretch>
              <a:fillRect l="-94647" t="-123326" r="-157783"/>
            </a:stretch>
          </a:blipFill>
        </p:spPr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5CC5FA5-DC3A-F84E-F59F-DA06227B61E2}"/>
              </a:ext>
            </a:extLst>
          </p:cNvPr>
          <p:cNvGrpSpPr/>
          <p:nvPr/>
        </p:nvGrpSpPr>
        <p:grpSpPr>
          <a:xfrm>
            <a:off x="1143000" y="1259670"/>
            <a:ext cx="7086600" cy="774186"/>
            <a:chOff x="696578" y="1357811"/>
            <a:chExt cx="7086600" cy="77418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AC13870-8C87-EA44-278F-96AFF0696F66}"/>
                </a:ext>
              </a:extLst>
            </p:cNvPr>
            <p:cNvGrpSpPr/>
            <p:nvPr/>
          </p:nvGrpSpPr>
          <p:grpSpPr>
            <a:xfrm>
              <a:off x="696578" y="1357811"/>
              <a:ext cx="589278" cy="707886"/>
              <a:chOff x="1089340" y="1357751"/>
              <a:chExt cx="589278" cy="707886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F6CF437-8612-955E-9738-7C395DFCBB95}"/>
                  </a:ext>
                </a:extLst>
              </p:cNvPr>
              <p:cNvSpPr/>
              <p:nvPr/>
            </p:nvSpPr>
            <p:spPr>
              <a:xfrm>
                <a:off x="1089340" y="1470217"/>
                <a:ext cx="589278" cy="553998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7B805B1-B211-E8DF-4584-F8AB0A312BAA}"/>
                  </a:ext>
                </a:extLst>
              </p:cNvPr>
              <p:cNvSpPr txBox="1"/>
              <p:nvPr/>
            </p:nvSpPr>
            <p:spPr>
              <a:xfrm>
                <a:off x="1143746" y="1357751"/>
                <a:ext cx="51167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28427E4-7518-E0FA-D795-3F7643141DAC}"/>
                </a:ext>
              </a:extLst>
            </p:cNvPr>
            <p:cNvSpPr txBox="1"/>
            <p:nvPr/>
          </p:nvSpPr>
          <p:spPr>
            <a:xfrm>
              <a:off x="1362708" y="1393333"/>
              <a:ext cx="642047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Thẻ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lệnh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Picture Format</a:t>
              </a:r>
              <a:endParaRPr lang="en-US" sz="42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B17BF5C-0B80-8523-9233-18E1DAD35A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595" y="2324099"/>
            <a:ext cx="18239692" cy="64008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5A5B831-4673-9703-7A56-81C33D727B1B}"/>
              </a:ext>
            </a:extLst>
          </p:cNvPr>
          <p:cNvSpPr txBox="1"/>
          <p:nvPr/>
        </p:nvSpPr>
        <p:spPr>
          <a:xfrm>
            <a:off x="4521267" y="8251509"/>
            <a:ext cx="9144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14.2.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thẻ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Picture Format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F716AE2-E011-DE7B-EA11-14587223683A}"/>
              </a:ext>
            </a:extLst>
          </p:cNvPr>
          <p:cNvGrpSpPr/>
          <p:nvPr/>
        </p:nvGrpSpPr>
        <p:grpSpPr>
          <a:xfrm>
            <a:off x="1447800" y="8914863"/>
            <a:ext cx="12318933" cy="1601397"/>
            <a:chOff x="4800600" y="7495947"/>
            <a:chExt cx="8229600" cy="2467293"/>
          </a:xfrm>
        </p:grpSpPr>
        <p:sp>
          <p:nvSpPr>
            <p:cNvPr id="31" name="Freeform 3">
              <a:extLst>
                <a:ext uri="{FF2B5EF4-FFF2-40B4-BE49-F238E27FC236}">
                  <a16:creationId xmlns:a16="http://schemas.microsoft.com/office/drawing/2014/main" id="{DB7A1726-435A-7AB0-0EDF-5364FA2B5D41}"/>
                </a:ext>
              </a:extLst>
            </p:cNvPr>
            <p:cNvSpPr/>
            <p:nvPr/>
          </p:nvSpPr>
          <p:spPr>
            <a:xfrm>
              <a:off x="4800600" y="7495947"/>
              <a:ext cx="8229600" cy="2467293"/>
            </a:xfrm>
            <a:custGeom>
              <a:avLst/>
              <a:gdLst/>
              <a:ahLst/>
              <a:cxnLst/>
              <a:rect l="l" t="t" r="r" b="b"/>
              <a:pathLst>
                <a:path w="7315200" h="1962912">
                  <a:moveTo>
                    <a:pt x="0" y="0"/>
                  </a:moveTo>
                  <a:lnTo>
                    <a:pt x="7315200" y="0"/>
                  </a:lnTo>
                  <a:lnTo>
                    <a:pt x="7315200" y="1962912"/>
                  </a:lnTo>
                  <a:lnTo>
                    <a:pt x="0" y="19629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77697C5-64E3-12FC-6559-D125A8B96DD3}"/>
                </a:ext>
              </a:extLst>
            </p:cNvPr>
            <p:cNvSpPr txBox="1"/>
            <p:nvPr/>
          </p:nvSpPr>
          <p:spPr>
            <a:xfrm>
              <a:off x="6268154" y="8047477"/>
              <a:ext cx="6653921" cy="14066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Hãy </a:t>
              </a:r>
              <a:r>
                <a:rPr lang="en-US" sz="4000" b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tìm</a:t>
              </a:r>
              <a:r>
                <a:rPr lang="en-US" sz="40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hiểu</a:t>
              </a:r>
              <a:r>
                <a:rPr lang="en-US" sz="40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thẻ</a:t>
              </a:r>
              <a:r>
                <a:rPr lang="en-US" sz="4000" b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lệnh</a:t>
              </a:r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>
                  <a:solidFill>
                    <a:srgbClr val="FFFF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Picture </a:t>
              </a:r>
              <a:r>
                <a:rPr lang="en-US" sz="4000" b="1" dirty="0">
                  <a:solidFill>
                    <a:srgbClr val="FFFF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Format</a:t>
              </a:r>
              <a:endPara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Picture 3">
              <a:extLst>
                <a:ext uri="{FF2B5EF4-FFF2-40B4-BE49-F238E27FC236}">
                  <a16:creationId xmlns:a16="http://schemas.microsoft.com/office/drawing/2014/main" id="{6189188D-08C3-EB2D-3FEB-5EF2B3D03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5388871" y="7870259"/>
              <a:ext cx="1057218" cy="1908244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28853" y="518912"/>
            <a:ext cx="17380100" cy="9348988"/>
            <a:chOff x="-110259" y="-76200"/>
            <a:chExt cx="4577475" cy="2462285"/>
          </a:xfrm>
        </p:grpSpPr>
        <p:sp>
          <p:nvSpPr>
            <p:cNvPr id="4" name="Freeform 4"/>
            <p:cNvSpPr/>
            <p:nvPr/>
          </p:nvSpPr>
          <p:spPr>
            <a:xfrm>
              <a:off x="-110259" y="-76200"/>
              <a:ext cx="4577475" cy="2462285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EFEFE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-3383979" flipV="1">
            <a:off x="-1513096" y="-516038"/>
            <a:ext cx="4586585" cy="2945884"/>
          </a:xfrm>
          <a:custGeom>
            <a:avLst/>
            <a:gdLst/>
            <a:ahLst/>
            <a:cxnLst/>
            <a:rect l="l" t="t" r="r" b="b"/>
            <a:pathLst>
              <a:path w="4802750" h="2977469">
                <a:moveTo>
                  <a:pt x="0" y="2977470"/>
                </a:moveTo>
                <a:lnTo>
                  <a:pt x="4802750" y="2977470"/>
                </a:lnTo>
                <a:lnTo>
                  <a:pt x="4802750" y="0"/>
                </a:lnTo>
                <a:lnTo>
                  <a:pt x="0" y="0"/>
                </a:lnTo>
                <a:lnTo>
                  <a:pt x="0" y="2977470"/>
                </a:lnTo>
                <a:close/>
              </a:path>
            </a:pathLst>
          </a:custGeom>
          <a:blipFill>
            <a:blip r:embed="rId5"/>
            <a:stretch>
              <a:fillRect r="-35693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879707" y="121141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1" y="0"/>
                </a:lnTo>
                <a:lnTo>
                  <a:pt x="1979441" y="469240"/>
                </a:lnTo>
                <a:lnTo>
                  <a:pt x="0" y="4692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192423" y="7734300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177259">
            <a:off x="14890699" y="7613145"/>
            <a:ext cx="5346361" cy="2442619"/>
          </a:xfrm>
          <a:custGeom>
            <a:avLst/>
            <a:gdLst/>
            <a:ahLst/>
            <a:cxnLst/>
            <a:rect l="l" t="t" r="r" b="b"/>
            <a:pathLst>
              <a:path w="5346361" h="2442619">
                <a:moveTo>
                  <a:pt x="0" y="0"/>
                </a:moveTo>
                <a:lnTo>
                  <a:pt x="5346361" y="0"/>
                </a:lnTo>
                <a:lnTo>
                  <a:pt x="5346361" y="2442618"/>
                </a:lnTo>
                <a:lnTo>
                  <a:pt x="0" y="24426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6D92F83-46E5-45AB-75FB-5C67B60CAD9F}"/>
              </a:ext>
            </a:extLst>
          </p:cNvPr>
          <p:cNvSpPr/>
          <p:nvPr/>
        </p:nvSpPr>
        <p:spPr>
          <a:xfrm>
            <a:off x="7308037" y="190500"/>
            <a:ext cx="4152900" cy="838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283E23F-F292-48B2-16A3-A303123DCB71}"/>
              </a:ext>
            </a:extLst>
          </p:cNvPr>
          <p:cNvGrpSpPr/>
          <p:nvPr/>
        </p:nvGrpSpPr>
        <p:grpSpPr>
          <a:xfrm>
            <a:off x="1371600" y="1245114"/>
            <a:ext cx="7086600" cy="774186"/>
            <a:chOff x="696578" y="1357811"/>
            <a:chExt cx="7086600" cy="77418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0F6D07C-3E21-770B-1AE2-5DC90963C8DF}"/>
                </a:ext>
              </a:extLst>
            </p:cNvPr>
            <p:cNvGrpSpPr/>
            <p:nvPr/>
          </p:nvGrpSpPr>
          <p:grpSpPr>
            <a:xfrm>
              <a:off x="696578" y="1357811"/>
              <a:ext cx="589278" cy="707886"/>
              <a:chOff x="1089340" y="1357751"/>
              <a:chExt cx="589278" cy="707886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A9E06BE-ADC9-D3A9-BA93-DD8FD74AB36E}"/>
                  </a:ext>
                </a:extLst>
              </p:cNvPr>
              <p:cNvSpPr/>
              <p:nvPr/>
            </p:nvSpPr>
            <p:spPr>
              <a:xfrm>
                <a:off x="1089340" y="1470217"/>
                <a:ext cx="589278" cy="553998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8C333CB-3B93-E7D9-CEEA-717A22EE6430}"/>
                  </a:ext>
                </a:extLst>
              </p:cNvPr>
              <p:cNvSpPr txBox="1"/>
              <p:nvPr/>
            </p:nvSpPr>
            <p:spPr>
              <a:xfrm>
                <a:off x="1143746" y="1357751"/>
                <a:ext cx="51167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BF16C8C-9570-9716-3DC5-6B15A38848F6}"/>
                </a:ext>
              </a:extLst>
            </p:cNvPr>
            <p:cNvSpPr txBox="1"/>
            <p:nvPr/>
          </p:nvSpPr>
          <p:spPr>
            <a:xfrm>
              <a:off x="1362708" y="1393333"/>
              <a:ext cx="642047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Thẻ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lệnh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Picture Format</a:t>
              </a:r>
              <a:endParaRPr lang="en-US" sz="42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E214CD3F-96CB-9D2E-84C1-F5E710690CEB}"/>
              </a:ext>
            </a:extLst>
          </p:cNvPr>
          <p:cNvSpPr txBox="1"/>
          <p:nvPr/>
        </p:nvSpPr>
        <p:spPr>
          <a:xfrm>
            <a:off x="1317198" y="2129525"/>
            <a:ext cx="16208802" cy="78145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Trong Word,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thẻ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Picture Format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Trong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973138" indent="-406400" algn="just">
              <a:lnSpc>
                <a:spcPct val="120000"/>
              </a:lnSpc>
              <a:spcAft>
                <a:spcPts val="600"/>
              </a:spcAft>
            </a:pP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Wrap Text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973138" indent="-406400" algn="just">
              <a:lnSpc>
                <a:spcPct val="120000"/>
              </a:lnSpc>
              <a:spcAft>
                <a:spcPts val="600"/>
              </a:spcAft>
            </a:pP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Position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chỉnh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973138" indent="-406400" algn="just">
              <a:lnSpc>
                <a:spcPct val="120000"/>
              </a:lnSpc>
              <a:spcAft>
                <a:spcPts val="600"/>
              </a:spcAft>
            </a:pP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Picture Styles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khung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4240D24-C639-CC5B-B94C-B9A3868572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53511" y="3695700"/>
            <a:ext cx="13821935" cy="2819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0730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09156" y="808233"/>
            <a:ext cx="17069687" cy="9096631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1189845">
            <a:off x="16352586" y="1287224"/>
            <a:ext cx="1966543" cy="2530953"/>
          </a:xfrm>
          <a:custGeom>
            <a:avLst/>
            <a:gdLst/>
            <a:ahLst/>
            <a:cxnLst/>
            <a:rect l="l" t="t" r="r" b="b"/>
            <a:pathLst>
              <a:path w="2343352" h="3124469">
                <a:moveTo>
                  <a:pt x="0" y="0"/>
                </a:moveTo>
                <a:lnTo>
                  <a:pt x="2343352" y="0"/>
                </a:lnTo>
                <a:lnTo>
                  <a:pt x="2343352" y="3124470"/>
                </a:lnTo>
                <a:lnTo>
                  <a:pt x="0" y="31244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189845">
            <a:off x="-655824" y="5705178"/>
            <a:ext cx="2105843" cy="2805103"/>
          </a:xfrm>
          <a:custGeom>
            <a:avLst/>
            <a:gdLst/>
            <a:ahLst/>
            <a:cxnLst/>
            <a:rect l="l" t="t" r="r" b="b"/>
            <a:pathLst>
              <a:path w="2343352" h="3124469">
                <a:moveTo>
                  <a:pt x="0" y="0"/>
                </a:moveTo>
                <a:lnTo>
                  <a:pt x="2343352" y="0"/>
                </a:lnTo>
                <a:lnTo>
                  <a:pt x="2343352" y="3124470"/>
                </a:lnTo>
                <a:lnTo>
                  <a:pt x="0" y="31244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66142" y="114491"/>
            <a:ext cx="1201206" cy="1312723"/>
          </a:xfrm>
          <a:custGeom>
            <a:avLst/>
            <a:gdLst/>
            <a:ahLst/>
            <a:cxnLst/>
            <a:rect l="l" t="t" r="r" b="b"/>
            <a:pathLst>
              <a:path w="1201206" h="1312723">
                <a:moveTo>
                  <a:pt x="0" y="0"/>
                </a:moveTo>
                <a:lnTo>
                  <a:pt x="1201205" y="0"/>
                </a:lnTo>
                <a:lnTo>
                  <a:pt x="1201205" y="1312723"/>
                </a:lnTo>
                <a:lnTo>
                  <a:pt x="0" y="13127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01696" r="-56400" b="-104288"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16393790" y="8166043"/>
            <a:ext cx="1201206" cy="1312723"/>
          </a:xfrm>
          <a:custGeom>
            <a:avLst/>
            <a:gdLst/>
            <a:ahLst/>
            <a:cxnLst/>
            <a:rect l="l" t="t" r="r" b="b"/>
            <a:pathLst>
              <a:path w="1201206" h="1312723">
                <a:moveTo>
                  <a:pt x="1201206" y="0"/>
                </a:moveTo>
                <a:lnTo>
                  <a:pt x="0" y="0"/>
                </a:lnTo>
                <a:lnTo>
                  <a:pt x="0" y="1312723"/>
                </a:lnTo>
                <a:lnTo>
                  <a:pt x="1201206" y="1312723"/>
                </a:lnTo>
                <a:lnTo>
                  <a:pt x="1201206" y="0"/>
                </a:lnTo>
                <a:close/>
              </a:path>
            </a:pathLst>
          </a:custGeom>
          <a:blipFill>
            <a:blip r:embed="rId6"/>
            <a:stretch>
              <a:fillRect l="-101696" r="-56400" b="-104288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3962400" y="8587783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2510580" y="1248072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987CBB-95EF-80E1-A43D-7921F38145DA}"/>
              </a:ext>
            </a:extLst>
          </p:cNvPr>
          <p:cNvSpPr/>
          <p:nvPr/>
        </p:nvSpPr>
        <p:spPr>
          <a:xfrm>
            <a:off x="7086600" y="266700"/>
            <a:ext cx="4152900" cy="800464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2E4B9E9-DF4D-D501-31E5-BFA007131915}"/>
              </a:ext>
            </a:extLst>
          </p:cNvPr>
          <p:cNvGrpSpPr/>
          <p:nvPr/>
        </p:nvGrpSpPr>
        <p:grpSpPr>
          <a:xfrm>
            <a:off x="1066800" y="1104900"/>
            <a:ext cx="12954000" cy="747486"/>
            <a:chOff x="696578" y="1353733"/>
            <a:chExt cx="15623309" cy="747486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D6329CB-1190-B113-D684-B29ED7B797D9}"/>
                </a:ext>
              </a:extLst>
            </p:cNvPr>
            <p:cNvGrpSpPr/>
            <p:nvPr/>
          </p:nvGrpSpPr>
          <p:grpSpPr>
            <a:xfrm>
              <a:off x="696578" y="1353733"/>
              <a:ext cx="666130" cy="707886"/>
              <a:chOff x="1089340" y="1353673"/>
              <a:chExt cx="666130" cy="707886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DAA53EC7-9669-9240-C959-BBF86F2C9B34}"/>
                  </a:ext>
                </a:extLst>
              </p:cNvPr>
              <p:cNvSpPr/>
              <p:nvPr/>
            </p:nvSpPr>
            <p:spPr>
              <a:xfrm>
                <a:off x="1089340" y="1470217"/>
                <a:ext cx="666130" cy="553998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3654864-DA95-AF05-3175-90FE09261A4D}"/>
                  </a:ext>
                </a:extLst>
              </p:cNvPr>
              <p:cNvSpPr txBox="1"/>
              <p:nvPr/>
            </p:nvSpPr>
            <p:spPr>
              <a:xfrm>
                <a:off x="1129071" y="1353673"/>
                <a:ext cx="61711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9F60421-300A-7D57-9B2D-C5A296E8D905}"/>
                </a:ext>
              </a:extLst>
            </p:cNvPr>
            <p:cNvSpPr txBox="1"/>
            <p:nvPr/>
          </p:nvSpPr>
          <p:spPr>
            <a:xfrm>
              <a:off x="1454610" y="1393333"/>
              <a:ext cx="148652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Căn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chỉnh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trí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ảnh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A97AF23C-3AEF-0A97-CA1E-5DD272191C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54050" y="4305300"/>
            <a:ext cx="5557750" cy="304800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72F1AAB-AE96-3156-8675-BEF48E0B7E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4000" y="1866900"/>
            <a:ext cx="10979082" cy="80917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94648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47493" y="808234"/>
            <a:ext cx="16593015" cy="8670532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9838" y="8938929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879707" y="121141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1" y="0"/>
                </a:lnTo>
                <a:lnTo>
                  <a:pt x="1979441" y="469240"/>
                </a:lnTo>
                <a:lnTo>
                  <a:pt x="0" y="4692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401601" flipH="1">
            <a:off x="57241" y="112667"/>
            <a:ext cx="2188808" cy="2092807"/>
          </a:xfrm>
          <a:custGeom>
            <a:avLst/>
            <a:gdLst/>
            <a:ahLst/>
            <a:cxnLst/>
            <a:rect l="l" t="t" r="r" b="b"/>
            <a:pathLst>
              <a:path w="2188808" h="2092807">
                <a:moveTo>
                  <a:pt x="2188808" y="0"/>
                </a:moveTo>
                <a:lnTo>
                  <a:pt x="0" y="0"/>
                </a:lnTo>
                <a:lnTo>
                  <a:pt x="0" y="2092808"/>
                </a:lnTo>
                <a:lnTo>
                  <a:pt x="2188808" y="2092808"/>
                </a:lnTo>
                <a:lnTo>
                  <a:pt x="2188808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6BE5450-F174-5388-E225-21EDADF3BFD2}"/>
              </a:ext>
            </a:extLst>
          </p:cNvPr>
          <p:cNvSpPr/>
          <p:nvPr/>
        </p:nvSpPr>
        <p:spPr>
          <a:xfrm>
            <a:off x="7086600" y="266700"/>
            <a:ext cx="4152900" cy="800464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D891E48-70E1-BA17-8F9D-2DBCB822D115}"/>
              </a:ext>
            </a:extLst>
          </p:cNvPr>
          <p:cNvGrpSpPr/>
          <p:nvPr/>
        </p:nvGrpSpPr>
        <p:grpSpPr>
          <a:xfrm>
            <a:off x="7620000" y="2268313"/>
            <a:ext cx="9677400" cy="6099253"/>
            <a:chOff x="7620000" y="2268313"/>
            <a:chExt cx="9677400" cy="6099253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575F641-20D6-CBF1-547E-7720FBEB03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20000" y="2268313"/>
              <a:ext cx="9677400" cy="609925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4EE6050-1CB3-CC07-3E02-50DAE828C9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969044" y="2538918"/>
              <a:ext cx="8932608" cy="5576382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C33D152-360F-AE28-A8CD-87C10A7B85ED}"/>
              </a:ext>
            </a:extLst>
          </p:cNvPr>
          <p:cNvGrpSpPr/>
          <p:nvPr/>
        </p:nvGrpSpPr>
        <p:grpSpPr>
          <a:xfrm>
            <a:off x="704385" y="3162301"/>
            <a:ext cx="6720365" cy="4897798"/>
            <a:chOff x="704385" y="3249505"/>
            <a:chExt cx="6720365" cy="4810593"/>
          </a:xfrm>
        </p:grpSpPr>
        <p:sp>
          <p:nvSpPr>
            <p:cNvPr id="17" name="Freeform 2">
              <a:extLst>
                <a:ext uri="{FF2B5EF4-FFF2-40B4-BE49-F238E27FC236}">
                  <a16:creationId xmlns:a16="http://schemas.microsoft.com/office/drawing/2014/main" id="{0219E8A2-84F3-6D39-9FD4-B720F5E4E834}"/>
                </a:ext>
              </a:extLst>
            </p:cNvPr>
            <p:cNvSpPr/>
            <p:nvPr/>
          </p:nvSpPr>
          <p:spPr>
            <a:xfrm>
              <a:off x="704385" y="3249505"/>
              <a:ext cx="6720365" cy="4810593"/>
            </a:xfrm>
            <a:custGeom>
              <a:avLst/>
              <a:gdLst/>
              <a:ahLst/>
              <a:cxnLst/>
              <a:rect l="l" t="t" r="r" b="b"/>
              <a:pathLst>
                <a:path w="6503276" h="4114800">
                  <a:moveTo>
                    <a:pt x="0" y="0"/>
                  </a:moveTo>
                  <a:lnTo>
                    <a:pt x="6503276" y="0"/>
                  </a:lnTo>
                  <a:lnTo>
                    <a:pt x="650327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67A91F1-A491-8817-51B0-95788242A5C4}"/>
                </a:ext>
              </a:extLst>
            </p:cNvPr>
            <p:cNvSpPr txBox="1"/>
            <p:nvPr/>
          </p:nvSpPr>
          <p:spPr>
            <a:xfrm>
              <a:off x="1295400" y="4565690"/>
              <a:ext cx="5587918" cy="30162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8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 </a:t>
              </a:r>
              <a:r>
                <a:rPr lang="en-US" sz="38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38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38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hiểu</a:t>
              </a:r>
              <a:r>
                <a:rPr lang="en-US" sz="38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SGK </a:t>
              </a:r>
              <a:r>
                <a:rPr lang="en-US" sz="38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8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38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38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tạo</a:t>
              </a:r>
              <a:r>
                <a:rPr lang="en-US" sz="38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khung</a:t>
              </a:r>
              <a:r>
                <a:rPr lang="en-US" sz="38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38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ảnh</a:t>
              </a:r>
              <a:r>
                <a:rPr lang="en-US" sz="38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chèn</a:t>
              </a:r>
              <a:r>
                <a:rPr lang="en-US" sz="38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8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8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38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38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r>
                <a:rPr lang="en-US" sz="38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đông</a:t>
              </a:r>
              <a:r>
                <a:rPr lang="en-US" sz="38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hồ</a:t>
              </a:r>
              <a:r>
                <a:rPr lang="en-US" sz="38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như</a:t>
              </a:r>
              <a:r>
                <a:rPr lang="en-US" sz="38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38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14.1</a:t>
              </a:r>
            </a:p>
          </p:txBody>
        </p:sp>
      </p:grpSp>
      <p:sp>
        <p:nvSpPr>
          <p:cNvPr id="10" name="Freeform 10"/>
          <p:cNvSpPr/>
          <p:nvPr/>
        </p:nvSpPr>
        <p:spPr>
          <a:xfrm rot="-401601">
            <a:off x="15775023" y="7936194"/>
            <a:ext cx="2188808" cy="2092807"/>
          </a:xfrm>
          <a:custGeom>
            <a:avLst/>
            <a:gdLst/>
            <a:ahLst/>
            <a:cxnLst/>
            <a:rect l="l" t="t" r="r" b="b"/>
            <a:pathLst>
              <a:path w="2188808" h="2092807">
                <a:moveTo>
                  <a:pt x="0" y="0"/>
                </a:moveTo>
                <a:lnTo>
                  <a:pt x="2188808" y="0"/>
                </a:lnTo>
                <a:lnTo>
                  <a:pt x="2188808" y="2092808"/>
                </a:lnTo>
                <a:lnTo>
                  <a:pt x="0" y="20928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84B44F8-2D67-ECE1-6401-0EAF9EFBF6C6}"/>
              </a:ext>
            </a:extLst>
          </p:cNvPr>
          <p:cNvGrpSpPr/>
          <p:nvPr/>
        </p:nvGrpSpPr>
        <p:grpSpPr>
          <a:xfrm>
            <a:off x="1295400" y="1261371"/>
            <a:ext cx="12954000" cy="747486"/>
            <a:chOff x="696578" y="1353733"/>
            <a:chExt cx="15623309" cy="74748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1937A05-CC91-6E26-3255-33F5B26AA4E9}"/>
                </a:ext>
              </a:extLst>
            </p:cNvPr>
            <p:cNvGrpSpPr/>
            <p:nvPr/>
          </p:nvGrpSpPr>
          <p:grpSpPr>
            <a:xfrm>
              <a:off x="696578" y="1353733"/>
              <a:ext cx="666130" cy="707886"/>
              <a:chOff x="1089340" y="1353673"/>
              <a:chExt cx="666130" cy="707886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91A29FF2-D5AD-219F-B393-525A7952C980}"/>
                  </a:ext>
                </a:extLst>
              </p:cNvPr>
              <p:cNvSpPr/>
              <p:nvPr/>
            </p:nvSpPr>
            <p:spPr>
              <a:xfrm>
                <a:off x="1089340" y="1470217"/>
                <a:ext cx="666130" cy="553998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E6E4BF6-7C4A-3F9C-6155-10F89D1E3F02}"/>
                  </a:ext>
                </a:extLst>
              </p:cNvPr>
              <p:cNvSpPr txBox="1"/>
              <p:nvPr/>
            </p:nvSpPr>
            <p:spPr>
              <a:xfrm>
                <a:off x="1129071" y="1353673"/>
                <a:ext cx="61711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3</a:t>
                </a: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1EEEC0F-92E0-60A3-CE64-FE8719BEC2D8}"/>
                </a:ext>
              </a:extLst>
            </p:cNvPr>
            <p:cNvSpPr txBox="1"/>
            <p:nvPr/>
          </p:nvSpPr>
          <p:spPr>
            <a:xfrm>
              <a:off x="1454610" y="1393333"/>
              <a:ext cx="148652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Tạo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khung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ảnh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DEC019-DD93-433A-4CE0-1BD93D55314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222"/>
          <a:stretch/>
        </p:blipFill>
        <p:spPr>
          <a:xfrm>
            <a:off x="30480" y="0"/>
            <a:ext cx="18257520" cy="1029462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99583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878" t="-45589" r="-4239" b="-136136"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79252FF9-B29D-C5E4-F00B-36D63226A905}"/>
              </a:ext>
            </a:extLst>
          </p:cNvPr>
          <p:cNvGrpSpPr/>
          <p:nvPr/>
        </p:nvGrpSpPr>
        <p:grpSpPr>
          <a:xfrm>
            <a:off x="685802" y="518912"/>
            <a:ext cx="16916399" cy="8959854"/>
            <a:chOff x="-42585" y="-76200"/>
            <a:chExt cx="4455348" cy="2359797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E894EE6-C705-D744-93D7-5D3CA441B312}"/>
                </a:ext>
              </a:extLst>
            </p:cNvPr>
            <p:cNvSpPr/>
            <p:nvPr/>
          </p:nvSpPr>
          <p:spPr>
            <a:xfrm>
              <a:off x="-42585" y="0"/>
              <a:ext cx="4455348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E955B0B0-071A-A645-4BB2-F6673FCAC098}"/>
                </a:ext>
              </a:extLst>
            </p:cNvPr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5966608" y="121366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1" y="0"/>
                </a:lnTo>
                <a:lnTo>
                  <a:pt x="1979441" y="469240"/>
                </a:lnTo>
                <a:lnTo>
                  <a:pt x="0" y="4692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549AA14-13CC-8B5B-0EAD-AC873349EBF5}"/>
              </a:ext>
            </a:extLst>
          </p:cNvPr>
          <p:cNvSpPr/>
          <p:nvPr/>
        </p:nvSpPr>
        <p:spPr>
          <a:xfrm>
            <a:off x="7308037" y="289651"/>
            <a:ext cx="4152900" cy="838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sp>
        <p:nvSpPr>
          <p:cNvPr id="30" name="Freeform 2">
            <a:extLst>
              <a:ext uri="{FF2B5EF4-FFF2-40B4-BE49-F238E27FC236}">
                <a16:creationId xmlns:a16="http://schemas.microsoft.com/office/drawing/2014/main" id="{65D69E59-2612-B526-656C-0EE89DD6A149}"/>
              </a:ext>
            </a:extLst>
          </p:cNvPr>
          <p:cNvSpPr/>
          <p:nvPr/>
        </p:nvSpPr>
        <p:spPr>
          <a:xfrm>
            <a:off x="6097025" y="8702347"/>
            <a:ext cx="5431142" cy="1431927"/>
          </a:xfrm>
          <a:custGeom>
            <a:avLst/>
            <a:gdLst/>
            <a:ahLst/>
            <a:cxnLst/>
            <a:rect l="l" t="t" r="r" b="b"/>
            <a:pathLst>
              <a:path w="6794070" h="2590239">
                <a:moveTo>
                  <a:pt x="0" y="0"/>
                </a:moveTo>
                <a:lnTo>
                  <a:pt x="6794071" y="0"/>
                </a:lnTo>
                <a:lnTo>
                  <a:pt x="6794071" y="2590240"/>
                </a:lnTo>
                <a:lnTo>
                  <a:pt x="0" y="25902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07C170F-00D0-610F-D48F-CB365E8D0378}"/>
              </a:ext>
            </a:extLst>
          </p:cNvPr>
          <p:cNvGrpSpPr/>
          <p:nvPr/>
        </p:nvGrpSpPr>
        <p:grpSpPr>
          <a:xfrm>
            <a:off x="914400" y="1348014"/>
            <a:ext cx="12954000" cy="747486"/>
            <a:chOff x="696578" y="1353733"/>
            <a:chExt cx="15623309" cy="74748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B86DF14-1552-92A6-5AB9-715D14A9BAAF}"/>
                </a:ext>
              </a:extLst>
            </p:cNvPr>
            <p:cNvGrpSpPr/>
            <p:nvPr/>
          </p:nvGrpSpPr>
          <p:grpSpPr>
            <a:xfrm>
              <a:off x="696578" y="1353733"/>
              <a:ext cx="666130" cy="707886"/>
              <a:chOff x="1089340" y="1353673"/>
              <a:chExt cx="666130" cy="707886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0BA7B6F-A741-B7D7-9343-E1DADDC610F5}"/>
                  </a:ext>
                </a:extLst>
              </p:cNvPr>
              <p:cNvSpPr/>
              <p:nvPr/>
            </p:nvSpPr>
            <p:spPr>
              <a:xfrm>
                <a:off x="1089340" y="1470217"/>
                <a:ext cx="666130" cy="553998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8231DFF-B1D0-1482-93A5-2677ADF10189}"/>
                  </a:ext>
                </a:extLst>
              </p:cNvPr>
              <p:cNvSpPr txBox="1"/>
              <p:nvPr/>
            </p:nvSpPr>
            <p:spPr>
              <a:xfrm>
                <a:off x="1129071" y="1353673"/>
                <a:ext cx="61711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3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E8210CC-869F-6BB2-C1E5-AA8C36B0B5EA}"/>
                </a:ext>
              </a:extLst>
            </p:cNvPr>
            <p:cNvSpPr txBox="1"/>
            <p:nvPr/>
          </p:nvSpPr>
          <p:spPr>
            <a:xfrm>
              <a:off x="1454610" y="1393333"/>
              <a:ext cx="148652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Tạo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khung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ảnh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AE06B52-1BA2-90A8-DFE0-C4B438BBCD68}"/>
              </a:ext>
            </a:extLst>
          </p:cNvPr>
          <p:cNvSpPr txBox="1"/>
          <p:nvPr/>
        </p:nvSpPr>
        <p:spPr>
          <a:xfrm>
            <a:off x="1349477" y="2306517"/>
            <a:ext cx="16916399" cy="3065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khung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20000"/>
              </a:lnSpc>
              <a:spcAft>
                <a:spcPts val="600"/>
              </a:spcAft>
              <a:tabLst>
                <a:tab pos="855663" algn="l"/>
              </a:tabLst>
            </a:pP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	[1]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Nháy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indent="855663" algn="just">
              <a:lnSpc>
                <a:spcPct val="120000"/>
              </a:lnSpc>
              <a:spcAft>
                <a:spcPts val="600"/>
              </a:spcAft>
            </a:pP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[2]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thẻ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Picture Format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marL="1538288" indent="-682625" algn="just">
              <a:lnSpc>
                <a:spcPct val="120000"/>
              </a:lnSpc>
              <a:spcAft>
                <a:spcPts val="600"/>
              </a:spcAft>
            </a:pP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[3]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kiểu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khung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dải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Picture Styles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2CD4CE7-2226-005C-0034-FDC7652435C4}"/>
              </a:ext>
            </a:extLst>
          </p:cNvPr>
          <p:cNvGrpSpPr/>
          <p:nvPr/>
        </p:nvGrpSpPr>
        <p:grpSpPr>
          <a:xfrm>
            <a:off x="1279382" y="5600700"/>
            <a:ext cx="15713218" cy="3134063"/>
            <a:chOff x="990600" y="5929994"/>
            <a:chExt cx="13716000" cy="313406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1833471-2DF8-699E-3B3A-900F4223914F}"/>
                </a:ext>
              </a:extLst>
            </p:cNvPr>
            <p:cNvSpPr txBox="1"/>
            <p:nvPr/>
          </p:nvSpPr>
          <p:spPr>
            <a:xfrm>
              <a:off x="990600" y="5929994"/>
              <a:ext cx="13716000" cy="313406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marL="682625" indent="-450850" algn="just">
                <a:lnSpc>
                  <a:spcPct val="130000"/>
                </a:lnSpc>
              </a:pPr>
              <a:r>
                <a:rPr lang="vi-VN" sz="4200" b="1" dirty="0">
                  <a:solidFill>
                    <a:srgbClr val="FF0000"/>
                  </a:solidFill>
                </a:rPr>
                <a:t>Lưu ý:</a:t>
              </a:r>
              <a:endParaRPr lang="en-US" sz="4200" b="1" dirty="0">
                <a:solidFill>
                  <a:srgbClr val="FF0000"/>
                </a:solidFill>
              </a:endParaRPr>
            </a:p>
            <a:p>
              <a:pPr marL="682625" algn="just">
                <a:lnSpc>
                  <a:spcPct val="130000"/>
                </a:lnSpc>
              </a:pPr>
              <a:r>
                <a:rPr lang="vi-VN" sz="3800" dirty="0"/>
                <a:t>– Nháy chuột vào móc xoay, kéo thả chuột để xoay hình ảnh.</a:t>
              </a:r>
              <a:endParaRPr lang="en-US" sz="3800" dirty="0"/>
            </a:p>
            <a:p>
              <a:pPr marL="682625" algn="just">
                <a:lnSpc>
                  <a:spcPct val="130000"/>
                </a:lnSpc>
              </a:pPr>
              <a:r>
                <a:rPr lang="vi-VN" sz="3800" dirty="0"/>
                <a:t>– Chọn màu cho khung ảnh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tại</a:t>
              </a:r>
              <a:r>
                <a:rPr lang="en-US" sz="3800" dirty="0"/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danh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sách</a:t>
              </a:r>
              <a:endParaRPr lang="en-US" sz="38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682625" indent="-450850" algn="just">
                <a:lnSpc>
                  <a:spcPct val="130000"/>
                </a:lnSpc>
              </a:pPr>
              <a:endParaRPr lang="en-US" sz="3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5E40A3-951B-4FE4-3B17-D0F888DDD5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383148" y="7511934"/>
              <a:ext cx="3581400" cy="875001"/>
            </a:xfrm>
            <a:prstGeom prst="rect">
              <a:avLst/>
            </a:prstGeom>
          </p:spPr>
        </p:pic>
      </p:grpSp>
      <p:sp>
        <p:nvSpPr>
          <p:cNvPr id="8" name="Freeform 8"/>
          <p:cNvSpPr/>
          <p:nvPr/>
        </p:nvSpPr>
        <p:spPr>
          <a:xfrm rot="1138568">
            <a:off x="15926315" y="7319930"/>
            <a:ext cx="2156961" cy="2917044"/>
          </a:xfrm>
          <a:custGeom>
            <a:avLst/>
            <a:gdLst/>
            <a:ahLst/>
            <a:cxnLst/>
            <a:rect l="l" t="t" r="r" b="b"/>
            <a:pathLst>
              <a:path w="2298175" h="3148185">
                <a:moveTo>
                  <a:pt x="0" y="0"/>
                </a:moveTo>
                <a:lnTo>
                  <a:pt x="2298175" y="0"/>
                </a:lnTo>
                <a:lnTo>
                  <a:pt x="2298175" y="3148185"/>
                </a:lnTo>
                <a:lnTo>
                  <a:pt x="0" y="314818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19189" y="8646203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0"/>
                </a:lnTo>
                <a:lnTo>
                  <a:pt x="0" y="4692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  <p:custDataLst>
      <p:tags r:id="rId1"/>
    </p:custDataLst>
    <p:extLst>
      <p:ext uri="{BB962C8B-B14F-4D97-AF65-F5344CB8AC3E}">
        <p14:creationId xmlns:p14="http://schemas.microsoft.com/office/powerpoint/2010/main" val="334327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5719" y="0"/>
            <a:ext cx="18323720" cy="102870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87559">
            <a:off x="7397118" y="-662592"/>
            <a:ext cx="12457404" cy="12457404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73CD59DB-4B97-4529-990F-B877A9AC8E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3085" y="2564492"/>
            <a:ext cx="9794073" cy="3648773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A950A63E-AF72-41C5-AED0-2D55950409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1167" y="1884331"/>
            <a:ext cx="3127520" cy="1499747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6DD72B97-8F2B-4723-9F67-FD81B5B68E7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25826" y="1930051"/>
            <a:ext cx="3140898" cy="1460474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777F623B-A4E0-4946-935C-4F7F0101F12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15159" y="2930282"/>
            <a:ext cx="9089924" cy="2917190"/>
          </a:xfrm>
          <a:prstGeom prst="rect">
            <a:avLst/>
          </a:prstGeom>
        </p:spPr>
      </p:pic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24A388B0-06EB-4CBA-A3CA-75F080F1F933}"/>
              </a:ext>
            </a:extLst>
          </p:cNvPr>
          <p:cNvSpPr/>
          <p:nvPr/>
        </p:nvSpPr>
        <p:spPr>
          <a:xfrm>
            <a:off x="3200401" y="6855326"/>
            <a:ext cx="3685442" cy="1257300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F9E5127-919F-42DC-BDBE-231121A785A3}"/>
              </a:ext>
            </a:extLst>
          </p:cNvPr>
          <p:cNvSpPr txBox="1"/>
          <p:nvPr/>
        </p:nvSpPr>
        <p:spPr>
          <a:xfrm>
            <a:off x="4000367" y="7097301"/>
            <a:ext cx="2085507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Bắt đầu</a:t>
            </a:r>
          </a:p>
        </p:txBody>
      </p:sp>
      <p:pic>
        <p:nvPicPr>
          <p:cNvPr id="98" name="ChuongCam - 9Slide.vn">
            <a:extLst>
              <a:ext uri="{FF2B5EF4-FFF2-40B4-BE49-F238E27FC236}">
                <a16:creationId xmlns:a16="http://schemas.microsoft.com/office/drawing/2014/main" id="{60FDDF12-4068-4DC9-8EC1-C3DBBF0745B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70744" y="6809533"/>
            <a:ext cx="1413857" cy="1303094"/>
          </a:xfrm>
          <a:prstGeom prst="rect">
            <a:avLst/>
          </a:prstGeom>
        </p:spPr>
      </p:pic>
      <p:pic>
        <p:nvPicPr>
          <p:cNvPr id="99" name="Nhacnen - 9Slide.vn">
            <a:hlinkClick r:id="" action="ppaction://media"/>
            <a:extLst>
              <a:ext uri="{FF2B5EF4-FFF2-40B4-BE49-F238E27FC236}">
                <a16:creationId xmlns:a16="http://schemas.microsoft.com/office/drawing/2014/main" id="{97A40F43-0AD3-4435-B148-642348AB6E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3400"/>
                  <p14:fade in="20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28800" y="0"/>
            <a:ext cx="731043" cy="73104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88A4E12-F1DB-356C-1A57-D33E4FF3468A}"/>
              </a:ext>
            </a:extLst>
          </p:cNvPr>
          <p:cNvSpPr/>
          <p:nvPr/>
        </p:nvSpPr>
        <p:spPr>
          <a:xfrm>
            <a:off x="6686550" y="390118"/>
            <a:ext cx="4914900" cy="95561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2nd edition)"/>
  <p:tag name="ISPRING_ULTRA_SCORM_COURCE_TITLE" val="L5 - Tuần 14 - Bài 14. Chèn hình ảnh vào văn bản1"/>
  <p:tag name="ISPRING_ULTRA_SCORM_COURSE_ID" val="A891CE68-C290-4E62-98C9-02FD6494EB9E"/>
  <p:tag name="ISPRING_CMI5_LAUNCH_METHOD" val="any window"/>
  <p:tag name="ISPRINGCLOUDFOLDERID" val="1"/>
  <p:tag name="ISPRINGONLINEFOLDERID" val="1"/>
  <p:tag name="ISPRING_OUTPUT_FOLDER" val="[[&quot;\uFFFD^&gt;t{E3A5C7C8-2CB8-4986-8EB8-0E13DFCCA165}&quot;,&quot;C:\\Users\\GHC\\Documents\\Lop 5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L5 - Tuần 14 - Bài 14. Chèn hình ảnh vào văn bản1"/>
  <p:tag name="ISPRING_FIRST_PUBLISH" val="1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5A9190C-556C-46FF-A96E-EA39F556BA06}:97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A270499-B63E-45E1-9DBE-FF28D3A389C6}:97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1FF19C3-6C42-45C2-9B1C-9A32B4ACA3C5}:97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1078246-0DC6-474B-8516-11C6F855D3E9}:97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A2E504C-9755-4D2E-A4B4-54AA00EDEB93}:98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89B37F2-0736-4792-A963-615DC1C87566}:98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B73220B-278D-46EF-919B-7750E27252A3}:27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CA4C94B-444A-456A-8D0B-BD60A0384484}:26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F61D571-6C52-40C4-AC2A-87FA3E86BAB6}:26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3870C45-C258-4626-A2D9-BA4AC7BF516D}:26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FF5CB43-204F-47C2-B5EF-716C8E3456CC}:26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5C16AA9-48C8-492B-B804-564AB5996CFF}:26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3C61EA7-E661-4EE4-86A4-45A06BA7887C}:25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C0B72B0-C336-490B-98AF-65DE341BCA97}:27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9F8A6E0-1F63-4E76-A6EB-59B56E8A09C9}:27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23B291F-BF05-4D01-A3AC-B02AD9AF708C}:27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3196B22-D211-4557-8004-E639F09E9F78}:25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A49117A-A231-4F34-A6E7-855E6DF5EE9F}:98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FBEB454-FAD9-4B34-8E20-554A561C8F1D}:27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649</TotalTime>
  <Words>862</Words>
  <Application>Microsoft Office PowerPoint</Application>
  <PresentationFormat>Custom</PresentationFormat>
  <Paragraphs>136</Paragraphs>
  <Slides>19</Slides>
  <Notes>19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iCiel Cadena</vt:lpstr>
      <vt:lpstr>Times New Roman</vt:lpstr>
      <vt:lpstr>Tahoma</vt:lpstr>
      <vt:lpstr>Wingdings</vt:lpstr>
      <vt:lpstr>Arial</vt:lpstr>
      <vt:lpstr>Calibri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L5 - Tuần 14 - Bài 14. Chèn hình ảnh vào văn bản1</dc:title>
  <dc:creator>Admin</dc:creator>
  <cp:lastModifiedBy>GHC</cp:lastModifiedBy>
  <cp:revision>48</cp:revision>
  <dcterms:created xsi:type="dcterms:W3CDTF">2006-08-16T00:00:00Z</dcterms:created>
  <dcterms:modified xsi:type="dcterms:W3CDTF">2025-01-16T07:26:06Z</dcterms:modified>
  <dc:identifier>DAGEvgh5pV8</dc:identifier>
</cp:coreProperties>
</file>