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8" r:id="rId3"/>
    <p:sldId id="259" r:id="rId4"/>
    <p:sldId id="262" r:id="rId5"/>
    <p:sldId id="257" r:id="rId6"/>
    <p:sldId id="267" r:id="rId7"/>
    <p:sldId id="264" r:id="rId8"/>
    <p:sldId id="265" r:id="rId9"/>
  </p:sldIdLst>
  <p:sldSz cx="18288000" cy="10287000"/>
  <p:notesSz cx="6858000" cy="9144000"/>
  <p:embeddedFontLst>
    <p:embeddedFont>
      <p:font typeface="Arial Bold" panose="020B0704020202020204" pitchFamily="34" charset="0"/>
      <p:bold r:id="rId11"/>
    </p:embeddedFont>
    <p:embeddedFont>
      <p:font typeface="Tahoma" panose="020B0604030504040204" pitchFamily="34" charset="0"/>
      <p:regular r:id="rId12"/>
      <p:bold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E636B"/>
    <a:srgbClr val="0000FF"/>
    <a:srgbClr val="FF2929"/>
    <a:srgbClr val="FDD07E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20DDC-A1E6-42D0-B78D-4F0FDD3D1549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6B5A5-8BFC-475A-B2C8-BFC880E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9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55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03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8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6B5A5-8BFC-475A-B2C8-BFC880E1D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3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9200" y="876300"/>
            <a:ext cx="16154399" cy="8229600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979" t="-5860" r="-2733" b="-10988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1219200" y="4110108"/>
            <a:ext cx="16002000" cy="379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6000" b="1" u="sng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</a:t>
            </a:r>
            <a:r>
              <a:rPr lang="en-US" sz="60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15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60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THỰC HÀNH CHÈN ẢNH VÀO </a:t>
            </a:r>
            <a:r>
              <a:rPr lang="en-US" sz="60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 BẢN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6000" b="1" cap="all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(trang 47)</a:t>
            </a:r>
            <a:endParaRPr lang="en-US" sz="6000" b="1" cap="all" dirty="0">
              <a:solidFill>
                <a:srgbClr val="FF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59DDCD-D1F4-0DB7-022F-536ECA6A12BA}"/>
              </a:ext>
            </a:extLst>
          </p:cNvPr>
          <p:cNvGrpSpPr/>
          <p:nvPr/>
        </p:nvGrpSpPr>
        <p:grpSpPr>
          <a:xfrm>
            <a:off x="381000" y="1357112"/>
            <a:ext cx="11003278" cy="8410976"/>
            <a:chOff x="6079892" y="2048847"/>
            <a:chExt cx="10721010" cy="7908716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FA75549-AF7E-7C60-3B3F-533DCA528ABF}"/>
                </a:ext>
              </a:extLst>
            </p:cNvPr>
            <p:cNvSpPr/>
            <p:nvPr/>
          </p:nvSpPr>
          <p:spPr>
            <a:xfrm>
              <a:off x="6079892" y="2048847"/>
              <a:ext cx="10721010" cy="7908716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760FCC-953A-F6FC-6DA8-627AC65B562C}"/>
                </a:ext>
              </a:extLst>
            </p:cNvPr>
            <p:cNvSpPr txBox="1"/>
            <p:nvPr/>
          </p:nvSpPr>
          <p:spPr>
            <a:xfrm>
              <a:off x="6302628" y="2437375"/>
              <a:ext cx="9894390" cy="6603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400"/>
                </a:spcAft>
              </a:pP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</a:t>
              </a:r>
              <a:r>
                <a:rPr lang="en-US" sz="4000" b="1" dirty="0" err="1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Kích hoạt phần mềm </a:t>
              </a:r>
              <a:r>
                <a:rPr lang="vi-VN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Word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soạn thảo và trình bày bài </a:t>
              </a:r>
              <a:r>
                <a:rPr lang="vi-VN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dao</a:t>
              </a:r>
              <a:r>
                <a:rPr lang="en-US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Hà </a:t>
              </a:r>
              <a:r>
                <a:rPr lang="en-US" sz="36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</a:t>
              </a:r>
              <a:r>
                <a:rPr lang="en-US" sz="36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vi-VN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hình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Định dạng kiểu chữ, phông chữ, cỡ chữ, màu chữ theo ý thích của em một cách hợp lí.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Lưu tệp với </a:t>
              </a:r>
              <a:r>
                <a:rPr lang="vi-VN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36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 dao về Hà Nội – Họ và tên</a:t>
              </a:r>
              <a:r>
                <a:rPr lang="vi-VN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thư mục của em.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93738" indent="-2952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Thoát khỏi phần mềm </a:t>
              </a:r>
              <a:r>
                <a:rPr lang="vi-VN" sz="3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Word</a:t>
              </a:r>
              <a:r>
                <a:rPr lang="vi-VN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39725" indent="58738" algn="just">
                <a:lnSpc>
                  <a:spcPct val="120000"/>
                </a:lnSpc>
                <a:spcAft>
                  <a:spcPts val="400"/>
                </a:spcAft>
              </a:pP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chemeClr val="bg1"/>
                  </a:solidFill>
                </a:rPr>
                <a:t>hình ảnh </a:t>
              </a:r>
              <a:r>
                <a:rPr lang="vi-VN" sz="3600" dirty="0">
                  <a:solidFill>
                    <a:srgbClr val="FFFF00"/>
                  </a:solidFill>
                </a:rPr>
                <a:t>Anh-CauTheHuc</a:t>
              </a:r>
              <a:r>
                <a:rPr lang="vi-VN" sz="3600" dirty="0">
                  <a:solidFill>
                    <a:schemeClr val="bg1"/>
                  </a:solidFill>
                </a:rPr>
                <a:t> được lưu trong thư mục: </a:t>
              </a:r>
              <a:r>
                <a:rPr lang="vi-VN" sz="3600" dirty="0">
                  <a:solidFill>
                    <a:srgbClr val="FFFF00"/>
                  </a:solidFill>
                </a:rPr>
                <a:t>D:\</a:t>
              </a:r>
              <a:r>
                <a:rPr lang="vi-VN" sz="3600">
                  <a:solidFill>
                    <a:srgbClr val="FFFF00"/>
                  </a:solidFill>
                </a:rPr>
                <a:t>Lop 5A</a:t>
              </a:r>
              <a:r>
                <a:rPr lang="en-US" sz="3600">
                  <a:solidFill>
                    <a:srgbClr val="FFFF00"/>
                  </a:solidFill>
                </a:rPr>
                <a:t>…</a:t>
              </a:r>
              <a:r>
                <a:rPr lang="vi-VN" sz="3600">
                  <a:solidFill>
                    <a:srgbClr val="FFFF00"/>
                  </a:solidFill>
                </a:rPr>
                <a:t>\</a:t>
              </a:r>
              <a:r>
                <a:rPr lang="en-US" sz="3600">
                  <a:solidFill>
                    <a:srgbClr val="FFFF00"/>
                  </a:solidFill>
                </a:rPr>
                <a:t>Hovaten\</a:t>
              </a:r>
              <a:r>
                <a:rPr lang="vi-VN" sz="3600">
                  <a:solidFill>
                    <a:srgbClr val="FFFF00"/>
                  </a:solidFill>
                </a:rPr>
                <a:t>Anh</a:t>
              </a:r>
              <a:r>
                <a:rPr lang="vi-VN" sz="3600" dirty="0">
                  <a:solidFill>
                    <a:srgbClr val="FFFF00"/>
                  </a:solidFill>
                </a:rPr>
                <a:t>.</a:t>
              </a:r>
              <a:endPara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5F0F21-6A1A-085A-C0B3-A3D2073630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08286" y="2006635"/>
            <a:ext cx="6704164" cy="72516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7E27DD0-EDF6-9F94-3F78-1F2341ABED6E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2EB3FE04-D8C1-D4A7-C79F-B2154E8BAF2B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152D393-61E7-F624-2314-D18A10376AC0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016543-508F-B6FD-0B1D-D7FEBC692D4C}"/>
              </a:ext>
            </a:extLst>
          </p:cNvPr>
          <p:cNvSpPr/>
          <p:nvPr/>
        </p:nvSpPr>
        <p:spPr>
          <a:xfrm>
            <a:off x="6282918" y="389134"/>
            <a:ext cx="5722163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7B96A0-594E-002D-AB64-72683D4C2220}"/>
              </a:ext>
            </a:extLst>
          </p:cNvPr>
          <p:cNvGrpSpPr/>
          <p:nvPr/>
        </p:nvGrpSpPr>
        <p:grpSpPr>
          <a:xfrm>
            <a:off x="962055" y="1551674"/>
            <a:ext cx="15801945" cy="7554226"/>
            <a:chOff x="962055" y="1551674"/>
            <a:chExt cx="15801945" cy="75542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B625A1-73A3-8D1E-2511-D1931009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055" y="1607865"/>
              <a:ext cx="11102263" cy="72834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8ED0DA-4D63-C311-5D9A-A66610F8B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5591" y="1551674"/>
              <a:ext cx="6298409" cy="7554226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345485">
            <a:off x="16057631" y="6804999"/>
            <a:ext cx="2086105" cy="2980755"/>
          </a:xfrm>
          <a:custGeom>
            <a:avLst/>
            <a:gdLst/>
            <a:ahLst/>
            <a:cxnLst/>
            <a:rect l="l" t="t" r="r" b="b"/>
            <a:pathLst>
              <a:path w="2086105" h="298075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518912"/>
            <a:ext cx="16593015" cy="9164844"/>
            <a:chOff x="0" y="-76200"/>
            <a:chExt cx="4370177" cy="2413786"/>
          </a:xfrm>
        </p:grpSpPr>
        <p:sp>
          <p:nvSpPr>
            <p:cNvPr id="4" name="Freeform 4"/>
            <p:cNvSpPr/>
            <p:nvPr/>
          </p:nvSpPr>
          <p:spPr>
            <a:xfrm>
              <a:off x="0" y="-22211"/>
              <a:ext cx="4370177" cy="23597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CD6123-97D3-5CF7-7D11-13CB029B5BD2}"/>
              </a:ext>
            </a:extLst>
          </p:cNvPr>
          <p:cNvSpPr/>
          <p:nvPr/>
        </p:nvSpPr>
        <p:spPr>
          <a:xfrm>
            <a:off x="6282918" y="266700"/>
            <a:ext cx="5722163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FB2652-0258-6188-8774-351D7FAA0D47}"/>
              </a:ext>
            </a:extLst>
          </p:cNvPr>
          <p:cNvGrpSpPr/>
          <p:nvPr/>
        </p:nvGrpSpPr>
        <p:grpSpPr>
          <a:xfrm>
            <a:off x="1298675" y="1430556"/>
            <a:ext cx="15160525" cy="8284944"/>
            <a:chOff x="1155548" y="1430556"/>
            <a:chExt cx="15160525" cy="82849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35B3B1-09A0-511C-EE40-B172E730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2522"/>
            <a:stretch/>
          </p:blipFill>
          <p:spPr>
            <a:xfrm>
              <a:off x="1155548" y="1714500"/>
              <a:ext cx="10503052" cy="71022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3CADDD-04B0-6AAE-87A9-C28DF369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96273" y="1430556"/>
              <a:ext cx="6019800" cy="8284944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6404069" y="8080777"/>
            <a:ext cx="1791474" cy="1854688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36636" y="146249"/>
            <a:ext cx="2002509" cy="1776842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26243F-B86C-F190-1FCE-76E946F57153}"/>
              </a:ext>
            </a:extLst>
          </p:cNvPr>
          <p:cNvSpPr/>
          <p:nvPr/>
        </p:nvSpPr>
        <p:spPr>
          <a:xfrm>
            <a:off x="6282918" y="266700"/>
            <a:ext cx="5722163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22E03E-5963-1B3A-E551-3EFBBB1E0D81}"/>
              </a:ext>
            </a:extLst>
          </p:cNvPr>
          <p:cNvGrpSpPr/>
          <p:nvPr/>
        </p:nvGrpSpPr>
        <p:grpSpPr>
          <a:xfrm>
            <a:off x="1270652" y="1943100"/>
            <a:ext cx="15645748" cy="7117661"/>
            <a:chOff x="1143000" y="2033738"/>
            <a:chExt cx="15645748" cy="71176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9AD533-A440-69F6-F400-74EF4440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475" t="7084" r="2975" b="8305"/>
            <a:stretch/>
          </p:blipFill>
          <p:spPr>
            <a:xfrm>
              <a:off x="1143000" y="2033738"/>
              <a:ext cx="10785882" cy="388146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75092B-1AF8-85AD-F6AF-A1C2C6316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97752" y="2033738"/>
              <a:ext cx="5990996" cy="711766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5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D4E54B-8EED-FCB0-B61B-34C80776CC83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F89553-33BB-94E4-7D67-E1714CFC3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41" y="1211894"/>
            <a:ext cx="8562804" cy="894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Freeform 5">
            <a:extLst>
              <a:ext uri="{FF2B5EF4-FFF2-40B4-BE49-F238E27FC236}">
                <a16:creationId xmlns:a16="http://schemas.microsoft.com/office/drawing/2014/main" id="{3EE85C2C-8059-C13F-CF91-0B624586939C}"/>
              </a:ext>
            </a:extLst>
          </p:cNvPr>
          <p:cNvSpPr/>
          <p:nvPr/>
        </p:nvSpPr>
        <p:spPr>
          <a:xfrm>
            <a:off x="9236543" y="2171700"/>
            <a:ext cx="8670457" cy="6538035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4157F9-A304-EB72-E9D2-17E9E8B728DC}"/>
              </a:ext>
            </a:extLst>
          </p:cNvPr>
          <p:cNvSpPr txBox="1"/>
          <p:nvPr/>
        </p:nvSpPr>
        <p:spPr>
          <a:xfrm>
            <a:off x="9618003" y="3238500"/>
            <a:ext cx="7755597" cy="516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280988" algn="just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3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thảo và trình bày bài </a:t>
            </a:r>
            <a:r>
              <a:rPr lang="vi-VN" sz="3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</a:t>
            </a:r>
            <a:r>
              <a:rPr lang="en-US" sz="3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280988" algn="just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dạng kiểu chữ, phông chữ, cỡ chữ, màu chữ theo ý thích của em một cách hợp lí.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280988" algn="just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tệp với tên </a:t>
            </a:r>
            <a:r>
              <a:rPr lang="en-US" sz="3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Cadaovesen</a:t>
            </a:r>
            <a:r>
              <a:rPr lang="vi-VN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thư mục của em.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ctr">
              <a:lnSpc>
                <a:spcPct val="110000"/>
              </a:lnSpc>
              <a:spcAft>
                <a:spcPts val="300"/>
              </a:spcAft>
            </a:pP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38196" y="948845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1675958"/>
            <a:ext cx="14242724" cy="7277542"/>
            <a:chOff x="0" y="-76200"/>
            <a:chExt cx="3653261" cy="1369100"/>
          </a:xfrm>
        </p:grpSpPr>
        <p:sp>
          <p:nvSpPr>
            <p:cNvPr id="8" name="Freeform 8"/>
            <p:cNvSpPr/>
            <p:nvPr/>
          </p:nvSpPr>
          <p:spPr>
            <a:xfrm>
              <a:off x="0" y="98512"/>
              <a:ext cx="3653261" cy="1173546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232367"/>
            <a:ext cx="13563599" cy="6348849"/>
            <a:chOff x="0" y="-76200"/>
            <a:chExt cx="3447428" cy="1220031"/>
          </a:xfrm>
        </p:grpSpPr>
        <p:sp>
          <p:nvSpPr>
            <p:cNvPr id="11" name="Freeform 11"/>
            <p:cNvSpPr/>
            <p:nvPr/>
          </p:nvSpPr>
          <p:spPr>
            <a:xfrm>
              <a:off x="0" y="73215"/>
              <a:ext cx="3447428" cy="1041330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519B52-0D11-2641-0A98-80F91E76550B}"/>
              </a:ext>
            </a:extLst>
          </p:cNvPr>
          <p:cNvSpPr txBox="1"/>
          <p:nvPr/>
        </p:nvSpPr>
        <p:spPr>
          <a:xfrm>
            <a:off x="2120693" y="3467143"/>
            <a:ext cx="13881307" cy="4571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0" indent="-5715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Khi soạn thảo văn bản có hình ảnh, nên: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– Soạn thảo nội dung trước, chèn hình ảnh sau.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– Khi chèn hình ảnh cần chọn </a:t>
            </a:r>
            <a:r>
              <a:rPr lang="vi-VN" sz="4400" b="1" dirty="0">
                <a:solidFill>
                  <a:schemeClr val="tx1"/>
                </a:solidFill>
              </a:rPr>
              <a:t>Position, Wrap Text, Picture Styles</a:t>
            </a:r>
            <a:r>
              <a:rPr lang="vi-VN" sz="4400" dirty="0">
                <a:solidFill>
                  <a:schemeClr val="tx1"/>
                </a:solidFill>
              </a:rPr>
              <a:t> phù hợp với vị trí, </a:t>
            </a:r>
            <a:r>
              <a:rPr lang="en-US" sz="4400" dirty="0" err="1">
                <a:solidFill>
                  <a:schemeClr val="tx1"/>
                </a:solidFill>
              </a:rPr>
              <a:t>văn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bản</a:t>
            </a:r>
            <a:r>
              <a:rPr lang="en-US" sz="4400" dirty="0">
                <a:solidFill>
                  <a:schemeClr val="tx1"/>
                </a:solidFill>
              </a:rPr>
              <a:t> bao </a:t>
            </a:r>
            <a:r>
              <a:rPr lang="en-US" sz="4400" dirty="0" err="1">
                <a:solidFill>
                  <a:schemeClr val="tx1"/>
                </a:solidFill>
              </a:rPr>
              <a:t>quanh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vi-VN" sz="4400" dirty="0">
                <a:solidFill>
                  <a:schemeClr val="tx1"/>
                </a:solidFill>
              </a:rPr>
              <a:t>kiểu hình ảnh trong văn bản.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15 - Bài 15. Luyện tập chèn ảnh vào văn bản"/>
  <p:tag name="ISPRING_ULTRA_SCORM_COURSE_ID" val="B1CF0DA6-6997-45F9-96F0-931BB6FDE1B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15 - Bài 15. Luyện tập chèn ảnh vào văn bản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C83CE4-782F-47EA-9B53-E2C85928E5B2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1BB26B-55BF-4A84-812B-3198FFEEF7B8}:2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E1442-A9B5-45AF-B158-027E5606A81C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E6D4BB-5E02-4AB0-BF63-1C2B17178852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B7EEE2-9E1A-48CA-8C68-CC7A59855823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0390B9-4D34-4682-9645-A3D21BE93664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591B61-CDDA-4A4C-B2E2-F0E95C6450CB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30B24F-E36F-4914-8534-49506497217B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262</Words>
  <Application>Microsoft Office PowerPoint</Application>
  <PresentationFormat>Custom</PresentationFormat>
  <Paragraphs>31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Tahoma</vt:lpstr>
      <vt:lpstr>Arial Bold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15 - Bài 15. Luyện tập chèn ảnh vào văn bản</dc:title>
  <dc:creator>Admin</dc:creator>
  <cp:lastModifiedBy>GHC</cp:lastModifiedBy>
  <cp:revision>38</cp:revision>
  <dcterms:created xsi:type="dcterms:W3CDTF">2006-08-16T00:00:00Z</dcterms:created>
  <dcterms:modified xsi:type="dcterms:W3CDTF">2025-01-16T07:26:14Z</dcterms:modified>
  <dc:identifier>DAGEvgh5pV8</dc:identifier>
</cp:coreProperties>
</file>