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6"/>
  </p:notesMasterIdLst>
  <p:sldIdLst>
    <p:sldId id="257" r:id="rId2"/>
    <p:sldId id="260" r:id="rId3"/>
    <p:sldId id="269" r:id="rId4"/>
    <p:sldId id="270" r:id="rId5"/>
    <p:sldId id="256" r:id="rId6"/>
    <p:sldId id="265" r:id="rId7"/>
    <p:sldId id="271" r:id="rId8"/>
    <p:sldId id="261" r:id="rId9"/>
    <p:sldId id="258" r:id="rId10"/>
    <p:sldId id="259" r:id="rId11"/>
    <p:sldId id="272" r:id="rId12"/>
    <p:sldId id="263" r:id="rId13"/>
    <p:sldId id="264" r:id="rId14"/>
    <p:sldId id="266" r:id="rId15"/>
  </p:sldIdLst>
  <p:sldSz cx="18288000" cy="10287000"/>
  <p:notesSz cx="6858000" cy="9144000"/>
  <p:custDataLst>
    <p:tags r:id="rId1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5D2"/>
    <a:srgbClr val="F6E7E6"/>
    <a:srgbClr val="FDFDFD"/>
    <a:srgbClr val="FFE697"/>
    <a:srgbClr val="A4C060"/>
    <a:srgbClr val="0000FF"/>
    <a:srgbClr val="EA929A"/>
    <a:srgbClr val="FCDED8"/>
    <a:srgbClr val="ED9FA7"/>
    <a:srgbClr val="F19D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0" d="100"/>
          <a:sy n="50" d="100"/>
        </p:scale>
        <p:origin x="946" y="29"/>
      </p:cViewPr>
      <p:guideLst>
        <p:guide orient="horz" pos="2136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24D831-6E6A-477B-BB2E-EE7D987F46E1}" type="datetimeFigureOut">
              <a:rPr lang="en-US" smtClean="0"/>
              <a:t>16/01/2025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152F59-C6D9-4128-8079-8B619153E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1763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152F59-C6D9-4128-8079-8B619153EC6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3103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152F59-C6D9-4128-8079-8B619153EC6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2538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152F59-C6D9-4128-8079-8B619153EC6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8086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152F59-C6D9-4128-8079-8B619153EC6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212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152F59-C6D9-4128-8079-8B619153EC6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0084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152F59-C6D9-4128-8079-8B619153EC6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7957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152F59-C6D9-4128-8079-8B619153EC6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1455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152F59-C6D9-4128-8079-8B619153EC6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1019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152F59-C6D9-4128-8079-8B619153EC6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3682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152F59-C6D9-4128-8079-8B619153EC6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7230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152F59-C6D9-4128-8079-8B619153EC6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1992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152F59-C6D9-4128-8079-8B619153EC6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2968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152F59-C6D9-4128-8079-8B619153EC6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8773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152F59-C6D9-4128-8079-8B619153EC6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0940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16/01/2025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16/01/2025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16/01/2025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16/01/2025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16/01/2025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16/01/2025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16/01/2025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16/01/2025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16/01/2025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16/01/2025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16/01/2025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16/01/2025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svg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5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6" Type="http://schemas.openxmlformats.org/officeDocument/2006/relationships/image" Target="../media/image59.pn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6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62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6.png"/><Relationship Id="rId12" Type="http://schemas.openxmlformats.org/officeDocument/2006/relationships/image" Target="../media/image1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6" Type="http://schemas.openxmlformats.org/officeDocument/2006/relationships/image" Target="../media/image5.png"/><Relationship Id="rId11" Type="http://schemas.openxmlformats.org/officeDocument/2006/relationships/image" Target="../media/image11.png"/><Relationship Id="rId5" Type="http://schemas.openxmlformats.org/officeDocument/2006/relationships/image" Target="../media/image2.png"/><Relationship Id="rId10" Type="http://schemas.openxmlformats.org/officeDocument/2006/relationships/image" Target="../media/image10.png"/><Relationship Id="rId4" Type="http://schemas.openxmlformats.org/officeDocument/2006/relationships/image" Target="../media/image1.png"/><Relationship Id="rId9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8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37.png"/><Relationship Id="rId12" Type="http://schemas.openxmlformats.org/officeDocument/2006/relationships/image" Target="../media/image6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6" Type="http://schemas.openxmlformats.org/officeDocument/2006/relationships/image" Target="../media/image63.png"/><Relationship Id="rId11" Type="http://schemas.openxmlformats.org/officeDocument/2006/relationships/image" Target="../media/image66.png"/><Relationship Id="rId5" Type="http://schemas.openxmlformats.org/officeDocument/2006/relationships/image" Target="../media/image2.png"/><Relationship Id="rId10" Type="http://schemas.openxmlformats.org/officeDocument/2006/relationships/image" Target="../media/image65.png"/><Relationship Id="rId4" Type="http://schemas.openxmlformats.org/officeDocument/2006/relationships/image" Target="../media/image1.png"/><Relationship Id="rId9" Type="http://schemas.openxmlformats.org/officeDocument/2006/relationships/image" Target="../media/image46.png"/><Relationship Id="rId14" Type="http://schemas.openxmlformats.org/officeDocument/2006/relationships/image" Target="../media/image6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6" Type="http://schemas.openxmlformats.org/officeDocument/2006/relationships/image" Target="../media/image2.png"/><Relationship Id="rId11" Type="http://schemas.openxmlformats.org/officeDocument/2006/relationships/image" Target="../media/image9.png"/><Relationship Id="rId5" Type="http://schemas.openxmlformats.org/officeDocument/2006/relationships/image" Target="../media/image70.png"/><Relationship Id="rId10" Type="http://schemas.openxmlformats.org/officeDocument/2006/relationships/image" Target="../media/image59.png"/><Relationship Id="rId4" Type="http://schemas.openxmlformats.org/officeDocument/2006/relationships/image" Target="../media/image1.png"/><Relationship Id="rId9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74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37.png"/><Relationship Id="rId12" Type="http://schemas.openxmlformats.org/officeDocument/2006/relationships/image" Target="../media/image3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6" Type="http://schemas.openxmlformats.org/officeDocument/2006/relationships/image" Target="../media/image72.png"/><Relationship Id="rId11" Type="http://schemas.openxmlformats.org/officeDocument/2006/relationships/image" Target="../media/image73.png"/><Relationship Id="rId5" Type="http://schemas.openxmlformats.org/officeDocument/2006/relationships/image" Target="../media/image2.png"/><Relationship Id="rId10" Type="http://schemas.openxmlformats.org/officeDocument/2006/relationships/image" Target="../media/image64.png"/><Relationship Id="rId4" Type="http://schemas.openxmlformats.org/officeDocument/2006/relationships/image" Target="../media/image1.png"/><Relationship Id="rId9" Type="http://schemas.openxmlformats.org/officeDocument/2006/relationships/image" Target="../media/image12.png"/><Relationship Id="rId14" Type="http://schemas.openxmlformats.org/officeDocument/2006/relationships/image" Target="../media/image75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sv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21.png"/><Relationship Id="rId1" Type="http://schemas.openxmlformats.org/officeDocument/2006/relationships/tags" Target="../tags/tag3.xml"/><Relationship Id="rId6" Type="http://schemas.openxmlformats.org/officeDocument/2006/relationships/image" Target="../media/image9.png"/><Relationship Id="rId11" Type="http://schemas.openxmlformats.org/officeDocument/2006/relationships/image" Target="../media/image17.png"/><Relationship Id="rId5" Type="http://schemas.openxmlformats.org/officeDocument/2006/relationships/image" Target="../media/image2.png"/><Relationship Id="rId15" Type="http://schemas.microsoft.com/office/2007/relationships/hdphoto" Target="../media/hdphoto1.wdp"/><Relationship Id="rId10" Type="http://schemas.openxmlformats.org/officeDocument/2006/relationships/image" Target="../media/image16.png"/><Relationship Id="rId4" Type="http://schemas.openxmlformats.org/officeDocument/2006/relationships/image" Target="../media/image1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microsoft.com/office/2007/relationships/hdphoto" Target="../media/hdphoto1.wdp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3.png"/><Relationship Id="rId12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.png"/><Relationship Id="rId10" Type="http://schemas.openxmlformats.org/officeDocument/2006/relationships/image" Target="../media/image26.png"/><Relationship Id="rId4" Type="http://schemas.openxmlformats.org/officeDocument/2006/relationships/image" Target="../media/image1.png"/><Relationship Id="rId9" Type="http://schemas.openxmlformats.org/officeDocument/2006/relationships/image" Target="../media/image25.png"/><Relationship Id="rId1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sv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9.png"/><Relationship Id="rId11" Type="http://schemas.openxmlformats.org/officeDocument/2006/relationships/image" Target="../media/image17.png"/><Relationship Id="rId5" Type="http://schemas.openxmlformats.org/officeDocument/2006/relationships/image" Target="../media/image2.png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4" Type="http://schemas.openxmlformats.org/officeDocument/2006/relationships/image" Target="../media/image1.png"/><Relationship Id="rId9" Type="http://schemas.openxmlformats.org/officeDocument/2006/relationships/image" Target="../media/image15.png"/><Relationship Id="rId1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35.png"/><Relationship Id="rId18" Type="http://schemas.openxmlformats.org/officeDocument/2006/relationships/image" Target="../media/image40.png"/><Relationship Id="rId3" Type="http://schemas.openxmlformats.org/officeDocument/2006/relationships/notesSlide" Target="../notesSlides/notesSlide5.xml"/><Relationship Id="rId21" Type="http://schemas.openxmlformats.org/officeDocument/2006/relationships/image" Target="../media/image43.png"/><Relationship Id="rId7" Type="http://schemas.openxmlformats.org/officeDocument/2006/relationships/image" Target="../media/image7.png"/><Relationship Id="rId12" Type="http://schemas.openxmlformats.org/officeDocument/2006/relationships/image" Target="../media/image34.png"/><Relationship Id="rId17" Type="http://schemas.openxmlformats.org/officeDocument/2006/relationships/image" Target="../media/image39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38.png"/><Relationship Id="rId20" Type="http://schemas.openxmlformats.org/officeDocument/2006/relationships/image" Target="../media/image42.png"/><Relationship Id="rId1" Type="http://schemas.openxmlformats.org/officeDocument/2006/relationships/tags" Target="../tags/tag6.xml"/><Relationship Id="rId6" Type="http://schemas.openxmlformats.org/officeDocument/2006/relationships/image" Target="../media/image2.png"/><Relationship Id="rId11" Type="http://schemas.openxmlformats.org/officeDocument/2006/relationships/image" Target="../media/image33.png"/><Relationship Id="rId5" Type="http://schemas.openxmlformats.org/officeDocument/2006/relationships/image" Target="../media/image30.png"/><Relationship Id="rId15" Type="http://schemas.openxmlformats.org/officeDocument/2006/relationships/image" Target="../media/image37.png"/><Relationship Id="rId10" Type="http://schemas.openxmlformats.org/officeDocument/2006/relationships/image" Target="../media/image32.png"/><Relationship Id="rId19" Type="http://schemas.openxmlformats.org/officeDocument/2006/relationships/image" Target="../media/image41.png"/><Relationship Id="rId4" Type="http://schemas.openxmlformats.org/officeDocument/2006/relationships/image" Target="../media/image1.png"/><Relationship Id="rId9" Type="http://schemas.openxmlformats.org/officeDocument/2006/relationships/image" Target="../media/image31.png"/><Relationship Id="rId14" Type="http://schemas.openxmlformats.org/officeDocument/2006/relationships/image" Target="../media/image36.png"/><Relationship Id="rId22" Type="http://schemas.openxmlformats.org/officeDocument/2006/relationships/image" Target="../media/image4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4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2.png"/><Relationship Id="rId10" Type="http://schemas.openxmlformats.org/officeDocument/2006/relationships/image" Target="../media/image48.png"/><Relationship Id="rId4" Type="http://schemas.openxmlformats.org/officeDocument/2006/relationships/image" Target="../media/image1.png"/><Relationship Id="rId9" Type="http://schemas.openxmlformats.org/officeDocument/2006/relationships/image" Target="../media/image4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45.png"/><Relationship Id="rId12" Type="http://schemas.openxmlformats.org/officeDocument/2006/relationships/image" Target="../media/image4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44.png"/><Relationship Id="rId11" Type="http://schemas.openxmlformats.org/officeDocument/2006/relationships/image" Target="../media/image51.png"/><Relationship Id="rId5" Type="http://schemas.openxmlformats.org/officeDocument/2006/relationships/image" Target="../media/image2.png"/><Relationship Id="rId10" Type="http://schemas.openxmlformats.org/officeDocument/2006/relationships/image" Target="../media/image50.png"/><Relationship Id="rId4" Type="http://schemas.openxmlformats.org/officeDocument/2006/relationships/image" Target="../media/image1.png"/><Relationship Id="rId9" Type="http://schemas.openxmlformats.org/officeDocument/2006/relationships/image" Target="../media/image4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image" Target="../media/image52.png"/><Relationship Id="rId11" Type="http://schemas.openxmlformats.org/officeDocument/2006/relationships/image" Target="../media/image54.png"/><Relationship Id="rId5" Type="http://schemas.openxmlformats.org/officeDocument/2006/relationships/image" Target="../media/image2.png"/><Relationship Id="rId10" Type="http://schemas.openxmlformats.org/officeDocument/2006/relationships/image" Target="../media/image9.png"/><Relationship Id="rId4" Type="http://schemas.openxmlformats.org/officeDocument/2006/relationships/image" Target="../media/image1.png"/><Relationship Id="rId9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56.png"/><Relationship Id="rId12" Type="http://schemas.openxmlformats.org/officeDocument/2006/relationships/image" Target="../media/image57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58.png"/><Relationship Id="rId1" Type="http://schemas.openxmlformats.org/officeDocument/2006/relationships/tags" Target="../tags/tag10.xml"/><Relationship Id="rId6" Type="http://schemas.openxmlformats.org/officeDocument/2006/relationships/image" Target="../media/image55.png"/><Relationship Id="rId11" Type="http://schemas.openxmlformats.org/officeDocument/2006/relationships/image" Target="../media/image40.png"/><Relationship Id="rId5" Type="http://schemas.openxmlformats.org/officeDocument/2006/relationships/image" Target="../media/image2.png"/><Relationship Id="rId15" Type="http://schemas.openxmlformats.org/officeDocument/2006/relationships/image" Target="../media/image50.png"/><Relationship Id="rId10" Type="http://schemas.openxmlformats.org/officeDocument/2006/relationships/image" Target="../media/image32.png"/><Relationship Id="rId4" Type="http://schemas.openxmlformats.org/officeDocument/2006/relationships/image" Target="../media/image1.png"/><Relationship Id="rId9" Type="http://schemas.openxmlformats.org/officeDocument/2006/relationships/image" Target="../media/image37.png"/><Relationship Id="rId1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68518" b="-68518"/>
            </a:stretch>
          </a:blipFill>
        </p:spPr>
      </p:sp>
      <p:sp>
        <p:nvSpPr>
          <p:cNvPr id="3" name="Freeform 3"/>
          <p:cNvSpPr/>
          <p:nvPr/>
        </p:nvSpPr>
        <p:spPr>
          <a:xfrm rot="480260">
            <a:off x="-2412654" y="8310079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3623389" y="2291489"/>
            <a:ext cx="12405783" cy="5237989"/>
            <a:chOff x="0" y="0"/>
            <a:chExt cx="3851716" cy="162627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851716" cy="1626278"/>
            </a:xfrm>
            <a:custGeom>
              <a:avLst/>
              <a:gdLst/>
              <a:ahLst/>
              <a:cxnLst/>
              <a:rect l="l" t="t" r="r" b="b"/>
              <a:pathLst>
                <a:path w="3851716" h="1626278">
                  <a:moveTo>
                    <a:pt x="31827" y="0"/>
                  </a:moveTo>
                  <a:lnTo>
                    <a:pt x="3819890" y="0"/>
                  </a:lnTo>
                  <a:cubicBezTo>
                    <a:pt x="3837467" y="0"/>
                    <a:pt x="3851716" y="14249"/>
                    <a:pt x="3851716" y="31827"/>
                  </a:cubicBezTo>
                  <a:lnTo>
                    <a:pt x="3851716" y="1594451"/>
                  </a:lnTo>
                  <a:cubicBezTo>
                    <a:pt x="3851716" y="1612028"/>
                    <a:pt x="3837467" y="1626278"/>
                    <a:pt x="3819890" y="1626278"/>
                  </a:cubicBezTo>
                  <a:lnTo>
                    <a:pt x="31827" y="1626278"/>
                  </a:lnTo>
                  <a:cubicBezTo>
                    <a:pt x="14249" y="1626278"/>
                    <a:pt x="0" y="1612028"/>
                    <a:pt x="0" y="1594451"/>
                  </a:cubicBezTo>
                  <a:lnTo>
                    <a:pt x="0" y="31827"/>
                  </a:lnTo>
                  <a:cubicBezTo>
                    <a:pt x="0" y="14249"/>
                    <a:pt x="14249" y="0"/>
                    <a:pt x="31827" y="0"/>
                  </a:cubicBezTo>
                  <a:close/>
                </a:path>
              </a:pathLst>
            </a:custGeom>
            <a:solidFill>
              <a:srgbClr val="F0B3A7"/>
            </a:solidFill>
            <a:ln cap="rnd">
              <a:noFill/>
              <a:prstDash val="solid"/>
              <a:round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3851716" cy="1664378"/>
            </a:xfrm>
            <a:prstGeom prst="rect">
              <a:avLst/>
            </a:prstGeom>
          </p:spPr>
          <p:txBody>
            <a:bodyPr lIns="43093" tIns="43093" rIns="43093" bIns="43093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2842546" y="1943772"/>
            <a:ext cx="12890501" cy="5364751"/>
            <a:chOff x="0" y="0"/>
            <a:chExt cx="4002211" cy="166563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002211" cy="1665634"/>
            </a:xfrm>
            <a:custGeom>
              <a:avLst/>
              <a:gdLst/>
              <a:ahLst/>
              <a:cxnLst/>
              <a:rect l="l" t="t" r="r" b="b"/>
              <a:pathLst>
                <a:path w="4002211" h="1665634">
                  <a:moveTo>
                    <a:pt x="30630" y="0"/>
                  </a:moveTo>
                  <a:lnTo>
                    <a:pt x="3971580" y="0"/>
                  </a:lnTo>
                  <a:cubicBezTo>
                    <a:pt x="3979704" y="0"/>
                    <a:pt x="3987495" y="3227"/>
                    <a:pt x="3993240" y="8971"/>
                  </a:cubicBezTo>
                  <a:cubicBezTo>
                    <a:pt x="3998984" y="14716"/>
                    <a:pt x="4002211" y="22507"/>
                    <a:pt x="4002211" y="30630"/>
                  </a:cubicBezTo>
                  <a:lnTo>
                    <a:pt x="4002211" y="1635004"/>
                  </a:lnTo>
                  <a:cubicBezTo>
                    <a:pt x="4002211" y="1651921"/>
                    <a:pt x="3988497" y="1665634"/>
                    <a:pt x="3971580" y="1665634"/>
                  </a:cubicBezTo>
                  <a:lnTo>
                    <a:pt x="30630" y="1665634"/>
                  </a:lnTo>
                  <a:cubicBezTo>
                    <a:pt x="22507" y="1665634"/>
                    <a:pt x="14716" y="1662407"/>
                    <a:pt x="8971" y="1656663"/>
                  </a:cubicBezTo>
                  <a:cubicBezTo>
                    <a:pt x="3227" y="1650919"/>
                    <a:pt x="0" y="1643128"/>
                    <a:pt x="0" y="1635004"/>
                  </a:cubicBezTo>
                  <a:lnTo>
                    <a:pt x="0" y="30630"/>
                  </a:lnTo>
                  <a:cubicBezTo>
                    <a:pt x="0" y="22507"/>
                    <a:pt x="3227" y="14716"/>
                    <a:pt x="8971" y="8971"/>
                  </a:cubicBezTo>
                  <a:cubicBezTo>
                    <a:pt x="14716" y="3227"/>
                    <a:pt x="22507" y="0"/>
                    <a:pt x="30630" y="0"/>
                  </a:cubicBezTo>
                  <a:close/>
                </a:path>
              </a:pathLst>
            </a:custGeom>
            <a:solidFill>
              <a:srgbClr val="FCDED8"/>
            </a:solidFill>
            <a:ln cap="rnd">
              <a:noFill/>
              <a:prstDash val="solid"/>
              <a:round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4002211" cy="1703734"/>
            </a:xfrm>
            <a:prstGeom prst="rect">
              <a:avLst/>
            </a:prstGeom>
          </p:spPr>
          <p:txBody>
            <a:bodyPr lIns="43093" tIns="43093" rIns="43093" bIns="43093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 rot="1167597">
            <a:off x="12686296" y="1398491"/>
            <a:ext cx="4520461" cy="1090561"/>
          </a:xfrm>
          <a:custGeom>
            <a:avLst/>
            <a:gdLst/>
            <a:ahLst/>
            <a:cxnLst/>
            <a:rect l="l" t="t" r="r" b="b"/>
            <a:pathLst>
              <a:path w="4520461" h="1090561">
                <a:moveTo>
                  <a:pt x="0" y="0"/>
                </a:moveTo>
                <a:lnTo>
                  <a:pt x="4520462" y="0"/>
                </a:lnTo>
                <a:lnTo>
                  <a:pt x="4520462" y="1090561"/>
                </a:lnTo>
                <a:lnTo>
                  <a:pt x="0" y="109056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flipH="1">
            <a:off x="1181288" y="8885615"/>
            <a:ext cx="1026266" cy="1146665"/>
          </a:xfrm>
          <a:custGeom>
            <a:avLst/>
            <a:gdLst/>
            <a:ahLst/>
            <a:cxnLst/>
            <a:rect l="l" t="t" r="r" b="b"/>
            <a:pathLst>
              <a:path w="1026266" h="1146665">
                <a:moveTo>
                  <a:pt x="1026266" y="0"/>
                </a:moveTo>
                <a:lnTo>
                  <a:pt x="0" y="0"/>
                </a:lnTo>
                <a:lnTo>
                  <a:pt x="0" y="1146665"/>
                </a:lnTo>
                <a:lnTo>
                  <a:pt x="1026266" y="1146665"/>
                </a:lnTo>
                <a:lnTo>
                  <a:pt x="1026266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1207050" y="8243853"/>
            <a:ext cx="1426704" cy="1547960"/>
          </a:xfrm>
          <a:custGeom>
            <a:avLst/>
            <a:gdLst/>
            <a:ahLst/>
            <a:cxnLst/>
            <a:rect l="l" t="t" r="r" b="b"/>
            <a:pathLst>
              <a:path w="1426704" h="1547960">
                <a:moveTo>
                  <a:pt x="0" y="0"/>
                </a:moveTo>
                <a:lnTo>
                  <a:pt x="1426704" y="0"/>
                </a:lnTo>
                <a:lnTo>
                  <a:pt x="1426704" y="1547960"/>
                </a:lnTo>
                <a:lnTo>
                  <a:pt x="0" y="154796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4654382" y="4474169"/>
            <a:ext cx="3431542" cy="5130051"/>
          </a:xfrm>
          <a:custGeom>
            <a:avLst/>
            <a:gdLst/>
            <a:ahLst/>
            <a:cxnLst/>
            <a:rect l="l" t="t" r="r" b="b"/>
            <a:pathLst>
              <a:path w="3431542" h="5130051">
                <a:moveTo>
                  <a:pt x="0" y="0"/>
                </a:moveTo>
                <a:lnTo>
                  <a:pt x="3431542" y="0"/>
                </a:lnTo>
                <a:lnTo>
                  <a:pt x="3431542" y="5130052"/>
                </a:lnTo>
                <a:lnTo>
                  <a:pt x="0" y="513005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b="-8839"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5189255" y="9128995"/>
            <a:ext cx="1902662" cy="734903"/>
          </a:xfrm>
          <a:custGeom>
            <a:avLst/>
            <a:gdLst/>
            <a:ahLst/>
            <a:cxnLst/>
            <a:rect l="l" t="t" r="r" b="b"/>
            <a:pathLst>
              <a:path w="1902662" h="734903">
                <a:moveTo>
                  <a:pt x="0" y="0"/>
                </a:moveTo>
                <a:lnTo>
                  <a:pt x="1902662" y="0"/>
                </a:lnTo>
                <a:lnTo>
                  <a:pt x="1902662" y="734904"/>
                </a:lnTo>
                <a:lnTo>
                  <a:pt x="0" y="73490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568070" y="411979"/>
            <a:ext cx="2252701" cy="2148514"/>
          </a:xfrm>
          <a:custGeom>
            <a:avLst/>
            <a:gdLst/>
            <a:ahLst/>
            <a:cxnLst/>
            <a:rect l="l" t="t" r="r" b="b"/>
            <a:pathLst>
              <a:path w="2252701" h="2148514">
                <a:moveTo>
                  <a:pt x="0" y="0"/>
                </a:moveTo>
                <a:lnTo>
                  <a:pt x="2252702" y="0"/>
                </a:lnTo>
                <a:lnTo>
                  <a:pt x="2252702" y="2148514"/>
                </a:lnTo>
                <a:lnTo>
                  <a:pt x="0" y="214851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6723167" y="8512929"/>
            <a:ext cx="1137970" cy="745371"/>
          </a:xfrm>
          <a:custGeom>
            <a:avLst/>
            <a:gdLst/>
            <a:ahLst/>
            <a:cxnLst/>
            <a:rect l="l" t="t" r="r" b="b"/>
            <a:pathLst>
              <a:path w="1137970" h="745371">
                <a:moveTo>
                  <a:pt x="0" y="0"/>
                </a:moveTo>
                <a:lnTo>
                  <a:pt x="1137971" y="0"/>
                </a:lnTo>
                <a:lnTo>
                  <a:pt x="1137971" y="745371"/>
                </a:lnTo>
                <a:lnTo>
                  <a:pt x="0" y="74537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8552126" y="302175"/>
            <a:ext cx="1183748" cy="726525"/>
          </a:xfrm>
          <a:custGeom>
            <a:avLst/>
            <a:gdLst/>
            <a:ahLst/>
            <a:cxnLst/>
            <a:rect l="l" t="t" r="r" b="b"/>
            <a:pathLst>
              <a:path w="1183748" h="726525">
                <a:moveTo>
                  <a:pt x="0" y="0"/>
                </a:moveTo>
                <a:lnTo>
                  <a:pt x="1183748" y="0"/>
                </a:lnTo>
                <a:lnTo>
                  <a:pt x="1183748" y="726525"/>
                </a:lnTo>
                <a:lnTo>
                  <a:pt x="0" y="72652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323947" y="3559011"/>
            <a:ext cx="740949" cy="457536"/>
          </a:xfrm>
          <a:custGeom>
            <a:avLst/>
            <a:gdLst/>
            <a:ahLst/>
            <a:cxnLst/>
            <a:rect l="l" t="t" r="r" b="b"/>
            <a:pathLst>
              <a:path w="740949" h="457536">
                <a:moveTo>
                  <a:pt x="0" y="0"/>
                </a:moveTo>
                <a:lnTo>
                  <a:pt x="740948" y="0"/>
                </a:lnTo>
                <a:lnTo>
                  <a:pt x="740948" y="457536"/>
                </a:lnTo>
                <a:lnTo>
                  <a:pt x="0" y="457536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4536284" y="2385655"/>
            <a:ext cx="10024432" cy="46347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8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XIN CHÀO CÁC CON TỚI VỚI BÀI HỌC HÔM NAY</a:t>
            </a:r>
          </a:p>
        </p:txBody>
      </p: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68518" b="-68518"/>
            </a:stretch>
          </a:blipFill>
        </p:spPr>
      </p:sp>
      <p:sp>
        <p:nvSpPr>
          <p:cNvPr id="3" name="Freeform 3"/>
          <p:cNvSpPr/>
          <p:nvPr/>
        </p:nvSpPr>
        <p:spPr>
          <a:xfrm rot="-162773" flipH="1">
            <a:off x="-2412654" y="8310079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24395033" y="0"/>
                </a:moveTo>
                <a:lnTo>
                  <a:pt x="0" y="0"/>
                </a:lnTo>
                <a:lnTo>
                  <a:pt x="0" y="9453076"/>
                </a:lnTo>
                <a:lnTo>
                  <a:pt x="24395033" y="9453076"/>
                </a:lnTo>
                <a:lnTo>
                  <a:pt x="24395033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4210441" y="245369"/>
            <a:ext cx="960304" cy="552175"/>
          </a:xfrm>
          <a:custGeom>
            <a:avLst/>
            <a:gdLst/>
            <a:ahLst/>
            <a:cxnLst/>
            <a:rect l="l" t="t" r="r" b="b"/>
            <a:pathLst>
              <a:path w="960304" h="552175">
                <a:moveTo>
                  <a:pt x="0" y="0"/>
                </a:moveTo>
                <a:lnTo>
                  <a:pt x="960304" y="0"/>
                </a:lnTo>
                <a:lnTo>
                  <a:pt x="960304" y="552174"/>
                </a:lnTo>
                <a:lnTo>
                  <a:pt x="0" y="55217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70450" y="269996"/>
            <a:ext cx="1531272" cy="634479"/>
          </a:xfrm>
          <a:custGeom>
            <a:avLst/>
            <a:gdLst/>
            <a:ahLst/>
            <a:cxnLst/>
            <a:rect l="l" t="t" r="r" b="b"/>
            <a:pathLst>
              <a:path w="1174951" h="675597">
                <a:moveTo>
                  <a:pt x="0" y="0"/>
                </a:moveTo>
                <a:lnTo>
                  <a:pt x="1174951" y="0"/>
                </a:lnTo>
                <a:lnTo>
                  <a:pt x="1174951" y="675597"/>
                </a:lnTo>
                <a:lnTo>
                  <a:pt x="0" y="67559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12801599" y="6438900"/>
            <a:ext cx="4267200" cy="3602731"/>
          </a:xfrm>
          <a:custGeom>
            <a:avLst/>
            <a:gdLst/>
            <a:ahLst/>
            <a:cxnLst/>
            <a:rect l="l" t="t" r="r" b="b"/>
            <a:pathLst>
              <a:path w="5340493" h="4833147">
                <a:moveTo>
                  <a:pt x="5340493" y="0"/>
                </a:moveTo>
                <a:lnTo>
                  <a:pt x="0" y="0"/>
                </a:lnTo>
                <a:lnTo>
                  <a:pt x="0" y="4833147"/>
                </a:lnTo>
                <a:lnTo>
                  <a:pt x="5340493" y="4833147"/>
                </a:lnTo>
                <a:lnTo>
                  <a:pt x="5340493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A9C389A3-1EA7-2E1E-0A3F-5E35A6D9886A}"/>
              </a:ext>
            </a:extLst>
          </p:cNvPr>
          <p:cNvGrpSpPr/>
          <p:nvPr/>
        </p:nvGrpSpPr>
        <p:grpSpPr>
          <a:xfrm>
            <a:off x="592327" y="959108"/>
            <a:ext cx="9779584" cy="8972384"/>
            <a:chOff x="381000" y="895516"/>
            <a:chExt cx="9779584" cy="8972384"/>
          </a:xfrm>
        </p:grpSpPr>
        <p:grpSp>
          <p:nvGrpSpPr>
            <p:cNvPr id="35" name="Group 11">
              <a:extLst>
                <a:ext uri="{FF2B5EF4-FFF2-40B4-BE49-F238E27FC236}">
                  <a16:creationId xmlns:a16="http://schemas.microsoft.com/office/drawing/2014/main" id="{AD6F6DF2-27BE-7D88-C9D7-18EF0BF5EB4F}"/>
                </a:ext>
              </a:extLst>
            </p:cNvPr>
            <p:cNvGrpSpPr/>
            <p:nvPr/>
          </p:nvGrpSpPr>
          <p:grpSpPr>
            <a:xfrm>
              <a:off x="381000" y="895516"/>
              <a:ext cx="9779584" cy="8972384"/>
              <a:chOff x="0" y="-153396"/>
              <a:chExt cx="1452866" cy="1164969"/>
            </a:xfrm>
          </p:grpSpPr>
          <p:sp>
            <p:nvSpPr>
              <p:cNvPr id="36" name="Freeform 12">
                <a:extLst>
                  <a:ext uri="{FF2B5EF4-FFF2-40B4-BE49-F238E27FC236}">
                    <a16:creationId xmlns:a16="http://schemas.microsoft.com/office/drawing/2014/main" id="{2EC02C53-6D2C-4CD0-2B8E-E38D9FAFF058}"/>
                  </a:ext>
                </a:extLst>
              </p:cNvPr>
              <p:cNvSpPr/>
              <p:nvPr/>
            </p:nvSpPr>
            <p:spPr>
              <a:xfrm>
                <a:off x="0" y="-153396"/>
                <a:ext cx="1452866" cy="1164969"/>
              </a:xfrm>
              <a:custGeom>
                <a:avLst/>
                <a:gdLst/>
                <a:ahLst/>
                <a:cxnLst/>
                <a:rect l="l" t="t" r="r" b="b"/>
                <a:pathLst>
                  <a:path w="1452866" h="1011573">
                    <a:moveTo>
                      <a:pt x="1328406" y="1011573"/>
                    </a:moveTo>
                    <a:lnTo>
                      <a:pt x="124460" y="1011573"/>
                    </a:lnTo>
                    <a:cubicBezTo>
                      <a:pt x="55880" y="1011573"/>
                      <a:pt x="0" y="955693"/>
                      <a:pt x="0" y="88711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328406" y="0"/>
                    </a:lnTo>
                    <a:cubicBezTo>
                      <a:pt x="1396986" y="0"/>
                      <a:pt x="1452866" y="55880"/>
                      <a:pt x="1452866" y="124460"/>
                    </a:cubicBezTo>
                    <a:lnTo>
                      <a:pt x="1452866" y="887113"/>
                    </a:lnTo>
                    <a:cubicBezTo>
                      <a:pt x="1452866" y="955693"/>
                      <a:pt x="1396986" y="1011573"/>
                      <a:pt x="1328406" y="1011573"/>
                    </a:cubicBez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</p:spPr>
          </p:sp>
        </p:grpSp>
        <p:grpSp>
          <p:nvGrpSpPr>
            <p:cNvPr id="37" name="Group 19">
              <a:extLst>
                <a:ext uri="{FF2B5EF4-FFF2-40B4-BE49-F238E27FC236}">
                  <a16:creationId xmlns:a16="http://schemas.microsoft.com/office/drawing/2014/main" id="{96214F55-23B2-B6E2-071F-DBD0741DBAEE}"/>
                </a:ext>
              </a:extLst>
            </p:cNvPr>
            <p:cNvGrpSpPr/>
            <p:nvPr/>
          </p:nvGrpSpPr>
          <p:grpSpPr>
            <a:xfrm>
              <a:off x="533400" y="1866900"/>
              <a:ext cx="9397970" cy="7772400"/>
              <a:chOff x="0" y="0"/>
              <a:chExt cx="1338503" cy="747728"/>
            </a:xfrm>
          </p:grpSpPr>
          <p:sp>
            <p:nvSpPr>
              <p:cNvPr id="38" name="Freeform 20">
                <a:extLst>
                  <a:ext uri="{FF2B5EF4-FFF2-40B4-BE49-F238E27FC236}">
                    <a16:creationId xmlns:a16="http://schemas.microsoft.com/office/drawing/2014/main" id="{4BD26277-E345-3F7B-E708-98E7218EDCEA}"/>
                  </a:ext>
                </a:extLst>
              </p:cNvPr>
              <p:cNvSpPr/>
              <p:nvPr/>
            </p:nvSpPr>
            <p:spPr>
              <a:xfrm>
                <a:off x="0" y="0"/>
                <a:ext cx="1338503" cy="747728"/>
              </a:xfrm>
              <a:custGeom>
                <a:avLst/>
                <a:gdLst/>
                <a:ahLst/>
                <a:cxnLst/>
                <a:rect l="l" t="t" r="r" b="b"/>
                <a:pathLst>
                  <a:path w="1338503" h="747728">
                    <a:moveTo>
                      <a:pt x="1214043" y="747728"/>
                    </a:moveTo>
                    <a:lnTo>
                      <a:pt x="124460" y="747728"/>
                    </a:lnTo>
                    <a:cubicBezTo>
                      <a:pt x="55880" y="747728"/>
                      <a:pt x="0" y="691848"/>
                      <a:pt x="0" y="62326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214043" y="0"/>
                    </a:lnTo>
                    <a:cubicBezTo>
                      <a:pt x="1282623" y="0"/>
                      <a:pt x="1338503" y="55880"/>
                      <a:pt x="1338503" y="124460"/>
                    </a:cubicBezTo>
                    <a:lnTo>
                      <a:pt x="1338503" y="623268"/>
                    </a:lnTo>
                    <a:cubicBezTo>
                      <a:pt x="1338503" y="691848"/>
                      <a:pt x="1282623" y="747728"/>
                      <a:pt x="1214043" y="747728"/>
                    </a:cubicBezTo>
                    <a:close/>
                  </a:path>
                </a:pathLst>
              </a:custGeom>
              <a:solidFill>
                <a:srgbClr val="F9F5EB"/>
              </a:solidFill>
            </p:spPr>
          </p:sp>
        </p:grpSp>
        <p:grpSp>
          <p:nvGrpSpPr>
            <p:cNvPr id="39" name="Group 44">
              <a:extLst>
                <a:ext uri="{FF2B5EF4-FFF2-40B4-BE49-F238E27FC236}">
                  <a16:creationId xmlns:a16="http://schemas.microsoft.com/office/drawing/2014/main" id="{83E699F3-E846-CA74-D885-D019A74DF2CF}"/>
                </a:ext>
              </a:extLst>
            </p:cNvPr>
            <p:cNvGrpSpPr/>
            <p:nvPr/>
          </p:nvGrpSpPr>
          <p:grpSpPr>
            <a:xfrm>
              <a:off x="798187" y="1366604"/>
              <a:ext cx="408520" cy="431271"/>
              <a:chOff x="0" y="0"/>
              <a:chExt cx="336737" cy="329726"/>
            </a:xfrm>
          </p:grpSpPr>
          <p:sp>
            <p:nvSpPr>
              <p:cNvPr id="40" name="Freeform 45">
                <a:extLst>
                  <a:ext uri="{FF2B5EF4-FFF2-40B4-BE49-F238E27FC236}">
                    <a16:creationId xmlns:a16="http://schemas.microsoft.com/office/drawing/2014/main" id="{BA18686B-99AD-7D0D-455C-EE1A5AC789CB}"/>
                  </a:ext>
                </a:extLst>
              </p:cNvPr>
              <p:cNvSpPr/>
              <p:nvPr/>
            </p:nvSpPr>
            <p:spPr>
              <a:xfrm>
                <a:off x="0" y="0"/>
                <a:ext cx="336737" cy="329726"/>
              </a:xfrm>
              <a:custGeom>
                <a:avLst/>
                <a:gdLst/>
                <a:ahLst/>
                <a:cxnLst/>
                <a:rect l="l" t="t" r="r" b="b"/>
                <a:pathLst>
                  <a:path w="336737" h="329726">
                    <a:moveTo>
                      <a:pt x="168369" y="0"/>
                    </a:moveTo>
                    <a:cubicBezTo>
                      <a:pt x="75381" y="0"/>
                      <a:pt x="0" y="73812"/>
                      <a:pt x="0" y="164863"/>
                    </a:cubicBezTo>
                    <a:cubicBezTo>
                      <a:pt x="0" y="255914"/>
                      <a:pt x="75381" y="329726"/>
                      <a:pt x="168369" y="329726"/>
                    </a:cubicBezTo>
                    <a:cubicBezTo>
                      <a:pt x="261356" y="329726"/>
                      <a:pt x="336737" y="255914"/>
                      <a:pt x="336737" y="164863"/>
                    </a:cubicBezTo>
                    <a:cubicBezTo>
                      <a:pt x="336737" y="73812"/>
                      <a:pt x="261356" y="0"/>
                      <a:pt x="168369" y="0"/>
                    </a:cubicBezTo>
                    <a:close/>
                  </a:path>
                </a:pathLst>
              </a:custGeom>
              <a:solidFill>
                <a:srgbClr val="F9F5EB"/>
              </a:solidFill>
            </p:spPr>
          </p:sp>
          <p:sp>
            <p:nvSpPr>
              <p:cNvPr id="41" name="TextBox 46">
                <a:extLst>
                  <a:ext uri="{FF2B5EF4-FFF2-40B4-BE49-F238E27FC236}">
                    <a16:creationId xmlns:a16="http://schemas.microsoft.com/office/drawing/2014/main" id="{FDB66F3C-8BAA-6447-3EE1-5354A6778DD6}"/>
                  </a:ext>
                </a:extLst>
              </p:cNvPr>
              <p:cNvSpPr txBox="1"/>
              <p:nvPr/>
            </p:nvSpPr>
            <p:spPr>
              <a:xfrm>
                <a:off x="31569" y="2337"/>
                <a:ext cx="273599" cy="29647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46" name="Group 44">
              <a:extLst>
                <a:ext uri="{FF2B5EF4-FFF2-40B4-BE49-F238E27FC236}">
                  <a16:creationId xmlns:a16="http://schemas.microsoft.com/office/drawing/2014/main" id="{B9B29AE2-DF8C-5951-EB34-A6EBF7DBA82B}"/>
                </a:ext>
              </a:extLst>
            </p:cNvPr>
            <p:cNvGrpSpPr/>
            <p:nvPr/>
          </p:nvGrpSpPr>
          <p:grpSpPr>
            <a:xfrm>
              <a:off x="9151494" y="1283229"/>
              <a:ext cx="408520" cy="431271"/>
              <a:chOff x="0" y="0"/>
              <a:chExt cx="336737" cy="329726"/>
            </a:xfrm>
          </p:grpSpPr>
          <p:sp>
            <p:nvSpPr>
              <p:cNvPr id="47" name="Freeform 45">
                <a:extLst>
                  <a:ext uri="{FF2B5EF4-FFF2-40B4-BE49-F238E27FC236}">
                    <a16:creationId xmlns:a16="http://schemas.microsoft.com/office/drawing/2014/main" id="{DF06BAE0-933E-80EA-F47D-6FD189AE55E4}"/>
                  </a:ext>
                </a:extLst>
              </p:cNvPr>
              <p:cNvSpPr/>
              <p:nvPr/>
            </p:nvSpPr>
            <p:spPr>
              <a:xfrm>
                <a:off x="0" y="0"/>
                <a:ext cx="336737" cy="329726"/>
              </a:xfrm>
              <a:custGeom>
                <a:avLst/>
                <a:gdLst/>
                <a:ahLst/>
                <a:cxnLst/>
                <a:rect l="l" t="t" r="r" b="b"/>
                <a:pathLst>
                  <a:path w="336737" h="329726">
                    <a:moveTo>
                      <a:pt x="168369" y="0"/>
                    </a:moveTo>
                    <a:cubicBezTo>
                      <a:pt x="75381" y="0"/>
                      <a:pt x="0" y="73812"/>
                      <a:pt x="0" y="164863"/>
                    </a:cubicBezTo>
                    <a:cubicBezTo>
                      <a:pt x="0" y="255914"/>
                      <a:pt x="75381" y="329726"/>
                      <a:pt x="168369" y="329726"/>
                    </a:cubicBezTo>
                    <a:cubicBezTo>
                      <a:pt x="261356" y="329726"/>
                      <a:pt x="336737" y="255914"/>
                      <a:pt x="336737" y="164863"/>
                    </a:cubicBezTo>
                    <a:cubicBezTo>
                      <a:pt x="336737" y="73812"/>
                      <a:pt x="261356" y="0"/>
                      <a:pt x="168369" y="0"/>
                    </a:cubicBezTo>
                    <a:close/>
                  </a:path>
                </a:pathLst>
              </a:custGeom>
              <a:solidFill>
                <a:srgbClr val="F9F5EB"/>
              </a:solidFill>
            </p:spPr>
          </p:sp>
          <p:sp>
            <p:nvSpPr>
              <p:cNvPr id="48" name="TextBox 46">
                <a:extLst>
                  <a:ext uri="{FF2B5EF4-FFF2-40B4-BE49-F238E27FC236}">
                    <a16:creationId xmlns:a16="http://schemas.microsoft.com/office/drawing/2014/main" id="{F126DB22-6C6A-BD83-7471-DCA6D535C11D}"/>
                  </a:ext>
                </a:extLst>
              </p:cNvPr>
              <p:cNvSpPr txBox="1"/>
              <p:nvPr/>
            </p:nvSpPr>
            <p:spPr>
              <a:xfrm>
                <a:off x="31569" y="2337"/>
                <a:ext cx="273599" cy="29647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44F7676-5D8E-9B91-722C-0560B47E74A8}"/>
              </a:ext>
            </a:extLst>
          </p:cNvPr>
          <p:cNvGrpSpPr/>
          <p:nvPr/>
        </p:nvGrpSpPr>
        <p:grpSpPr>
          <a:xfrm>
            <a:off x="1431991" y="2552700"/>
            <a:ext cx="7924799" cy="1329301"/>
            <a:chOff x="2230397" y="1595205"/>
            <a:chExt cx="7912842" cy="1055414"/>
          </a:xfrm>
        </p:grpSpPr>
        <p:grpSp>
          <p:nvGrpSpPr>
            <p:cNvPr id="8" name="Group 6">
              <a:extLst>
                <a:ext uri="{FF2B5EF4-FFF2-40B4-BE49-F238E27FC236}">
                  <a16:creationId xmlns:a16="http://schemas.microsoft.com/office/drawing/2014/main" id="{9C87FD8E-A537-48EB-65CD-A124C08C8F3E}"/>
                </a:ext>
              </a:extLst>
            </p:cNvPr>
            <p:cNvGrpSpPr/>
            <p:nvPr/>
          </p:nvGrpSpPr>
          <p:grpSpPr>
            <a:xfrm>
              <a:off x="2230397" y="1595205"/>
              <a:ext cx="7912842" cy="1055414"/>
              <a:chOff x="6" y="-99530"/>
              <a:chExt cx="21156101" cy="2413355"/>
            </a:xfrm>
          </p:grpSpPr>
          <p:sp>
            <p:nvSpPr>
              <p:cNvPr id="10" name="Freeform 7">
                <a:extLst>
                  <a:ext uri="{FF2B5EF4-FFF2-40B4-BE49-F238E27FC236}">
                    <a16:creationId xmlns:a16="http://schemas.microsoft.com/office/drawing/2014/main" id="{79654C2C-9E11-0092-FEB5-A387B254A067}"/>
                  </a:ext>
                </a:extLst>
              </p:cNvPr>
              <p:cNvSpPr/>
              <p:nvPr/>
            </p:nvSpPr>
            <p:spPr>
              <a:xfrm>
                <a:off x="6" y="-99530"/>
                <a:ext cx="21156101" cy="2413355"/>
              </a:xfrm>
              <a:custGeom>
                <a:avLst/>
                <a:gdLst/>
                <a:ahLst/>
                <a:cxnLst/>
                <a:rect l="l" t="t" r="r" b="b"/>
                <a:pathLst>
                  <a:path w="22391101" h="2229061">
                    <a:moveTo>
                      <a:pt x="22266641" y="2229060"/>
                    </a:moveTo>
                    <a:lnTo>
                      <a:pt x="124460" y="2229060"/>
                    </a:lnTo>
                    <a:cubicBezTo>
                      <a:pt x="55880" y="2229060"/>
                      <a:pt x="0" y="2173181"/>
                      <a:pt x="0" y="210460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2266641" y="0"/>
                    </a:lnTo>
                    <a:cubicBezTo>
                      <a:pt x="22335221" y="0"/>
                      <a:pt x="22391101" y="55880"/>
                      <a:pt x="22391101" y="124460"/>
                    </a:cubicBezTo>
                    <a:lnTo>
                      <a:pt x="22391101" y="2104601"/>
                    </a:lnTo>
                    <a:cubicBezTo>
                      <a:pt x="22391101" y="2173181"/>
                      <a:pt x="22335221" y="2229061"/>
                      <a:pt x="22266641" y="2229061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</p:spPr>
          </p:sp>
        </p:grpSp>
        <p:sp>
          <p:nvSpPr>
            <p:cNvPr id="9" name="TextBox 10">
              <a:extLst>
                <a:ext uri="{FF2B5EF4-FFF2-40B4-BE49-F238E27FC236}">
                  <a16:creationId xmlns:a16="http://schemas.microsoft.com/office/drawing/2014/main" id="{066AB48B-B2B0-1560-9EC9-93AD5D021D2A}"/>
                </a:ext>
              </a:extLst>
            </p:cNvPr>
            <p:cNvSpPr txBox="1"/>
            <p:nvPr/>
          </p:nvSpPr>
          <p:spPr>
            <a:xfrm>
              <a:off x="2444232" y="1929493"/>
              <a:ext cx="5462024" cy="36761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>
                <a:lnSpc>
                  <a:spcPts val="3639"/>
                </a:lnSpc>
              </a:pPr>
              <a:r>
                <a:rPr lang="en-US" sz="4000" spc="145" dirty="0">
                  <a:latin typeface="Arial" panose="020B0604020202020204" pitchFamily="34" charset="0"/>
                  <a:cs typeface="Arial" panose="020B0604020202020204" pitchFamily="34" charset="0"/>
                </a:rPr>
                <a:t>1. </a:t>
              </a:r>
              <a:r>
                <a:rPr lang="en-US" sz="4000" spc="145" dirty="0" err="1">
                  <a:latin typeface="Arial" panose="020B0604020202020204" pitchFamily="34" charset="0"/>
                  <a:cs typeface="Arial" panose="020B0604020202020204" pitchFamily="34" charset="0"/>
                </a:rPr>
                <a:t>Xóa</a:t>
              </a:r>
              <a:r>
                <a:rPr lang="en-US" sz="4000" spc="145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spc="145" dirty="0" err="1">
                  <a:latin typeface="Arial" panose="020B0604020202020204" pitchFamily="34" charset="0"/>
                  <a:cs typeface="Arial" panose="020B0604020202020204" pitchFamily="34" charset="0"/>
                </a:rPr>
                <a:t>nhân</a:t>
              </a:r>
              <a:r>
                <a:rPr lang="en-US" sz="4000" spc="145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spc="145" dirty="0" err="1">
                  <a:latin typeface="Arial" panose="020B0604020202020204" pitchFamily="34" charset="0"/>
                  <a:cs typeface="Arial" panose="020B0604020202020204" pitchFamily="34" charset="0"/>
                </a:rPr>
                <a:t>vật</a:t>
              </a:r>
              <a:r>
                <a:rPr lang="en-US" sz="4000" spc="145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spc="145" dirty="0" err="1">
                  <a:latin typeface="Arial" panose="020B0604020202020204" pitchFamily="34" charset="0"/>
                  <a:cs typeface="Arial" panose="020B0604020202020204" pitchFamily="34" charset="0"/>
                </a:rPr>
                <a:t>mèo</a:t>
              </a:r>
              <a:r>
                <a:rPr lang="en-US" sz="4000" spc="145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4921C43-AA1E-94D5-AB4B-95A17A099CD3}"/>
              </a:ext>
            </a:extLst>
          </p:cNvPr>
          <p:cNvGrpSpPr/>
          <p:nvPr/>
        </p:nvGrpSpPr>
        <p:grpSpPr>
          <a:xfrm>
            <a:off x="1431990" y="4208589"/>
            <a:ext cx="7940610" cy="1370733"/>
            <a:chOff x="2230396" y="1638731"/>
            <a:chExt cx="7041275" cy="1370733"/>
          </a:xfrm>
        </p:grpSpPr>
        <p:grpSp>
          <p:nvGrpSpPr>
            <p:cNvPr id="15" name="Group 6">
              <a:extLst>
                <a:ext uri="{FF2B5EF4-FFF2-40B4-BE49-F238E27FC236}">
                  <a16:creationId xmlns:a16="http://schemas.microsoft.com/office/drawing/2014/main" id="{80A0021B-0658-45F7-49B0-EC7013AF2CB6}"/>
                </a:ext>
              </a:extLst>
            </p:cNvPr>
            <p:cNvGrpSpPr/>
            <p:nvPr/>
          </p:nvGrpSpPr>
          <p:grpSpPr>
            <a:xfrm>
              <a:off x="2230396" y="1638731"/>
              <a:ext cx="7027255" cy="1370733"/>
              <a:chOff x="3" y="-2"/>
              <a:chExt cx="18788360" cy="3134377"/>
            </a:xfrm>
          </p:grpSpPr>
          <p:sp>
            <p:nvSpPr>
              <p:cNvPr id="24" name="Freeform 7">
                <a:extLst>
                  <a:ext uri="{FF2B5EF4-FFF2-40B4-BE49-F238E27FC236}">
                    <a16:creationId xmlns:a16="http://schemas.microsoft.com/office/drawing/2014/main" id="{AF730B2E-57A6-600E-0A9D-825C60CEE7B9}"/>
                  </a:ext>
                </a:extLst>
              </p:cNvPr>
              <p:cNvSpPr/>
              <p:nvPr/>
            </p:nvSpPr>
            <p:spPr>
              <a:xfrm>
                <a:off x="3" y="-2"/>
                <a:ext cx="18788360" cy="3134377"/>
              </a:xfrm>
              <a:custGeom>
                <a:avLst/>
                <a:gdLst/>
                <a:ahLst/>
                <a:cxnLst/>
                <a:rect l="l" t="t" r="r" b="b"/>
                <a:pathLst>
                  <a:path w="22391101" h="2229061">
                    <a:moveTo>
                      <a:pt x="22266641" y="2229060"/>
                    </a:moveTo>
                    <a:lnTo>
                      <a:pt x="124460" y="2229060"/>
                    </a:lnTo>
                    <a:cubicBezTo>
                      <a:pt x="55880" y="2229060"/>
                      <a:pt x="0" y="2173181"/>
                      <a:pt x="0" y="210460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2266641" y="0"/>
                    </a:lnTo>
                    <a:cubicBezTo>
                      <a:pt x="22335221" y="0"/>
                      <a:pt x="22391101" y="55880"/>
                      <a:pt x="22391101" y="124460"/>
                    </a:cubicBezTo>
                    <a:lnTo>
                      <a:pt x="22391101" y="2104601"/>
                    </a:lnTo>
                    <a:cubicBezTo>
                      <a:pt x="22391101" y="2173181"/>
                      <a:pt x="22335221" y="2229061"/>
                      <a:pt x="22266641" y="2229061"/>
                    </a:cubicBezTo>
                    <a:close/>
                  </a:path>
                </a:pathLst>
              </a:custGeom>
              <a:solidFill>
                <a:srgbClr val="FDD8D8"/>
              </a:solidFill>
            </p:spPr>
          </p:sp>
        </p:grpSp>
        <p:sp>
          <p:nvSpPr>
            <p:cNvPr id="16" name="TextBox 10">
              <a:extLst>
                <a:ext uri="{FF2B5EF4-FFF2-40B4-BE49-F238E27FC236}">
                  <a16:creationId xmlns:a16="http://schemas.microsoft.com/office/drawing/2014/main" id="{5E488355-3C4E-3144-13D8-ED860A305C04}"/>
                </a:ext>
              </a:extLst>
            </p:cNvPr>
            <p:cNvSpPr txBox="1"/>
            <p:nvPr/>
          </p:nvSpPr>
          <p:spPr>
            <a:xfrm>
              <a:off x="2458252" y="2142575"/>
              <a:ext cx="6813419" cy="46301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>
                <a:lnSpc>
                  <a:spcPts val="3639"/>
                </a:lnSpc>
              </a:pPr>
              <a:r>
                <a:rPr lang="en-US" sz="4000" spc="-6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2. </a:t>
              </a:r>
              <a:r>
                <a:rPr lang="en-US" sz="4000" spc="-6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Thêm</a:t>
              </a:r>
              <a:r>
                <a:rPr lang="en-US" sz="4000" spc="-6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spc="-6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nhân</a:t>
              </a:r>
              <a:r>
                <a:rPr lang="en-US" sz="4000" spc="-6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spc="-6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vật</a:t>
              </a:r>
              <a:r>
                <a:rPr lang="en-US" sz="4000" spc="-6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spc="-6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Anina</a:t>
              </a:r>
              <a:r>
                <a:rPr lang="en-US" sz="4000" spc="-6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Dance.</a:t>
              </a:r>
              <a:endParaRPr lang="en-US" sz="4000" spc="145" dirty="0">
                <a:solidFill>
                  <a:srgbClr val="3D3D3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1B43EAD-4654-711A-939E-47A56CBCBC28}"/>
              </a:ext>
            </a:extLst>
          </p:cNvPr>
          <p:cNvGrpSpPr/>
          <p:nvPr/>
        </p:nvGrpSpPr>
        <p:grpSpPr>
          <a:xfrm>
            <a:off x="1426564" y="6052650"/>
            <a:ext cx="7924799" cy="1519181"/>
            <a:chOff x="2230395" y="1638731"/>
            <a:chExt cx="7912845" cy="1519181"/>
          </a:xfrm>
        </p:grpSpPr>
        <p:grpSp>
          <p:nvGrpSpPr>
            <p:cNvPr id="26" name="Group 6">
              <a:extLst>
                <a:ext uri="{FF2B5EF4-FFF2-40B4-BE49-F238E27FC236}">
                  <a16:creationId xmlns:a16="http://schemas.microsoft.com/office/drawing/2014/main" id="{38931251-B2EC-6300-7DC5-CDF320269C22}"/>
                </a:ext>
              </a:extLst>
            </p:cNvPr>
            <p:cNvGrpSpPr/>
            <p:nvPr/>
          </p:nvGrpSpPr>
          <p:grpSpPr>
            <a:xfrm>
              <a:off x="2230395" y="1638731"/>
              <a:ext cx="7912845" cy="1519181"/>
              <a:chOff x="0" y="-2"/>
              <a:chExt cx="21156109" cy="3473825"/>
            </a:xfrm>
          </p:grpSpPr>
          <p:sp>
            <p:nvSpPr>
              <p:cNvPr id="28" name="Freeform 7">
                <a:extLst>
                  <a:ext uri="{FF2B5EF4-FFF2-40B4-BE49-F238E27FC236}">
                    <a16:creationId xmlns:a16="http://schemas.microsoft.com/office/drawing/2014/main" id="{E434888C-6C01-C610-7CBD-81D83F525B34}"/>
                  </a:ext>
                </a:extLst>
              </p:cNvPr>
              <p:cNvSpPr/>
              <p:nvPr/>
            </p:nvSpPr>
            <p:spPr>
              <a:xfrm>
                <a:off x="0" y="-2"/>
                <a:ext cx="21156109" cy="3473825"/>
              </a:xfrm>
              <a:custGeom>
                <a:avLst/>
                <a:gdLst/>
                <a:ahLst/>
                <a:cxnLst/>
                <a:rect l="l" t="t" r="r" b="b"/>
                <a:pathLst>
                  <a:path w="22391101" h="2229061">
                    <a:moveTo>
                      <a:pt x="22266641" y="2229060"/>
                    </a:moveTo>
                    <a:lnTo>
                      <a:pt x="124460" y="2229060"/>
                    </a:lnTo>
                    <a:cubicBezTo>
                      <a:pt x="55880" y="2229060"/>
                      <a:pt x="0" y="2173181"/>
                      <a:pt x="0" y="210460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2266641" y="0"/>
                    </a:lnTo>
                    <a:cubicBezTo>
                      <a:pt x="22335221" y="0"/>
                      <a:pt x="22391101" y="55880"/>
                      <a:pt x="22391101" y="124460"/>
                    </a:cubicBezTo>
                    <a:lnTo>
                      <a:pt x="22391101" y="2104601"/>
                    </a:lnTo>
                    <a:cubicBezTo>
                      <a:pt x="22391101" y="2173181"/>
                      <a:pt x="22335221" y="2229061"/>
                      <a:pt x="22266641" y="2229061"/>
                    </a:cubicBezTo>
                    <a:close/>
                  </a:path>
                </a:pathLst>
              </a:custGeom>
              <a:solidFill>
                <a:schemeClr val="accent3">
                  <a:lumMod val="60000"/>
                  <a:lumOff val="40000"/>
                </a:schemeClr>
              </a:solidFill>
            </p:spPr>
          </p:sp>
        </p:grpSp>
        <p:sp>
          <p:nvSpPr>
            <p:cNvPr id="27" name="TextBox 10">
              <a:extLst>
                <a:ext uri="{FF2B5EF4-FFF2-40B4-BE49-F238E27FC236}">
                  <a16:creationId xmlns:a16="http://schemas.microsoft.com/office/drawing/2014/main" id="{2280DD1D-4135-24FE-0871-611608225EF2}"/>
                </a:ext>
              </a:extLst>
            </p:cNvPr>
            <p:cNvSpPr txBox="1"/>
            <p:nvPr/>
          </p:nvSpPr>
          <p:spPr>
            <a:xfrm>
              <a:off x="2447910" y="1698804"/>
              <a:ext cx="7623594" cy="140942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569913" lvl="0" indent="-569913">
                <a:lnSpc>
                  <a:spcPct val="120000"/>
                </a:lnSpc>
              </a:pPr>
              <a:r>
                <a:rPr lang="en-US" sz="4000" spc="-6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3. </a:t>
              </a:r>
              <a:r>
                <a:rPr lang="en-US" sz="4000" spc="-6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Tạo</a:t>
              </a:r>
              <a:r>
                <a:rPr lang="en-US" sz="4000" spc="-6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spc="-6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đoạn</a:t>
              </a:r>
              <a:r>
                <a:rPr lang="en-US" sz="4000" spc="-6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spc="-6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chương</a:t>
              </a:r>
              <a:r>
                <a:rPr lang="en-US" sz="4000" spc="-6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spc="-6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trình</a:t>
              </a:r>
              <a:r>
                <a:rPr lang="en-US" sz="4000" spc="-6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spc="-6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giống</a:t>
              </a:r>
              <a:r>
                <a:rPr lang="en-US" sz="4000" spc="-6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spc="-6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như</a:t>
              </a:r>
              <a:r>
                <a:rPr lang="en-US" sz="4000" spc="-6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spc="-6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hình</a:t>
              </a:r>
              <a:r>
                <a:rPr lang="en-US" sz="4000" spc="-6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18.4</a:t>
              </a:r>
              <a:endParaRPr lang="en-US" sz="4000" spc="145" dirty="0">
                <a:solidFill>
                  <a:srgbClr val="3D3D3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E5A6F13A-F5B8-8A5B-217F-3BF331F34851}"/>
              </a:ext>
            </a:extLst>
          </p:cNvPr>
          <p:cNvGrpSpPr/>
          <p:nvPr/>
        </p:nvGrpSpPr>
        <p:grpSpPr>
          <a:xfrm>
            <a:off x="1404535" y="7957162"/>
            <a:ext cx="7946828" cy="1415163"/>
            <a:chOff x="1404535" y="7957162"/>
            <a:chExt cx="7946828" cy="1415163"/>
          </a:xfrm>
        </p:grpSpPr>
        <p:sp>
          <p:nvSpPr>
            <p:cNvPr id="50" name="Freeform 7">
              <a:extLst>
                <a:ext uri="{FF2B5EF4-FFF2-40B4-BE49-F238E27FC236}">
                  <a16:creationId xmlns:a16="http://schemas.microsoft.com/office/drawing/2014/main" id="{4C5A7D1C-3E1B-09C1-6201-87D50F8551F3}"/>
                </a:ext>
              </a:extLst>
            </p:cNvPr>
            <p:cNvSpPr/>
            <p:nvPr/>
          </p:nvSpPr>
          <p:spPr>
            <a:xfrm>
              <a:off x="1404535" y="7957162"/>
              <a:ext cx="7924799" cy="1370733"/>
            </a:xfrm>
            <a:custGeom>
              <a:avLst/>
              <a:gdLst/>
              <a:ahLst/>
              <a:cxnLst/>
              <a:rect l="l" t="t" r="r" b="b"/>
              <a:pathLst>
                <a:path w="22391101" h="2229061">
                  <a:moveTo>
                    <a:pt x="22266641" y="2229060"/>
                  </a:moveTo>
                  <a:lnTo>
                    <a:pt x="124460" y="2229060"/>
                  </a:lnTo>
                  <a:cubicBezTo>
                    <a:pt x="55880" y="2229060"/>
                    <a:pt x="0" y="2173181"/>
                    <a:pt x="0" y="210460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2266641" y="0"/>
                  </a:lnTo>
                  <a:cubicBezTo>
                    <a:pt x="22335221" y="0"/>
                    <a:pt x="22391101" y="55880"/>
                    <a:pt x="22391101" y="124460"/>
                  </a:cubicBezTo>
                  <a:lnTo>
                    <a:pt x="22391101" y="2104601"/>
                  </a:lnTo>
                  <a:cubicBezTo>
                    <a:pt x="22391101" y="2173181"/>
                    <a:pt x="22335221" y="2229061"/>
                    <a:pt x="22266641" y="2229061"/>
                  </a:cubicBezTo>
                  <a:close/>
                </a:path>
              </a:pathLst>
            </a:custGeom>
            <a:solidFill>
              <a:srgbClr val="FFE697"/>
            </a:solidFill>
          </p:spPr>
        </p:sp>
        <p:sp>
          <p:nvSpPr>
            <p:cNvPr id="32" name="TextBox 10">
              <a:extLst>
                <a:ext uri="{FF2B5EF4-FFF2-40B4-BE49-F238E27FC236}">
                  <a16:creationId xmlns:a16="http://schemas.microsoft.com/office/drawing/2014/main" id="{B63484C4-1CCB-6C59-74DB-D9379B3AE908}"/>
                </a:ext>
              </a:extLst>
            </p:cNvPr>
            <p:cNvSpPr txBox="1"/>
            <p:nvPr/>
          </p:nvSpPr>
          <p:spPr>
            <a:xfrm>
              <a:off x="1626254" y="7962900"/>
              <a:ext cx="7725109" cy="140942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569913" lvl="0" indent="-569913">
                <a:lnSpc>
                  <a:spcPct val="120000"/>
                </a:lnSpc>
              </a:pPr>
              <a:r>
                <a:rPr lang="en-US" sz="4000" spc="-6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4. Hoàn </a:t>
              </a:r>
              <a:r>
                <a:rPr lang="en-US" sz="4000" spc="-6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thiện</a:t>
              </a:r>
              <a:r>
                <a:rPr lang="en-US" sz="4000" spc="-6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spc="-6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chương</a:t>
              </a:r>
              <a:r>
                <a:rPr lang="en-US" sz="4000" spc="-6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spc="-6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trình</a:t>
              </a:r>
              <a:r>
                <a:rPr lang="en-US" sz="4000" spc="-6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; </a:t>
              </a:r>
              <a:r>
                <a:rPr lang="en-US" sz="4000" spc="-6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chạy</a:t>
              </a:r>
              <a:r>
                <a:rPr lang="en-US" sz="4000" spc="-6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spc="-6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thử</a:t>
              </a:r>
              <a:r>
                <a:rPr lang="en-US" sz="4000" spc="-6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. </a:t>
              </a:r>
              <a:endParaRPr lang="en-US" sz="4000" spc="145" dirty="0">
                <a:solidFill>
                  <a:srgbClr val="3D3D3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B6B77FD8-8ADC-66F4-5A6E-F65926CC83AC}"/>
              </a:ext>
            </a:extLst>
          </p:cNvPr>
          <p:cNvSpPr txBox="1"/>
          <p:nvPr/>
        </p:nvSpPr>
        <p:spPr>
          <a:xfrm>
            <a:off x="2510858" y="1069988"/>
            <a:ext cx="586570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00" b="1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endParaRPr lang="en-US" sz="4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9CDC6E28-5569-EBA1-33BC-27E4FCCBAACA}"/>
              </a:ext>
            </a:extLst>
          </p:cNvPr>
          <p:cNvGrpSpPr/>
          <p:nvPr/>
        </p:nvGrpSpPr>
        <p:grpSpPr>
          <a:xfrm>
            <a:off x="11402539" y="1645831"/>
            <a:ext cx="6140734" cy="7995721"/>
            <a:chOff x="8443439" y="1018098"/>
            <a:chExt cx="3573676" cy="5385876"/>
          </a:xfrm>
        </p:grpSpPr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EB723C45-5A2A-FE61-DE6A-A0FE2FD13A2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443439" y="1018098"/>
              <a:ext cx="3573676" cy="5385876"/>
            </a:xfrm>
            <a:prstGeom prst="rect">
              <a:avLst/>
            </a:prstGeom>
          </p:spPr>
        </p:pic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33BAEC55-7B7D-8E82-B7D4-EE77B84B3F27}"/>
                </a:ext>
              </a:extLst>
            </p:cNvPr>
            <p:cNvSpPr txBox="1"/>
            <p:nvPr/>
          </p:nvSpPr>
          <p:spPr>
            <a:xfrm>
              <a:off x="10375301" y="3758616"/>
              <a:ext cx="1543070" cy="4353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 18.4</a:t>
              </a:r>
            </a:p>
          </p:txBody>
        </p: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68518" b="-68518"/>
            </a:stretch>
          </a:blipFill>
        </p:spPr>
      </p:sp>
      <p:sp>
        <p:nvSpPr>
          <p:cNvPr id="3" name="Freeform 3"/>
          <p:cNvSpPr/>
          <p:nvPr/>
        </p:nvSpPr>
        <p:spPr>
          <a:xfrm rot="480260">
            <a:off x="-2412654" y="8310079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flipH="1">
            <a:off x="1181288" y="8885615"/>
            <a:ext cx="1026266" cy="1146665"/>
          </a:xfrm>
          <a:custGeom>
            <a:avLst/>
            <a:gdLst/>
            <a:ahLst/>
            <a:cxnLst/>
            <a:rect l="l" t="t" r="r" b="b"/>
            <a:pathLst>
              <a:path w="1026266" h="1146665">
                <a:moveTo>
                  <a:pt x="1026266" y="0"/>
                </a:moveTo>
                <a:lnTo>
                  <a:pt x="0" y="0"/>
                </a:lnTo>
                <a:lnTo>
                  <a:pt x="0" y="1146665"/>
                </a:lnTo>
                <a:lnTo>
                  <a:pt x="1026266" y="1146665"/>
                </a:lnTo>
                <a:lnTo>
                  <a:pt x="1026266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1573208" y="8552278"/>
            <a:ext cx="1426704" cy="1547960"/>
          </a:xfrm>
          <a:custGeom>
            <a:avLst/>
            <a:gdLst/>
            <a:ahLst/>
            <a:cxnLst/>
            <a:rect l="l" t="t" r="r" b="b"/>
            <a:pathLst>
              <a:path w="1426704" h="1547960">
                <a:moveTo>
                  <a:pt x="0" y="0"/>
                </a:moveTo>
                <a:lnTo>
                  <a:pt x="1426704" y="0"/>
                </a:lnTo>
                <a:lnTo>
                  <a:pt x="1426704" y="1547960"/>
                </a:lnTo>
                <a:lnTo>
                  <a:pt x="0" y="154796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5189255" y="9128995"/>
            <a:ext cx="1902662" cy="734903"/>
          </a:xfrm>
          <a:custGeom>
            <a:avLst/>
            <a:gdLst/>
            <a:ahLst/>
            <a:cxnLst/>
            <a:rect l="l" t="t" r="r" b="b"/>
            <a:pathLst>
              <a:path w="1902662" h="734903">
                <a:moveTo>
                  <a:pt x="0" y="0"/>
                </a:moveTo>
                <a:lnTo>
                  <a:pt x="1902662" y="0"/>
                </a:lnTo>
                <a:lnTo>
                  <a:pt x="1902662" y="734904"/>
                </a:lnTo>
                <a:lnTo>
                  <a:pt x="0" y="73490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568070" y="411979"/>
            <a:ext cx="2252701" cy="2148514"/>
          </a:xfrm>
          <a:custGeom>
            <a:avLst/>
            <a:gdLst/>
            <a:ahLst/>
            <a:cxnLst/>
            <a:rect l="l" t="t" r="r" b="b"/>
            <a:pathLst>
              <a:path w="2252701" h="2148514">
                <a:moveTo>
                  <a:pt x="0" y="0"/>
                </a:moveTo>
                <a:lnTo>
                  <a:pt x="2252702" y="0"/>
                </a:lnTo>
                <a:lnTo>
                  <a:pt x="2252702" y="2148514"/>
                </a:lnTo>
                <a:lnTo>
                  <a:pt x="0" y="214851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6723167" y="8512929"/>
            <a:ext cx="1137970" cy="745371"/>
          </a:xfrm>
          <a:custGeom>
            <a:avLst/>
            <a:gdLst/>
            <a:ahLst/>
            <a:cxnLst/>
            <a:rect l="l" t="t" r="r" b="b"/>
            <a:pathLst>
              <a:path w="1137970" h="745371">
                <a:moveTo>
                  <a:pt x="0" y="0"/>
                </a:moveTo>
                <a:lnTo>
                  <a:pt x="1137971" y="0"/>
                </a:lnTo>
                <a:lnTo>
                  <a:pt x="1137971" y="745371"/>
                </a:lnTo>
                <a:lnTo>
                  <a:pt x="0" y="74537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7659314" y="353183"/>
            <a:ext cx="1183748" cy="726525"/>
          </a:xfrm>
          <a:custGeom>
            <a:avLst/>
            <a:gdLst/>
            <a:ahLst/>
            <a:cxnLst/>
            <a:rect l="l" t="t" r="r" b="b"/>
            <a:pathLst>
              <a:path w="1183748" h="726525">
                <a:moveTo>
                  <a:pt x="0" y="0"/>
                </a:moveTo>
                <a:lnTo>
                  <a:pt x="1183748" y="0"/>
                </a:lnTo>
                <a:lnTo>
                  <a:pt x="1183748" y="726525"/>
                </a:lnTo>
                <a:lnTo>
                  <a:pt x="0" y="72652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323947" y="3559011"/>
            <a:ext cx="740949" cy="457536"/>
          </a:xfrm>
          <a:custGeom>
            <a:avLst/>
            <a:gdLst/>
            <a:ahLst/>
            <a:cxnLst/>
            <a:rect l="l" t="t" r="r" b="b"/>
            <a:pathLst>
              <a:path w="740949" h="457536">
                <a:moveTo>
                  <a:pt x="0" y="0"/>
                </a:moveTo>
                <a:lnTo>
                  <a:pt x="740948" y="0"/>
                </a:lnTo>
                <a:lnTo>
                  <a:pt x="740948" y="457536"/>
                </a:lnTo>
                <a:lnTo>
                  <a:pt x="0" y="45753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D9C84BAE-C822-1489-0508-D2AEC09FBF95}"/>
              </a:ext>
            </a:extLst>
          </p:cNvPr>
          <p:cNvGrpSpPr/>
          <p:nvPr/>
        </p:nvGrpSpPr>
        <p:grpSpPr>
          <a:xfrm>
            <a:off x="581209" y="2712721"/>
            <a:ext cx="8562791" cy="5248752"/>
            <a:chOff x="1173083" y="2714149"/>
            <a:chExt cx="8562791" cy="5248752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EA9AA25F-1EC7-5B6E-167A-DF684DDFA3AD}"/>
                </a:ext>
              </a:extLst>
            </p:cNvPr>
            <p:cNvGrpSpPr/>
            <p:nvPr/>
          </p:nvGrpSpPr>
          <p:grpSpPr>
            <a:xfrm>
              <a:off x="1173083" y="2714149"/>
              <a:ext cx="8562791" cy="5248752"/>
              <a:chOff x="3145001" y="2102957"/>
              <a:chExt cx="11815735" cy="5899883"/>
            </a:xfrm>
          </p:grpSpPr>
          <p:grpSp>
            <p:nvGrpSpPr>
              <p:cNvPr id="47" name="Group 4">
                <a:extLst>
                  <a:ext uri="{FF2B5EF4-FFF2-40B4-BE49-F238E27FC236}">
                    <a16:creationId xmlns:a16="http://schemas.microsoft.com/office/drawing/2014/main" id="{2557E34E-C1A0-9128-819B-C26E39F8306F}"/>
                  </a:ext>
                </a:extLst>
              </p:cNvPr>
              <p:cNvGrpSpPr/>
              <p:nvPr/>
            </p:nvGrpSpPr>
            <p:grpSpPr>
              <a:xfrm>
                <a:off x="3145001" y="2255357"/>
                <a:ext cx="11496378" cy="5747483"/>
                <a:chOff x="0" y="0"/>
                <a:chExt cx="3027853" cy="1513740"/>
              </a:xfrm>
            </p:grpSpPr>
            <p:sp>
              <p:nvSpPr>
                <p:cNvPr id="51" name="Freeform 5">
                  <a:extLst>
                    <a:ext uri="{FF2B5EF4-FFF2-40B4-BE49-F238E27FC236}">
                      <a16:creationId xmlns:a16="http://schemas.microsoft.com/office/drawing/2014/main" id="{65DD461E-C8A6-7A22-C2ED-529FEE92F1F4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3027853" cy="15137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7853" h="1513740">
                      <a:moveTo>
                        <a:pt x="34345" y="0"/>
                      </a:moveTo>
                      <a:lnTo>
                        <a:pt x="2993508" y="0"/>
                      </a:lnTo>
                      <a:cubicBezTo>
                        <a:pt x="3002617" y="0"/>
                        <a:pt x="3011352" y="3618"/>
                        <a:pt x="3017793" y="10059"/>
                      </a:cubicBezTo>
                      <a:cubicBezTo>
                        <a:pt x="3024234" y="16500"/>
                        <a:pt x="3027853" y="25236"/>
                        <a:pt x="3027853" y="34345"/>
                      </a:cubicBezTo>
                      <a:lnTo>
                        <a:pt x="3027853" y="1479396"/>
                      </a:lnTo>
                      <a:cubicBezTo>
                        <a:pt x="3027853" y="1488504"/>
                        <a:pt x="3024234" y="1497240"/>
                        <a:pt x="3017793" y="1503681"/>
                      </a:cubicBezTo>
                      <a:cubicBezTo>
                        <a:pt x="3011352" y="1510122"/>
                        <a:pt x="3002617" y="1513740"/>
                        <a:pt x="2993508" y="1513740"/>
                      </a:cubicBezTo>
                      <a:lnTo>
                        <a:pt x="34345" y="1513740"/>
                      </a:lnTo>
                      <a:cubicBezTo>
                        <a:pt x="25236" y="1513740"/>
                        <a:pt x="16500" y="1510122"/>
                        <a:pt x="10059" y="1503681"/>
                      </a:cubicBezTo>
                      <a:cubicBezTo>
                        <a:pt x="3618" y="1497240"/>
                        <a:pt x="0" y="1488504"/>
                        <a:pt x="0" y="1479396"/>
                      </a:cubicBezTo>
                      <a:lnTo>
                        <a:pt x="0" y="34345"/>
                      </a:lnTo>
                      <a:cubicBezTo>
                        <a:pt x="0" y="25236"/>
                        <a:pt x="3618" y="16500"/>
                        <a:pt x="10059" y="10059"/>
                      </a:cubicBezTo>
                      <a:cubicBezTo>
                        <a:pt x="16500" y="3618"/>
                        <a:pt x="25236" y="0"/>
                        <a:pt x="34345" y="0"/>
                      </a:cubicBezTo>
                      <a:close/>
                    </a:path>
                  </a:pathLst>
                </a:custGeom>
                <a:solidFill>
                  <a:srgbClr val="FFDC96"/>
                </a:solidFill>
              </p:spPr>
            </p:sp>
            <p:sp>
              <p:nvSpPr>
                <p:cNvPr id="52" name="TextBox 6">
                  <a:extLst>
                    <a:ext uri="{FF2B5EF4-FFF2-40B4-BE49-F238E27FC236}">
                      <a16:creationId xmlns:a16="http://schemas.microsoft.com/office/drawing/2014/main" id="{A711390D-9F6B-6E5B-F5C5-ACD912D1D99E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3027853" cy="155184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  <p:grpSp>
            <p:nvGrpSpPr>
              <p:cNvPr id="48" name="Group 7">
                <a:extLst>
                  <a:ext uri="{FF2B5EF4-FFF2-40B4-BE49-F238E27FC236}">
                    <a16:creationId xmlns:a16="http://schemas.microsoft.com/office/drawing/2014/main" id="{9F04DA38-5718-4F48-B42F-8792A86726BF}"/>
                  </a:ext>
                </a:extLst>
              </p:cNvPr>
              <p:cNvGrpSpPr/>
              <p:nvPr/>
            </p:nvGrpSpPr>
            <p:grpSpPr>
              <a:xfrm>
                <a:off x="3327265" y="2102957"/>
                <a:ext cx="11633471" cy="5744912"/>
                <a:chOff x="0" y="0"/>
                <a:chExt cx="3063959" cy="1513063"/>
              </a:xfrm>
            </p:grpSpPr>
            <p:sp>
              <p:nvSpPr>
                <p:cNvPr id="49" name="Freeform 8">
                  <a:extLst>
                    <a:ext uri="{FF2B5EF4-FFF2-40B4-BE49-F238E27FC236}">
                      <a16:creationId xmlns:a16="http://schemas.microsoft.com/office/drawing/2014/main" id="{9ED05457-FCA1-50AA-85A8-AB10D85F9551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3063959" cy="15130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3959" h="1513063">
                      <a:moveTo>
                        <a:pt x="33940" y="0"/>
                      </a:moveTo>
                      <a:lnTo>
                        <a:pt x="3030020" y="0"/>
                      </a:lnTo>
                      <a:cubicBezTo>
                        <a:pt x="3048764" y="0"/>
                        <a:pt x="3063959" y="15195"/>
                        <a:pt x="3063959" y="33940"/>
                      </a:cubicBezTo>
                      <a:lnTo>
                        <a:pt x="3063959" y="1479124"/>
                      </a:lnTo>
                      <a:cubicBezTo>
                        <a:pt x="3063959" y="1497868"/>
                        <a:pt x="3048764" y="1513063"/>
                        <a:pt x="3030020" y="1513063"/>
                      </a:cubicBezTo>
                      <a:lnTo>
                        <a:pt x="33940" y="1513063"/>
                      </a:lnTo>
                      <a:cubicBezTo>
                        <a:pt x="15195" y="1513063"/>
                        <a:pt x="0" y="1497868"/>
                        <a:pt x="0" y="1479124"/>
                      </a:cubicBezTo>
                      <a:lnTo>
                        <a:pt x="0" y="33940"/>
                      </a:lnTo>
                      <a:cubicBezTo>
                        <a:pt x="0" y="15195"/>
                        <a:pt x="15195" y="0"/>
                        <a:pt x="33940" y="0"/>
                      </a:cubicBezTo>
                      <a:close/>
                    </a:path>
                  </a:pathLst>
                </a:custGeom>
                <a:solidFill>
                  <a:srgbClr val="FEF5D2"/>
                </a:solidFill>
                <a:ln cap="rnd">
                  <a:noFill/>
                  <a:prstDash val="solid"/>
                  <a:round/>
                </a:ln>
              </p:spPr>
            </p:sp>
            <p:sp>
              <p:nvSpPr>
                <p:cNvPr id="50" name="TextBox 9">
                  <a:extLst>
                    <a:ext uri="{FF2B5EF4-FFF2-40B4-BE49-F238E27FC236}">
                      <a16:creationId xmlns:a16="http://schemas.microsoft.com/office/drawing/2014/main" id="{5D45E0AF-E1DB-6D96-4281-0C2AA896DE25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3063959" cy="1551163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</p:grp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0C8D6B6B-8F93-DDEA-122C-1D740ED7627D}"/>
                </a:ext>
              </a:extLst>
            </p:cNvPr>
            <p:cNvSpPr txBox="1"/>
            <p:nvPr/>
          </p:nvSpPr>
          <p:spPr>
            <a:xfrm>
              <a:off x="1511904" y="3053599"/>
              <a:ext cx="8011312" cy="44710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vi-VN" sz="4000" dirty="0">
                  <a:solidFill>
                    <a:srgbClr val="FF0000"/>
                  </a:solidFill>
                </a:rPr>
                <a:t>Chú ý: </a:t>
              </a:r>
              <a:endParaRPr lang="en-US" sz="4000" dirty="0">
                <a:solidFill>
                  <a:srgbClr val="FF0000"/>
                </a:solidFill>
              </a:endParaRPr>
            </a:p>
            <a:p>
              <a:pPr algn="just">
                <a:lnSpc>
                  <a:spcPct val="120000"/>
                </a:lnSpc>
              </a:pPr>
              <a:r>
                <a:rPr lang="vi-VN" sz="4000" dirty="0"/>
                <a:t>Để xem được số trang phục của một nhân vật, tại cửa sổ </a:t>
              </a:r>
              <a:r>
                <a:rPr lang="vi-VN" sz="4000" b="1" dirty="0"/>
                <a:t>Scratch</a:t>
              </a:r>
              <a:r>
                <a:rPr lang="vi-VN" sz="4000" dirty="0"/>
                <a:t> em nháy chuột chọn thẻ Trang phục, quan sát dãy các trang phục ở bên trái màn hình (hình 18.5).</a:t>
              </a:r>
              <a:endParaRPr lang="en-US" sz="4000" dirty="0"/>
            </a:p>
          </p:txBody>
        </p:sp>
      </p:grpSp>
      <p:pic>
        <p:nvPicPr>
          <p:cNvPr id="55" name="Picture 54">
            <a:extLst>
              <a:ext uri="{FF2B5EF4-FFF2-40B4-BE49-F238E27FC236}">
                <a16:creationId xmlns:a16="http://schemas.microsoft.com/office/drawing/2014/main" id="{099ED162-D671-65BB-0498-47574BA3042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685333" y="526841"/>
            <a:ext cx="7973556" cy="7893259"/>
          </a:xfrm>
          <a:prstGeom prst="rect">
            <a:avLst/>
          </a:prstGeom>
        </p:spPr>
      </p:pic>
      <p:sp>
        <p:nvSpPr>
          <p:cNvPr id="57" name="Rectangle 56">
            <a:extLst>
              <a:ext uri="{FF2B5EF4-FFF2-40B4-BE49-F238E27FC236}">
                <a16:creationId xmlns:a16="http://schemas.microsoft.com/office/drawing/2014/main" id="{5A4CFF18-5B16-4F36-3EEE-C37A63FEE0BE}"/>
              </a:ext>
            </a:extLst>
          </p:cNvPr>
          <p:cNvSpPr/>
          <p:nvPr/>
        </p:nvSpPr>
        <p:spPr>
          <a:xfrm>
            <a:off x="10744200" y="1023052"/>
            <a:ext cx="1050844" cy="46284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8DAC1BF7-78AB-C7FC-C2DD-632DAF6E37B8}"/>
              </a:ext>
            </a:extLst>
          </p:cNvPr>
          <p:cNvSpPr/>
          <p:nvPr/>
        </p:nvSpPr>
        <p:spPr>
          <a:xfrm>
            <a:off x="9784862" y="1547526"/>
            <a:ext cx="1279444" cy="687257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68518" b="-68518"/>
            </a:stretch>
          </a:blipFill>
        </p:spPr>
      </p:sp>
      <p:sp>
        <p:nvSpPr>
          <p:cNvPr id="3" name="Freeform 3"/>
          <p:cNvSpPr/>
          <p:nvPr/>
        </p:nvSpPr>
        <p:spPr>
          <a:xfrm rot="480260">
            <a:off x="-2412654" y="8310079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6656059" y="2021771"/>
            <a:ext cx="10901280" cy="8017655"/>
            <a:chOff x="0" y="0"/>
            <a:chExt cx="2306150" cy="214800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306150" cy="2148001"/>
            </a:xfrm>
            <a:custGeom>
              <a:avLst/>
              <a:gdLst/>
              <a:ahLst/>
              <a:cxnLst/>
              <a:rect l="l" t="t" r="r" b="b"/>
              <a:pathLst>
                <a:path w="2306150" h="2148001">
                  <a:moveTo>
                    <a:pt x="45093" y="0"/>
                  </a:moveTo>
                  <a:lnTo>
                    <a:pt x="2261057" y="0"/>
                  </a:lnTo>
                  <a:cubicBezTo>
                    <a:pt x="2273017" y="0"/>
                    <a:pt x="2284486" y="4751"/>
                    <a:pt x="2292943" y="13207"/>
                  </a:cubicBezTo>
                  <a:cubicBezTo>
                    <a:pt x="2301399" y="21664"/>
                    <a:pt x="2306150" y="33133"/>
                    <a:pt x="2306150" y="45093"/>
                  </a:cubicBezTo>
                  <a:lnTo>
                    <a:pt x="2306150" y="2102908"/>
                  </a:lnTo>
                  <a:cubicBezTo>
                    <a:pt x="2306150" y="2127812"/>
                    <a:pt x="2285961" y="2148001"/>
                    <a:pt x="2261057" y="2148001"/>
                  </a:cubicBezTo>
                  <a:lnTo>
                    <a:pt x="45093" y="2148001"/>
                  </a:lnTo>
                  <a:cubicBezTo>
                    <a:pt x="20189" y="2148001"/>
                    <a:pt x="0" y="2127812"/>
                    <a:pt x="0" y="2102908"/>
                  </a:cubicBezTo>
                  <a:lnTo>
                    <a:pt x="0" y="45093"/>
                  </a:lnTo>
                  <a:cubicBezTo>
                    <a:pt x="0" y="20189"/>
                    <a:pt x="20189" y="0"/>
                    <a:pt x="45093" y="0"/>
                  </a:cubicBezTo>
                  <a:close/>
                </a:path>
              </a:pathLst>
            </a:custGeom>
            <a:solidFill>
              <a:srgbClr val="FFDC96"/>
            </a:solidFill>
            <a:ln cap="rnd">
              <a:noFill/>
              <a:prstDash val="solid"/>
              <a:round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2306150" cy="21861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6477000" y="1695343"/>
            <a:ext cx="10857508" cy="8169930"/>
            <a:chOff x="-227070" y="-38100"/>
            <a:chExt cx="2571952" cy="2205567"/>
          </a:xfrm>
        </p:grpSpPr>
        <p:sp>
          <p:nvSpPr>
            <p:cNvPr id="8" name="Freeform 8"/>
            <p:cNvSpPr/>
            <p:nvPr/>
          </p:nvSpPr>
          <p:spPr>
            <a:xfrm>
              <a:off x="-227070" y="0"/>
              <a:ext cx="2571952" cy="2167467"/>
            </a:xfrm>
            <a:custGeom>
              <a:avLst/>
              <a:gdLst/>
              <a:ahLst/>
              <a:cxnLst/>
              <a:rect l="l" t="t" r="r" b="b"/>
              <a:pathLst>
                <a:path w="2344882" h="2167467">
                  <a:moveTo>
                    <a:pt x="44348" y="0"/>
                  </a:moveTo>
                  <a:lnTo>
                    <a:pt x="2300534" y="0"/>
                  </a:lnTo>
                  <a:cubicBezTo>
                    <a:pt x="2312296" y="0"/>
                    <a:pt x="2323576" y="4672"/>
                    <a:pt x="2331893" y="12989"/>
                  </a:cubicBezTo>
                  <a:cubicBezTo>
                    <a:pt x="2340210" y="21306"/>
                    <a:pt x="2344882" y="32586"/>
                    <a:pt x="2344882" y="44348"/>
                  </a:cubicBezTo>
                  <a:lnTo>
                    <a:pt x="2344882" y="2123119"/>
                  </a:lnTo>
                  <a:cubicBezTo>
                    <a:pt x="2344882" y="2147612"/>
                    <a:pt x="2325027" y="2167467"/>
                    <a:pt x="2300534" y="2167467"/>
                  </a:cubicBezTo>
                  <a:lnTo>
                    <a:pt x="44348" y="2167467"/>
                  </a:lnTo>
                  <a:cubicBezTo>
                    <a:pt x="32586" y="2167467"/>
                    <a:pt x="21306" y="2162794"/>
                    <a:pt x="12989" y="2154478"/>
                  </a:cubicBezTo>
                  <a:cubicBezTo>
                    <a:pt x="4672" y="2146161"/>
                    <a:pt x="0" y="2134881"/>
                    <a:pt x="0" y="2123119"/>
                  </a:cubicBezTo>
                  <a:lnTo>
                    <a:pt x="0" y="44348"/>
                  </a:lnTo>
                  <a:cubicBezTo>
                    <a:pt x="0" y="19855"/>
                    <a:pt x="19855" y="0"/>
                    <a:pt x="44348" y="0"/>
                  </a:cubicBezTo>
                  <a:close/>
                </a:path>
              </a:pathLst>
            </a:custGeom>
            <a:solidFill>
              <a:srgbClr val="FDFDFD"/>
            </a:solidFill>
            <a:ln cap="rnd">
              <a:noFill/>
              <a:prstDash val="solid"/>
              <a:round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2344882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762000" y="2187517"/>
            <a:ext cx="4401589" cy="6746351"/>
          </a:xfrm>
          <a:custGeom>
            <a:avLst/>
            <a:gdLst/>
            <a:ahLst/>
            <a:cxnLst/>
            <a:rect l="l" t="t" r="r" b="b"/>
            <a:pathLst>
              <a:path w="4898394" h="7775229">
                <a:moveTo>
                  <a:pt x="0" y="0"/>
                </a:moveTo>
                <a:lnTo>
                  <a:pt x="4898395" y="0"/>
                </a:lnTo>
                <a:lnTo>
                  <a:pt x="4898395" y="7775229"/>
                </a:lnTo>
                <a:lnTo>
                  <a:pt x="0" y="777522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937874" y="7663758"/>
            <a:ext cx="2727723" cy="1940093"/>
          </a:xfrm>
          <a:custGeom>
            <a:avLst/>
            <a:gdLst/>
            <a:ahLst/>
            <a:cxnLst/>
            <a:rect l="l" t="t" r="r" b="b"/>
            <a:pathLst>
              <a:path w="2727723" h="1940093">
                <a:moveTo>
                  <a:pt x="0" y="0"/>
                </a:moveTo>
                <a:lnTo>
                  <a:pt x="2727723" y="0"/>
                </a:lnTo>
                <a:lnTo>
                  <a:pt x="2727723" y="1940093"/>
                </a:lnTo>
                <a:lnTo>
                  <a:pt x="0" y="194009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3301735" y="7046688"/>
            <a:ext cx="2592324" cy="2833141"/>
          </a:xfrm>
          <a:custGeom>
            <a:avLst/>
            <a:gdLst/>
            <a:ahLst/>
            <a:cxnLst/>
            <a:rect l="l" t="t" r="r" b="b"/>
            <a:pathLst>
              <a:path w="2592324" h="2833141">
                <a:moveTo>
                  <a:pt x="0" y="0"/>
                </a:moveTo>
                <a:lnTo>
                  <a:pt x="2592324" y="0"/>
                </a:lnTo>
                <a:lnTo>
                  <a:pt x="2592324" y="2833141"/>
                </a:lnTo>
                <a:lnTo>
                  <a:pt x="0" y="28331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193437" y="7162931"/>
            <a:ext cx="1488875" cy="2600655"/>
          </a:xfrm>
          <a:custGeom>
            <a:avLst/>
            <a:gdLst/>
            <a:ahLst/>
            <a:cxnLst/>
            <a:rect l="l" t="t" r="r" b="b"/>
            <a:pathLst>
              <a:path w="1488875" h="2600655">
                <a:moveTo>
                  <a:pt x="0" y="0"/>
                </a:moveTo>
                <a:lnTo>
                  <a:pt x="1488875" y="0"/>
                </a:lnTo>
                <a:lnTo>
                  <a:pt x="1488875" y="2600656"/>
                </a:lnTo>
                <a:lnTo>
                  <a:pt x="0" y="260065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5715000" y="3490138"/>
            <a:ext cx="1039890" cy="690227"/>
          </a:xfrm>
          <a:custGeom>
            <a:avLst/>
            <a:gdLst/>
            <a:ahLst/>
            <a:cxnLst/>
            <a:rect l="l" t="t" r="r" b="b"/>
            <a:pathLst>
              <a:path w="1039890" h="690227">
                <a:moveTo>
                  <a:pt x="0" y="0"/>
                </a:moveTo>
                <a:lnTo>
                  <a:pt x="1039890" y="0"/>
                </a:lnTo>
                <a:lnTo>
                  <a:pt x="1039890" y="690227"/>
                </a:lnTo>
                <a:lnTo>
                  <a:pt x="0" y="69022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2018805" y="1028700"/>
            <a:ext cx="934602" cy="539733"/>
          </a:xfrm>
          <a:custGeom>
            <a:avLst/>
            <a:gdLst/>
            <a:ahLst/>
            <a:cxnLst/>
            <a:rect l="l" t="t" r="r" b="b"/>
            <a:pathLst>
              <a:path w="934602" h="539733">
                <a:moveTo>
                  <a:pt x="0" y="0"/>
                </a:moveTo>
                <a:lnTo>
                  <a:pt x="934603" y="0"/>
                </a:lnTo>
                <a:lnTo>
                  <a:pt x="934603" y="539733"/>
                </a:lnTo>
                <a:lnTo>
                  <a:pt x="0" y="53973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20" name="Freeform 9">
            <a:extLst>
              <a:ext uri="{FF2B5EF4-FFF2-40B4-BE49-F238E27FC236}">
                <a16:creationId xmlns:a16="http://schemas.microsoft.com/office/drawing/2014/main" id="{0AD00FBC-E341-9B88-CC65-95DD15D63BEF}"/>
              </a:ext>
            </a:extLst>
          </p:cNvPr>
          <p:cNvSpPr/>
          <p:nvPr/>
        </p:nvSpPr>
        <p:spPr>
          <a:xfrm>
            <a:off x="6234509" y="372042"/>
            <a:ext cx="5818981" cy="827853"/>
          </a:xfrm>
          <a:custGeom>
            <a:avLst/>
            <a:gdLst/>
            <a:ahLst/>
            <a:cxnLst/>
            <a:rect l="l" t="t" r="r" b="b"/>
            <a:pathLst>
              <a:path w="4486603" h="474202">
                <a:moveTo>
                  <a:pt x="4486603" y="0"/>
                </a:moveTo>
                <a:lnTo>
                  <a:pt x="0" y="0"/>
                </a:lnTo>
                <a:lnTo>
                  <a:pt x="101600" y="237101"/>
                </a:lnTo>
                <a:lnTo>
                  <a:pt x="0" y="474202"/>
                </a:lnTo>
                <a:lnTo>
                  <a:pt x="4486603" y="474202"/>
                </a:lnTo>
                <a:lnTo>
                  <a:pt x="4385003" y="237101"/>
                </a:lnTo>
                <a:lnTo>
                  <a:pt x="4486603" y="0"/>
                </a:lnTo>
                <a:close/>
              </a:path>
            </a:pathLst>
          </a:custGeom>
          <a:solidFill>
            <a:srgbClr val="00B050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9D07FA6-B50A-B9A9-3A6F-451765E1DB34}"/>
              </a:ext>
            </a:extLst>
          </p:cNvPr>
          <p:cNvSpPr txBox="1"/>
          <p:nvPr/>
        </p:nvSpPr>
        <p:spPr>
          <a:xfrm>
            <a:off x="7532019" y="421727"/>
            <a:ext cx="338265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6DFC73E-ECFB-6912-4E67-E6F13898C74D}"/>
              </a:ext>
            </a:extLst>
          </p:cNvPr>
          <p:cNvSpPr txBox="1"/>
          <p:nvPr/>
        </p:nvSpPr>
        <p:spPr>
          <a:xfrm>
            <a:off x="7068108" y="1866900"/>
            <a:ext cx="10114726" cy="6668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30000"/>
              </a:lnSpc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3800" b="1" dirty="0">
                <a:latin typeface="Arial" panose="020B0604020202020204" pitchFamily="34" charset="0"/>
                <a:cs typeface="Arial" panose="020B0604020202020204" pitchFamily="34" charset="0"/>
              </a:rPr>
              <a:t> Em </a:t>
            </a:r>
            <a:r>
              <a:rPr lang="en-US" sz="3800" b="1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8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indent="461963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tabLst>
                <a:tab pos="400050" algn="l"/>
                <a:tab pos="738188" algn="l"/>
              </a:tabLst>
            </a:pP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vi-VN" sz="3800" dirty="0">
                <a:latin typeface="Arial" panose="020B0604020202020204" pitchFamily="34" charset="0"/>
                <a:cs typeface="Arial" panose="020B0604020202020204" pitchFamily="34" charset="0"/>
              </a:rPr>
              <a:t> chương trình điều khiển nhân vật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Mèo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342900" indent="-342900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AutoNum type="arabicPeriod"/>
              <a:tabLst>
                <a:tab pos="400050" algn="l"/>
                <a:tab pos="738188" algn="l"/>
              </a:tabLst>
            </a:pP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Di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20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AutoNum type="arabicPeriod"/>
              <a:tabLst>
                <a:tab pos="400050" algn="l"/>
                <a:tab pos="738188" algn="l"/>
              </a:tabLst>
            </a:pP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“ Xin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chào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  <a:p>
            <a:pPr marL="342900" indent="-342900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AutoNum type="arabicPeriod"/>
              <a:tabLst>
                <a:tab pos="400050" algn="l"/>
                <a:tab pos="738188" algn="l"/>
              </a:tabLst>
            </a:pP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Di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20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Tx/>
              <a:buAutoNum type="arabicPeriod"/>
              <a:tabLst>
                <a:tab pos="400050" algn="l"/>
                <a:tab pos="738188" algn="l"/>
              </a:tabLst>
            </a:pP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phục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AutoNum type="arabicPeriod"/>
              <a:tabLst>
                <a:tab pos="400050" algn="l"/>
                <a:tab pos="738188" algn="l"/>
              </a:tabLst>
            </a:pPr>
            <a:endParaRPr lang="en-US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9DC4AC7D-59C2-954B-BF0F-7234D6A22D2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619569" y="8415127"/>
            <a:ext cx="1447800" cy="14382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9EB6837-3531-F407-2A13-436C72FBB7A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122602" y="7891968"/>
            <a:ext cx="1781175" cy="197167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E53E38E-B04F-2C90-966D-5F3D9F197FD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152741" y="8333061"/>
            <a:ext cx="1419225" cy="151447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68518" b="-6851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727438" y="2504800"/>
            <a:ext cx="4461164" cy="7176135"/>
          </a:xfrm>
          <a:custGeom>
            <a:avLst/>
            <a:gdLst/>
            <a:ahLst/>
            <a:cxnLst/>
            <a:rect l="l" t="t" r="r" b="b"/>
            <a:pathLst>
              <a:path w="4461164" h="7176135">
                <a:moveTo>
                  <a:pt x="0" y="0"/>
                </a:moveTo>
                <a:lnTo>
                  <a:pt x="4461164" y="0"/>
                </a:lnTo>
                <a:lnTo>
                  <a:pt x="4461164" y="7176135"/>
                </a:lnTo>
                <a:lnTo>
                  <a:pt x="0" y="717613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480260">
            <a:off x="-2412654" y="8310079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181100" y="1181100"/>
            <a:ext cx="9827543" cy="8229600"/>
            <a:chOff x="0" y="0"/>
            <a:chExt cx="2588324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588324" cy="2167467"/>
            </a:xfrm>
            <a:custGeom>
              <a:avLst/>
              <a:gdLst/>
              <a:ahLst/>
              <a:cxnLst/>
              <a:rect l="l" t="t" r="r" b="b"/>
              <a:pathLst>
                <a:path w="2588324" h="2167467">
                  <a:moveTo>
                    <a:pt x="40177" y="0"/>
                  </a:moveTo>
                  <a:lnTo>
                    <a:pt x="2548147" y="0"/>
                  </a:lnTo>
                  <a:cubicBezTo>
                    <a:pt x="2570336" y="0"/>
                    <a:pt x="2588324" y="17988"/>
                    <a:pt x="2588324" y="40177"/>
                  </a:cubicBezTo>
                  <a:lnTo>
                    <a:pt x="2588324" y="2127290"/>
                  </a:lnTo>
                  <a:cubicBezTo>
                    <a:pt x="2588324" y="2149479"/>
                    <a:pt x="2570336" y="2167467"/>
                    <a:pt x="2548147" y="2167467"/>
                  </a:cubicBezTo>
                  <a:lnTo>
                    <a:pt x="40177" y="2167467"/>
                  </a:lnTo>
                  <a:cubicBezTo>
                    <a:pt x="17988" y="2167467"/>
                    <a:pt x="0" y="2149479"/>
                    <a:pt x="0" y="2127290"/>
                  </a:cubicBezTo>
                  <a:lnTo>
                    <a:pt x="0" y="40177"/>
                  </a:lnTo>
                  <a:cubicBezTo>
                    <a:pt x="0" y="17988"/>
                    <a:pt x="17988" y="0"/>
                    <a:pt x="40177" y="0"/>
                  </a:cubicBezTo>
                  <a:close/>
                </a:path>
              </a:pathLst>
            </a:custGeom>
            <a:solidFill>
              <a:srgbClr val="FAE6DB"/>
            </a:solidFill>
            <a:ln cap="rnd">
              <a:noFill/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588324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28700" y="1181100"/>
            <a:ext cx="9833403" cy="8077199"/>
            <a:chOff x="0" y="0"/>
            <a:chExt cx="2589867" cy="216746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589867" cy="2167467"/>
            </a:xfrm>
            <a:custGeom>
              <a:avLst/>
              <a:gdLst/>
              <a:ahLst/>
              <a:cxnLst/>
              <a:rect l="l" t="t" r="r" b="b"/>
              <a:pathLst>
                <a:path w="2589867" h="2167467">
                  <a:moveTo>
                    <a:pt x="40153" y="0"/>
                  </a:moveTo>
                  <a:lnTo>
                    <a:pt x="2549715" y="0"/>
                  </a:lnTo>
                  <a:cubicBezTo>
                    <a:pt x="2571890" y="0"/>
                    <a:pt x="2589867" y="17977"/>
                    <a:pt x="2589867" y="40153"/>
                  </a:cubicBezTo>
                  <a:lnTo>
                    <a:pt x="2589867" y="2127314"/>
                  </a:lnTo>
                  <a:cubicBezTo>
                    <a:pt x="2589867" y="2149490"/>
                    <a:pt x="2571890" y="2167467"/>
                    <a:pt x="2549715" y="2167467"/>
                  </a:cubicBezTo>
                  <a:lnTo>
                    <a:pt x="40153" y="2167467"/>
                  </a:lnTo>
                  <a:cubicBezTo>
                    <a:pt x="17977" y="2167467"/>
                    <a:pt x="0" y="2149490"/>
                    <a:pt x="0" y="2127314"/>
                  </a:cubicBezTo>
                  <a:lnTo>
                    <a:pt x="0" y="40153"/>
                  </a:lnTo>
                  <a:cubicBezTo>
                    <a:pt x="0" y="17977"/>
                    <a:pt x="17977" y="0"/>
                    <a:pt x="40153" y="0"/>
                  </a:cubicBezTo>
                  <a:close/>
                </a:path>
              </a:pathLst>
            </a:custGeom>
            <a:solidFill>
              <a:srgbClr val="FDFCF4"/>
            </a:solidFill>
            <a:ln cap="rnd">
              <a:noFill/>
              <a:prstDash val="solid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258986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2864777" y="8198885"/>
            <a:ext cx="1850299" cy="1316025"/>
          </a:xfrm>
          <a:custGeom>
            <a:avLst/>
            <a:gdLst/>
            <a:ahLst/>
            <a:cxnLst/>
            <a:rect l="l" t="t" r="r" b="b"/>
            <a:pathLst>
              <a:path w="1850299" h="1316025">
                <a:moveTo>
                  <a:pt x="0" y="0"/>
                </a:moveTo>
                <a:lnTo>
                  <a:pt x="1850299" y="0"/>
                </a:lnTo>
                <a:lnTo>
                  <a:pt x="1850299" y="1316025"/>
                </a:lnTo>
                <a:lnTo>
                  <a:pt x="0" y="131602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1727438" y="6610031"/>
            <a:ext cx="4684037" cy="3676969"/>
          </a:xfrm>
          <a:custGeom>
            <a:avLst/>
            <a:gdLst/>
            <a:ahLst/>
            <a:cxnLst/>
            <a:rect l="l" t="t" r="r" b="b"/>
            <a:pathLst>
              <a:path w="4684037" h="3676969">
                <a:moveTo>
                  <a:pt x="0" y="0"/>
                </a:moveTo>
                <a:lnTo>
                  <a:pt x="4684037" y="0"/>
                </a:lnTo>
                <a:lnTo>
                  <a:pt x="4684037" y="3676969"/>
                </a:lnTo>
                <a:lnTo>
                  <a:pt x="0" y="367696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9438880" y="8094675"/>
            <a:ext cx="2143331" cy="1524444"/>
          </a:xfrm>
          <a:custGeom>
            <a:avLst/>
            <a:gdLst/>
            <a:ahLst/>
            <a:cxnLst/>
            <a:rect l="l" t="t" r="r" b="b"/>
            <a:pathLst>
              <a:path w="2143331" h="1524444">
                <a:moveTo>
                  <a:pt x="0" y="0"/>
                </a:moveTo>
                <a:lnTo>
                  <a:pt x="2143331" y="0"/>
                </a:lnTo>
                <a:lnTo>
                  <a:pt x="2143331" y="1524444"/>
                </a:lnTo>
                <a:lnTo>
                  <a:pt x="0" y="152444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7174897" y="4170077"/>
            <a:ext cx="725858" cy="567076"/>
          </a:xfrm>
          <a:custGeom>
            <a:avLst/>
            <a:gdLst/>
            <a:ahLst/>
            <a:cxnLst/>
            <a:rect l="l" t="t" r="r" b="b"/>
            <a:pathLst>
              <a:path w="725858" h="567076">
                <a:moveTo>
                  <a:pt x="0" y="0"/>
                </a:moveTo>
                <a:lnTo>
                  <a:pt x="725858" y="0"/>
                </a:lnTo>
                <a:lnTo>
                  <a:pt x="725858" y="567076"/>
                </a:lnTo>
                <a:lnTo>
                  <a:pt x="0" y="56707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1203616" y="1028700"/>
            <a:ext cx="960304" cy="552175"/>
          </a:xfrm>
          <a:custGeom>
            <a:avLst/>
            <a:gdLst/>
            <a:ahLst/>
            <a:cxnLst/>
            <a:rect l="l" t="t" r="r" b="b"/>
            <a:pathLst>
              <a:path w="960304" h="552175">
                <a:moveTo>
                  <a:pt x="0" y="0"/>
                </a:moveTo>
                <a:lnTo>
                  <a:pt x="960304" y="0"/>
                </a:lnTo>
                <a:lnTo>
                  <a:pt x="960304" y="552175"/>
                </a:lnTo>
                <a:lnTo>
                  <a:pt x="0" y="55217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5285125" y="630040"/>
            <a:ext cx="2252701" cy="2148514"/>
          </a:xfrm>
          <a:custGeom>
            <a:avLst/>
            <a:gdLst/>
            <a:ahLst/>
            <a:cxnLst/>
            <a:rect l="l" t="t" r="r" b="b"/>
            <a:pathLst>
              <a:path w="2252701" h="2148514">
                <a:moveTo>
                  <a:pt x="0" y="0"/>
                </a:moveTo>
                <a:lnTo>
                  <a:pt x="2252701" y="0"/>
                </a:lnTo>
                <a:lnTo>
                  <a:pt x="2252701" y="2148514"/>
                </a:lnTo>
                <a:lnTo>
                  <a:pt x="0" y="214851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77F8F6F-BD34-8B38-8959-416BE59C137B}"/>
              </a:ext>
            </a:extLst>
          </p:cNvPr>
          <p:cNvSpPr txBox="1"/>
          <p:nvPr/>
        </p:nvSpPr>
        <p:spPr>
          <a:xfrm>
            <a:off x="1484771" y="3673432"/>
            <a:ext cx="9220199" cy="3922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Aft>
                <a:spcPts val="3000"/>
              </a:spcAft>
            </a:pPr>
            <a:r>
              <a:rPr lang="vi-VN" sz="4400" dirty="0"/>
              <a:t>–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Scratch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phục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400" dirty="0"/>
          </a:p>
          <a:p>
            <a:pPr algn="just">
              <a:lnSpc>
                <a:spcPct val="130000"/>
              </a:lnSpc>
              <a:spcAft>
                <a:spcPts val="1800"/>
              </a:spcAft>
            </a:pPr>
            <a:r>
              <a:rPr lang="vi-VN" sz="4400" dirty="0"/>
              <a:t>– Khi thay đổi trang phục (tư thế) liên tục sẽ tạo hiệu ứng hoạt hình.</a:t>
            </a:r>
            <a:endParaRPr lang="en-US" sz="4400" spc="97" dirty="0">
              <a:solidFill>
                <a:srgbClr val="3D3D3D"/>
              </a:solidFill>
              <a:latin typeface="Kollektif"/>
            </a:endParaRPr>
          </a:p>
        </p:txBody>
      </p:sp>
      <p:sp>
        <p:nvSpPr>
          <p:cNvPr id="40" name="Freeform 9">
            <a:extLst>
              <a:ext uri="{FF2B5EF4-FFF2-40B4-BE49-F238E27FC236}">
                <a16:creationId xmlns:a16="http://schemas.microsoft.com/office/drawing/2014/main" id="{3861A54E-6C47-2D09-29F0-C0609B08D35C}"/>
              </a:ext>
            </a:extLst>
          </p:cNvPr>
          <p:cNvSpPr/>
          <p:nvPr/>
        </p:nvSpPr>
        <p:spPr>
          <a:xfrm>
            <a:off x="3395858" y="1426908"/>
            <a:ext cx="5140181" cy="1363018"/>
          </a:xfrm>
          <a:prstGeom prst="cloud">
            <a:avLst/>
          </a:prstGeom>
          <a:solidFill>
            <a:srgbClr val="EA929A"/>
          </a:solidFill>
          <a:ln>
            <a:solidFill>
              <a:schemeClr val="bg1"/>
            </a:solidFill>
          </a:ln>
        </p:spPr>
        <p:txBody>
          <a:bodyPr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 NHỚ</a:t>
            </a:r>
          </a:p>
        </p:txBody>
      </p:sp>
    </p:spTree>
    <p:custDataLst>
      <p:tags r:id="rId1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68518" b="-68518"/>
            </a:stretch>
          </a:blipFill>
        </p:spPr>
      </p:sp>
      <p:sp>
        <p:nvSpPr>
          <p:cNvPr id="3" name="Freeform 3"/>
          <p:cNvSpPr/>
          <p:nvPr/>
        </p:nvSpPr>
        <p:spPr>
          <a:xfrm rot="480260">
            <a:off x="-2412654" y="8310079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8521714" y="1655305"/>
            <a:ext cx="9014013" cy="7948546"/>
            <a:chOff x="0" y="0"/>
            <a:chExt cx="2374061" cy="209344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374061" cy="2093444"/>
            </a:xfrm>
            <a:custGeom>
              <a:avLst/>
              <a:gdLst/>
              <a:ahLst/>
              <a:cxnLst/>
              <a:rect l="l" t="t" r="r" b="b"/>
              <a:pathLst>
                <a:path w="2374061" h="2093444">
                  <a:moveTo>
                    <a:pt x="43803" y="0"/>
                  </a:moveTo>
                  <a:lnTo>
                    <a:pt x="2330258" y="0"/>
                  </a:lnTo>
                  <a:cubicBezTo>
                    <a:pt x="2354450" y="0"/>
                    <a:pt x="2374061" y="19611"/>
                    <a:pt x="2374061" y="43803"/>
                  </a:cubicBezTo>
                  <a:lnTo>
                    <a:pt x="2374061" y="2049642"/>
                  </a:lnTo>
                  <a:cubicBezTo>
                    <a:pt x="2374061" y="2061259"/>
                    <a:pt x="2369446" y="2072400"/>
                    <a:pt x="2361231" y="2080615"/>
                  </a:cubicBezTo>
                  <a:cubicBezTo>
                    <a:pt x="2353017" y="2088829"/>
                    <a:pt x="2341875" y="2093444"/>
                    <a:pt x="2330258" y="2093444"/>
                  </a:cubicBezTo>
                  <a:lnTo>
                    <a:pt x="43803" y="2093444"/>
                  </a:lnTo>
                  <a:cubicBezTo>
                    <a:pt x="32185" y="2093444"/>
                    <a:pt x="21044" y="2088829"/>
                    <a:pt x="12830" y="2080615"/>
                  </a:cubicBezTo>
                  <a:cubicBezTo>
                    <a:pt x="4615" y="2072400"/>
                    <a:pt x="0" y="2061259"/>
                    <a:pt x="0" y="2049642"/>
                  </a:cubicBezTo>
                  <a:lnTo>
                    <a:pt x="0" y="43803"/>
                  </a:lnTo>
                  <a:cubicBezTo>
                    <a:pt x="0" y="32185"/>
                    <a:pt x="4615" y="21044"/>
                    <a:pt x="12830" y="12830"/>
                  </a:cubicBezTo>
                  <a:cubicBezTo>
                    <a:pt x="21044" y="4615"/>
                    <a:pt x="32185" y="0"/>
                    <a:pt x="43803" y="0"/>
                  </a:cubicBezTo>
                  <a:close/>
                </a:path>
              </a:pathLst>
            </a:custGeom>
            <a:solidFill>
              <a:srgbClr val="FFDC96"/>
            </a:solidFill>
            <a:ln cap="rnd">
              <a:noFill/>
              <a:prstDash val="solid"/>
              <a:round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2374061" cy="21315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8188978" y="1494769"/>
            <a:ext cx="9070322" cy="7915931"/>
            <a:chOff x="0" y="0"/>
            <a:chExt cx="2388891" cy="208485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388891" cy="2084854"/>
            </a:xfrm>
            <a:custGeom>
              <a:avLst/>
              <a:gdLst/>
              <a:ahLst/>
              <a:cxnLst/>
              <a:rect l="l" t="t" r="r" b="b"/>
              <a:pathLst>
                <a:path w="2388891" h="2084854">
                  <a:moveTo>
                    <a:pt x="43531" y="0"/>
                  </a:moveTo>
                  <a:lnTo>
                    <a:pt x="2345361" y="0"/>
                  </a:lnTo>
                  <a:cubicBezTo>
                    <a:pt x="2369402" y="0"/>
                    <a:pt x="2388891" y="19489"/>
                    <a:pt x="2388891" y="43531"/>
                  </a:cubicBezTo>
                  <a:lnTo>
                    <a:pt x="2388891" y="2041324"/>
                  </a:lnTo>
                  <a:cubicBezTo>
                    <a:pt x="2388891" y="2065365"/>
                    <a:pt x="2369402" y="2084854"/>
                    <a:pt x="2345361" y="2084854"/>
                  </a:cubicBezTo>
                  <a:lnTo>
                    <a:pt x="43531" y="2084854"/>
                  </a:lnTo>
                  <a:cubicBezTo>
                    <a:pt x="19489" y="2084854"/>
                    <a:pt x="0" y="2065365"/>
                    <a:pt x="0" y="2041324"/>
                  </a:cubicBezTo>
                  <a:lnTo>
                    <a:pt x="0" y="43531"/>
                  </a:lnTo>
                  <a:cubicBezTo>
                    <a:pt x="0" y="19489"/>
                    <a:pt x="19489" y="0"/>
                    <a:pt x="43531" y="0"/>
                  </a:cubicBezTo>
                  <a:close/>
                </a:path>
              </a:pathLst>
            </a:custGeom>
            <a:solidFill>
              <a:srgbClr val="FEEDAA"/>
            </a:solidFill>
            <a:ln cap="rnd">
              <a:noFill/>
              <a:prstDash val="solid"/>
              <a:round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2388891" cy="21229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2098175" y="5489051"/>
            <a:ext cx="4910267" cy="4143463"/>
          </a:xfrm>
          <a:custGeom>
            <a:avLst/>
            <a:gdLst/>
            <a:ahLst/>
            <a:cxnLst/>
            <a:rect l="l" t="t" r="r" b="b"/>
            <a:pathLst>
              <a:path w="4910267" h="4143463">
                <a:moveTo>
                  <a:pt x="0" y="0"/>
                </a:moveTo>
                <a:lnTo>
                  <a:pt x="4910267" y="0"/>
                </a:lnTo>
                <a:lnTo>
                  <a:pt x="4910267" y="4143463"/>
                </a:lnTo>
                <a:lnTo>
                  <a:pt x="0" y="414346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1780"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633273" y="7540087"/>
            <a:ext cx="3231299" cy="2298261"/>
          </a:xfrm>
          <a:custGeom>
            <a:avLst/>
            <a:gdLst/>
            <a:ahLst/>
            <a:cxnLst/>
            <a:rect l="l" t="t" r="r" b="b"/>
            <a:pathLst>
              <a:path w="3231299" h="2298261">
                <a:moveTo>
                  <a:pt x="3231299" y="0"/>
                </a:moveTo>
                <a:lnTo>
                  <a:pt x="0" y="0"/>
                </a:lnTo>
                <a:lnTo>
                  <a:pt x="0" y="2298261"/>
                </a:lnTo>
                <a:lnTo>
                  <a:pt x="3231299" y="2298261"/>
                </a:lnTo>
                <a:lnTo>
                  <a:pt x="3231299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467651" y="782342"/>
            <a:ext cx="2072515" cy="1424854"/>
          </a:xfrm>
          <a:custGeom>
            <a:avLst/>
            <a:gdLst/>
            <a:ahLst/>
            <a:cxnLst/>
            <a:rect l="l" t="t" r="r" b="b"/>
            <a:pathLst>
              <a:path w="2072515" h="1424854">
                <a:moveTo>
                  <a:pt x="0" y="0"/>
                </a:moveTo>
                <a:lnTo>
                  <a:pt x="2072515" y="0"/>
                </a:lnTo>
                <a:lnTo>
                  <a:pt x="2072515" y="1424854"/>
                </a:lnTo>
                <a:lnTo>
                  <a:pt x="0" y="142485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6074453" y="1975844"/>
            <a:ext cx="1471679" cy="908762"/>
          </a:xfrm>
          <a:custGeom>
            <a:avLst/>
            <a:gdLst/>
            <a:ahLst/>
            <a:cxnLst/>
            <a:rect l="l" t="t" r="r" b="b"/>
            <a:pathLst>
              <a:path w="1471679" h="908762">
                <a:moveTo>
                  <a:pt x="0" y="0"/>
                </a:moveTo>
                <a:lnTo>
                  <a:pt x="1471679" y="0"/>
                </a:lnTo>
                <a:lnTo>
                  <a:pt x="1471679" y="908762"/>
                </a:lnTo>
                <a:lnTo>
                  <a:pt x="0" y="90876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2319767" y="3151306"/>
            <a:ext cx="4278073" cy="4675489"/>
          </a:xfrm>
          <a:custGeom>
            <a:avLst/>
            <a:gdLst/>
            <a:ahLst/>
            <a:cxnLst/>
            <a:rect l="l" t="t" r="r" b="b"/>
            <a:pathLst>
              <a:path w="4278073" h="4675489">
                <a:moveTo>
                  <a:pt x="0" y="0"/>
                </a:moveTo>
                <a:lnTo>
                  <a:pt x="4278073" y="0"/>
                </a:lnTo>
                <a:lnTo>
                  <a:pt x="4278073" y="4675489"/>
                </a:lnTo>
                <a:lnTo>
                  <a:pt x="0" y="467548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703323" y="8096161"/>
            <a:ext cx="2425010" cy="1763184"/>
          </a:xfrm>
          <a:custGeom>
            <a:avLst/>
            <a:gdLst/>
            <a:ahLst/>
            <a:cxnLst/>
            <a:rect l="l" t="t" r="r" b="b"/>
            <a:pathLst>
              <a:path w="2425010" h="1763184">
                <a:moveTo>
                  <a:pt x="0" y="0"/>
                </a:moveTo>
                <a:lnTo>
                  <a:pt x="2425010" y="0"/>
                </a:lnTo>
                <a:lnTo>
                  <a:pt x="2425010" y="1763184"/>
                </a:lnTo>
                <a:lnTo>
                  <a:pt x="0" y="176318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4769793" y="8096161"/>
            <a:ext cx="2549836" cy="1853943"/>
          </a:xfrm>
          <a:custGeom>
            <a:avLst/>
            <a:gdLst/>
            <a:ahLst/>
            <a:cxnLst/>
            <a:rect l="l" t="t" r="r" b="b"/>
            <a:pathLst>
              <a:path w="2549836" h="1853943">
                <a:moveTo>
                  <a:pt x="0" y="0"/>
                </a:moveTo>
                <a:lnTo>
                  <a:pt x="2549835" y="0"/>
                </a:lnTo>
                <a:lnTo>
                  <a:pt x="2549835" y="1853943"/>
                </a:lnTo>
                <a:lnTo>
                  <a:pt x="0" y="185394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flipH="1">
            <a:off x="3318972" y="7581478"/>
            <a:ext cx="2755481" cy="2256870"/>
          </a:xfrm>
          <a:custGeom>
            <a:avLst/>
            <a:gdLst/>
            <a:ahLst/>
            <a:cxnLst/>
            <a:rect l="l" t="t" r="r" b="b"/>
            <a:pathLst>
              <a:path w="2755481" h="2256870">
                <a:moveTo>
                  <a:pt x="2755481" y="0"/>
                </a:moveTo>
                <a:lnTo>
                  <a:pt x="0" y="0"/>
                </a:lnTo>
                <a:lnTo>
                  <a:pt x="0" y="2256870"/>
                </a:lnTo>
                <a:lnTo>
                  <a:pt x="2755481" y="2256870"/>
                </a:lnTo>
                <a:lnTo>
                  <a:pt x="2755481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4553308" y="7581478"/>
            <a:ext cx="3330230" cy="2368626"/>
          </a:xfrm>
          <a:custGeom>
            <a:avLst/>
            <a:gdLst/>
            <a:ahLst/>
            <a:cxnLst/>
            <a:rect l="l" t="t" r="r" b="b"/>
            <a:pathLst>
              <a:path w="3330230" h="2368626">
                <a:moveTo>
                  <a:pt x="0" y="0"/>
                </a:moveTo>
                <a:lnTo>
                  <a:pt x="3330231" y="0"/>
                </a:lnTo>
                <a:lnTo>
                  <a:pt x="3330231" y="2368626"/>
                </a:lnTo>
                <a:lnTo>
                  <a:pt x="0" y="236862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10276833">
            <a:off x="10741149" y="999021"/>
            <a:ext cx="3965979" cy="991495"/>
          </a:xfrm>
          <a:custGeom>
            <a:avLst/>
            <a:gdLst/>
            <a:ahLst/>
            <a:cxnLst/>
            <a:rect l="l" t="t" r="r" b="b"/>
            <a:pathLst>
              <a:path w="3965979" h="991495">
                <a:moveTo>
                  <a:pt x="0" y="0"/>
                </a:moveTo>
                <a:lnTo>
                  <a:pt x="3965980" y="0"/>
                </a:lnTo>
                <a:lnTo>
                  <a:pt x="3965980" y="991495"/>
                </a:lnTo>
                <a:lnTo>
                  <a:pt x="0" y="99149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8637055" y="3734731"/>
            <a:ext cx="8250616" cy="34360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400"/>
              </a:lnSpc>
            </a:pPr>
            <a:r>
              <a:rPr lang="en-US" sz="7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CON ĐÃ LẮNG NGHE</a:t>
            </a:r>
          </a:p>
        </p:txBody>
      </p:sp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68518" b="-68518"/>
            </a:stretch>
          </a:blipFill>
        </p:spPr>
      </p:sp>
      <p:sp>
        <p:nvSpPr>
          <p:cNvPr id="3" name="Freeform 3"/>
          <p:cNvSpPr/>
          <p:nvPr/>
        </p:nvSpPr>
        <p:spPr>
          <a:xfrm rot="480260">
            <a:off x="-2451216" y="8464331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2" y="0"/>
                </a:lnTo>
                <a:lnTo>
                  <a:pt x="24395032" y="9453075"/>
                </a:lnTo>
                <a:lnTo>
                  <a:pt x="0" y="94530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29135" y="266918"/>
            <a:ext cx="2252701" cy="2148514"/>
          </a:xfrm>
          <a:custGeom>
            <a:avLst/>
            <a:gdLst/>
            <a:ahLst/>
            <a:cxnLst/>
            <a:rect l="l" t="t" r="r" b="b"/>
            <a:pathLst>
              <a:path w="2252701" h="2148514">
                <a:moveTo>
                  <a:pt x="0" y="0"/>
                </a:moveTo>
                <a:lnTo>
                  <a:pt x="2252702" y="0"/>
                </a:lnTo>
                <a:lnTo>
                  <a:pt x="2252702" y="2148514"/>
                </a:lnTo>
                <a:lnTo>
                  <a:pt x="0" y="214851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5392400" y="1790700"/>
            <a:ext cx="1209168" cy="830799"/>
          </a:xfrm>
          <a:custGeom>
            <a:avLst/>
            <a:gdLst/>
            <a:ahLst/>
            <a:cxnLst/>
            <a:rect l="l" t="t" r="r" b="b"/>
            <a:pathLst>
              <a:path w="1209168" h="830799">
                <a:moveTo>
                  <a:pt x="0" y="0"/>
                </a:moveTo>
                <a:lnTo>
                  <a:pt x="1209168" y="0"/>
                </a:lnTo>
                <a:lnTo>
                  <a:pt x="1209168" y="830799"/>
                </a:lnTo>
                <a:lnTo>
                  <a:pt x="0" y="83079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5242703" y="8343900"/>
            <a:ext cx="1223088" cy="1493848"/>
          </a:xfrm>
          <a:custGeom>
            <a:avLst/>
            <a:gdLst/>
            <a:ahLst/>
            <a:cxnLst/>
            <a:rect l="l" t="t" r="r" b="b"/>
            <a:pathLst>
              <a:path w="1223088" h="1493848">
                <a:moveTo>
                  <a:pt x="0" y="0"/>
                </a:moveTo>
                <a:lnTo>
                  <a:pt x="1223088" y="0"/>
                </a:lnTo>
                <a:lnTo>
                  <a:pt x="1223088" y="1493848"/>
                </a:lnTo>
                <a:lnTo>
                  <a:pt x="0" y="149384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8037584" y="266918"/>
            <a:ext cx="846931" cy="643667"/>
          </a:xfrm>
          <a:custGeom>
            <a:avLst/>
            <a:gdLst/>
            <a:ahLst/>
            <a:cxnLst/>
            <a:rect l="l" t="t" r="r" b="b"/>
            <a:pathLst>
              <a:path w="846931" h="643667">
                <a:moveTo>
                  <a:pt x="0" y="0"/>
                </a:moveTo>
                <a:lnTo>
                  <a:pt x="846931" y="0"/>
                </a:lnTo>
                <a:lnTo>
                  <a:pt x="846931" y="643667"/>
                </a:lnTo>
                <a:lnTo>
                  <a:pt x="0" y="64366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2126632" y="8480407"/>
            <a:ext cx="1373718" cy="1493848"/>
          </a:xfrm>
          <a:custGeom>
            <a:avLst/>
            <a:gdLst/>
            <a:ahLst/>
            <a:cxnLst/>
            <a:rect l="l" t="t" r="r" b="b"/>
            <a:pathLst>
              <a:path w="1373718" h="1493848">
                <a:moveTo>
                  <a:pt x="0" y="0"/>
                </a:moveTo>
                <a:lnTo>
                  <a:pt x="1373718" y="0"/>
                </a:lnTo>
                <a:lnTo>
                  <a:pt x="1373718" y="1493848"/>
                </a:lnTo>
                <a:lnTo>
                  <a:pt x="0" y="149384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8291571" y="8188553"/>
            <a:ext cx="1454729" cy="1398965"/>
          </a:xfrm>
          <a:custGeom>
            <a:avLst/>
            <a:gdLst/>
            <a:ahLst/>
            <a:cxnLst/>
            <a:rect l="l" t="t" r="r" b="b"/>
            <a:pathLst>
              <a:path w="1454729" h="1398965">
                <a:moveTo>
                  <a:pt x="0" y="0"/>
                </a:moveTo>
                <a:lnTo>
                  <a:pt x="1454730" y="0"/>
                </a:lnTo>
                <a:lnTo>
                  <a:pt x="1454730" y="1398964"/>
                </a:lnTo>
                <a:lnTo>
                  <a:pt x="0" y="139896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9E7CF18-3A2B-1742-3A1C-748D4E5FE8EE}"/>
              </a:ext>
            </a:extLst>
          </p:cNvPr>
          <p:cNvGrpSpPr/>
          <p:nvPr/>
        </p:nvGrpSpPr>
        <p:grpSpPr>
          <a:xfrm>
            <a:off x="1671442" y="2026305"/>
            <a:ext cx="13077679" cy="4230361"/>
            <a:chOff x="2165023" y="1751339"/>
            <a:chExt cx="13077679" cy="4230361"/>
          </a:xfrm>
        </p:grpSpPr>
        <p:grpSp>
          <p:nvGrpSpPr>
            <p:cNvPr id="8" name="Group 3">
              <a:extLst>
                <a:ext uri="{FF2B5EF4-FFF2-40B4-BE49-F238E27FC236}">
                  <a16:creationId xmlns:a16="http://schemas.microsoft.com/office/drawing/2014/main" id="{84BAB479-ED28-906B-459E-63DE0C3983B3}"/>
                </a:ext>
              </a:extLst>
            </p:cNvPr>
            <p:cNvGrpSpPr/>
            <p:nvPr/>
          </p:nvGrpSpPr>
          <p:grpSpPr>
            <a:xfrm>
              <a:off x="3276599" y="2163086"/>
              <a:ext cx="11966103" cy="3818614"/>
              <a:chOff x="0" y="-38100"/>
              <a:chExt cx="3829538" cy="874883"/>
            </a:xfrm>
          </p:grpSpPr>
          <p:sp>
            <p:nvSpPr>
              <p:cNvPr id="9" name="Freeform 4">
                <a:extLst>
                  <a:ext uri="{FF2B5EF4-FFF2-40B4-BE49-F238E27FC236}">
                    <a16:creationId xmlns:a16="http://schemas.microsoft.com/office/drawing/2014/main" id="{20D171D6-6068-2919-0914-4EF742C34E51}"/>
                  </a:ext>
                </a:extLst>
              </p:cNvPr>
              <p:cNvSpPr/>
              <p:nvPr/>
            </p:nvSpPr>
            <p:spPr>
              <a:xfrm>
                <a:off x="0" y="-38100"/>
                <a:ext cx="3829538" cy="874883"/>
              </a:xfrm>
              <a:custGeom>
                <a:avLst/>
                <a:gdLst/>
                <a:ahLst/>
                <a:cxnLst/>
                <a:rect l="l" t="t" r="r" b="b"/>
                <a:pathLst>
                  <a:path w="3829538" h="781563">
                    <a:moveTo>
                      <a:pt x="2397" y="0"/>
                    </a:moveTo>
                    <a:lnTo>
                      <a:pt x="3827141" y="0"/>
                    </a:lnTo>
                    <a:cubicBezTo>
                      <a:pt x="3828465" y="0"/>
                      <a:pt x="3829538" y="1073"/>
                      <a:pt x="3829538" y="2397"/>
                    </a:cubicBezTo>
                    <a:lnTo>
                      <a:pt x="3829538" y="779167"/>
                    </a:lnTo>
                    <a:cubicBezTo>
                      <a:pt x="3829538" y="779802"/>
                      <a:pt x="3829286" y="780412"/>
                      <a:pt x="3828836" y="780862"/>
                    </a:cubicBezTo>
                    <a:cubicBezTo>
                      <a:pt x="3828386" y="781311"/>
                      <a:pt x="3827777" y="781563"/>
                      <a:pt x="3827141" y="781563"/>
                    </a:cubicBezTo>
                    <a:lnTo>
                      <a:pt x="2397" y="781563"/>
                    </a:lnTo>
                    <a:cubicBezTo>
                      <a:pt x="1073" y="781563"/>
                      <a:pt x="0" y="780490"/>
                      <a:pt x="0" y="779167"/>
                    </a:cubicBezTo>
                    <a:lnTo>
                      <a:pt x="0" y="2397"/>
                    </a:lnTo>
                    <a:cubicBezTo>
                      <a:pt x="0" y="1761"/>
                      <a:pt x="252" y="1151"/>
                      <a:pt x="702" y="702"/>
                    </a:cubicBezTo>
                    <a:cubicBezTo>
                      <a:pt x="1151" y="252"/>
                      <a:pt x="1761" y="0"/>
                      <a:pt x="2397" y="0"/>
                    </a:cubicBezTo>
                    <a:close/>
                  </a:path>
                </a:pathLst>
              </a:custGeom>
              <a:solidFill>
                <a:srgbClr val="F2F8EE"/>
              </a:solidFill>
              <a:ln w="28575" cap="sq">
                <a:solidFill>
                  <a:srgbClr val="26A29A"/>
                </a:solidFill>
                <a:prstDash val="solid"/>
                <a:miter/>
              </a:ln>
            </p:spPr>
          </p:sp>
          <p:sp>
            <p:nvSpPr>
              <p:cNvPr id="10" name="TextBox 5">
                <a:extLst>
                  <a:ext uri="{FF2B5EF4-FFF2-40B4-BE49-F238E27FC236}">
                    <a16:creationId xmlns:a16="http://schemas.microsoft.com/office/drawing/2014/main" id="{7D557CF8-3C39-6F80-15E2-7164027E240A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3829538" cy="874883"/>
              </a:xfrm>
              <a:prstGeom prst="rect">
                <a:avLst/>
              </a:prstGeom>
            </p:spPr>
            <p:txBody>
              <a:bodyPr lIns="127000" tIns="127000" rIns="127000" bIns="127000" rtlCol="0" anchor="ctr"/>
              <a:lstStyle/>
              <a:p>
                <a:pPr indent="-635" algn="just">
                  <a:lnSpc>
                    <a:spcPct val="115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US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3" name="Freeform 3">
              <a:extLst>
                <a:ext uri="{FF2B5EF4-FFF2-40B4-BE49-F238E27FC236}">
                  <a16:creationId xmlns:a16="http://schemas.microsoft.com/office/drawing/2014/main" id="{DE2EAA5A-DDC6-9600-94EB-C84BDE8D332F}"/>
                </a:ext>
              </a:extLst>
            </p:cNvPr>
            <p:cNvSpPr/>
            <p:nvPr/>
          </p:nvSpPr>
          <p:spPr>
            <a:xfrm rot="19505673">
              <a:off x="2165023" y="1751339"/>
              <a:ext cx="3325987" cy="1517497"/>
            </a:xfrm>
            <a:custGeom>
              <a:avLst/>
              <a:gdLst/>
              <a:ahLst/>
              <a:cxnLst/>
              <a:rect l="l" t="t" r="r" b="b"/>
              <a:pathLst>
                <a:path w="7315200" h="3657600">
                  <a:moveTo>
                    <a:pt x="0" y="0"/>
                  </a:moveTo>
                  <a:lnTo>
                    <a:pt x="7315200" y="0"/>
                  </a:lnTo>
                  <a:lnTo>
                    <a:pt x="7315200" y="3657600"/>
                  </a:lnTo>
                  <a:lnTo>
                    <a:pt x="0" y="3657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4A5ABD1-927B-0FBA-EA65-3D81733F442C}"/>
                </a:ext>
              </a:extLst>
            </p:cNvPr>
            <p:cNvSpPr txBox="1"/>
            <p:nvPr/>
          </p:nvSpPr>
          <p:spPr>
            <a:xfrm>
              <a:off x="7052854" y="2771517"/>
              <a:ext cx="8112798" cy="22195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  <a:spcBef>
                  <a:spcPts val="600"/>
                </a:spcBef>
                <a:spcAft>
                  <a:spcPts val="1200"/>
                </a:spcAft>
              </a:pPr>
              <a:r>
                <a:rPr lang="en-US" sz="5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Hãy </a:t>
              </a:r>
              <a:r>
                <a:rPr lang="en-US" sz="50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nêu</a:t>
              </a:r>
              <a:r>
                <a:rPr lang="en-US" sz="5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50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các</a:t>
              </a:r>
              <a:r>
                <a:rPr lang="en-US" sz="5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50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bước</a:t>
              </a:r>
              <a:r>
                <a:rPr lang="en-US" sz="5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</a:p>
            <a:p>
              <a:pPr algn="ctr">
                <a:lnSpc>
                  <a:spcPct val="130000"/>
                </a:lnSpc>
                <a:spcBef>
                  <a:spcPts val="600"/>
                </a:spcBef>
                <a:spcAft>
                  <a:spcPts val="1200"/>
                </a:spcAft>
              </a:pPr>
              <a:r>
                <a:rPr lang="en-US" sz="50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rửa</a:t>
              </a:r>
              <a:r>
                <a:rPr lang="en-US" sz="5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50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tay</a:t>
              </a:r>
              <a:r>
                <a:rPr lang="en-US" sz="5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50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bằng</a:t>
              </a:r>
              <a:r>
                <a:rPr lang="en-US" sz="5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50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xà</a:t>
              </a:r>
              <a:r>
                <a:rPr lang="en-US" sz="5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50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phòng</a:t>
              </a:r>
              <a:r>
                <a:rPr lang="en-US" sz="5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CAD025D-B9A5-3DC9-0521-C23150FF25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3308" b="92112" l="289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070623" y="2438542"/>
              <a:ext cx="3110769" cy="3533329"/>
            </a:xfrm>
            <a:prstGeom prst="rect">
              <a:avLst/>
            </a:prstGeom>
          </p:spPr>
        </p:pic>
      </p:grpSp>
      <p:sp>
        <p:nvSpPr>
          <p:cNvPr id="12" name="Freeform 2">
            <a:extLst>
              <a:ext uri="{FF2B5EF4-FFF2-40B4-BE49-F238E27FC236}">
                <a16:creationId xmlns:a16="http://schemas.microsoft.com/office/drawing/2014/main" id="{885B6577-2F0A-807A-D377-D244DFEC9D86}"/>
              </a:ext>
            </a:extLst>
          </p:cNvPr>
          <p:cNvSpPr/>
          <p:nvPr/>
        </p:nvSpPr>
        <p:spPr>
          <a:xfrm>
            <a:off x="14146616" y="5340828"/>
            <a:ext cx="3700736" cy="4694248"/>
          </a:xfrm>
          <a:custGeom>
            <a:avLst/>
            <a:gdLst/>
            <a:ahLst/>
            <a:cxnLst/>
            <a:rect l="l" t="t" r="r" b="b"/>
            <a:pathLst>
              <a:path w="6439662" h="8229600">
                <a:moveTo>
                  <a:pt x="0" y="0"/>
                </a:moveTo>
                <a:lnTo>
                  <a:pt x="6439662" y="0"/>
                </a:lnTo>
                <a:lnTo>
                  <a:pt x="643966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998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68518" b="-68518"/>
            </a:stretch>
          </a:blipFill>
        </p:spPr>
      </p:sp>
      <p:sp>
        <p:nvSpPr>
          <p:cNvPr id="3" name="Freeform 3"/>
          <p:cNvSpPr/>
          <p:nvPr/>
        </p:nvSpPr>
        <p:spPr>
          <a:xfrm rot="480260">
            <a:off x="-2412654" y="8310079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3617042" y="462030"/>
            <a:ext cx="908868" cy="546836"/>
          </a:xfrm>
          <a:custGeom>
            <a:avLst/>
            <a:gdLst/>
            <a:ahLst/>
            <a:cxnLst/>
            <a:rect l="l" t="t" r="r" b="b"/>
            <a:pathLst>
              <a:path w="908868" h="546836">
                <a:moveTo>
                  <a:pt x="0" y="0"/>
                </a:moveTo>
                <a:lnTo>
                  <a:pt x="908868" y="0"/>
                </a:lnTo>
                <a:lnTo>
                  <a:pt x="908868" y="546836"/>
                </a:lnTo>
                <a:lnTo>
                  <a:pt x="0" y="54683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632408" y="1387106"/>
            <a:ext cx="7658100" cy="8522386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marL="0" marR="0" lvl="0" indent="0" algn="ctr" defTabSz="914400" rtl="0" eaLnBrk="1" fontAlgn="auto" latinLnBrk="0" hangingPunct="1">
              <a:lnSpc>
                <a:spcPts val="26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2718256" y="9105900"/>
            <a:ext cx="1317553" cy="1057336"/>
          </a:xfrm>
          <a:custGeom>
            <a:avLst/>
            <a:gdLst/>
            <a:ahLst/>
            <a:cxnLst/>
            <a:rect l="l" t="t" r="r" b="b"/>
            <a:pathLst>
              <a:path w="1317553" h="1057336">
                <a:moveTo>
                  <a:pt x="0" y="0"/>
                </a:moveTo>
                <a:lnTo>
                  <a:pt x="1317553" y="0"/>
                </a:lnTo>
                <a:lnTo>
                  <a:pt x="1317553" y="1057336"/>
                </a:lnTo>
                <a:lnTo>
                  <a:pt x="0" y="105733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9637601" y="64680"/>
            <a:ext cx="1019587" cy="700966"/>
          </a:xfrm>
          <a:custGeom>
            <a:avLst/>
            <a:gdLst/>
            <a:ahLst/>
            <a:cxnLst/>
            <a:rect l="l" t="t" r="r" b="b"/>
            <a:pathLst>
              <a:path w="1019587" h="700966">
                <a:moveTo>
                  <a:pt x="0" y="0"/>
                </a:moveTo>
                <a:lnTo>
                  <a:pt x="1019587" y="0"/>
                </a:lnTo>
                <a:lnTo>
                  <a:pt x="1019587" y="700966"/>
                </a:lnTo>
                <a:lnTo>
                  <a:pt x="0" y="70096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6655592" y="1955034"/>
            <a:ext cx="913614" cy="563953"/>
          </a:xfrm>
          <a:custGeom>
            <a:avLst/>
            <a:gdLst/>
            <a:ahLst/>
            <a:cxnLst/>
            <a:rect l="l" t="t" r="r" b="b"/>
            <a:pathLst>
              <a:path w="725858" h="567076">
                <a:moveTo>
                  <a:pt x="0" y="0"/>
                </a:moveTo>
                <a:lnTo>
                  <a:pt x="725858" y="0"/>
                </a:lnTo>
                <a:lnTo>
                  <a:pt x="725858" y="567076"/>
                </a:lnTo>
                <a:lnTo>
                  <a:pt x="0" y="56707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9023979" y="8953500"/>
            <a:ext cx="1227245" cy="1199121"/>
          </a:xfrm>
          <a:custGeom>
            <a:avLst/>
            <a:gdLst/>
            <a:ahLst/>
            <a:cxnLst/>
            <a:rect l="l" t="t" r="r" b="b"/>
            <a:pathLst>
              <a:path w="1227245" h="1199121">
                <a:moveTo>
                  <a:pt x="0" y="0"/>
                </a:moveTo>
                <a:lnTo>
                  <a:pt x="1227246" y="0"/>
                </a:lnTo>
                <a:lnTo>
                  <a:pt x="1227246" y="1199121"/>
                </a:lnTo>
                <a:lnTo>
                  <a:pt x="0" y="119912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5159220" y="8953500"/>
            <a:ext cx="1227245" cy="1147947"/>
          </a:xfrm>
          <a:custGeom>
            <a:avLst/>
            <a:gdLst/>
            <a:ahLst/>
            <a:cxnLst/>
            <a:rect l="l" t="t" r="r" b="b"/>
            <a:pathLst>
              <a:path w="1158573" h="1000717">
                <a:moveTo>
                  <a:pt x="0" y="0"/>
                </a:moveTo>
                <a:lnTo>
                  <a:pt x="1158573" y="0"/>
                </a:lnTo>
                <a:lnTo>
                  <a:pt x="1158573" y="1000717"/>
                </a:lnTo>
                <a:lnTo>
                  <a:pt x="0" y="100071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4" name="Freeform 9">
            <a:extLst>
              <a:ext uri="{FF2B5EF4-FFF2-40B4-BE49-F238E27FC236}">
                <a16:creationId xmlns:a16="http://schemas.microsoft.com/office/drawing/2014/main" id="{3DC03E6A-7E90-EE7E-BC35-BA34C6AC501F}"/>
              </a:ext>
            </a:extLst>
          </p:cNvPr>
          <p:cNvSpPr/>
          <p:nvPr/>
        </p:nvSpPr>
        <p:spPr>
          <a:xfrm>
            <a:off x="-737943" y="887816"/>
            <a:ext cx="10522805" cy="862255"/>
          </a:xfrm>
          <a:custGeom>
            <a:avLst/>
            <a:gdLst/>
            <a:ahLst/>
            <a:cxnLst/>
            <a:rect l="l" t="t" r="r" b="b"/>
            <a:pathLst>
              <a:path w="4486603" h="474202">
                <a:moveTo>
                  <a:pt x="4486603" y="0"/>
                </a:moveTo>
                <a:lnTo>
                  <a:pt x="0" y="0"/>
                </a:lnTo>
                <a:lnTo>
                  <a:pt x="101600" y="237101"/>
                </a:lnTo>
                <a:lnTo>
                  <a:pt x="0" y="474202"/>
                </a:lnTo>
                <a:lnTo>
                  <a:pt x="4486603" y="474202"/>
                </a:lnTo>
                <a:lnTo>
                  <a:pt x="4385003" y="237101"/>
                </a:lnTo>
                <a:lnTo>
                  <a:pt x="4486603" y="0"/>
                </a:lnTo>
                <a:close/>
              </a:path>
            </a:pathLst>
          </a:custGeom>
          <a:solidFill>
            <a:schemeClr val="accent6"/>
          </a:solidFill>
          <a:ln w="38100">
            <a:solidFill>
              <a:schemeClr val="bg1"/>
            </a:solidFill>
          </a:ln>
        </p:spPr>
        <p:txBody>
          <a:bodyPr anchor="ctr"/>
          <a:lstStyle/>
          <a:p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661A32C-F05B-6333-E501-787C4BC98CC3}"/>
              </a:ext>
            </a:extLst>
          </p:cNvPr>
          <p:cNvGrpSpPr/>
          <p:nvPr/>
        </p:nvGrpSpPr>
        <p:grpSpPr>
          <a:xfrm>
            <a:off x="1143000" y="2175589"/>
            <a:ext cx="14274158" cy="5410200"/>
            <a:chOff x="1030955" y="1227747"/>
            <a:chExt cx="14274158" cy="5410200"/>
          </a:xfrm>
        </p:grpSpPr>
        <p:sp>
          <p:nvSpPr>
            <p:cNvPr id="7" name="TextBox 17">
              <a:extLst>
                <a:ext uri="{FF2B5EF4-FFF2-40B4-BE49-F238E27FC236}">
                  <a16:creationId xmlns:a16="http://schemas.microsoft.com/office/drawing/2014/main" id="{0B61E74E-BD87-9AA5-13B3-1BE22B406245}"/>
                </a:ext>
              </a:extLst>
            </p:cNvPr>
            <p:cNvSpPr txBox="1"/>
            <p:nvPr/>
          </p:nvSpPr>
          <p:spPr>
            <a:xfrm>
              <a:off x="2074407" y="1227747"/>
              <a:ext cx="5004416" cy="71692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ct val="130000"/>
                </a:lnSpc>
              </a:pPr>
              <a:r>
                <a:rPr lang="en-US" sz="40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Làm</a:t>
              </a:r>
              <a:r>
                <a: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ướt</a:t>
              </a:r>
              <a:r>
                <a: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bàn</a:t>
              </a:r>
              <a:r>
                <a: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tay</a:t>
              </a:r>
              <a:r>
                <a: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  <a:endPara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D09204F9-CE62-3D67-FAF8-0601D1D48C7E}"/>
                </a:ext>
              </a:extLst>
            </p:cNvPr>
            <p:cNvGrpSpPr/>
            <p:nvPr/>
          </p:nvGrpSpPr>
          <p:grpSpPr>
            <a:xfrm>
              <a:off x="1030955" y="1324758"/>
              <a:ext cx="658606" cy="694560"/>
              <a:chOff x="6327299" y="697786"/>
              <a:chExt cx="771999" cy="810628"/>
            </a:xfrm>
          </p:grpSpPr>
          <p:grpSp>
            <p:nvGrpSpPr>
              <p:cNvPr id="44" name="Group 2">
                <a:extLst>
                  <a:ext uri="{FF2B5EF4-FFF2-40B4-BE49-F238E27FC236}">
                    <a16:creationId xmlns:a16="http://schemas.microsoft.com/office/drawing/2014/main" id="{A4385ABB-E25C-4899-33D1-C633095052E7}"/>
                  </a:ext>
                </a:extLst>
              </p:cNvPr>
              <p:cNvGrpSpPr/>
              <p:nvPr/>
            </p:nvGrpSpPr>
            <p:grpSpPr>
              <a:xfrm>
                <a:off x="6327299" y="736415"/>
                <a:ext cx="771999" cy="771999"/>
                <a:chOff x="0" y="-1181446"/>
                <a:chExt cx="6350000" cy="6350000"/>
              </a:xfrm>
            </p:grpSpPr>
            <p:sp>
              <p:nvSpPr>
                <p:cNvPr id="46" name="Freeform 3">
                  <a:extLst>
                    <a:ext uri="{FF2B5EF4-FFF2-40B4-BE49-F238E27FC236}">
                      <a16:creationId xmlns:a16="http://schemas.microsoft.com/office/drawing/2014/main" id="{6654078C-789C-2432-4187-D54AD60EEF62}"/>
                    </a:ext>
                  </a:extLst>
                </p:cNvPr>
                <p:cNvSpPr/>
                <p:nvPr/>
              </p:nvSpPr>
              <p:spPr>
                <a:xfrm>
                  <a:off x="0" y="-1181446"/>
                  <a:ext cx="6350000" cy="635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0000" h="6350000">
                      <a:moveTo>
                        <a:pt x="3175000" y="0"/>
                      </a:moveTo>
                      <a:cubicBezTo>
                        <a:pt x="1421496" y="0"/>
                        <a:pt x="0" y="1421496"/>
                        <a:pt x="0" y="3175000"/>
                      </a:cubicBezTo>
                      <a:cubicBezTo>
                        <a:pt x="0" y="4928504"/>
                        <a:pt x="1421496" y="6350000"/>
                        <a:pt x="3175000" y="6350000"/>
                      </a:cubicBezTo>
                      <a:cubicBezTo>
                        <a:pt x="4928504" y="6350000"/>
                        <a:pt x="6350000" y="4928504"/>
                        <a:pt x="6350000" y="3175000"/>
                      </a:cubicBezTo>
                      <a:cubicBezTo>
                        <a:pt x="6350000" y="1421496"/>
                        <a:pt x="4928504" y="0"/>
                        <a:pt x="3175000" y="0"/>
                      </a:cubicBezTo>
                      <a:close/>
                    </a:path>
                  </a:pathLst>
                </a:custGeom>
                <a:solidFill>
                  <a:srgbClr val="26A29A"/>
                </a:solidFill>
              </p:spPr>
            </p:sp>
          </p:grpSp>
          <p:sp>
            <p:nvSpPr>
              <p:cNvPr id="45" name="TextBox 18">
                <a:extLst>
                  <a:ext uri="{FF2B5EF4-FFF2-40B4-BE49-F238E27FC236}">
                    <a16:creationId xmlns:a16="http://schemas.microsoft.com/office/drawing/2014/main" id="{44ACC674-047A-BE12-C7AD-394EA6CEE33A}"/>
                  </a:ext>
                </a:extLst>
              </p:cNvPr>
              <p:cNvSpPr txBox="1"/>
              <p:nvPr/>
            </p:nvSpPr>
            <p:spPr>
              <a:xfrm>
                <a:off x="6440692" y="697786"/>
                <a:ext cx="545211" cy="776117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5652"/>
                  </a:lnSpc>
                </a:pPr>
                <a:r>
                  <a:rPr lang="en-US" sz="4000" b="1" dirty="0">
                    <a:solidFill>
                      <a:srgbClr val="F7EEE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</p:grpSp>
        <p:sp>
          <p:nvSpPr>
            <p:cNvPr id="9" name="TextBox 19">
              <a:extLst>
                <a:ext uri="{FF2B5EF4-FFF2-40B4-BE49-F238E27FC236}">
                  <a16:creationId xmlns:a16="http://schemas.microsoft.com/office/drawing/2014/main" id="{6798EE59-8B2D-0B23-D4B9-E693BBBDB945}"/>
                </a:ext>
              </a:extLst>
            </p:cNvPr>
            <p:cNvSpPr txBox="1"/>
            <p:nvPr/>
          </p:nvSpPr>
          <p:spPr>
            <a:xfrm>
              <a:off x="2074407" y="2218347"/>
              <a:ext cx="7322748" cy="71692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>
                <a:lnSpc>
                  <a:spcPct val="130000"/>
                </a:lnSpc>
                <a:defRPr sz="32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defRPr>
              </a:lvl1pPr>
            </a:lstStyle>
            <a:p>
              <a:r>
                <a:rPr lang="en-US" sz="4000" dirty="0"/>
                <a:t>Cho </a:t>
              </a:r>
              <a:r>
                <a:rPr lang="en-US" sz="4000" dirty="0" err="1"/>
                <a:t>xà</a:t>
              </a:r>
              <a:r>
                <a:rPr lang="en-US" sz="4000" dirty="0"/>
                <a:t> </a:t>
              </a:r>
              <a:r>
                <a:rPr lang="en-US" sz="4000" dirty="0" err="1"/>
                <a:t>bông</a:t>
              </a:r>
              <a:r>
                <a:rPr lang="en-US" sz="4000" dirty="0"/>
                <a:t> </a:t>
              </a:r>
              <a:r>
                <a:rPr lang="en-US" sz="4000" dirty="0" err="1"/>
                <a:t>vào</a:t>
              </a:r>
              <a:r>
                <a:rPr lang="en-US" sz="4000" dirty="0"/>
                <a:t> </a:t>
              </a:r>
              <a:r>
                <a:rPr lang="en-US" sz="4000" dirty="0" err="1"/>
                <a:t>lòng</a:t>
              </a:r>
              <a:r>
                <a:rPr lang="en-US" sz="4000" dirty="0"/>
                <a:t> </a:t>
              </a:r>
              <a:r>
                <a:rPr lang="en-US" sz="4000" dirty="0" err="1"/>
                <a:t>bàn</a:t>
              </a:r>
              <a:r>
                <a:rPr lang="en-US" sz="4000" dirty="0"/>
                <a:t> </a:t>
              </a:r>
              <a:r>
                <a:rPr lang="en-US" sz="4000" dirty="0" err="1"/>
                <a:t>tay</a:t>
              </a:r>
              <a:r>
                <a:rPr lang="en-US" sz="4000" dirty="0"/>
                <a:t>.</a:t>
              </a: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853FEA68-956D-DB79-F6D0-A71F409D5419}"/>
                </a:ext>
              </a:extLst>
            </p:cNvPr>
            <p:cNvGrpSpPr/>
            <p:nvPr/>
          </p:nvGrpSpPr>
          <p:grpSpPr>
            <a:xfrm>
              <a:off x="1030956" y="2283862"/>
              <a:ext cx="658605" cy="696485"/>
              <a:chOff x="6286039" y="2042118"/>
              <a:chExt cx="733203" cy="812873"/>
            </a:xfrm>
          </p:grpSpPr>
          <p:grpSp>
            <p:nvGrpSpPr>
              <p:cNvPr id="41" name="Group 4">
                <a:extLst>
                  <a:ext uri="{FF2B5EF4-FFF2-40B4-BE49-F238E27FC236}">
                    <a16:creationId xmlns:a16="http://schemas.microsoft.com/office/drawing/2014/main" id="{DC134A4D-F366-DC75-9111-9DB6E2A37133}"/>
                  </a:ext>
                </a:extLst>
              </p:cNvPr>
              <p:cNvGrpSpPr/>
              <p:nvPr/>
            </p:nvGrpSpPr>
            <p:grpSpPr>
              <a:xfrm>
                <a:off x="6286039" y="2082992"/>
                <a:ext cx="733203" cy="771999"/>
                <a:chOff x="-339379" y="-632519"/>
                <a:chExt cx="6030886" cy="6350000"/>
              </a:xfrm>
            </p:grpSpPr>
            <p:sp>
              <p:nvSpPr>
                <p:cNvPr id="43" name="Freeform 5">
                  <a:extLst>
                    <a:ext uri="{FF2B5EF4-FFF2-40B4-BE49-F238E27FC236}">
                      <a16:creationId xmlns:a16="http://schemas.microsoft.com/office/drawing/2014/main" id="{AD9CD9D7-F4F9-2039-E2EF-AF7F402775DB}"/>
                    </a:ext>
                  </a:extLst>
                </p:cNvPr>
                <p:cNvSpPr/>
                <p:nvPr/>
              </p:nvSpPr>
              <p:spPr>
                <a:xfrm>
                  <a:off x="-339379" y="-632519"/>
                  <a:ext cx="6030886" cy="635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0000" h="6350000">
                      <a:moveTo>
                        <a:pt x="3175000" y="0"/>
                      </a:moveTo>
                      <a:cubicBezTo>
                        <a:pt x="1421496" y="0"/>
                        <a:pt x="0" y="1421496"/>
                        <a:pt x="0" y="3175000"/>
                      </a:cubicBezTo>
                      <a:cubicBezTo>
                        <a:pt x="0" y="4928504"/>
                        <a:pt x="1421496" y="6350000"/>
                        <a:pt x="3175000" y="6350000"/>
                      </a:cubicBezTo>
                      <a:cubicBezTo>
                        <a:pt x="4928504" y="6350000"/>
                        <a:pt x="6350000" y="4928504"/>
                        <a:pt x="6350000" y="3175000"/>
                      </a:cubicBezTo>
                      <a:cubicBezTo>
                        <a:pt x="6350000" y="1421496"/>
                        <a:pt x="4928504" y="0"/>
                        <a:pt x="3175000" y="0"/>
                      </a:cubicBezTo>
                      <a:close/>
                    </a:path>
                  </a:pathLst>
                </a:custGeom>
                <a:solidFill>
                  <a:srgbClr val="DF5925"/>
                </a:solidFill>
              </p:spPr>
            </p:sp>
          </p:grpSp>
          <p:sp>
            <p:nvSpPr>
              <p:cNvPr id="42" name="TextBox 20">
                <a:extLst>
                  <a:ext uri="{FF2B5EF4-FFF2-40B4-BE49-F238E27FC236}">
                    <a16:creationId xmlns:a16="http://schemas.microsoft.com/office/drawing/2014/main" id="{08CB74AB-0F4D-E040-88AF-973926FA1845}"/>
                  </a:ext>
                </a:extLst>
              </p:cNvPr>
              <p:cNvSpPr txBox="1"/>
              <p:nvPr/>
            </p:nvSpPr>
            <p:spPr>
              <a:xfrm>
                <a:off x="6389282" y="2042118"/>
                <a:ext cx="545211" cy="776115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lvl="1" indent="0" algn="ctr">
                  <a:lnSpc>
                    <a:spcPts val="5652"/>
                  </a:lnSpc>
                  <a:spcBef>
                    <a:spcPct val="0"/>
                  </a:spcBef>
                </a:pPr>
                <a:r>
                  <a:rPr lang="en-US" sz="4000" b="1" u="none" dirty="0">
                    <a:solidFill>
                      <a:srgbClr val="F7EEE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</p:grpSp>
        <p:sp>
          <p:nvSpPr>
            <p:cNvPr id="14" name="TextBox 21">
              <a:extLst>
                <a:ext uri="{FF2B5EF4-FFF2-40B4-BE49-F238E27FC236}">
                  <a16:creationId xmlns:a16="http://schemas.microsoft.com/office/drawing/2014/main" id="{51D19328-2C3A-AAF4-BCFD-527FE4F1BE6C}"/>
                </a:ext>
              </a:extLst>
            </p:cNvPr>
            <p:cNvSpPr txBox="1"/>
            <p:nvPr/>
          </p:nvSpPr>
          <p:spPr>
            <a:xfrm>
              <a:off x="2074406" y="4162890"/>
              <a:ext cx="13230707" cy="71692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>
                <a:lnSpc>
                  <a:spcPct val="130000"/>
                </a:lnSpc>
                <a:defRPr sz="32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defRPr>
              </a:lvl1pPr>
            </a:lstStyle>
            <a:p>
              <a:r>
                <a:rPr lang="en-US" sz="4000" dirty="0" err="1"/>
                <a:t>Chà</a:t>
              </a:r>
              <a:r>
                <a:rPr lang="en-US" sz="4000" dirty="0"/>
                <a:t> </a:t>
              </a:r>
              <a:r>
                <a:rPr lang="en-US" sz="4000" dirty="0" err="1"/>
                <a:t>ngón</a:t>
              </a:r>
              <a:r>
                <a:rPr lang="en-US" sz="4000" dirty="0"/>
                <a:t> </a:t>
              </a:r>
              <a:r>
                <a:rPr lang="en-US" sz="4000" dirty="0" err="1"/>
                <a:t>tay</a:t>
              </a:r>
              <a:r>
                <a:rPr lang="en-US" sz="4000" dirty="0"/>
                <a:t> </a:t>
              </a:r>
              <a:r>
                <a:rPr lang="en-US" sz="4000" dirty="0" err="1"/>
                <a:t>này</a:t>
              </a:r>
              <a:r>
                <a:rPr lang="en-US" sz="4000" dirty="0"/>
                <a:t> </a:t>
              </a:r>
              <a:r>
                <a:rPr lang="en-US" sz="4000" dirty="0" err="1"/>
                <a:t>vào</a:t>
              </a:r>
              <a:r>
                <a:rPr lang="en-US" sz="4000" dirty="0"/>
                <a:t> </a:t>
              </a:r>
              <a:r>
                <a:rPr lang="en-US" sz="4000" dirty="0" err="1"/>
                <a:t>lòng</a:t>
              </a:r>
              <a:r>
                <a:rPr lang="en-US" sz="4000" dirty="0"/>
                <a:t> </a:t>
              </a:r>
              <a:r>
                <a:rPr lang="en-US" sz="4000" dirty="0" err="1"/>
                <a:t>bàn</a:t>
              </a:r>
              <a:r>
                <a:rPr lang="en-US" sz="4000" dirty="0"/>
                <a:t> </a:t>
              </a:r>
              <a:r>
                <a:rPr lang="en-US" sz="4000" dirty="0" err="1"/>
                <a:t>tay</a:t>
              </a:r>
              <a:r>
                <a:rPr lang="en-US" sz="4000" dirty="0"/>
                <a:t> kia </a:t>
              </a:r>
              <a:r>
                <a:rPr lang="en-US" sz="4000" dirty="0" err="1"/>
                <a:t>và</a:t>
              </a:r>
              <a:r>
                <a:rPr lang="en-US" sz="4000" dirty="0"/>
                <a:t> </a:t>
              </a:r>
              <a:r>
                <a:rPr lang="en-US" sz="4000" dirty="0" err="1"/>
                <a:t>ngược</a:t>
              </a:r>
              <a:r>
                <a:rPr lang="en-US" sz="4000" dirty="0"/>
                <a:t> </a:t>
              </a:r>
              <a:r>
                <a:rPr lang="en-US" sz="4000" dirty="0" err="1"/>
                <a:t>lại</a:t>
              </a:r>
              <a:r>
                <a:rPr lang="en-US" sz="4000" dirty="0"/>
                <a:t>.</a:t>
              </a: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F3B87F5B-05D2-F04A-5445-0ED2DCD37143}"/>
                </a:ext>
              </a:extLst>
            </p:cNvPr>
            <p:cNvGrpSpPr/>
            <p:nvPr/>
          </p:nvGrpSpPr>
          <p:grpSpPr>
            <a:xfrm>
              <a:off x="1030955" y="4282986"/>
              <a:ext cx="658607" cy="678560"/>
              <a:chOff x="6327299" y="4868933"/>
              <a:chExt cx="771999" cy="791952"/>
            </a:xfrm>
          </p:grpSpPr>
          <p:grpSp>
            <p:nvGrpSpPr>
              <p:cNvPr id="38" name="Group 6">
                <a:extLst>
                  <a:ext uri="{FF2B5EF4-FFF2-40B4-BE49-F238E27FC236}">
                    <a16:creationId xmlns:a16="http://schemas.microsoft.com/office/drawing/2014/main" id="{0803165F-B997-7CDE-49CA-2B4B2BCF313B}"/>
                  </a:ext>
                </a:extLst>
              </p:cNvPr>
              <p:cNvGrpSpPr/>
              <p:nvPr/>
            </p:nvGrpSpPr>
            <p:grpSpPr>
              <a:xfrm>
                <a:off x="6327299" y="4888886"/>
                <a:ext cx="771999" cy="771999"/>
                <a:chOff x="0" y="1392689"/>
                <a:chExt cx="6350000" cy="6350000"/>
              </a:xfrm>
            </p:grpSpPr>
            <p:sp>
              <p:nvSpPr>
                <p:cNvPr id="40" name="Freeform 7">
                  <a:extLst>
                    <a:ext uri="{FF2B5EF4-FFF2-40B4-BE49-F238E27FC236}">
                      <a16:creationId xmlns:a16="http://schemas.microsoft.com/office/drawing/2014/main" id="{A1CB5477-6DF1-919A-5F22-3ABF1D5FBDE7}"/>
                    </a:ext>
                  </a:extLst>
                </p:cNvPr>
                <p:cNvSpPr/>
                <p:nvPr/>
              </p:nvSpPr>
              <p:spPr>
                <a:xfrm>
                  <a:off x="0" y="1392689"/>
                  <a:ext cx="6350000" cy="635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0000" h="6350000">
                      <a:moveTo>
                        <a:pt x="3175000" y="0"/>
                      </a:moveTo>
                      <a:cubicBezTo>
                        <a:pt x="1421496" y="0"/>
                        <a:pt x="0" y="1421496"/>
                        <a:pt x="0" y="3175000"/>
                      </a:cubicBezTo>
                      <a:cubicBezTo>
                        <a:pt x="0" y="4928504"/>
                        <a:pt x="1421496" y="6350000"/>
                        <a:pt x="3175000" y="6350000"/>
                      </a:cubicBezTo>
                      <a:cubicBezTo>
                        <a:pt x="4928504" y="6350000"/>
                        <a:pt x="6350000" y="4928504"/>
                        <a:pt x="6350000" y="3175000"/>
                      </a:cubicBezTo>
                      <a:cubicBezTo>
                        <a:pt x="6350000" y="1421496"/>
                        <a:pt x="4928504" y="0"/>
                        <a:pt x="3175000" y="0"/>
                      </a:cubicBezTo>
                      <a:close/>
                    </a:path>
                  </a:pathLst>
                </a:custGeom>
                <a:solidFill>
                  <a:srgbClr val="F0B929"/>
                </a:solidFill>
              </p:spPr>
            </p:sp>
          </p:grpSp>
          <p:sp>
            <p:nvSpPr>
              <p:cNvPr id="39" name="TextBox 22">
                <a:extLst>
                  <a:ext uri="{FF2B5EF4-FFF2-40B4-BE49-F238E27FC236}">
                    <a16:creationId xmlns:a16="http://schemas.microsoft.com/office/drawing/2014/main" id="{4B34A1CE-1A46-63D0-9719-0535325576BC}"/>
                  </a:ext>
                </a:extLst>
              </p:cNvPr>
              <p:cNvSpPr txBox="1"/>
              <p:nvPr/>
            </p:nvSpPr>
            <p:spPr>
              <a:xfrm>
                <a:off x="6440693" y="4868933"/>
                <a:ext cx="545211" cy="776116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lvl="1" indent="0" algn="ctr">
                  <a:lnSpc>
                    <a:spcPts val="5652"/>
                  </a:lnSpc>
                  <a:spcBef>
                    <a:spcPct val="0"/>
                  </a:spcBef>
                </a:pPr>
                <a:r>
                  <a:rPr lang="en-US" sz="4000" b="1" u="none" dirty="0">
                    <a:solidFill>
                      <a:srgbClr val="F7EEE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4763E15F-C360-6A40-B89D-8B936B5DF0F8}"/>
                </a:ext>
              </a:extLst>
            </p:cNvPr>
            <p:cNvGrpSpPr/>
            <p:nvPr/>
          </p:nvGrpSpPr>
          <p:grpSpPr>
            <a:xfrm>
              <a:off x="1030955" y="3257747"/>
              <a:ext cx="658606" cy="691816"/>
              <a:chOff x="6327299" y="3375098"/>
              <a:chExt cx="771999" cy="836631"/>
            </a:xfrm>
          </p:grpSpPr>
          <p:grpSp>
            <p:nvGrpSpPr>
              <p:cNvPr id="33" name="Group 8">
                <a:extLst>
                  <a:ext uri="{FF2B5EF4-FFF2-40B4-BE49-F238E27FC236}">
                    <a16:creationId xmlns:a16="http://schemas.microsoft.com/office/drawing/2014/main" id="{0E15CC2A-EDCF-3B63-869A-E72E0703B78B}"/>
                  </a:ext>
                </a:extLst>
              </p:cNvPr>
              <p:cNvGrpSpPr/>
              <p:nvPr/>
            </p:nvGrpSpPr>
            <p:grpSpPr>
              <a:xfrm>
                <a:off x="6327299" y="3439730"/>
                <a:ext cx="771999" cy="771999"/>
                <a:chOff x="0" y="0"/>
                <a:chExt cx="6350000" cy="6350000"/>
              </a:xfrm>
            </p:grpSpPr>
            <p:sp>
              <p:nvSpPr>
                <p:cNvPr id="37" name="Freeform 9">
                  <a:extLst>
                    <a:ext uri="{FF2B5EF4-FFF2-40B4-BE49-F238E27FC236}">
                      <a16:creationId xmlns:a16="http://schemas.microsoft.com/office/drawing/2014/main" id="{9A47628A-3A35-193C-19C0-1DF5F945A6B6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6350000" cy="635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0000" h="6350000">
                      <a:moveTo>
                        <a:pt x="3175000" y="0"/>
                      </a:moveTo>
                      <a:cubicBezTo>
                        <a:pt x="1421496" y="0"/>
                        <a:pt x="0" y="1421496"/>
                        <a:pt x="0" y="3175000"/>
                      </a:cubicBezTo>
                      <a:cubicBezTo>
                        <a:pt x="0" y="4928504"/>
                        <a:pt x="1421496" y="6350000"/>
                        <a:pt x="3175000" y="6350000"/>
                      </a:cubicBezTo>
                      <a:cubicBezTo>
                        <a:pt x="4928504" y="6350000"/>
                        <a:pt x="6350000" y="4928504"/>
                        <a:pt x="6350000" y="3175000"/>
                      </a:cubicBezTo>
                      <a:cubicBezTo>
                        <a:pt x="6350000" y="1421496"/>
                        <a:pt x="4928504" y="0"/>
                        <a:pt x="3175000" y="0"/>
                      </a:cubicBezTo>
                      <a:close/>
                    </a:path>
                  </a:pathLst>
                </a:custGeom>
                <a:solidFill>
                  <a:srgbClr val="ED889A"/>
                </a:solidFill>
              </p:spPr>
            </p:sp>
          </p:grpSp>
          <p:sp>
            <p:nvSpPr>
              <p:cNvPr id="36" name="TextBox 24">
                <a:extLst>
                  <a:ext uri="{FF2B5EF4-FFF2-40B4-BE49-F238E27FC236}">
                    <a16:creationId xmlns:a16="http://schemas.microsoft.com/office/drawing/2014/main" id="{4DD07FCD-AE1F-8395-CFD4-EA69006680AF}"/>
                  </a:ext>
                </a:extLst>
              </p:cNvPr>
              <p:cNvSpPr txBox="1"/>
              <p:nvPr/>
            </p:nvSpPr>
            <p:spPr>
              <a:xfrm>
                <a:off x="6440692" y="3375098"/>
                <a:ext cx="545211" cy="804190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lvl="1" indent="0" algn="ctr">
                  <a:lnSpc>
                    <a:spcPts val="5652"/>
                  </a:lnSpc>
                  <a:spcBef>
                    <a:spcPct val="0"/>
                  </a:spcBef>
                </a:pPr>
                <a:r>
                  <a:rPr lang="en-US" sz="4000" b="1" u="none" dirty="0">
                    <a:solidFill>
                      <a:srgbClr val="F7EEE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</p:grpSp>
        <p:sp>
          <p:nvSpPr>
            <p:cNvPr id="23" name="TextBox 25">
              <a:extLst>
                <a:ext uri="{FF2B5EF4-FFF2-40B4-BE49-F238E27FC236}">
                  <a16:creationId xmlns:a16="http://schemas.microsoft.com/office/drawing/2014/main" id="{90E40083-D8ED-4F48-93FD-59596A7A7648}"/>
                </a:ext>
              </a:extLst>
            </p:cNvPr>
            <p:cNvSpPr txBox="1"/>
            <p:nvPr/>
          </p:nvSpPr>
          <p:spPr>
            <a:xfrm>
              <a:off x="2074407" y="5147491"/>
              <a:ext cx="7322748" cy="71692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>
                <a:lnSpc>
                  <a:spcPct val="130000"/>
                </a:lnSpc>
                <a:defRPr sz="32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defRPr>
              </a:lvl1pPr>
            </a:lstStyle>
            <a:p>
              <a:r>
                <a:rPr lang="en-US" sz="4000" dirty="0" err="1"/>
                <a:t>Rửa</a:t>
              </a:r>
              <a:r>
                <a:rPr lang="en-US" sz="4000" dirty="0"/>
                <a:t> </a:t>
              </a:r>
              <a:r>
                <a:rPr lang="en-US" sz="4000" dirty="0" err="1"/>
                <a:t>lại</a:t>
              </a:r>
              <a:r>
                <a:rPr lang="en-US" sz="4000" dirty="0"/>
                <a:t> </a:t>
              </a:r>
              <a:r>
                <a:rPr lang="en-US" sz="4000" dirty="0" err="1"/>
                <a:t>với</a:t>
              </a:r>
              <a:r>
                <a:rPr lang="en-US" sz="4000" dirty="0"/>
                <a:t> </a:t>
              </a:r>
              <a:r>
                <a:rPr lang="en-US" sz="4000" dirty="0" err="1"/>
                <a:t>nước</a:t>
              </a:r>
              <a:r>
                <a:rPr lang="en-US" sz="4000" dirty="0"/>
                <a:t> </a:t>
              </a:r>
              <a:r>
                <a:rPr lang="en-US" sz="4000" dirty="0" err="1"/>
                <a:t>sạch</a:t>
              </a:r>
              <a:r>
                <a:rPr lang="en-US" sz="4000" dirty="0"/>
                <a:t>.</a:t>
              </a: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DF85B443-25B8-EB2C-A54C-441B6E0B957A}"/>
                </a:ext>
              </a:extLst>
            </p:cNvPr>
            <p:cNvGrpSpPr/>
            <p:nvPr/>
          </p:nvGrpSpPr>
          <p:grpSpPr>
            <a:xfrm>
              <a:off x="1030955" y="5173809"/>
              <a:ext cx="684425" cy="702141"/>
              <a:chOff x="6327299" y="6136318"/>
              <a:chExt cx="771999" cy="791958"/>
            </a:xfrm>
          </p:grpSpPr>
          <p:grpSp>
            <p:nvGrpSpPr>
              <p:cNvPr id="27" name="Group 10">
                <a:extLst>
                  <a:ext uri="{FF2B5EF4-FFF2-40B4-BE49-F238E27FC236}">
                    <a16:creationId xmlns:a16="http://schemas.microsoft.com/office/drawing/2014/main" id="{3CD8B566-15BC-7023-191C-FC2D03527AB2}"/>
                  </a:ext>
                </a:extLst>
              </p:cNvPr>
              <p:cNvGrpSpPr/>
              <p:nvPr/>
            </p:nvGrpSpPr>
            <p:grpSpPr>
              <a:xfrm>
                <a:off x="6327299" y="6156277"/>
                <a:ext cx="771999" cy="771999"/>
                <a:chOff x="0" y="1290290"/>
                <a:chExt cx="6350000" cy="6350000"/>
              </a:xfrm>
            </p:grpSpPr>
            <p:sp>
              <p:nvSpPr>
                <p:cNvPr id="29" name="Freeform 11">
                  <a:extLst>
                    <a:ext uri="{FF2B5EF4-FFF2-40B4-BE49-F238E27FC236}">
                      <a16:creationId xmlns:a16="http://schemas.microsoft.com/office/drawing/2014/main" id="{0B838A40-5447-493D-AC8C-D3CC2DDF11FA}"/>
                    </a:ext>
                  </a:extLst>
                </p:cNvPr>
                <p:cNvSpPr/>
                <p:nvPr/>
              </p:nvSpPr>
              <p:spPr>
                <a:xfrm>
                  <a:off x="0" y="1290290"/>
                  <a:ext cx="6350000" cy="635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0000" h="6350000">
                      <a:moveTo>
                        <a:pt x="3175000" y="0"/>
                      </a:moveTo>
                      <a:cubicBezTo>
                        <a:pt x="1421496" y="0"/>
                        <a:pt x="0" y="1421496"/>
                        <a:pt x="0" y="3175000"/>
                      </a:cubicBezTo>
                      <a:cubicBezTo>
                        <a:pt x="0" y="4928504"/>
                        <a:pt x="1421496" y="6350000"/>
                        <a:pt x="3175000" y="6350000"/>
                      </a:cubicBezTo>
                      <a:cubicBezTo>
                        <a:pt x="4928504" y="6350000"/>
                        <a:pt x="6350000" y="4928504"/>
                        <a:pt x="6350000" y="3175000"/>
                      </a:cubicBezTo>
                      <a:cubicBezTo>
                        <a:pt x="6350000" y="1421496"/>
                        <a:pt x="4928504" y="0"/>
                        <a:pt x="3175000" y="0"/>
                      </a:cubicBezTo>
                      <a:close/>
                    </a:path>
                  </a:pathLst>
                </a:custGeom>
                <a:solidFill>
                  <a:srgbClr val="0070C0"/>
                </a:solidFill>
              </p:spPr>
            </p:sp>
          </p:grpSp>
          <p:sp>
            <p:nvSpPr>
              <p:cNvPr id="28" name="TextBox 26">
                <a:extLst>
                  <a:ext uri="{FF2B5EF4-FFF2-40B4-BE49-F238E27FC236}">
                    <a16:creationId xmlns:a16="http://schemas.microsoft.com/office/drawing/2014/main" id="{5A7AEF79-3183-62AF-FF8F-030EB069D92C}"/>
                  </a:ext>
                </a:extLst>
              </p:cNvPr>
              <p:cNvSpPr txBox="1"/>
              <p:nvPr/>
            </p:nvSpPr>
            <p:spPr>
              <a:xfrm>
                <a:off x="6440693" y="6136318"/>
                <a:ext cx="545211" cy="750055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lvl="1" indent="0" algn="ctr">
                  <a:lnSpc>
                    <a:spcPts val="5652"/>
                  </a:lnSpc>
                  <a:spcBef>
                    <a:spcPct val="0"/>
                  </a:spcBef>
                </a:pPr>
                <a:r>
                  <a:rPr lang="en-US" sz="4000" b="1" u="none" dirty="0">
                    <a:solidFill>
                      <a:srgbClr val="F7EEE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</a:t>
                </a:r>
              </a:p>
            </p:txBody>
          </p:sp>
        </p:grpSp>
        <p:sp>
          <p:nvSpPr>
            <p:cNvPr id="25" name="TextBox 19">
              <a:extLst>
                <a:ext uri="{FF2B5EF4-FFF2-40B4-BE49-F238E27FC236}">
                  <a16:creationId xmlns:a16="http://schemas.microsoft.com/office/drawing/2014/main" id="{DE7B8625-D461-C4F0-739D-B2C8CAB578C7}"/>
                </a:ext>
              </a:extLst>
            </p:cNvPr>
            <p:cNvSpPr txBox="1"/>
            <p:nvPr/>
          </p:nvSpPr>
          <p:spPr>
            <a:xfrm>
              <a:off x="2074406" y="3179615"/>
              <a:ext cx="9268307" cy="71692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>
                <a:lnSpc>
                  <a:spcPct val="130000"/>
                </a:lnSpc>
                <a:defRPr sz="32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defRPr>
              </a:lvl1pPr>
            </a:lstStyle>
            <a:p>
              <a:r>
                <a:rPr lang="en-US" sz="4000" dirty="0" err="1"/>
                <a:t>Chà</a:t>
              </a:r>
              <a:r>
                <a:rPr lang="en-US" sz="4000" dirty="0"/>
                <a:t>, </a:t>
              </a:r>
              <a:r>
                <a:rPr lang="en-US" sz="4000" dirty="0" err="1"/>
                <a:t>miết</a:t>
              </a:r>
              <a:r>
                <a:rPr lang="en-US" sz="4000" dirty="0"/>
                <a:t> </a:t>
              </a:r>
              <a:r>
                <a:rPr lang="en-US" sz="4000" dirty="0" err="1"/>
                <a:t>mạnh</a:t>
              </a:r>
              <a:r>
                <a:rPr lang="en-US" sz="4000" dirty="0"/>
                <a:t> </a:t>
              </a:r>
              <a:r>
                <a:rPr lang="en-US" sz="4000" dirty="0" err="1"/>
                <a:t>hai</a:t>
              </a:r>
              <a:r>
                <a:rPr lang="en-US" sz="4000" dirty="0"/>
                <a:t> </a:t>
              </a:r>
              <a:r>
                <a:rPr lang="en-US" sz="4000" dirty="0" err="1"/>
                <a:t>lòng</a:t>
              </a:r>
              <a:r>
                <a:rPr lang="en-US" sz="4000" dirty="0"/>
                <a:t> </a:t>
              </a:r>
              <a:r>
                <a:rPr lang="en-US" sz="4000" dirty="0" err="1"/>
                <a:t>bàn</a:t>
              </a:r>
              <a:r>
                <a:rPr lang="en-US" sz="4000" dirty="0"/>
                <a:t> </a:t>
              </a:r>
              <a:r>
                <a:rPr lang="en-US" sz="4000" dirty="0" err="1"/>
                <a:t>tay</a:t>
              </a:r>
              <a:r>
                <a:rPr lang="en-US" sz="4000" dirty="0"/>
                <a:t>.</a:t>
              </a:r>
            </a:p>
          </p:txBody>
        </p:sp>
        <p:sp>
          <p:nvSpPr>
            <p:cNvPr id="26" name="TextBox 26">
              <a:extLst>
                <a:ext uri="{FF2B5EF4-FFF2-40B4-BE49-F238E27FC236}">
                  <a16:creationId xmlns:a16="http://schemas.microsoft.com/office/drawing/2014/main" id="{12A0F88D-A662-DAC4-D393-F3AD096E37E8}"/>
                </a:ext>
              </a:extLst>
            </p:cNvPr>
            <p:cNvSpPr txBox="1"/>
            <p:nvPr/>
          </p:nvSpPr>
          <p:spPr>
            <a:xfrm>
              <a:off x="1131486" y="5972957"/>
              <a:ext cx="483363" cy="6649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ctr">
                <a:lnSpc>
                  <a:spcPts val="5652"/>
                </a:lnSpc>
                <a:spcBef>
                  <a:spcPct val="0"/>
                </a:spcBef>
              </a:pPr>
              <a:endParaRPr lang="en-US" sz="4000" b="1" u="none" dirty="0">
                <a:solidFill>
                  <a:srgbClr val="F7EEE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7" name="Picture 46">
            <a:extLst>
              <a:ext uri="{FF2B5EF4-FFF2-40B4-BE49-F238E27FC236}">
                <a16:creationId xmlns:a16="http://schemas.microsoft.com/office/drawing/2014/main" id="{D4B42916-453D-1B81-DE10-94F2FF64927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308" b="92112" l="289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53767" y="493297"/>
            <a:ext cx="3780269" cy="4293773"/>
          </a:xfrm>
          <a:prstGeom prst="rect">
            <a:avLst/>
          </a:prstGeom>
        </p:spPr>
      </p:pic>
      <p:sp>
        <p:nvSpPr>
          <p:cNvPr id="48" name="TextBox 14">
            <a:extLst>
              <a:ext uri="{FF2B5EF4-FFF2-40B4-BE49-F238E27FC236}">
                <a16:creationId xmlns:a16="http://schemas.microsoft.com/office/drawing/2014/main" id="{7AEABAA5-CC0E-4CEB-2D6E-C88F89C3E2C9}"/>
              </a:ext>
            </a:extLst>
          </p:cNvPr>
          <p:cNvSpPr txBox="1"/>
          <p:nvPr/>
        </p:nvSpPr>
        <p:spPr>
          <a:xfrm>
            <a:off x="464722" y="876300"/>
            <a:ext cx="8989279" cy="760682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ct val="120000"/>
              </a:lnSpc>
            </a:pPr>
            <a:r>
              <a:rPr lang="en-US" sz="4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4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rửa</a:t>
            </a:r>
            <a:r>
              <a:rPr lang="en-US" sz="4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4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xà</a:t>
            </a:r>
            <a:r>
              <a:rPr lang="en-US" sz="4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endParaRPr lang="en-US" sz="4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B516DC3F-69E9-707C-073A-24A5DDE35557}"/>
              </a:ext>
            </a:extLst>
          </p:cNvPr>
          <p:cNvGrpSpPr/>
          <p:nvPr/>
        </p:nvGrpSpPr>
        <p:grpSpPr>
          <a:xfrm>
            <a:off x="7783362" y="5895820"/>
            <a:ext cx="9514038" cy="3503364"/>
            <a:chOff x="7783362" y="5895820"/>
            <a:chExt cx="9514038" cy="3503364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94551302-4520-EC66-0E19-F54A4851E590}"/>
                </a:ext>
              </a:extLst>
            </p:cNvPr>
            <p:cNvGrpSpPr/>
            <p:nvPr/>
          </p:nvGrpSpPr>
          <p:grpSpPr>
            <a:xfrm>
              <a:off x="7783362" y="5895820"/>
              <a:ext cx="9514038" cy="3503364"/>
              <a:chOff x="6594763" y="4698111"/>
              <a:chExt cx="6179127" cy="2103612"/>
            </a:xfrm>
          </p:grpSpPr>
          <p:sp>
            <p:nvSpPr>
              <p:cNvPr id="50" name="Cloud 49">
                <a:extLst>
                  <a:ext uri="{FF2B5EF4-FFF2-40B4-BE49-F238E27FC236}">
                    <a16:creationId xmlns:a16="http://schemas.microsoft.com/office/drawing/2014/main" id="{5D76A31C-86AE-78BB-2D0B-D503D6661C1D}"/>
                  </a:ext>
                </a:extLst>
              </p:cNvPr>
              <p:cNvSpPr/>
              <p:nvPr/>
            </p:nvSpPr>
            <p:spPr>
              <a:xfrm>
                <a:off x="6594763" y="4698111"/>
                <a:ext cx="6179127" cy="2103612"/>
              </a:xfrm>
              <a:prstGeom prst="cloud">
                <a:avLst/>
              </a:prstGeom>
              <a:solidFill>
                <a:srgbClr val="EA929A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05762718-6D1E-19C1-1B68-19686B5C810D}"/>
                  </a:ext>
                </a:extLst>
              </p:cNvPr>
              <p:cNvSpPr txBox="1"/>
              <p:nvPr/>
            </p:nvSpPr>
            <p:spPr>
              <a:xfrm>
                <a:off x="7346855" y="5049827"/>
                <a:ext cx="4075981" cy="15164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30000"/>
                  </a:lnSpc>
                </a:pPr>
                <a:r>
                  <a:rPr lang="en-US" sz="42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Em </a:t>
                </a:r>
                <a:r>
                  <a:rPr lang="en-US" sz="42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2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nhận</a:t>
                </a:r>
                <a:r>
                  <a:rPr lang="en-US" sz="42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xét</a:t>
                </a:r>
                <a:r>
                  <a:rPr lang="en-US" sz="42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gì</a:t>
                </a:r>
                <a:r>
                  <a:rPr lang="en-US" sz="42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về</a:t>
                </a:r>
                <a:r>
                  <a:rPr lang="en-US" sz="42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thứ</a:t>
                </a:r>
                <a:r>
                  <a:rPr lang="en-US" sz="42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tự</a:t>
                </a:r>
                <a:r>
                  <a:rPr lang="en-US" sz="42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thực</a:t>
                </a:r>
                <a:r>
                  <a:rPr lang="en-US" sz="42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hiện</a:t>
                </a:r>
                <a:r>
                  <a:rPr lang="en-US" sz="42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2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bước</a:t>
                </a:r>
                <a:r>
                  <a:rPr lang="en-US" sz="42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42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p:grpSp>
        <p:sp>
          <p:nvSpPr>
            <p:cNvPr id="54" name="Freeform 4">
              <a:extLst>
                <a:ext uri="{FF2B5EF4-FFF2-40B4-BE49-F238E27FC236}">
                  <a16:creationId xmlns:a16="http://schemas.microsoft.com/office/drawing/2014/main" id="{AB21FF69-DC5E-E628-D609-210B27D0C4C8}"/>
                </a:ext>
              </a:extLst>
            </p:cNvPr>
            <p:cNvSpPr/>
            <p:nvPr/>
          </p:nvSpPr>
          <p:spPr>
            <a:xfrm>
              <a:off x="14960637" y="6283570"/>
              <a:ext cx="2156605" cy="2036529"/>
            </a:xfrm>
            <a:custGeom>
              <a:avLst/>
              <a:gdLst/>
              <a:ahLst/>
              <a:cxnLst/>
              <a:rect l="l" t="t" r="r" b="b"/>
              <a:pathLst>
                <a:path w="7087743" h="8229600">
                  <a:moveTo>
                    <a:pt x="0" y="0"/>
                  </a:moveTo>
                  <a:lnTo>
                    <a:pt x="7087743" y="0"/>
                  </a:lnTo>
                  <a:lnTo>
                    <a:pt x="7087743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575357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68518" b="-68518"/>
            </a:stretch>
          </a:blipFill>
        </p:spPr>
      </p:sp>
      <p:sp>
        <p:nvSpPr>
          <p:cNvPr id="3" name="Freeform 3"/>
          <p:cNvSpPr/>
          <p:nvPr/>
        </p:nvSpPr>
        <p:spPr>
          <a:xfrm rot="480260">
            <a:off x="-2451216" y="8464331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2" y="0"/>
                </a:lnTo>
                <a:lnTo>
                  <a:pt x="24395032" y="9453075"/>
                </a:lnTo>
                <a:lnTo>
                  <a:pt x="0" y="94530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29135" y="266918"/>
            <a:ext cx="2252701" cy="2148514"/>
          </a:xfrm>
          <a:custGeom>
            <a:avLst/>
            <a:gdLst/>
            <a:ahLst/>
            <a:cxnLst/>
            <a:rect l="l" t="t" r="r" b="b"/>
            <a:pathLst>
              <a:path w="2252701" h="2148514">
                <a:moveTo>
                  <a:pt x="0" y="0"/>
                </a:moveTo>
                <a:lnTo>
                  <a:pt x="2252702" y="0"/>
                </a:lnTo>
                <a:lnTo>
                  <a:pt x="2252702" y="2148514"/>
                </a:lnTo>
                <a:lnTo>
                  <a:pt x="0" y="214851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5392400" y="1790700"/>
            <a:ext cx="1209168" cy="830799"/>
          </a:xfrm>
          <a:custGeom>
            <a:avLst/>
            <a:gdLst/>
            <a:ahLst/>
            <a:cxnLst/>
            <a:rect l="l" t="t" r="r" b="b"/>
            <a:pathLst>
              <a:path w="1209168" h="830799">
                <a:moveTo>
                  <a:pt x="0" y="0"/>
                </a:moveTo>
                <a:lnTo>
                  <a:pt x="1209168" y="0"/>
                </a:lnTo>
                <a:lnTo>
                  <a:pt x="1209168" y="830799"/>
                </a:lnTo>
                <a:lnTo>
                  <a:pt x="0" y="83079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5242703" y="8343900"/>
            <a:ext cx="1223088" cy="1493848"/>
          </a:xfrm>
          <a:custGeom>
            <a:avLst/>
            <a:gdLst/>
            <a:ahLst/>
            <a:cxnLst/>
            <a:rect l="l" t="t" r="r" b="b"/>
            <a:pathLst>
              <a:path w="1223088" h="1493848">
                <a:moveTo>
                  <a:pt x="0" y="0"/>
                </a:moveTo>
                <a:lnTo>
                  <a:pt x="1223088" y="0"/>
                </a:lnTo>
                <a:lnTo>
                  <a:pt x="1223088" y="1493848"/>
                </a:lnTo>
                <a:lnTo>
                  <a:pt x="0" y="149384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8037584" y="266918"/>
            <a:ext cx="846931" cy="643667"/>
          </a:xfrm>
          <a:custGeom>
            <a:avLst/>
            <a:gdLst/>
            <a:ahLst/>
            <a:cxnLst/>
            <a:rect l="l" t="t" r="r" b="b"/>
            <a:pathLst>
              <a:path w="846931" h="643667">
                <a:moveTo>
                  <a:pt x="0" y="0"/>
                </a:moveTo>
                <a:lnTo>
                  <a:pt x="846931" y="0"/>
                </a:lnTo>
                <a:lnTo>
                  <a:pt x="846931" y="643667"/>
                </a:lnTo>
                <a:lnTo>
                  <a:pt x="0" y="64366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2126632" y="8480407"/>
            <a:ext cx="1373718" cy="1493848"/>
          </a:xfrm>
          <a:custGeom>
            <a:avLst/>
            <a:gdLst/>
            <a:ahLst/>
            <a:cxnLst/>
            <a:rect l="l" t="t" r="r" b="b"/>
            <a:pathLst>
              <a:path w="1373718" h="1493848">
                <a:moveTo>
                  <a:pt x="0" y="0"/>
                </a:moveTo>
                <a:lnTo>
                  <a:pt x="1373718" y="0"/>
                </a:lnTo>
                <a:lnTo>
                  <a:pt x="1373718" y="1493848"/>
                </a:lnTo>
                <a:lnTo>
                  <a:pt x="0" y="149384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8291571" y="8188553"/>
            <a:ext cx="1454729" cy="1398965"/>
          </a:xfrm>
          <a:custGeom>
            <a:avLst/>
            <a:gdLst/>
            <a:ahLst/>
            <a:cxnLst/>
            <a:rect l="l" t="t" r="r" b="b"/>
            <a:pathLst>
              <a:path w="1454729" h="1398965">
                <a:moveTo>
                  <a:pt x="0" y="0"/>
                </a:moveTo>
                <a:lnTo>
                  <a:pt x="1454730" y="0"/>
                </a:lnTo>
                <a:lnTo>
                  <a:pt x="1454730" y="1398964"/>
                </a:lnTo>
                <a:lnTo>
                  <a:pt x="0" y="139896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618B4E6-1FD3-1D41-2B87-9780C1D16DDF}"/>
              </a:ext>
            </a:extLst>
          </p:cNvPr>
          <p:cNvGrpSpPr/>
          <p:nvPr/>
        </p:nvGrpSpPr>
        <p:grpSpPr>
          <a:xfrm>
            <a:off x="1669855" y="1247915"/>
            <a:ext cx="13370927" cy="5105992"/>
            <a:chOff x="1669855" y="1247915"/>
            <a:chExt cx="13370927" cy="5105992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C9E7CF18-3A2B-1742-3A1C-748D4E5FE8EE}"/>
                </a:ext>
              </a:extLst>
            </p:cNvPr>
            <p:cNvGrpSpPr/>
            <p:nvPr/>
          </p:nvGrpSpPr>
          <p:grpSpPr>
            <a:xfrm>
              <a:off x="1669855" y="1247915"/>
              <a:ext cx="13370927" cy="5105992"/>
              <a:chOff x="2165023" y="1751339"/>
              <a:chExt cx="13370927" cy="5105992"/>
            </a:xfrm>
          </p:grpSpPr>
          <p:grpSp>
            <p:nvGrpSpPr>
              <p:cNvPr id="8" name="Group 3">
                <a:extLst>
                  <a:ext uri="{FF2B5EF4-FFF2-40B4-BE49-F238E27FC236}">
                    <a16:creationId xmlns:a16="http://schemas.microsoft.com/office/drawing/2014/main" id="{84BAB479-ED28-906B-459E-63DE0C3983B3}"/>
                  </a:ext>
                </a:extLst>
              </p:cNvPr>
              <p:cNvGrpSpPr/>
              <p:nvPr/>
            </p:nvGrpSpPr>
            <p:grpSpPr>
              <a:xfrm>
                <a:off x="3084380" y="2163086"/>
                <a:ext cx="12451570" cy="4694245"/>
                <a:chOff x="-61516" y="-38100"/>
                <a:chExt cx="3984903" cy="1075499"/>
              </a:xfrm>
            </p:grpSpPr>
            <p:sp>
              <p:nvSpPr>
                <p:cNvPr id="9" name="Freeform 4">
                  <a:extLst>
                    <a:ext uri="{FF2B5EF4-FFF2-40B4-BE49-F238E27FC236}">
                      <a16:creationId xmlns:a16="http://schemas.microsoft.com/office/drawing/2014/main" id="{20D171D6-6068-2919-0914-4EF742C34E51}"/>
                    </a:ext>
                  </a:extLst>
                </p:cNvPr>
                <p:cNvSpPr/>
                <p:nvPr/>
              </p:nvSpPr>
              <p:spPr>
                <a:xfrm>
                  <a:off x="-61516" y="-38100"/>
                  <a:ext cx="3984903" cy="10754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9538" h="781563">
                      <a:moveTo>
                        <a:pt x="2397" y="0"/>
                      </a:moveTo>
                      <a:lnTo>
                        <a:pt x="3827141" y="0"/>
                      </a:lnTo>
                      <a:cubicBezTo>
                        <a:pt x="3828465" y="0"/>
                        <a:pt x="3829538" y="1073"/>
                        <a:pt x="3829538" y="2397"/>
                      </a:cubicBezTo>
                      <a:lnTo>
                        <a:pt x="3829538" y="779167"/>
                      </a:lnTo>
                      <a:cubicBezTo>
                        <a:pt x="3829538" y="779802"/>
                        <a:pt x="3829286" y="780412"/>
                        <a:pt x="3828836" y="780862"/>
                      </a:cubicBezTo>
                      <a:cubicBezTo>
                        <a:pt x="3828386" y="781311"/>
                        <a:pt x="3827777" y="781563"/>
                        <a:pt x="3827141" y="781563"/>
                      </a:cubicBezTo>
                      <a:lnTo>
                        <a:pt x="2397" y="781563"/>
                      </a:lnTo>
                      <a:cubicBezTo>
                        <a:pt x="1073" y="781563"/>
                        <a:pt x="0" y="780490"/>
                        <a:pt x="0" y="779167"/>
                      </a:cubicBezTo>
                      <a:lnTo>
                        <a:pt x="0" y="2397"/>
                      </a:lnTo>
                      <a:cubicBezTo>
                        <a:pt x="0" y="1761"/>
                        <a:pt x="252" y="1151"/>
                        <a:pt x="702" y="702"/>
                      </a:cubicBezTo>
                      <a:cubicBezTo>
                        <a:pt x="1151" y="252"/>
                        <a:pt x="1761" y="0"/>
                        <a:pt x="2397" y="0"/>
                      </a:cubicBezTo>
                      <a:close/>
                    </a:path>
                  </a:pathLst>
                </a:custGeom>
                <a:solidFill>
                  <a:srgbClr val="F6E7E6"/>
                </a:solidFill>
                <a:ln w="28575" cap="sq">
                  <a:solidFill>
                    <a:schemeClr val="accent2"/>
                  </a:solidFill>
                  <a:prstDash val="solid"/>
                  <a:miter/>
                </a:ln>
              </p:spPr>
            </p:sp>
            <p:sp>
              <p:nvSpPr>
                <p:cNvPr id="10" name="TextBox 5">
                  <a:extLst>
                    <a:ext uri="{FF2B5EF4-FFF2-40B4-BE49-F238E27FC236}">
                      <a16:creationId xmlns:a16="http://schemas.microsoft.com/office/drawing/2014/main" id="{7D557CF8-3C39-6F80-15E2-7164027E240A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3829538" cy="874883"/>
                </a:xfrm>
                <a:prstGeom prst="rect">
                  <a:avLst/>
                </a:prstGeom>
              </p:spPr>
              <p:txBody>
                <a:bodyPr lIns="127000" tIns="127000" rIns="127000" bIns="127000" rtlCol="0" anchor="ctr"/>
                <a:lstStyle/>
                <a:p>
                  <a:pPr marL="0" marR="0" lvl="0" indent="-635" algn="just" defTabSz="914400" rtl="0" eaLnBrk="1" fontAlgn="auto" latinLnBrk="0" hangingPunct="1">
                    <a:lnSpc>
                      <a:spcPct val="115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3" name="Freeform 3">
                <a:extLst>
                  <a:ext uri="{FF2B5EF4-FFF2-40B4-BE49-F238E27FC236}">
                    <a16:creationId xmlns:a16="http://schemas.microsoft.com/office/drawing/2014/main" id="{DE2EAA5A-DDC6-9600-94EB-C84BDE8D332F}"/>
                  </a:ext>
                </a:extLst>
              </p:cNvPr>
              <p:cNvSpPr/>
              <p:nvPr/>
            </p:nvSpPr>
            <p:spPr>
              <a:xfrm rot="19505673">
                <a:off x="2165023" y="1751339"/>
                <a:ext cx="3325987" cy="1517497"/>
              </a:xfrm>
              <a:custGeom>
                <a:avLst/>
                <a:gdLst/>
                <a:ahLst/>
                <a:cxnLst/>
                <a:rect l="l" t="t" r="r" b="b"/>
                <a:pathLst>
                  <a:path w="7315200" h="3657600">
                    <a:moveTo>
                      <a:pt x="0" y="0"/>
                    </a:moveTo>
                    <a:lnTo>
                      <a:pt x="7315200" y="0"/>
                    </a:lnTo>
                    <a:lnTo>
                      <a:pt x="7315200" y="3657600"/>
                    </a:lnTo>
                    <a:lnTo>
                      <a:pt x="0" y="36576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2">
                  <a:extLst>
                    <a:ext uri="{96DAC541-7B7A-43D3-8B79-37D633B846F1}">
                      <asvg:svgBlip xmlns:asvg="http://schemas.microsoft.com/office/drawing/2016/SVG/main" r:embed="rId13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4A5ABD1-927B-0FBA-EA65-3D81733F442C}"/>
                  </a:ext>
                </a:extLst>
              </p:cNvPr>
              <p:cNvSpPr txBox="1"/>
              <p:nvPr/>
            </p:nvSpPr>
            <p:spPr>
              <a:xfrm>
                <a:off x="3546993" y="3047852"/>
                <a:ext cx="5712657" cy="29890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30000"/>
                  </a:lnSpc>
                  <a:spcBef>
                    <a:spcPts val="600"/>
                  </a:spcBef>
                  <a:spcAft>
                    <a:spcPts val="1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Quan </a:t>
                </a:r>
                <a:r>
                  <a:rPr kumimoji="0" lang="en-US" sz="5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sát</a:t>
                </a:r>
                <a:r>
                  <a:rPr kumimoji="0" lang="en-US" sz="5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5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và</a:t>
                </a:r>
                <a:r>
                  <a:rPr kumimoji="0" lang="en-US" sz="5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5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cho</a:t>
                </a:r>
                <a:r>
                  <a:rPr kumimoji="0" lang="en-US" sz="5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5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biết</a:t>
                </a:r>
                <a:r>
                  <a:rPr kumimoji="0" lang="en-US" sz="5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5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cấu</a:t>
                </a:r>
                <a:r>
                  <a:rPr kumimoji="0" lang="en-US" sz="5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5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trúc</a:t>
                </a:r>
                <a:r>
                  <a:rPr kumimoji="0" lang="en-US" sz="5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5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tuần</a:t>
                </a:r>
                <a:r>
                  <a:rPr kumimoji="0" lang="en-US" sz="5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5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tự</a:t>
                </a:r>
                <a:r>
                  <a:rPr kumimoji="0" lang="en-US" sz="5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5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kumimoji="0" lang="en-US" sz="5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5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gì</a:t>
                </a:r>
                <a:r>
                  <a:rPr kumimoji="0" lang="en-US" sz="5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?</a:t>
                </a:r>
              </a:p>
            </p:txBody>
          </p:sp>
        </p:grp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6F21384-97BE-7A75-F276-FE8344E471D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8658356" y="1876553"/>
              <a:ext cx="6089177" cy="4350800"/>
            </a:xfrm>
            <a:prstGeom prst="rect">
              <a:avLst/>
            </a:prstGeom>
          </p:spPr>
        </p:pic>
      </p:grpSp>
      <p:sp>
        <p:nvSpPr>
          <p:cNvPr id="12" name="Freeform 2">
            <a:extLst>
              <a:ext uri="{FF2B5EF4-FFF2-40B4-BE49-F238E27FC236}">
                <a16:creationId xmlns:a16="http://schemas.microsoft.com/office/drawing/2014/main" id="{885B6577-2F0A-807A-D377-D244DFEC9D86}"/>
              </a:ext>
            </a:extLst>
          </p:cNvPr>
          <p:cNvSpPr/>
          <p:nvPr/>
        </p:nvSpPr>
        <p:spPr>
          <a:xfrm>
            <a:off x="14146616" y="5340828"/>
            <a:ext cx="3700736" cy="4694248"/>
          </a:xfrm>
          <a:custGeom>
            <a:avLst/>
            <a:gdLst/>
            <a:ahLst/>
            <a:cxnLst/>
            <a:rect l="l" t="t" r="r" b="b"/>
            <a:pathLst>
              <a:path w="6439662" h="8229600">
                <a:moveTo>
                  <a:pt x="0" y="0"/>
                </a:moveTo>
                <a:lnTo>
                  <a:pt x="6439662" y="0"/>
                </a:lnTo>
                <a:lnTo>
                  <a:pt x="643966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</p:spTree>
    <p:custDataLst>
      <p:tags r:id="rId1"/>
    </p:custDataLst>
    <p:extLst>
      <p:ext uri="{BB962C8B-B14F-4D97-AF65-F5344CB8AC3E}">
        <p14:creationId xmlns:p14="http://schemas.microsoft.com/office/powerpoint/2010/main" val="3756232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68518" b="-68518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3685086" y="5143500"/>
            <a:ext cx="4277372" cy="4261332"/>
          </a:xfrm>
          <a:custGeom>
            <a:avLst/>
            <a:gdLst/>
            <a:ahLst/>
            <a:cxnLst/>
            <a:rect l="l" t="t" r="r" b="b"/>
            <a:pathLst>
              <a:path w="4277372" h="4261332">
                <a:moveTo>
                  <a:pt x="4277372" y="0"/>
                </a:moveTo>
                <a:lnTo>
                  <a:pt x="0" y="0"/>
                </a:lnTo>
                <a:lnTo>
                  <a:pt x="0" y="4261332"/>
                </a:lnTo>
                <a:lnTo>
                  <a:pt x="4277372" y="4261332"/>
                </a:lnTo>
                <a:lnTo>
                  <a:pt x="4277372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480260">
            <a:off x="-2495842" y="7686167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5"/>
                </a:lnTo>
                <a:lnTo>
                  <a:pt x="0" y="945307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3479665" y="2255357"/>
            <a:ext cx="11633471" cy="5334350"/>
            <a:chOff x="0" y="0"/>
            <a:chExt cx="3063959" cy="140493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063959" cy="1404932"/>
            </a:xfrm>
            <a:custGeom>
              <a:avLst/>
              <a:gdLst/>
              <a:ahLst/>
              <a:cxnLst/>
              <a:rect l="l" t="t" r="r" b="b"/>
              <a:pathLst>
                <a:path w="3063959" h="1404932">
                  <a:moveTo>
                    <a:pt x="33940" y="0"/>
                  </a:moveTo>
                  <a:lnTo>
                    <a:pt x="3030020" y="0"/>
                  </a:lnTo>
                  <a:cubicBezTo>
                    <a:pt x="3048764" y="0"/>
                    <a:pt x="3063959" y="15195"/>
                    <a:pt x="3063959" y="33940"/>
                  </a:cubicBezTo>
                  <a:lnTo>
                    <a:pt x="3063959" y="1370992"/>
                  </a:lnTo>
                  <a:cubicBezTo>
                    <a:pt x="3063959" y="1389736"/>
                    <a:pt x="3048764" y="1404932"/>
                    <a:pt x="3030020" y="1404932"/>
                  </a:cubicBezTo>
                  <a:lnTo>
                    <a:pt x="33940" y="1404932"/>
                  </a:lnTo>
                  <a:cubicBezTo>
                    <a:pt x="15195" y="1404932"/>
                    <a:pt x="0" y="1389736"/>
                    <a:pt x="0" y="1370992"/>
                  </a:cubicBezTo>
                  <a:lnTo>
                    <a:pt x="0" y="33940"/>
                  </a:lnTo>
                  <a:cubicBezTo>
                    <a:pt x="0" y="15195"/>
                    <a:pt x="15195" y="0"/>
                    <a:pt x="33940" y="0"/>
                  </a:cubicBezTo>
                  <a:close/>
                </a:path>
              </a:pathLst>
            </a:custGeom>
            <a:solidFill>
              <a:srgbClr val="FAE6DB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063959" cy="14430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327265" y="2102957"/>
            <a:ext cx="11633471" cy="5334350"/>
            <a:chOff x="0" y="0"/>
            <a:chExt cx="3063959" cy="140493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063959" cy="1404932"/>
            </a:xfrm>
            <a:custGeom>
              <a:avLst/>
              <a:gdLst/>
              <a:ahLst/>
              <a:cxnLst/>
              <a:rect l="l" t="t" r="r" b="b"/>
              <a:pathLst>
                <a:path w="3063959" h="1404932">
                  <a:moveTo>
                    <a:pt x="33940" y="0"/>
                  </a:moveTo>
                  <a:lnTo>
                    <a:pt x="3030020" y="0"/>
                  </a:lnTo>
                  <a:cubicBezTo>
                    <a:pt x="3048764" y="0"/>
                    <a:pt x="3063959" y="15195"/>
                    <a:pt x="3063959" y="33940"/>
                  </a:cubicBezTo>
                  <a:lnTo>
                    <a:pt x="3063959" y="1370992"/>
                  </a:lnTo>
                  <a:cubicBezTo>
                    <a:pt x="3063959" y="1389736"/>
                    <a:pt x="3048764" y="1404932"/>
                    <a:pt x="3030020" y="1404932"/>
                  </a:cubicBezTo>
                  <a:lnTo>
                    <a:pt x="33940" y="1404932"/>
                  </a:lnTo>
                  <a:cubicBezTo>
                    <a:pt x="15195" y="1404932"/>
                    <a:pt x="0" y="1389736"/>
                    <a:pt x="0" y="1370992"/>
                  </a:cubicBezTo>
                  <a:lnTo>
                    <a:pt x="0" y="33940"/>
                  </a:lnTo>
                  <a:cubicBezTo>
                    <a:pt x="0" y="15195"/>
                    <a:pt x="15195" y="0"/>
                    <a:pt x="33940" y="0"/>
                  </a:cubicBezTo>
                  <a:close/>
                </a:path>
              </a:pathLst>
            </a:custGeom>
            <a:solidFill>
              <a:srgbClr val="FDFCF4"/>
            </a:solidFill>
            <a:ln w="66675" cap="rnd">
              <a:solidFill>
                <a:srgbClr val="FAE6DB"/>
              </a:solidFill>
              <a:prstDash val="solid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3063959" cy="14430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0" y="4155616"/>
            <a:ext cx="3890675" cy="5816442"/>
          </a:xfrm>
          <a:custGeom>
            <a:avLst/>
            <a:gdLst/>
            <a:ahLst/>
            <a:cxnLst/>
            <a:rect l="l" t="t" r="r" b="b"/>
            <a:pathLst>
              <a:path w="3890675" h="5816442">
                <a:moveTo>
                  <a:pt x="0" y="0"/>
                </a:moveTo>
                <a:lnTo>
                  <a:pt x="3890675" y="0"/>
                </a:lnTo>
                <a:lnTo>
                  <a:pt x="3890675" y="5816442"/>
                </a:lnTo>
                <a:lnTo>
                  <a:pt x="0" y="581644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b="-8839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868017" y="614024"/>
            <a:ext cx="2252701" cy="2148514"/>
          </a:xfrm>
          <a:custGeom>
            <a:avLst/>
            <a:gdLst/>
            <a:ahLst/>
            <a:cxnLst/>
            <a:rect l="l" t="t" r="r" b="b"/>
            <a:pathLst>
              <a:path w="2252701" h="2148514">
                <a:moveTo>
                  <a:pt x="0" y="0"/>
                </a:moveTo>
                <a:lnTo>
                  <a:pt x="2252701" y="0"/>
                </a:lnTo>
                <a:lnTo>
                  <a:pt x="2252701" y="2148514"/>
                </a:lnTo>
                <a:lnTo>
                  <a:pt x="0" y="214851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384114" y="8057451"/>
            <a:ext cx="944555" cy="1128950"/>
          </a:xfrm>
          <a:custGeom>
            <a:avLst/>
            <a:gdLst/>
            <a:ahLst/>
            <a:cxnLst/>
            <a:rect l="l" t="t" r="r" b="b"/>
            <a:pathLst>
              <a:path w="944555" h="1128950">
                <a:moveTo>
                  <a:pt x="0" y="0"/>
                </a:moveTo>
                <a:lnTo>
                  <a:pt x="944555" y="0"/>
                </a:lnTo>
                <a:lnTo>
                  <a:pt x="944555" y="1128950"/>
                </a:lnTo>
                <a:lnTo>
                  <a:pt x="0" y="112895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flipH="1">
            <a:off x="5608731" y="8746934"/>
            <a:ext cx="1209434" cy="1192804"/>
          </a:xfrm>
          <a:custGeom>
            <a:avLst/>
            <a:gdLst/>
            <a:ahLst/>
            <a:cxnLst/>
            <a:rect l="l" t="t" r="r" b="b"/>
            <a:pathLst>
              <a:path w="1209434" h="1192804">
                <a:moveTo>
                  <a:pt x="1209433" y="0"/>
                </a:moveTo>
                <a:lnTo>
                  <a:pt x="0" y="0"/>
                </a:lnTo>
                <a:lnTo>
                  <a:pt x="0" y="1192803"/>
                </a:lnTo>
                <a:lnTo>
                  <a:pt x="1209433" y="1192803"/>
                </a:lnTo>
                <a:lnTo>
                  <a:pt x="1209433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-306747" y="8214901"/>
            <a:ext cx="2349528" cy="2575444"/>
          </a:xfrm>
          <a:custGeom>
            <a:avLst/>
            <a:gdLst/>
            <a:ahLst/>
            <a:cxnLst/>
            <a:rect l="l" t="t" r="r" b="b"/>
            <a:pathLst>
              <a:path w="2349528" h="2575444">
                <a:moveTo>
                  <a:pt x="0" y="0"/>
                </a:moveTo>
                <a:lnTo>
                  <a:pt x="2349528" y="0"/>
                </a:lnTo>
                <a:lnTo>
                  <a:pt x="2349528" y="2575443"/>
                </a:lnTo>
                <a:lnTo>
                  <a:pt x="0" y="257544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flipH="1">
            <a:off x="1563957" y="8214901"/>
            <a:ext cx="2755481" cy="2256870"/>
          </a:xfrm>
          <a:custGeom>
            <a:avLst/>
            <a:gdLst/>
            <a:ahLst/>
            <a:cxnLst/>
            <a:rect l="l" t="t" r="r" b="b"/>
            <a:pathLst>
              <a:path w="2755481" h="2256870">
                <a:moveTo>
                  <a:pt x="2755481" y="0"/>
                </a:moveTo>
                <a:lnTo>
                  <a:pt x="0" y="0"/>
                </a:lnTo>
                <a:lnTo>
                  <a:pt x="0" y="2256870"/>
                </a:lnTo>
                <a:lnTo>
                  <a:pt x="2755481" y="2256870"/>
                </a:lnTo>
                <a:lnTo>
                  <a:pt x="2755481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874593">
            <a:off x="575173" y="7887115"/>
            <a:ext cx="883515" cy="2598572"/>
          </a:xfrm>
          <a:custGeom>
            <a:avLst/>
            <a:gdLst/>
            <a:ahLst/>
            <a:cxnLst/>
            <a:rect l="l" t="t" r="r" b="b"/>
            <a:pathLst>
              <a:path w="883515" h="2598572">
                <a:moveTo>
                  <a:pt x="0" y="0"/>
                </a:moveTo>
                <a:lnTo>
                  <a:pt x="883515" y="0"/>
                </a:lnTo>
                <a:lnTo>
                  <a:pt x="883515" y="2598573"/>
                </a:lnTo>
                <a:lnTo>
                  <a:pt x="0" y="259857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575173" y="8498764"/>
            <a:ext cx="2366524" cy="1938296"/>
          </a:xfrm>
          <a:custGeom>
            <a:avLst/>
            <a:gdLst/>
            <a:ahLst/>
            <a:cxnLst/>
            <a:rect l="l" t="t" r="r" b="b"/>
            <a:pathLst>
              <a:path w="2366524" h="1938296">
                <a:moveTo>
                  <a:pt x="0" y="0"/>
                </a:moveTo>
                <a:lnTo>
                  <a:pt x="2366525" y="0"/>
                </a:lnTo>
                <a:lnTo>
                  <a:pt x="2366525" y="1938296"/>
                </a:lnTo>
                <a:lnTo>
                  <a:pt x="0" y="193829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6258589" y="8469389"/>
            <a:ext cx="2001422" cy="1033234"/>
          </a:xfrm>
          <a:custGeom>
            <a:avLst/>
            <a:gdLst/>
            <a:ahLst/>
            <a:cxnLst/>
            <a:rect l="l" t="t" r="r" b="b"/>
            <a:pathLst>
              <a:path w="2001422" h="1033234">
                <a:moveTo>
                  <a:pt x="0" y="0"/>
                </a:moveTo>
                <a:lnTo>
                  <a:pt x="2001422" y="0"/>
                </a:lnTo>
                <a:lnTo>
                  <a:pt x="2001422" y="1033233"/>
                </a:lnTo>
                <a:lnTo>
                  <a:pt x="0" y="1033233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2922445" y="7368188"/>
            <a:ext cx="1432244" cy="1569959"/>
          </a:xfrm>
          <a:custGeom>
            <a:avLst/>
            <a:gdLst/>
            <a:ahLst/>
            <a:cxnLst/>
            <a:rect l="l" t="t" r="r" b="b"/>
            <a:pathLst>
              <a:path w="1432244" h="1569959">
                <a:moveTo>
                  <a:pt x="0" y="0"/>
                </a:moveTo>
                <a:lnTo>
                  <a:pt x="1432244" y="0"/>
                </a:lnTo>
                <a:lnTo>
                  <a:pt x="1432244" y="1569959"/>
                </a:lnTo>
                <a:lnTo>
                  <a:pt x="0" y="156995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3353978" y="8498764"/>
            <a:ext cx="2001422" cy="1033234"/>
          </a:xfrm>
          <a:custGeom>
            <a:avLst/>
            <a:gdLst/>
            <a:ahLst/>
            <a:cxnLst/>
            <a:rect l="l" t="t" r="r" b="b"/>
            <a:pathLst>
              <a:path w="2001422" h="1033234">
                <a:moveTo>
                  <a:pt x="0" y="0"/>
                </a:moveTo>
                <a:lnTo>
                  <a:pt x="2001421" y="0"/>
                </a:lnTo>
                <a:lnTo>
                  <a:pt x="2001421" y="1033233"/>
                </a:lnTo>
                <a:lnTo>
                  <a:pt x="0" y="1033233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4367560" y="8833553"/>
            <a:ext cx="987839" cy="705698"/>
          </a:xfrm>
          <a:custGeom>
            <a:avLst/>
            <a:gdLst/>
            <a:ahLst/>
            <a:cxnLst/>
            <a:rect l="l" t="t" r="r" b="b"/>
            <a:pathLst>
              <a:path w="987839" h="705698">
                <a:moveTo>
                  <a:pt x="0" y="0"/>
                </a:moveTo>
                <a:lnTo>
                  <a:pt x="987839" y="0"/>
                </a:lnTo>
                <a:lnTo>
                  <a:pt x="987839" y="705697"/>
                </a:lnTo>
                <a:lnTo>
                  <a:pt x="0" y="705697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-220" r="-220"/>
            </a:stretch>
          </a:blipFill>
        </p:spPr>
      </p:sp>
      <p:sp>
        <p:nvSpPr>
          <p:cNvPr id="23" name="Freeform 23"/>
          <p:cNvSpPr/>
          <p:nvPr/>
        </p:nvSpPr>
        <p:spPr>
          <a:xfrm rot="-3974879">
            <a:off x="16499389" y="8552084"/>
            <a:ext cx="1108763" cy="2839948"/>
          </a:xfrm>
          <a:custGeom>
            <a:avLst/>
            <a:gdLst/>
            <a:ahLst/>
            <a:cxnLst/>
            <a:rect l="l" t="t" r="r" b="b"/>
            <a:pathLst>
              <a:path w="1108763" h="2839948">
                <a:moveTo>
                  <a:pt x="0" y="0"/>
                </a:moveTo>
                <a:lnTo>
                  <a:pt x="1108763" y="0"/>
                </a:lnTo>
                <a:lnTo>
                  <a:pt x="1108763" y="2839948"/>
                </a:lnTo>
                <a:lnTo>
                  <a:pt x="0" y="2839948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-2700000">
            <a:off x="16338586" y="8558448"/>
            <a:ext cx="2135250" cy="2340563"/>
          </a:xfrm>
          <a:custGeom>
            <a:avLst/>
            <a:gdLst/>
            <a:ahLst/>
            <a:cxnLst/>
            <a:rect l="l" t="t" r="r" b="b"/>
            <a:pathLst>
              <a:path w="2135250" h="2340563">
                <a:moveTo>
                  <a:pt x="0" y="0"/>
                </a:moveTo>
                <a:lnTo>
                  <a:pt x="2135250" y="0"/>
                </a:lnTo>
                <a:lnTo>
                  <a:pt x="2135250" y="2340563"/>
                </a:lnTo>
                <a:lnTo>
                  <a:pt x="0" y="234056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-1511033" flipH="1">
            <a:off x="15113135" y="9621553"/>
            <a:ext cx="417570" cy="421788"/>
          </a:xfrm>
          <a:custGeom>
            <a:avLst/>
            <a:gdLst/>
            <a:ahLst/>
            <a:cxnLst/>
            <a:rect l="l" t="t" r="r" b="b"/>
            <a:pathLst>
              <a:path w="417570" h="421788">
                <a:moveTo>
                  <a:pt x="417570" y="0"/>
                </a:moveTo>
                <a:lnTo>
                  <a:pt x="0" y="0"/>
                </a:lnTo>
                <a:lnTo>
                  <a:pt x="0" y="421788"/>
                </a:lnTo>
                <a:lnTo>
                  <a:pt x="417570" y="421788"/>
                </a:lnTo>
                <a:lnTo>
                  <a:pt x="41757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 rot="1082476">
            <a:off x="1973517" y="8231381"/>
            <a:ext cx="946476" cy="2780344"/>
          </a:xfrm>
          <a:custGeom>
            <a:avLst/>
            <a:gdLst/>
            <a:ahLst/>
            <a:cxnLst/>
            <a:rect l="l" t="t" r="r" b="b"/>
            <a:pathLst>
              <a:path w="946476" h="2780344">
                <a:moveTo>
                  <a:pt x="0" y="0"/>
                </a:moveTo>
                <a:lnTo>
                  <a:pt x="946476" y="0"/>
                </a:lnTo>
                <a:lnTo>
                  <a:pt x="946476" y="2780344"/>
                </a:lnTo>
                <a:lnTo>
                  <a:pt x="0" y="2780344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 rot="-2369220">
            <a:off x="17676752" y="8312885"/>
            <a:ext cx="939703" cy="2296626"/>
          </a:xfrm>
          <a:custGeom>
            <a:avLst/>
            <a:gdLst/>
            <a:ahLst/>
            <a:cxnLst/>
            <a:rect l="l" t="t" r="r" b="b"/>
            <a:pathLst>
              <a:path w="939703" h="2296626">
                <a:moveTo>
                  <a:pt x="0" y="0"/>
                </a:moveTo>
                <a:lnTo>
                  <a:pt x="939703" y="0"/>
                </a:lnTo>
                <a:lnTo>
                  <a:pt x="939703" y="2296626"/>
                </a:lnTo>
                <a:lnTo>
                  <a:pt x="0" y="2296626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3043112" y="7589707"/>
            <a:ext cx="873106" cy="686479"/>
          </a:xfrm>
          <a:custGeom>
            <a:avLst/>
            <a:gdLst/>
            <a:ahLst/>
            <a:cxnLst/>
            <a:rect l="l" t="t" r="r" b="b"/>
            <a:pathLst>
              <a:path w="873106" h="686479">
                <a:moveTo>
                  <a:pt x="0" y="0"/>
                </a:moveTo>
                <a:lnTo>
                  <a:pt x="873106" y="0"/>
                </a:lnTo>
                <a:lnTo>
                  <a:pt x="873106" y="686479"/>
                </a:lnTo>
                <a:lnTo>
                  <a:pt x="0" y="686479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9339586" y="279251"/>
            <a:ext cx="1044528" cy="749449"/>
          </a:xfrm>
          <a:custGeom>
            <a:avLst/>
            <a:gdLst/>
            <a:ahLst/>
            <a:cxnLst/>
            <a:rect l="l" t="t" r="r" b="b"/>
            <a:pathLst>
              <a:path w="1044528" h="749449">
                <a:moveTo>
                  <a:pt x="0" y="0"/>
                </a:moveTo>
                <a:lnTo>
                  <a:pt x="1044528" y="0"/>
                </a:lnTo>
                <a:lnTo>
                  <a:pt x="1044528" y="749449"/>
                </a:lnTo>
                <a:lnTo>
                  <a:pt x="0" y="749449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16748068" y="2762538"/>
            <a:ext cx="611407" cy="464160"/>
          </a:xfrm>
          <a:custGeom>
            <a:avLst/>
            <a:gdLst/>
            <a:ahLst/>
            <a:cxnLst/>
            <a:rect l="l" t="t" r="r" b="b"/>
            <a:pathLst>
              <a:path w="611407" h="464160">
                <a:moveTo>
                  <a:pt x="0" y="0"/>
                </a:moveTo>
                <a:lnTo>
                  <a:pt x="611406" y="0"/>
                </a:lnTo>
                <a:lnTo>
                  <a:pt x="611406" y="464159"/>
                </a:lnTo>
                <a:lnTo>
                  <a:pt x="0" y="464159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59A6E57-958A-6693-11A5-EF5A9D42138D}"/>
              </a:ext>
            </a:extLst>
          </p:cNvPr>
          <p:cNvSpPr txBox="1"/>
          <p:nvPr/>
        </p:nvSpPr>
        <p:spPr>
          <a:xfrm>
            <a:off x="3486664" y="2856466"/>
            <a:ext cx="11251064" cy="37069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18</a:t>
            </a:r>
          </a:p>
          <a:p>
            <a:pPr algn="ctr">
              <a:lnSpc>
                <a:spcPct val="13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 HÀNH VỀ CẤU TRÚC TUẦN TỰ</a:t>
            </a:r>
          </a:p>
        </p:txBody>
      </p:sp>
    </p:spTree>
    <p:custDataLst>
      <p:tags r:id="rId1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687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68518" b="-68518"/>
            </a:stretch>
          </a:blipFill>
        </p:spPr>
      </p:sp>
      <p:sp>
        <p:nvSpPr>
          <p:cNvPr id="3" name="Freeform 3"/>
          <p:cNvSpPr/>
          <p:nvPr/>
        </p:nvSpPr>
        <p:spPr>
          <a:xfrm rot="480260">
            <a:off x="-2412654" y="8310079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1717361" y="564572"/>
            <a:ext cx="1025603" cy="778604"/>
          </a:xfrm>
          <a:custGeom>
            <a:avLst/>
            <a:gdLst/>
            <a:ahLst/>
            <a:cxnLst/>
            <a:rect l="l" t="t" r="r" b="b"/>
            <a:pathLst>
              <a:path w="1025603" h="778604">
                <a:moveTo>
                  <a:pt x="0" y="0"/>
                </a:moveTo>
                <a:lnTo>
                  <a:pt x="1025603" y="0"/>
                </a:lnTo>
                <a:lnTo>
                  <a:pt x="1025603" y="778604"/>
                </a:lnTo>
                <a:lnTo>
                  <a:pt x="0" y="77860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6648143" y="1714500"/>
            <a:ext cx="917515" cy="626204"/>
          </a:xfrm>
          <a:custGeom>
            <a:avLst/>
            <a:gdLst/>
            <a:ahLst/>
            <a:cxnLst/>
            <a:rect l="l" t="t" r="r" b="b"/>
            <a:pathLst>
              <a:path w="917515" h="626204">
                <a:moveTo>
                  <a:pt x="0" y="0"/>
                </a:moveTo>
                <a:lnTo>
                  <a:pt x="917514" y="0"/>
                </a:lnTo>
                <a:lnTo>
                  <a:pt x="917514" y="626204"/>
                </a:lnTo>
                <a:lnTo>
                  <a:pt x="0" y="62620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15809969" y="8402241"/>
            <a:ext cx="2209411" cy="2141148"/>
          </a:xfrm>
          <a:custGeom>
            <a:avLst/>
            <a:gdLst/>
            <a:ahLst/>
            <a:cxnLst/>
            <a:rect l="l" t="t" r="r" b="b"/>
            <a:pathLst>
              <a:path w="2209411" h="2141148">
                <a:moveTo>
                  <a:pt x="0" y="0"/>
                </a:moveTo>
                <a:lnTo>
                  <a:pt x="2209410" y="0"/>
                </a:lnTo>
                <a:lnTo>
                  <a:pt x="2209410" y="2141148"/>
                </a:lnTo>
                <a:lnTo>
                  <a:pt x="0" y="214114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b="-80241"/>
            </a:stretch>
          </a:blipFill>
        </p:spPr>
      </p:sp>
      <p:sp>
        <p:nvSpPr>
          <p:cNvPr id="39" name="Freeform 9">
            <a:extLst>
              <a:ext uri="{FF2B5EF4-FFF2-40B4-BE49-F238E27FC236}">
                <a16:creationId xmlns:a16="http://schemas.microsoft.com/office/drawing/2014/main" id="{37525C30-307C-940C-F3C1-3FC7C87BBF49}"/>
              </a:ext>
            </a:extLst>
          </p:cNvPr>
          <p:cNvSpPr/>
          <p:nvPr/>
        </p:nvSpPr>
        <p:spPr>
          <a:xfrm>
            <a:off x="6234509" y="342900"/>
            <a:ext cx="5818981" cy="827853"/>
          </a:xfrm>
          <a:custGeom>
            <a:avLst/>
            <a:gdLst/>
            <a:ahLst/>
            <a:cxnLst/>
            <a:rect l="l" t="t" r="r" b="b"/>
            <a:pathLst>
              <a:path w="4486603" h="474202">
                <a:moveTo>
                  <a:pt x="4486603" y="0"/>
                </a:moveTo>
                <a:lnTo>
                  <a:pt x="0" y="0"/>
                </a:lnTo>
                <a:lnTo>
                  <a:pt x="101600" y="237101"/>
                </a:lnTo>
                <a:lnTo>
                  <a:pt x="0" y="474202"/>
                </a:lnTo>
                <a:lnTo>
                  <a:pt x="4486603" y="474202"/>
                </a:lnTo>
                <a:lnTo>
                  <a:pt x="4385003" y="237101"/>
                </a:lnTo>
                <a:lnTo>
                  <a:pt x="4486603" y="0"/>
                </a:lnTo>
                <a:close/>
              </a:path>
            </a:pathLst>
          </a:custGeom>
          <a:solidFill>
            <a:srgbClr val="1F5776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54A789A-87D6-021D-EF92-A76EB0E49203}"/>
              </a:ext>
            </a:extLst>
          </p:cNvPr>
          <p:cNvSpPr txBox="1"/>
          <p:nvPr/>
        </p:nvSpPr>
        <p:spPr>
          <a:xfrm>
            <a:off x="7228485" y="377405"/>
            <a:ext cx="406874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 HÀNH 1</a:t>
            </a:r>
          </a:p>
        </p:txBody>
      </p:sp>
      <p:sp>
        <p:nvSpPr>
          <p:cNvPr id="28" name="Freeform 28"/>
          <p:cNvSpPr/>
          <p:nvPr/>
        </p:nvSpPr>
        <p:spPr>
          <a:xfrm>
            <a:off x="4511013" y="8402241"/>
            <a:ext cx="4331247" cy="2013840"/>
          </a:xfrm>
          <a:custGeom>
            <a:avLst/>
            <a:gdLst/>
            <a:ahLst/>
            <a:cxnLst/>
            <a:rect l="l" t="t" r="r" b="b"/>
            <a:pathLst>
              <a:path w="4331247" h="2013840">
                <a:moveTo>
                  <a:pt x="0" y="0"/>
                </a:moveTo>
                <a:lnTo>
                  <a:pt x="4331248" y="0"/>
                </a:lnTo>
                <a:lnTo>
                  <a:pt x="4331248" y="2013840"/>
                </a:lnTo>
                <a:lnTo>
                  <a:pt x="0" y="201384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r="-11157" b="-117256"/>
            </a:stretch>
          </a:blipFill>
        </p:spPr>
      </p:sp>
      <p:sp>
        <p:nvSpPr>
          <p:cNvPr id="36" name="Freeform 36"/>
          <p:cNvSpPr/>
          <p:nvPr/>
        </p:nvSpPr>
        <p:spPr>
          <a:xfrm>
            <a:off x="444228" y="8338587"/>
            <a:ext cx="2209411" cy="2141148"/>
          </a:xfrm>
          <a:custGeom>
            <a:avLst/>
            <a:gdLst/>
            <a:ahLst/>
            <a:cxnLst/>
            <a:rect l="l" t="t" r="r" b="b"/>
            <a:pathLst>
              <a:path w="2209411" h="2141148">
                <a:moveTo>
                  <a:pt x="0" y="0"/>
                </a:moveTo>
                <a:lnTo>
                  <a:pt x="2209410" y="0"/>
                </a:lnTo>
                <a:lnTo>
                  <a:pt x="2209410" y="2141148"/>
                </a:lnTo>
                <a:lnTo>
                  <a:pt x="0" y="214114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b="-80241"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9624754" y="8402241"/>
            <a:ext cx="4331247" cy="2013840"/>
          </a:xfrm>
          <a:custGeom>
            <a:avLst/>
            <a:gdLst/>
            <a:ahLst/>
            <a:cxnLst/>
            <a:rect l="l" t="t" r="r" b="b"/>
            <a:pathLst>
              <a:path w="4331247" h="2013840">
                <a:moveTo>
                  <a:pt x="0" y="0"/>
                </a:moveTo>
                <a:lnTo>
                  <a:pt x="4331248" y="0"/>
                </a:lnTo>
                <a:lnTo>
                  <a:pt x="4331248" y="2013840"/>
                </a:lnTo>
                <a:lnTo>
                  <a:pt x="0" y="201384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r="-11157" b="-117256"/>
            </a:stretch>
          </a:blipFill>
        </p:spPr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7D1211-3AA6-63DF-485C-4BE6457C9B5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64258" y="3175796"/>
            <a:ext cx="6715418" cy="40041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C65E441-CEFE-A49B-096A-7B94C0838B6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09272" y="1502410"/>
            <a:ext cx="6125456" cy="70990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FC4AC57-1323-6500-7ACD-5EBD8A51828A}"/>
              </a:ext>
            </a:extLst>
          </p:cNvPr>
          <p:cNvSpPr txBox="1"/>
          <p:nvPr/>
        </p:nvSpPr>
        <p:spPr>
          <a:xfrm>
            <a:off x="1023874" y="8764929"/>
            <a:ext cx="76738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Chương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687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68518" b="-68518"/>
            </a:stretch>
          </a:blipFill>
        </p:spPr>
      </p:sp>
      <p:sp>
        <p:nvSpPr>
          <p:cNvPr id="3" name="Freeform 3"/>
          <p:cNvSpPr/>
          <p:nvPr/>
        </p:nvSpPr>
        <p:spPr>
          <a:xfrm rot="480260">
            <a:off x="-2412654" y="8310079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1717361" y="564572"/>
            <a:ext cx="1025603" cy="778604"/>
          </a:xfrm>
          <a:custGeom>
            <a:avLst/>
            <a:gdLst/>
            <a:ahLst/>
            <a:cxnLst/>
            <a:rect l="l" t="t" r="r" b="b"/>
            <a:pathLst>
              <a:path w="1025603" h="778604">
                <a:moveTo>
                  <a:pt x="0" y="0"/>
                </a:moveTo>
                <a:lnTo>
                  <a:pt x="1025603" y="0"/>
                </a:lnTo>
                <a:lnTo>
                  <a:pt x="1025603" y="778604"/>
                </a:lnTo>
                <a:lnTo>
                  <a:pt x="0" y="77860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6648143" y="1714500"/>
            <a:ext cx="917515" cy="626204"/>
          </a:xfrm>
          <a:custGeom>
            <a:avLst/>
            <a:gdLst/>
            <a:ahLst/>
            <a:cxnLst/>
            <a:rect l="l" t="t" r="r" b="b"/>
            <a:pathLst>
              <a:path w="917515" h="626204">
                <a:moveTo>
                  <a:pt x="0" y="0"/>
                </a:moveTo>
                <a:lnTo>
                  <a:pt x="917514" y="0"/>
                </a:lnTo>
                <a:lnTo>
                  <a:pt x="917514" y="626204"/>
                </a:lnTo>
                <a:lnTo>
                  <a:pt x="0" y="62620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15809969" y="8402241"/>
            <a:ext cx="2209411" cy="2141148"/>
          </a:xfrm>
          <a:custGeom>
            <a:avLst/>
            <a:gdLst/>
            <a:ahLst/>
            <a:cxnLst/>
            <a:rect l="l" t="t" r="r" b="b"/>
            <a:pathLst>
              <a:path w="2209411" h="2141148">
                <a:moveTo>
                  <a:pt x="0" y="0"/>
                </a:moveTo>
                <a:lnTo>
                  <a:pt x="2209410" y="0"/>
                </a:lnTo>
                <a:lnTo>
                  <a:pt x="2209410" y="2141148"/>
                </a:lnTo>
                <a:lnTo>
                  <a:pt x="0" y="214114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b="-80241"/>
            </a:stretch>
          </a:blipFill>
        </p:spPr>
      </p:sp>
      <p:sp>
        <p:nvSpPr>
          <p:cNvPr id="39" name="Freeform 9">
            <a:extLst>
              <a:ext uri="{FF2B5EF4-FFF2-40B4-BE49-F238E27FC236}">
                <a16:creationId xmlns:a16="http://schemas.microsoft.com/office/drawing/2014/main" id="{37525C30-307C-940C-F3C1-3FC7C87BBF49}"/>
              </a:ext>
            </a:extLst>
          </p:cNvPr>
          <p:cNvSpPr/>
          <p:nvPr/>
        </p:nvSpPr>
        <p:spPr>
          <a:xfrm>
            <a:off x="6234509" y="342900"/>
            <a:ext cx="5818981" cy="827853"/>
          </a:xfrm>
          <a:custGeom>
            <a:avLst/>
            <a:gdLst/>
            <a:ahLst/>
            <a:cxnLst/>
            <a:rect l="l" t="t" r="r" b="b"/>
            <a:pathLst>
              <a:path w="4486603" h="474202">
                <a:moveTo>
                  <a:pt x="4486603" y="0"/>
                </a:moveTo>
                <a:lnTo>
                  <a:pt x="0" y="0"/>
                </a:lnTo>
                <a:lnTo>
                  <a:pt x="101600" y="237101"/>
                </a:lnTo>
                <a:lnTo>
                  <a:pt x="0" y="474202"/>
                </a:lnTo>
                <a:lnTo>
                  <a:pt x="4486603" y="474202"/>
                </a:lnTo>
                <a:lnTo>
                  <a:pt x="4385003" y="237101"/>
                </a:lnTo>
                <a:lnTo>
                  <a:pt x="4486603" y="0"/>
                </a:lnTo>
                <a:close/>
              </a:path>
            </a:pathLst>
          </a:custGeom>
          <a:solidFill>
            <a:srgbClr val="1F5776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54A789A-87D6-021D-EF92-A76EB0E49203}"/>
              </a:ext>
            </a:extLst>
          </p:cNvPr>
          <p:cNvSpPr txBox="1"/>
          <p:nvPr/>
        </p:nvSpPr>
        <p:spPr>
          <a:xfrm>
            <a:off x="7228485" y="377405"/>
            <a:ext cx="406874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THỰC HÀNH 1</a:t>
            </a:r>
          </a:p>
        </p:txBody>
      </p:sp>
      <p:sp>
        <p:nvSpPr>
          <p:cNvPr id="28" name="Freeform 28"/>
          <p:cNvSpPr/>
          <p:nvPr/>
        </p:nvSpPr>
        <p:spPr>
          <a:xfrm>
            <a:off x="4511013" y="8402241"/>
            <a:ext cx="4331247" cy="2013840"/>
          </a:xfrm>
          <a:custGeom>
            <a:avLst/>
            <a:gdLst/>
            <a:ahLst/>
            <a:cxnLst/>
            <a:rect l="l" t="t" r="r" b="b"/>
            <a:pathLst>
              <a:path w="4331247" h="2013840">
                <a:moveTo>
                  <a:pt x="0" y="0"/>
                </a:moveTo>
                <a:lnTo>
                  <a:pt x="4331248" y="0"/>
                </a:lnTo>
                <a:lnTo>
                  <a:pt x="4331248" y="2013840"/>
                </a:lnTo>
                <a:lnTo>
                  <a:pt x="0" y="201384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r="-11157" b="-117256"/>
            </a:stretch>
          </a:blipFill>
        </p:spPr>
      </p:sp>
      <p:sp>
        <p:nvSpPr>
          <p:cNvPr id="36" name="Freeform 36"/>
          <p:cNvSpPr/>
          <p:nvPr/>
        </p:nvSpPr>
        <p:spPr>
          <a:xfrm>
            <a:off x="444228" y="8338587"/>
            <a:ext cx="2209411" cy="2141148"/>
          </a:xfrm>
          <a:custGeom>
            <a:avLst/>
            <a:gdLst/>
            <a:ahLst/>
            <a:cxnLst/>
            <a:rect l="l" t="t" r="r" b="b"/>
            <a:pathLst>
              <a:path w="2209411" h="2141148">
                <a:moveTo>
                  <a:pt x="0" y="0"/>
                </a:moveTo>
                <a:lnTo>
                  <a:pt x="2209410" y="0"/>
                </a:lnTo>
                <a:lnTo>
                  <a:pt x="2209410" y="2141148"/>
                </a:lnTo>
                <a:lnTo>
                  <a:pt x="0" y="214114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b="-80241"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9624754" y="8402241"/>
            <a:ext cx="4331247" cy="2013840"/>
          </a:xfrm>
          <a:custGeom>
            <a:avLst/>
            <a:gdLst/>
            <a:ahLst/>
            <a:cxnLst/>
            <a:rect l="l" t="t" r="r" b="b"/>
            <a:pathLst>
              <a:path w="4331247" h="2013840">
                <a:moveTo>
                  <a:pt x="0" y="0"/>
                </a:moveTo>
                <a:lnTo>
                  <a:pt x="4331248" y="0"/>
                </a:lnTo>
                <a:lnTo>
                  <a:pt x="4331248" y="2013840"/>
                </a:lnTo>
                <a:lnTo>
                  <a:pt x="0" y="201384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r="-11157" b="-117256"/>
            </a:stretch>
          </a:blipFill>
        </p:spPr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2EE6E38-B11E-922E-252F-910E0AC611CB}"/>
              </a:ext>
            </a:extLst>
          </p:cNvPr>
          <p:cNvGrpSpPr/>
          <p:nvPr/>
        </p:nvGrpSpPr>
        <p:grpSpPr>
          <a:xfrm>
            <a:off x="7547719" y="1779976"/>
            <a:ext cx="9625529" cy="7021167"/>
            <a:chOff x="775921" y="1509949"/>
            <a:chExt cx="8696431" cy="7021167"/>
          </a:xfrm>
        </p:grpSpPr>
        <p:grpSp>
          <p:nvGrpSpPr>
            <p:cNvPr id="62" name="Group 4">
              <a:extLst>
                <a:ext uri="{FF2B5EF4-FFF2-40B4-BE49-F238E27FC236}">
                  <a16:creationId xmlns:a16="http://schemas.microsoft.com/office/drawing/2014/main" id="{D929B414-A1C8-6BB2-1D66-6255273C220C}"/>
                </a:ext>
              </a:extLst>
            </p:cNvPr>
            <p:cNvGrpSpPr/>
            <p:nvPr/>
          </p:nvGrpSpPr>
          <p:grpSpPr>
            <a:xfrm>
              <a:off x="1439372" y="1658690"/>
              <a:ext cx="8032980" cy="6872426"/>
              <a:chOff x="0" y="-38100"/>
              <a:chExt cx="2303668" cy="932639"/>
            </a:xfrm>
          </p:grpSpPr>
          <p:sp>
            <p:nvSpPr>
              <p:cNvPr id="63" name="Freeform 5">
                <a:extLst>
                  <a:ext uri="{FF2B5EF4-FFF2-40B4-BE49-F238E27FC236}">
                    <a16:creationId xmlns:a16="http://schemas.microsoft.com/office/drawing/2014/main" id="{0176B352-1128-60FF-5BF5-89F95F61A572}"/>
                  </a:ext>
                </a:extLst>
              </p:cNvPr>
              <p:cNvSpPr/>
              <p:nvPr/>
            </p:nvSpPr>
            <p:spPr>
              <a:xfrm>
                <a:off x="0" y="0"/>
                <a:ext cx="2303668" cy="823507"/>
              </a:xfrm>
              <a:custGeom>
                <a:avLst/>
                <a:gdLst/>
                <a:ahLst/>
                <a:cxnLst/>
                <a:rect l="l" t="t" r="r" b="b"/>
                <a:pathLst>
                  <a:path w="2187652" h="894539">
                    <a:moveTo>
                      <a:pt x="47535" y="0"/>
                    </a:moveTo>
                    <a:lnTo>
                      <a:pt x="2140117" y="0"/>
                    </a:lnTo>
                    <a:cubicBezTo>
                      <a:pt x="2152724" y="0"/>
                      <a:pt x="2164815" y="5008"/>
                      <a:pt x="2173730" y="13923"/>
                    </a:cubicBezTo>
                    <a:cubicBezTo>
                      <a:pt x="2182644" y="22837"/>
                      <a:pt x="2187652" y="34928"/>
                      <a:pt x="2187652" y="47535"/>
                    </a:cubicBezTo>
                    <a:lnTo>
                      <a:pt x="2187652" y="847004"/>
                    </a:lnTo>
                    <a:cubicBezTo>
                      <a:pt x="2187652" y="873257"/>
                      <a:pt x="2166370" y="894539"/>
                      <a:pt x="2140117" y="894539"/>
                    </a:cubicBezTo>
                    <a:lnTo>
                      <a:pt x="47535" y="894539"/>
                    </a:lnTo>
                    <a:cubicBezTo>
                      <a:pt x="21282" y="894539"/>
                      <a:pt x="0" y="873257"/>
                      <a:pt x="0" y="847004"/>
                    </a:cubicBezTo>
                    <a:lnTo>
                      <a:pt x="0" y="47535"/>
                    </a:lnTo>
                    <a:cubicBezTo>
                      <a:pt x="0" y="21282"/>
                      <a:pt x="21282" y="0"/>
                      <a:pt x="47535" y="0"/>
                    </a:cubicBezTo>
                    <a:close/>
                  </a:path>
                </a:pathLst>
              </a:custGeom>
              <a:solidFill>
                <a:srgbClr val="FAE6DB"/>
              </a:solidFill>
            </p:spPr>
          </p:sp>
          <p:sp>
            <p:nvSpPr>
              <p:cNvPr id="64" name="TextBox 6">
                <a:extLst>
                  <a:ext uri="{FF2B5EF4-FFF2-40B4-BE49-F238E27FC236}">
                    <a16:creationId xmlns:a16="http://schemas.microsoft.com/office/drawing/2014/main" id="{BD5B385D-5666-CD47-E6F1-E9C437A01DDE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2187652" cy="93263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329A654-1CAB-2EA2-38F5-6A8520D02D48}"/>
                </a:ext>
              </a:extLst>
            </p:cNvPr>
            <p:cNvGrpSpPr/>
            <p:nvPr/>
          </p:nvGrpSpPr>
          <p:grpSpPr>
            <a:xfrm>
              <a:off x="775921" y="1509949"/>
              <a:ext cx="8544029" cy="6849296"/>
              <a:chOff x="775921" y="1509949"/>
              <a:chExt cx="8544029" cy="6849296"/>
            </a:xfrm>
          </p:grpSpPr>
          <p:grpSp>
            <p:nvGrpSpPr>
              <p:cNvPr id="65" name="Group 7">
                <a:extLst>
                  <a:ext uri="{FF2B5EF4-FFF2-40B4-BE49-F238E27FC236}">
                    <a16:creationId xmlns:a16="http://schemas.microsoft.com/office/drawing/2014/main" id="{4AA5D0E3-197B-F97F-DB21-65ABB101052E}"/>
                  </a:ext>
                </a:extLst>
              </p:cNvPr>
              <p:cNvGrpSpPr/>
              <p:nvPr/>
            </p:nvGrpSpPr>
            <p:grpSpPr>
              <a:xfrm>
                <a:off x="1286971" y="1509949"/>
                <a:ext cx="8032979" cy="6849296"/>
                <a:chOff x="0" y="-38100"/>
                <a:chExt cx="2187652" cy="929500"/>
              </a:xfrm>
            </p:grpSpPr>
            <p:sp>
              <p:nvSpPr>
                <p:cNvPr id="66" name="Freeform 8">
                  <a:extLst>
                    <a:ext uri="{FF2B5EF4-FFF2-40B4-BE49-F238E27FC236}">
                      <a16:creationId xmlns:a16="http://schemas.microsoft.com/office/drawing/2014/main" id="{C5FA7DB6-2702-D241-F3D5-6374330E8CE6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187652" cy="8170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7652" h="891400">
                      <a:moveTo>
                        <a:pt x="47535" y="0"/>
                      </a:moveTo>
                      <a:lnTo>
                        <a:pt x="2140117" y="0"/>
                      </a:lnTo>
                      <a:cubicBezTo>
                        <a:pt x="2152724" y="0"/>
                        <a:pt x="2164815" y="5008"/>
                        <a:pt x="2173730" y="13923"/>
                      </a:cubicBezTo>
                      <a:cubicBezTo>
                        <a:pt x="2182644" y="22837"/>
                        <a:pt x="2187652" y="34928"/>
                        <a:pt x="2187652" y="47535"/>
                      </a:cubicBezTo>
                      <a:lnTo>
                        <a:pt x="2187652" y="843865"/>
                      </a:lnTo>
                      <a:cubicBezTo>
                        <a:pt x="2187652" y="870118"/>
                        <a:pt x="2166370" y="891400"/>
                        <a:pt x="2140117" y="891400"/>
                      </a:cubicBezTo>
                      <a:lnTo>
                        <a:pt x="47535" y="891400"/>
                      </a:lnTo>
                      <a:cubicBezTo>
                        <a:pt x="34928" y="891400"/>
                        <a:pt x="22837" y="886392"/>
                        <a:pt x="13923" y="877477"/>
                      </a:cubicBezTo>
                      <a:cubicBezTo>
                        <a:pt x="5008" y="868563"/>
                        <a:pt x="0" y="856472"/>
                        <a:pt x="0" y="843865"/>
                      </a:cubicBezTo>
                      <a:lnTo>
                        <a:pt x="0" y="47535"/>
                      </a:lnTo>
                      <a:cubicBezTo>
                        <a:pt x="0" y="21282"/>
                        <a:pt x="21282" y="0"/>
                        <a:pt x="47535" y="0"/>
                      </a:cubicBezTo>
                      <a:close/>
                    </a:path>
                  </a:pathLst>
                </a:custGeom>
                <a:solidFill>
                  <a:srgbClr val="FDFCF4"/>
                </a:solidFill>
              </p:spPr>
            </p:sp>
            <p:sp>
              <p:nvSpPr>
                <p:cNvPr id="67" name="TextBox 9">
                  <a:extLst>
                    <a:ext uri="{FF2B5EF4-FFF2-40B4-BE49-F238E27FC236}">
                      <a16:creationId xmlns:a16="http://schemas.microsoft.com/office/drawing/2014/main" id="{FF424605-090C-E132-0746-E900F84878D7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2187652" cy="9295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ts val="2659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68" name="Freeform 10">
                <a:extLst>
                  <a:ext uri="{FF2B5EF4-FFF2-40B4-BE49-F238E27FC236}">
                    <a16:creationId xmlns:a16="http://schemas.microsoft.com/office/drawing/2014/main" id="{9DC54380-5771-DDBC-8640-E122E83BDD20}"/>
                  </a:ext>
                </a:extLst>
              </p:cNvPr>
              <p:cNvSpPr/>
              <p:nvPr/>
            </p:nvSpPr>
            <p:spPr>
              <a:xfrm rot="19936798">
                <a:off x="775921" y="1871174"/>
                <a:ext cx="2102835" cy="591265"/>
              </a:xfrm>
              <a:custGeom>
                <a:avLst/>
                <a:gdLst/>
                <a:ahLst/>
                <a:cxnLst/>
                <a:rect l="l" t="t" r="r" b="b"/>
                <a:pathLst>
                  <a:path w="2699407" h="619739">
                    <a:moveTo>
                      <a:pt x="0" y="0"/>
                    </a:moveTo>
                    <a:lnTo>
                      <a:pt x="2699407" y="0"/>
                    </a:lnTo>
                    <a:lnTo>
                      <a:pt x="2699407" y="619738"/>
                    </a:lnTo>
                    <a:lnTo>
                      <a:pt x="0" y="619738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0"/>
                <a:stretch>
                  <a:fillRect/>
                </a:stretch>
              </a:blipFill>
            </p:spPr>
          </p:sp>
          <p:pic>
            <p:nvPicPr>
              <p:cNvPr id="69" name="Picture 68">
                <a:extLst>
                  <a:ext uri="{FF2B5EF4-FFF2-40B4-BE49-F238E27FC236}">
                    <a16:creationId xmlns:a16="http://schemas.microsoft.com/office/drawing/2014/main" id="{5A1587B6-44B4-725E-1CCC-13A527E549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455754" y="6084006"/>
                <a:ext cx="1864196" cy="1738310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90E2357-8298-5250-1027-03453747E4BF}"/>
                  </a:ext>
                </a:extLst>
              </p:cNvPr>
              <p:cNvSpPr txBox="1"/>
              <p:nvPr/>
            </p:nvSpPr>
            <p:spPr>
              <a:xfrm>
                <a:off x="1429926" y="2130380"/>
                <a:ext cx="7835901" cy="58414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R="0" lvl="0" algn="ctr" defTabSz="914400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HOẠT ĐỘNG NHÓM</a:t>
                </a:r>
              </a:p>
              <a:p>
                <a:pPr algn="ctr">
                  <a:lnSpc>
                    <a:spcPct val="130000"/>
                  </a:lnSpc>
                  <a:spcAft>
                    <a:spcPts val="600"/>
                  </a:spcAft>
                </a:pPr>
                <a:r>
                  <a:rPr kumimoji="0" lang="en-US" sz="400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Em </a:t>
                </a:r>
                <a:r>
                  <a:rPr kumimoji="0" lang="en-US" sz="4000" i="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cùng</a:t>
                </a:r>
                <a:r>
                  <a:rPr kumimoji="0" lang="en-US" sz="400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i="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bạn</a:t>
                </a:r>
                <a:r>
                  <a:rPr kumimoji="0" lang="en-US" sz="400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i="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thảo</a:t>
                </a:r>
                <a:r>
                  <a:rPr kumimoji="0" lang="en-US" sz="400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i="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luận</a:t>
                </a:r>
                <a:r>
                  <a:rPr kumimoji="0" lang="en-US" sz="400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i="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và</a:t>
                </a:r>
                <a:r>
                  <a:rPr kumimoji="0" lang="en-US" sz="400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i="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thực</a:t>
                </a:r>
                <a:r>
                  <a:rPr kumimoji="0" lang="en-US" sz="400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4000" i="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hiện</a:t>
                </a:r>
                <a:r>
                  <a:rPr kumimoji="0" lang="en-US" sz="400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: </a:t>
                </a:r>
              </a:p>
              <a:p>
                <a:pPr marL="514350" marR="0" lvl="0" indent="-514350" algn="just" defTabSz="914400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AutoNum type="alphaLcPeriod"/>
                  <a:tabLst>
                    <a:tab pos="400050" algn="l"/>
                    <a:tab pos="738188" algn="l"/>
                  </a:tabLst>
                  <a:defRPr/>
                </a:pPr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Xây dựng các bước vẽ hình tam giác (hình 18.1).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514350" marR="0" lvl="0" indent="-514350" algn="just" defTabSz="914400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AutoNum type="alphaLcPeriod"/>
                  <a:tabLst>
                    <a:tab pos="400050" algn="l"/>
                    <a:tab pos="738188" algn="l"/>
                  </a:tabLst>
                  <a:defRPr/>
                </a:pP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Lập</a:t>
                </a:r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chương </a:t>
                </a:r>
                <a:r>
                  <a:rPr kumimoji="0" 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trình có cấu trúc tuần tự vẽ hình tam giác.</a:t>
                </a:r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1391505F-A686-861E-69E7-0E664050282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44479" y="1520463"/>
            <a:ext cx="6125456" cy="70990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D55EF66-D7C9-B345-4846-995DCE065438}"/>
              </a:ext>
            </a:extLst>
          </p:cNvPr>
          <p:cNvSpPr txBox="1"/>
          <p:nvPr/>
        </p:nvSpPr>
        <p:spPr>
          <a:xfrm>
            <a:off x="523814" y="8737045"/>
            <a:ext cx="76738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Chương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83288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68518" b="-68518"/>
            </a:stretch>
          </a:blipFill>
        </p:spPr>
      </p:sp>
      <p:sp>
        <p:nvSpPr>
          <p:cNvPr id="3" name="Freeform 3"/>
          <p:cNvSpPr/>
          <p:nvPr/>
        </p:nvSpPr>
        <p:spPr>
          <a:xfrm rot="480260">
            <a:off x="-2412654" y="7816219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5"/>
                </a:lnTo>
                <a:lnTo>
                  <a:pt x="0" y="94530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11048999" y="3170354"/>
            <a:ext cx="6161559" cy="6720736"/>
          </a:xfrm>
          <a:custGeom>
            <a:avLst/>
            <a:gdLst/>
            <a:ahLst/>
            <a:cxnLst/>
            <a:rect l="l" t="t" r="r" b="b"/>
            <a:pathLst>
              <a:path w="6873646" h="7840660">
                <a:moveTo>
                  <a:pt x="6873646" y="0"/>
                </a:moveTo>
                <a:lnTo>
                  <a:pt x="0" y="0"/>
                </a:lnTo>
                <a:lnTo>
                  <a:pt x="0" y="7840660"/>
                </a:lnTo>
                <a:lnTo>
                  <a:pt x="6873646" y="7840660"/>
                </a:lnTo>
                <a:lnTo>
                  <a:pt x="6873646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1745465" y="8195426"/>
            <a:ext cx="2384063" cy="1695664"/>
          </a:xfrm>
          <a:custGeom>
            <a:avLst/>
            <a:gdLst/>
            <a:ahLst/>
            <a:cxnLst/>
            <a:rect l="l" t="t" r="r" b="b"/>
            <a:pathLst>
              <a:path w="2384063" h="1695664">
                <a:moveTo>
                  <a:pt x="0" y="0"/>
                </a:moveTo>
                <a:lnTo>
                  <a:pt x="2384063" y="0"/>
                </a:lnTo>
                <a:lnTo>
                  <a:pt x="2384063" y="1695664"/>
                </a:lnTo>
                <a:lnTo>
                  <a:pt x="0" y="169566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179272" y="148216"/>
            <a:ext cx="1174951" cy="675597"/>
          </a:xfrm>
          <a:custGeom>
            <a:avLst/>
            <a:gdLst/>
            <a:ahLst/>
            <a:cxnLst/>
            <a:rect l="l" t="t" r="r" b="b"/>
            <a:pathLst>
              <a:path w="1174951" h="675597">
                <a:moveTo>
                  <a:pt x="0" y="0"/>
                </a:moveTo>
                <a:lnTo>
                  <a:pt x="1174951" y="0"/>
                </a:lnTo>
                <a:lnTo>
                  <a:pt x="1174951" y="675597"/>
                </a:lnTo>
                <a:lnTo>
                  <a:pt x="0" y="67559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6233697" y="3919126"/>
            <a:ext cx="1025603" cy="778604"/>
          </a:xfrm>
          <a:custGeom>
            <a:avLst/>
            <a:gdLst/>
            <a:ahLst/>
            <a:cxnLst/>
            <a:rect l="l" t="t" r="r" b="b"/>
            <a:pathLst>
              <a:path w="1025603" h="778604">
                <a:moveTo>
                  <a:pt x="0" y="0"/>
                </a:moveTo>
                <a:lnTo>
                  <a:pt x="1025603" y="0"/>
                </a:lnTo>
                <a:lnTo>
                  <a:pt x="1025603" y="778604"/>
                </a:lnTo>
                <a:lnTo>
                  <a:pt x="0" y="77860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5349499" y="133882"/>
            <a:ext cx="2252701" cy="2148514"/>
          </a:xfrm>
          <a:custGeom>
            <a:avLst/>
            <a:gdLst/>
            <a:ahLst/>
            <a:cxnLst/>
            <a:rect l="l" t="t" r="r" b="b"/>
            <a:pathLst>
              <a:path w="2252701" h="2148514">
                <a:moveTo>
                  <a:pt x="0" y="0"/>
                </a:moveTo>
                <a:lnTo>
                  <a:pt x="2252701" y="0"/>
                </a:lnTo>
                <a:lnTo>
                  <a:pt x="2252701" y="2148514"/>
                </a:lnTo>
                <a:lnTo>
                  <a:pt x="0" y="214851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707A7CA-EDB7-115D-AFAB-5CECBBBF157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70415" y="340527"/>
            <a:ext cx="13596128" cy="992960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68518" b="-68518"/>
            </a:stretch>
          </a:blipFill>
        </p:spPr>
      </p:sp>
      <p:sp>
        <p:nvSpPr>
          <p:cNvPr id="3" name="Freeform 3"/>
          <p:cNvSpPr/>
          <p:nvPr/>
        </p:nvSpPr>
        <p:spPr>
          <a:xfrm rot="480260">
            <a:off x="-2412654" y="8310079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38393" y="5999231"/>
            <a:ext cx="1775283" cy="3923277"/>
          </a:xfrm>
          <a:custGeom>
            <a:avLst/>
            <a:gdLst/>
            <a:ahLst/>
            <a:cxnLst/>
            <a:rect l="l" t="t" r="r" b="b"/>
            <a:pathLst>
              <a:path w="1775283" h="3923277">
                <a:moveTo>
                  <a:pt x="0" y="0"/>
                </a:moveTo>
                <a:lnTo>
                  <a:pt x="1775282" y="0"/>
                </a:lnTo>
                <a:lnTo>
                  <a:pt x="1775282" y="3923277"/>
                </a:lnTo>
                <a:lnTo>
                  <a:pt x="0" y="392327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638393" y="5043323"/>
            <a:ext cx="1471567" cy="1109193"/>
          </a:xfrm>
          <a:custGeom>
            <a:avLst/>
            <a:gdLst/>
            <a:ahLst/>
            <a:cxnLst/>
            <a:rect l="l" t="t" r="r" b="b"/>
            <a:pathLst>
              <a:path w="1471567" h="1109193">
                <a:moveTo>
                  <a:pt x="1471566" y="0"/>
                </a:moveTo>
                <a:lnTo>
                  <a:pt x="0" y="0"/>
                </a:lnTo>
                <a:lnTo>
                  <a:pt x="0" y="1109193"/>
                </a:lnTo>
                <a:lnTo>
                  <a:pt x="1471566" y="1109193"/>
                </a:lnTo>
                <a:lnTo>
                  <a:pt x="1471566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1201099">
            <a:off x="16782332" y="6487779"/>
            <a:ext cx="744302" cy="751820"/>
          </a:xfrm>
          <a:custGeom>
            <a:avLst/>
            <a:gdLst/>
            <a:ahLst/>
            <a:cxnLst/>
            <a:rect l="l" t="t" r="r" b="b"/>
            <a:pathLst>
              <a:path w="744302" h="751820">
                <a:moveTo>
                  <a:pt x="0" y="0"/>
                </a:moveTo>
                <a:lnTo>
                  <a:pt x="744302" y="0"/>
                </a:lnTo>
                <a:lnTo>
                  <a:pt x="744302" y="751820"/>
                </a:lnTo>
                <a:lnTo>
                  <a:pt x="0" y="75182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452237" y="8527435"/>
            <a:ext cx="1961438" cy="1395073"/>
          </a:xfrm>
          <a:custGeom>
            <a:avLst/>
            <a:gdLst/>
            <a:ahLst/>
            <a:cxnLst/>
            <a:rect l="l" t="t" r="r" b="b"/>
            <a:pathLst>
              <a:path w="1961438" h="1395073">
                <a:moveTo>
                  <a:pt x="0" y="0"/>
                </a:moveTo>
                <a:lnTo>
                  <a:pt x="1961438" y="0"/>
                </a:lnTo>
                <a:lnTo>
                  <a:pt x="1961438" y="1395073"/>
                </a:lnTo>
                <a:lnTo>
                  <a:pt x="0" y="139507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8378614" y="8749852"/>
            <a:ext cx="1403750" cy="1384448"/>
          </a:xfrm>
          <a:custGeom>
            <a:avLst/>
            <a:gdLst/>
            <a:ahLst/>
            <a:cxnLst/>
            <a:rect l="l" t="t" r="r" b="b"/>
            <a:pathLst>
              <a:path w="1403750" h="1384448">
                <a:moveTo>
                  <a:pt x="0" y="0"/>
                </a:moveTo>
                <a:lnTo>
                  <a:pt x="1403750" y="0"/>
                </a:lnTo>
                <a:lnTo>
                  <a:pt x="1403750" y="1384448"/>
                </a:lnTo>
                <a:lnTo>
                  <a:pt x="0" y="138444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715897">
            <a:off x="16308099" y="7941405"/>
            <a:ext cx="808542" cy="2378063"/>
          </a:xfrm>
          <a:custGeom>
            <a:avLst/>
            <a:gdLst/>
            <a:ahLst/>
            <a:cxnLst/>
            <a:rect l="l" t="t" r="r" b="b"/>
            <a:pathLst>
              <a:path w="808542" h="2378063">
                <a:moveTo>
                  <a:pt x="0" y="0"/>
                </a:moveTo>
                <a:lnTo>
                  <a:pt x="808541" y="0"/>
                </a:lnTo>
                <a:lnTo>
                  <a:pt x="808541" y="2378064"/>
                </a:lnTo>
                <a:lnTo>
                  <a:pt x="0" y="237806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490076">
            <a:off x="15256458" y="8266896"/>
            <a:ext cx="3916000" cy="2785255"/>
          </a:xfrm>
          <a:custGeom>
            <a:avLst/>
            <a:gdLst/>
            <a:ahLst/>
            <a:cxnLst/>
            <a:rect l="l" t="t" r="r" b="b"/>
            <a:pathLst>
              <a:path w="3916000" h="2785255">
                <a:moveTo>
                  <a:pt x="0" y="0"/>
                </a:moveTo>
                <a:lnTo>
                  <a:pt x="3916001" y="0"/>
                </a:lnTo>
                <a:lnTo>
                  <a:pt x="3916001" y="2785255"/>
                </a:lnTo>
                <a:lnTo>
                  <a:pt x="0" y="278525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558072">
            <a:off x="17477772" y="8979217"/>
            <a:ext cx="945317" cy="2780344"/>
          </a:xfrm>
          <a:custGeom>
            <a:avLst/>
            <a:gdLst/>
            <a:ahLst/>
            <a:cxnLst/>
            <a:rect l="l" t="t" r="r" b="b"/>
            <a:pathLst>
              <a:path w="945317" h="2780344">
                <a:moveTo>
                  <a:pt x="0" y="0"/>
                </a:moveTo>
                <a:lnTo>
                  <a:pt x="945317" y="0"/>
                </a:lnTo>
                <a:lnTo>
                  <a:pt x="945317" y="2780344"/>
                </a:lnTo>
                <a:lnTo>
                  <a:pt x="0" y="278034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3193527" y="828813"/>
            <a:ext cx="774229" cy="514862"/>
          </a:xfrm>
          <a:custGeom>
            <a:avLst/>
            <a:gdLst/>
            <a:ahLst/>
            <a:cxnLst/>
            <a:rect l="l" t="t" r="r" b="b"/>
            <a:pathLst>
              <a:path w="774229" h="514862">
                <a:moveTo>
                  <a:pt x="0" y="0"/>
                </a:moveTo>
                <a:lnTo>
                  <a:pt x="774229" y="0"/>
                </a:lnTo>
                <a:lnTo>
                  <a:pt x="774229" y="514862"/>
                </a:lnTo>
                <a:lnTo>
                  <a:pt x="0" y="51486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028700" y="1476753"/>
            <a:ext cx="611407" cy="464160"/>
          </a:xfrm>
          <a:custGeom>
            <a:avLst/>
            <a:gdLst/>
            <a:ahLst/>
            <a:cxnLst/>
            <a:rect l="l" t="t" r="r" b="b"/>
            <a:pathLst>
              <a:path w="611407" h="464160">
                <a:moveTo>
                  <a:pt x="0" y="0"/>
                </a:moveTo>
                <a:lnTo>
                  <a:pt x="611407" y="0"/>
                </a:lnTo>
                <a:lnTo>
                  <a:pt x="611407" y="464160"/>
                </a:lnTo>
                <a:lnTo>
                  <a:pt x="0" y="46416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5383765" y="635851"/>
            <a:ext cx="2252701" cy="2148514"/>
          </a:xfrm>
          <a:custGeom>
            <a:avLst/>
            <a:gdLst/>
            <a:ahLst/>
            <a:cxnLst/>
            <a:rect l="l" t="t" r="r" b="b"/>
            <a:pathLst>
              <a:path w="2252701" h="2148514">
                <a:moveTo>
                  <a:pt x="0" y="0"/>
                </a:moveTo>
                <a:lnTo>
                  <a:pt x="2252702" y="0"/>
                </a:lnTo>
                <a:lnTo>
                  <a:pt x="2252702" y="2148514"/>
                </a:lnTo>
                <a:lnTo>
                  <a:pt x="0" y="214851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24" name="Freeform 9">
            <a:extLst>
              <a:ext uri="{FF2B5EF4-FFF2-40B4-BE49-F238E27FC236}">
                <a16:creationId xmlns:a16="http://schemas.microsoft.com/office/drawing/2014/main" id="{BBA7547E-30DE-E001-1ACF-591835BDCC5E}"/>
              </a:ext>
            </a:extLst>
          </p:cNvPr>
          <p:cNvSpPr/>
          <p:nvPr/>
        </p:nvSpPr>
        <p:spPr>
          <a:xfrm>
            <a:off x="6234509" y="372042"/>
            <a:ext cx="5818981" cy="827853"/>
          </a:xfrm>
          <a:custGeom>
            <a:avLst/>
            <a:gdLst/>
            <a:ahLst/>
            <a:cxnLst/>
            <a:rect l="l" t="t" r="r" b="b"/>
            <a:pathLst>
              <a:path w="4486603" h="474202">
                <a:moveTo>
                  <a:pt x="4486603" y="0"/>
                </a:moveTo>
                <a:lnTo>
                  <a:pt x="0" y="0"/>
                </a:lnTo>
                <a:lnTo>
                  <a:pt x="101600" y="237101"/>
                </a:lnTo>
                <a:lnTo>
                  <a:pt x="0" y="474202"/>
                </a:lnTo>
                <a:lnTo>
                  <a:pt x="4486603" y="474202"/>
                </a:lnTo>
                <a:lnTo>
                  <a:pt x="4385003" y="237101"/>
                </a:lnTo>
                <a:lnTo>
                  <a:pt x="4486603" y="0"/>
                </a:lnTo>
                <a:close/>
              </a:path>
            </a:pathLst>
          </a:custGeom>
          <a:solidFill>
            <a:srgbClr val="1F5776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34004A6-22CC-0F16-0763-8C5BB1CF1758}"/>
              </a:ext>
            </a:extLst>
          </p:cNvPr>
          <p:cNvSpPr txBox="1"/>
          <p:nvPr/>
        </p:nvSpPr>
        <p:spPr>
          <a:xfrm>
            <a:off x="7162800" y="421727"/>
            <a:ext cx="406874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 HÀNH 2</a:t>
            </a:r>
          </a:p>
        </p:txBody>
      </p:sp>
      <p:grpSp>
        <p:nvGrpSpPr>
          <p:cNvPr id="20" name="Group 4">
            <a:extLst>
              <a:ext uri="{FF2B5EF4-FFF2-40B4-BE49-F238E27FC236}">
                <a16:creationId xmlns:a16="http://schemas.microsoft.com/office/drawing/2014/main" id="{77815C53-CC34-59F5-E150-E887EE4C3804}"/>
              </a:ext>
            </a:extLst>
          </p:cNvPr>
          <p:cNvGrpSpPr/>
          <p:nvPr/>
        </p:nvGrpSpPr>
        <p:grpSpPr>
          <a:xfrm>
            <a:off x="2438400" y="2246688"/>
            <a:ext cx="13534947" cy="6491724"/>
            <a:chOff x="0" y="0"/>
            <a:chExt cx="2187652" cy="894539"/>
          </a:xfrm>
        </p:grpSpPr>
        <p:sp>
          <p:nvSpPr>
            <p:cNvPr id="22" name="Freeform 5">
              <a:extLst>
                <a:ext uri="{FF2B5EF4-FFF2-40B4-BE49-F238E27FC236}">
                  <a16:creationId xmlns:a16="http://schemas.microsoft.com/office/drawing/2014/main" id="{12789920-5A20-2935-32A5-E7C2270684BC}"/>
                </a:ext>
              </a:extLst>
            </p:cNvPr>
            <p:cNvSpPr/>
            <p:nvPr/>
          </p:nvSpPr>
          <p:spPr>
            <a:xfrm>
              <a:off x="0" y="0"/>
              <a:ext cx="2187652" cy="894539"/>
            </a:xfrm>
            <a:custGeom>
              <a:avLst/>
              <a:gdLst/>
              <a:ahLst/>
              <a:cxnLst/>
              <a:rect l="l" t="t" r="r" b="b"/>
              <a:pathLst>
                <a:path w="2187652" h="894539">
                  <a:moveTo>
                    <a:pt x="47535" y="0"/>
                  </a:moveTo>
                  <a:lnTo>
                    <a:pt x="2140117" y="0"/>
                  </a:lnTo>
                  <a:cubicBezTo>
                    <a:pt x="2152724" y="0"/>
                    <a:pt x="2164815" y="5008"/>
                    <a:pt x="2173730" y="13923"/>
                  </a:cubicBezTo>
                  <a:cubicBezTo>
                    <a:pt x="2182644" y="22837"/>
                    <a:pt x="2187652" y="34928"/>
                    <a:pt x="2187652" y="47535"/>
                  </a:cubicBezTo>
                  <a:lnTo>
                    <a:pt x="2187652" y="847004"/>
                  </a:lnTo>
                  <a:cubicBezTo>
                    <a:pt x="2187652" y="873257"/>
                    <a:pt x="2166370" y="894539"/>
                    <a:pt x="2140117" y="894539"/>
                  </a:cubicBezTo>
                  <a:lnTo>
                    <a:pt x="47535" y="894539"/>
                  </a:lnTo>
                  <a:cubicBezTo>
                    <a:pt x="21282" y="894539"/>
                    <a:pt x="0" y="873257"/>
                    <a:pt x="0" y="847004"/>
                  </a:cubicBezTo>
                  <a:lnTo>
                    <a:pt x="0" y="47535"/>
                  </a:lnTo>
                  <a:cubicBezTo>
                    <a:pt x="0" y="21282"/>
                    <a:pt x="21282" y="0"/>
                    <a:pt x="47535" y="0"/>
                  </a:cubicBezTo>
                  <a:close/>
                </a:path>
              </a:pathLst>
            </a:custGeom>
            <a:solidFill>
              <a:srgbClr val="FAE6DB"/>
            </a:solidFill>
          </p:spPr>
        </p:sp>
        <p:sp>
          <p:nvSpPr>
            <p:cNvPr id="26" name="TextBox 6">
              <a:extLst>
                <a:ext uri="{FF2B5EF4-FFF2-40B4-BE49-F238E27FC236}">
                  <a16:creationId xmlns:a16="http://schemas.microsoft.com/office/drawing/2014/main" id="{7D76E584-7C8D-DF34-FD9E-2A3005C11EE1}"/>
                </a:ext>
              </a:extLst>
            </p:cNvPr>
            <p:cNvSpPr txBox="1"/>
            <p:nvPr/>
          </p:nvSpPr>
          <p:spPr>
            <a:xfrm>
              <a:off x="0" y="-38100"/>
              <a:ext cx="2187652" cy="9326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8" name="Group 7">
            <a:extLst>
              <a:ext uri="{FF2B5EF4-FFF2-40B4-BE49-F238E27FC236}">
                <a16:creationId xmlns:a16="http://schemas.microsoft.com/office/drawing/2014/main" id="{F5A0392F-8367-BD5F-86E3-A8740CFC4B2F}"/>
              </a:ext>
            </a:extLst>
          </p:cNvPr>
          <p:cNvGrpSpPr/>
          <p:nvPr/>
        </p:nvGrpSpPr>
        <p:grpSpPr>
          <a:xfrm>
            <a:off x="2286000" y="2095500"/>
            <a:ext cx="13534947" cy="6468945"/>
            <a:chOff x="0" y="0"/>
            <a:chExt cx="2187652" cy="891400"/>
          </a:xfrm>
        </p:grpSpPr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A2822C70-938A-982D-DD15-06FB43F6A8C7}"/>
                </a:ext>
              </a:extLst>
            </p:cNvPr>
            <p:cNvSpPr/>
            <p:nvPr/>
          </p:nvSpPr>
          <p:spPr>
            <a:xfrm>
              <a:off x="0" y="0"/>
              <a:ext cx="2187652" cy="891400"/>
            </a:xfrm>
            <a:custGeom>
              <a:avLst/>
              <a:gdLst/>
              <a:ahLst/>
              <a:cxnLst/>
              <a:rect l="l" t="t" r="r" b="b"/>
              <a:pathLst>
                <a:path w="2187652" h="891400">
                  <a:moveTo>
                    <a:pt x="47535" y="0"/>
                  </a:moveTo>
                  <a:lnTo>
                    <a:pt x="2140117" y="0"/>
                  </a:lnTo>
                  <a:cubicBezTo>
                    <a:pt x="2152724" y="0"/>
                    <a:pt x="2164815" y="5008"/>
                    <a:pt x="2173730" y="13923"/>
                  </a:cubicBezTo>
                  <a:cubicBezTo>
                    <a:pt x="2182644" y="22837"/>
                    <a:pt x="2187652" y="34928"/>
                    <a:pt x="2187652" y="47535"/>
                  </a:cubicBezTo>
                  <a:lnTo>
                    <a:pt x="2187652" y="843865"/>
                  </a:lnTo>
                  <a:cubicBezTo>
                    <a:pt x="2187652" y="870118"/>
                    <a:pt x="2166370" y="891400"/>
                    <a:pt x="2140117" y="891400"/>
                  </a:cubicBezTo>
                  <a:lnTo>
                    <a:pt x="47535" y="891400"/>
                  </a:lnTo>
                  <a:cubicBezTo>
                    <a:pt x="34928" y="891400"/>
                    <a:pt x="22837" y="886392"/>
                    <a:pt x="13923" y="877477"/>
                  </a:cubicBezTo>
                  <a:cubicBezTo>
                    <a:pt x="5008" y="868563"/>
                    <a:pt x="0" y="856472"/>
                    <a:pt x="0" y="843865"/>
                  </a:cubicBezTo>
                  <a:lnTo>
                    <a:pt x="0" y="47535"/>
                  </a:lnTo>
                  <a:cubicBezTo>
                    <a:pt x="0" y="21282"/>
                    <a:pt x="21282" y="0"/>
                    <a:pt x="47535" y="0"/>
                  </a:cubicBezTo>
                  <a:close/>
                </a:path>
              </a:pathLst>
            </a:custGeom>
            <a:solidFill>
              <a:srgbClr val="FDFCF4"/>
            </a:solidFill>
          </p:spPr>
        </p:sp>
        <p:sp>
          <p:nvSpPr>
            <p:cNvPr id="30" name="TextBox 9">
              <a:extLst>
                <a:ext uri="{FF2B5EF4-FFF2-40B4-BE49-F238E27FC236}">
                  <a16:creationId xmlns:a16="http://schemas.microsoft.com/office/drawing/2014/main" id="{9D7D266B-F9F1-8699-B00F-5E1CDB2D1774}"/>
                </a:ext>
              </a:extLst>
            </p:cNvPr>
            <p:cNvSpPr txBox="1"/>
            <p:nvPr/>
          </p:nvSpPr>
          <p:spPr>
            <a:xfrm>
              <a:off x="0" y="-38100"/>
              <a:ext cx="2187652" cy="929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1" name="Freeform 10">
            <a:extLst>
              <a:ext uri="{FF2B5EF4-FFF2-40B4-BE49-F238E27FC236}">
                <a16:creationId xmlns:a16="http://schemas.microsoft.com/office/drawing/2014/main" id="{97A17166-5D7C-9579-A86C-45FEE62794B3}"/>
              </a:ext>
            </a:extLst>
          </p:cNvPr>
          <p:cNvSpPr/>
          <p:nvPr/>
        </p:nvSpPr>
        <p:spPr>
          <a:xfrm rot="19996840">
            <a:off x="1771037" y="2213619"/>
            <a:ext cx="2306301" cy="705301"/>
          </a:xfrm>
          <a:custGeom>
            <a:avLst/>
            <a:gdLst/>
            <a:ahLst/>
            <a:cxnLst/>
            <a:rect l="l" t="t" r="r" b="b"/>
            <a:pathLst>
              <a:path w="2699407" h="619739">
                <a:moveTo>
                  <a:pt x="0" y="0"/>
                </a:moveTo>
                <a:lnTo>
                  <a:pt x="2699407" y="0"/>
                </a:lnTo>
                <a:lnTo>
                  <a:pt x="2699407" y="619738"/>
                </a:lnTo>
                <a:lnTo>
                  <a:pt x="0" y="61973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5D1FA8A9-9FC3-8DB8-BE52-EC0FF5245BA5}"/>
              </a:ext>
            </a:extLst>
          </p:cNvPr>
          <p:cNvGrpSpPr/>
          <p:nvPr/>
        </p:nvGrpSpPr>
        <p:grpSpPr>
          <a:xfrm>
            <a:off x="2753050" y="2476500"/>
            <a:ext cx="12563150" cy="6057541"/>
            <a:chOff x="2609653" y="2450346"/>
            <a:chExt cx="12563150" cy="6057541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DEBCF9C-CFB5-87A9-AFC1-EA12D378EF70}"/>
                </a:ext>
              </a:extLst>
            </p:cNvPr>
            <p:cNvSpPr txBox="1"/>
            <p:nvPr/>
          </p:nvSpPr>
          <p:spPr>
            <a:xfrm>
              <a:off x="2609653" y="2450346"/>
              <a:ext cx="12563150" cy="25782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 algn="just">
                <a:lnSpc>
                  <a:spcPct val="130000"/>
                </a:lnSpc>
                <a:spcAft>
                  <a:spcPts val="600"/>
                </a:spcAft>
                <a:buFont typeface="Wingdings" panose="05000000000000000000" pitchFamily="2" charset="2"/>
                <a:buChar char="v"/>
              </a:pP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Em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cùng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hiện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</a:p>
            <a:p>
              <a:pPr indent="461963" algn="just">
                <a:lnSpc>
                  <a:spcPct val="130000"/>
                </a:lnSpc>
                <a:spcBef>
                  <a:spcPts val="600"/>
                </a:spcBef>
                <a:spcAft>
                  <a:spcPts val="600"/>
                </a:spcAft>
                <a:tabLst>
                  <a:tab pos="400050" algn="l"/>
                  <a:tab pos="738188" algn="l"/>
                </a:tabLst>
              </a:pP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Lập</a:t>
              </a:r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 chương trình có cấu trúc tuần tự điều khiển nhân vật </a:t>
              </a:r>
              <a:r>
                <a:rPr lang="vi-VN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Anina Dance</a:t>
              </a:r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 nhảy múa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300D4190-A12E-0DEE-66F1-AF19735744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/>
            <a:srcRect b="11232"/>
            <a:stretch/>
          </p:blipFill>
          <p:spPr>
            <a:xfrm>
              <a:off x="5897328" y="4940934"/>
              <a:ext cx="6253971" cy="356695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2nd edition)"/>
  <p:tag name="ISPRING_ULTRA_SCORM_COURCE_TITLE" val="L5 - Tuần 18 - Bài 18 Thực hành vẽ cấu trúc tuần tự"/>
  <p:tag name="ISPRING_ULTRA_SCORM_COURSE_ID" val="B4077CDC-8E5E-4374-BD3B-C7A968A0478B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\uFFFD^&gt;t{E3A5C7C8-2CB8-4986-8EB8-0E13DFCCA165}&quot;,&quot;C:\\Users\\GHC\\Documents\\Lop 5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RATE_QUIZZES" val="0"/>
  <p:tag name="ISPRING_SCORM_PASSING_SCORE" val="0.000000"/>
  <p:tag name="ISPRING_CURRENT_PLAYER_ID" val="universal"/>
  <p:tag name="ISPRING_PRESENTATION_TITLE" val="L5 - Tuần 18 - Bài 18 Thực hành vẽ cấu trúc tuần tự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EE082D5-FFE1-47EA-BC2A-7FB348CB41AE}:25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8519326-2F3B-487C-9C5F-9FE58266F488}:25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D639049-0745-423F-8AC8-1438766E1DA1}:27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2F1B320-9164-4E9F-910A-18B3992C1C53}:26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6170DC3-D0B2-4916-B9F3-8E5A15A8678C}:26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4AFA830-E840-4693-B098-1CE3947B74F0}:26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D0FA2C0-DC2F-4FD1-B7ED-D0B6C48457C3}:25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6A6C402-08F8-42FC-8847-A8A3B4736E40}:26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14AE7A8-D74C-4E2B-8188-E32D5F085E2C}:26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74973C8-0719-433D-9887-03FFF0499F6E}:27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4EEC15E-9373-4CB9-B16E-DFF05F2580C3}:25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C2D7F36-DDA8-4BC1-9180-2045E9FAFF72}:26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735C295-30F4-4C73-9982-4991586122B1}:27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4BB2193-3C33-4D97-834B-515FDF21F0D3}:26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</TotalTime>
  <Words>374</Words>
  <Application>Microsoft Office PowerPoint</Application>
  <PresentationFormat>Custom</PresentationFormat>
  <Paragraphs>62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Kollektif</vt:lpstr>
      <vt:lpstr>Wingdings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L5 - Tuần 18 - Bài 18 Thực hành vẽ cấu trúc tuần tự</dc:title>
  <cp:lastModifiedBy>GHC</cp:lastModifiedBy>
  <cp:revision>22</cp:revision>
  <dcterms:created xsi:type="dcterms:W3CDTF">2006-08-16T00:00:00Z</dcterms:created>
  <dcterms:modified xsi:type="dcterms:W3CDTF">2025-01-16T07:31:08Z</dcterms:modified>
  <dc:identifier>DAGFMJeesk0</dc:identifier>
</cp:coreProperties>
</file>