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260" r:id="rId3"/>
    <p:sldId id="256" r:id="rId4"/>
    <p:sldId id="269" r:id="rId5"/>
    <p:sldId id="258" r:id="rId6"/>
    <p:sldId id="259" r:id="rId7"/>
    <p:sldId id="263" r:id="rId8"/>
    <p:sldId id="268" r:id="rId9"/>
    <p:sldId id="270" r:id="rId10"/>
    <p:sldId id="271" r:id="rId11"/>
    <p:sldId id="272" r:id="rId12"/>
    <p:sldId id="273" r:id="rId13"/>
    <p:sldId id="264" r:id="rId14"/>
    <p:sldId id="266" r:id="rId15"/>
  </p:sldIdLst>
  <p:sldSz cx="18288000" cy="10287000"/>
  <p:notesSz cx="6858000" cy="9144000"/>
  <p:embeddedFontLst>
    <p:embeddedFont>
      <p:font typeface="Tahoma" panose="020B0604030504040204" pitchFamily="34" charset="0"/>
      <p:regular r:id="rId17"/>
      <p:bold r:id="rId18"/>
    </p:embeddedFont>
  </p:embeddedFontLst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3133"/>
    <a:srgbClr val="EBC8C7"/>
    <a:srgbClr val="0000FF"/>
    <a:srgbClr val="EA929A"/>
    <a:srgbClr val="F19DA4"/>
    <a:srgbClr val="FDFDFD"/>
    <a:srgbClr val="FEF5D2"/>
    <a:srgbClr val="FFE697"/>
    <a:srgbClr val="A4C060"/>
    <a:srgbClr val="FCD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F5CEF-D4ED-4333-9667-9283D5D2A0A3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B563F-3561-42E9-BEA5-7A2AA2565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01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B563F-3561-42E9-BEA5-7A2AA25650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1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69.jpeg"/><Relationship Id="rId17" Type="http://schemas.openxmlformats.org/officeDocument/2006/relationships/image" Target="../media/image73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2.gif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11" Type="http://schemas.openxmlformats.org/officeDocument/2006/relationships/image" Target="../media/image67.png"/><Relationship Id="rId5" Type="http://schemas.openxmlformats.org/officeDocument/2006/relationships/image" Target="../media/image1.png"/><Relationship Id="rId15" Type="http://schemas.openxmlformats.org/officeDocument/2006/relationships/image" Target="../media/image71.gif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8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81.png"/><Relationship Id="rId5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1.png"/><Relationship Id="rId11" Type="http://schemas.openxmlformats.org/officeDocument/2006/relationships/image" Target="../media/image87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85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1.sv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88.png"/><Relationship Id="rId10" Type="http://schemas.openxmlformats.org/officeDocument/2006/relationships/image" Target="../media/image89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svg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1.png"/><Relationship Id="rId21" Type="http://schemas.openxmlformats.org/officeDocument/2006/relationships/image" Target="../media/image38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26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3" Type="http://schemas.openxmlformats.org/officeDocument/2006/relationships/image" Target="../media/image1.png"/><Relationship Id="rId21" Type="http://schemas.openxmlformats.org/officeDocument/2006/relationships/image" Target="../media/image67.png"/><Relationship Id="rId7" Type="http://schemas.openxmlformats.org/officeDocument/2006/relationships/image" Target="../media/image58.png"/><Relationship Id="rId12" Type="http://schemas.openxmlformats.org/officeDocument/2006/relationships/slide" Target="slide7.xml"/><Relationship Id="rId17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4.png"/><Relationship Id="rId20" Type="http://schemas.openxmlformats.org/officeDocument/2006/relationships/slide" Target="slide10.xml"/><Relationship Id="rId1" Type="http://schemas.openxmlformats.org/officeDocument/2006/relationships/tags" Target="../tags/tag8.xml"/><Relationship Id="rId6" Type="http://schemas.openxmlformats.org/officeDocument/2006/relationships/image" Target="../media/image57.png"/><Relationship Id="rId11" Type="http://schemas.openxmlformats.org/officeDocument/2006/relationships/image" Target="../media/image61.jpeg"/><Relationship Id="rId5" Type="http://schemas.openxmlformats.org/officeDocument/2006/relationships/image" Target="../media/image31.png"/><Relationship Id="rId15" Type="http://schemas.openxmlformats.org/officeDocument/2006/relationships/image" Target="../media/image63.png"/><Relationship Id="rId10" Type="http://schemas.openxmlformats.org/officeDocument/2006/relationships/slide" Target="slide11.xml"/><Relationship Id="rId19" Type="http://schemas.openxmlformats.org/officeDocument/2006/relationships/image" Target="../media/image66.png"/><Relationship Id="rId4" Type="http://schemas.openxmlformats.org/officeDocument/2006/relationships/image" Target="../media/image2.png"/><Relationship Id="rId9" Type="http://schemas.openxmlformats.org/officeDocument/2006/relationships/image" Target="../media/image60.png"/><Relationship Id="rId14" Type="http://schemas.openxmlformats.org/officeDocument/2006/relationships/slide" Target="slide8.xml"/><Relationship Id="rId22" Type="http://schemas.openxmlformats.org/officeDocument/2006/relationships/image" Target="../media/image6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70.gif"/><Relationship Id="rId26" Type="http://schemas.openxmlformats.org/officeDocument/2006/relationships/image" Target="../media/image76.png"/><Relationship Id="rId3" Type="http://schemas.openxmlformats.org/officeDocument/2006/relationships/audio" Target="../media/audio1.wav"/><Relationship Id="rId21" Type="http://schemas.openxmlformats.org/officeDocument/2006/relationships/image" Target="../media/image72.gif"/><Relationship Id="rId7" Type="http://schemas.openxmlformats.org/officeDocument/2006/relationships/image" Target="../media/image2.png"/><Relationship Id="rId12" Type="http://schemas.openxmlformats.org/officeDocument/2006/relationships/image" Target="../media/image41.png"/><Relationship Id="rId17" Type="http://schemas.openxmlformats.org/officeDocument/2006/relationships/slide" Target="slide7.xml"/><Relationship Id="rId25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9.jpeg"/><Relationship Id="rId20" Type="http://schemas.openxmlformats.org/officeDocument/2006/relationships/image" Target="../media/image71.gif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11" Type="http://schemas.openxmlformats.org/officeDocument/2006/relationships/image" Target="../media/image43.png"/><Relationship Id="rId24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63.png"/><Relationship Id="rId23" Type="http://schemas.openxmlformats.org/officeDocument/2006/relationships/image" Target="../media/image74.png"/><Relationship Id="rId28" Type="http://schemas.openxmlformats.org/officeDocument/2006/relationships/image" Target="../media/image78.png"/><Relationship Id="rId10" Type="http://schemas.openxmlformats.org/officeDocument/2006/relationships/image" Target="../media/image42.png"/><Relationship Id="rId19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40.png"/><Relationship Id="rId14" Type="http://schemas.openxmlformats.org/officeDocument/2006/relationships/image" Target="../media/image62.png"/><Relationship Id="rId22" Type="http://schemas.openxmlformats.org/officeDocument/2006/relationships/image" Target="../media/image73.gif"/><Relationship Id="rId27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18" Type="http://schemas.openxmlformats.org/officeDocument/2006/relationships/image" Target="../media/image70.gif"/><Relationship Id="rId3" Type="http://schemas.openxmlformats.org/officeDocument/2006/relationships/audio" Target="../media/audio1.wav"/><Relationship Id="rId21" Type="http://schemas.openxmlformats.org/officeDocument/2006/relationships/image" Target="../media/image73.gif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17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9.jpeg"/><Relationship Id="rId20" Type="http://schemas.openxmlformats.org/officeDocument/2006/relationships/image" Target="../media/image72.gif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5" Type="http://schemas.openxmlformats.org/officeDocument/2006/relationships/image" Target="../media/image65.png"/><Relationship Id="rId10" Type="http://schemas.openxmlformats.org/officeDocument/2006/relationships/image" Target="../media/image14.png"/><Relationship Id="rId19" Type="http://schemas.openxmlformats.org/officeDocument/2006/relationships/image" Target="../media/image71.gif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64.png"/><Relationship Id="rId22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103451" y="5385624"/>
            <a:ext cx="4137125" cy="3848096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8290" y="3399747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03162" y="752613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40B69A-2F54-A7D0-EF01-D3B72B9524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434" y="6239184"/>
            <a:ext cx="3496244" cy="30957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5868E8-021A-0FD7-5E0D-51ADC5E99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251" y="6055211"/>
            <a:ext cx="3658604" cy="2457112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586A6458-B7D1-7706-51A3-272B748B36CC}"/>
              </a:ext>
            </a:extLst>
          </p:cNvPr>
          <p:cNvSpPr/>
          <p:nvPr/>
        </p:nvSpPr>
        <p:spPr>
          <a:xfrm>
            <a:off x="13527306" y="6020644"/>
            <a:ext cx="2940217" cy="194716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ECEFD1-0CCA-CD11-C751-03010AE0207C}"/>
              </a:ext>
            </a:extLst>
          </p:cNvPr>
          <p:cNvGrpSpPr/>
          <p:nvPr/>
        </p:nvGrpSpPr>
        <p:grpSpPr>
          <a:xfrm>
            <a:off x="7935977" y="5304005"/>
            <a:ext cx="3611216" cy="3692353"/>
            <a:chOff x="8825009" y="1721447"/>
            <a:chExt cx="1664112" cy="16334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069AAD3-59F0-18D3-E936-D979EBAB4285}"/>
                </a:ext>
              </a:extLst>
            </p:cNvPr>
            <p:cNvSpPr/>
            <p:nvPr/>
          </p:nvSpPr>
          <p:spPr>
            <a:xfrm rot="5600923">
              <a:off x="8953322" y="2447299"/>
              <a:ext cx="1521518" cy="138996"/>
            </a:xfrm>
            <a:prstGeom prst="rect">
              <a:avLst/>
            </a:prstGeom>
            <a:blipFill>
              <a:blip r:embed="rId1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Arrow: Pentagon 30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BACED0-C92B-42AF-46FF-0C44F7FF7C37}"/>
                </a:ext>
              </a:extLst>
            </p:cNvPr>
            <p:cNvSpPr/>
            <p:nvPr/>
          </p:nvSpPr>
          <p:spPr>
            <a:xfrm rot="586976" flipH="1">
              <a:off x="8825009" y="1880900"/>
              <a:ext cx="1555524" cy="484907"/>
            </a:xfrm>
            <a:prstGeom prst="homePlate">
              <a:avLst/>
            </a:prstGeom>
            <a:blipFill>
              <a:blip r:embed="rId1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131CCB-FF4F-07B6-E208-2A7EBC6AA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147" y="2718956"/>
              <a:ext cx="594359" cy="6359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7D362C1-E2F4-6FFE-8BE0-F1C560F9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39901" y="1721447"/>
              <a:ext cx="549220" cy="526153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8F4024-3FA3-A7FF-3950-566E41C2B0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107" y="6087200"/>
            <a:ext cx="879398" cy="7779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1EF8D9-A9B1-E092-F946-20E2C03246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47" y="6531337"/>
            <a:ext cx="1199256" cy="199876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49F4DE5-6EBA-BF08-36CA-0F5808A5BFF6}"/>
              </a:ext>
            </a:extLst>
          </p:cNvPr>
          <p:cNvGrpSpPr/>
          <p:nvPr/>
        </p:nvGrpSpPr>
        <p:grpSpPr>
          <a:xfrm>
            <a:off x="4279497" y="645729"/>
            <a:ext cx="10126309" cy="2341206"/>
            <a:chOff x="1705100" y="345207"/>
            <a:chExt cx="7677046" cy="1439899"/>
          </a:xfrm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90745D02-EF43-401E-4206-C615AEC8B544}"/>
                </a:ext>
              </a:extLst>
            </p:cNvPr>
            <p:cNvGrpSpPr/>
            <p:nvPr/>
          </p:nvGrpSpPr>
          <p:grpSpPr>
            <a:xfrm>
              <a:off x="1705100" y="345207"/>
              <a:ext cx="7677046" cy="1439899"/>
              <a:chOff x="0" y="0"/>
              <a:chExt cx="2807601" cy="529036"/>
            </a:xfrm>
          </p:grpSpPr>
          <p:sp>
            <p:nvSpPr>
              <p:cNvPr id="39" name="Freeform 15">
                <a:extLst>
                  <a:ext uri="{FF2B5EF4-FFF2-40B4-BE49-F238E27FC236}">
                    <a16:creationId xmlns:a16="http://schemas.microsoft.com/office/drawing/2014/main" id="{ED9E31E0-5B11-6A94-C921-74ABD0FB1735}"/>
                  </a:ext>
                </a:extLst>
              </p:cNvPr>
              <p:cNvSpPr/>
              <p:nvPr/>
            </p:nvSpPr>
            <p:spPr>
              <a:xfrm>
                <a:off x="92710" y="106680"/>
                <a:ext cx="2703461" cy="409656"/>
              </a:xfrm>
              <a:custGeom>
                <a:avLst/>
                <a:gdLst/>
                <a:ahLst/>
                <a:cxnLst/>
                <a:rect l="l" t="t" r="r" b="b"/>
                <a:pathLst>
                  <a:path w="2703461" h="409656">
                    <a:moveTo>
                      <a:pt x="2676791" y="220426"/>
                    </a:moveTo>
                    <a:cubicBezTo>
                      <a:pt x="2676791" y="308056"/>
                      <a:pt x="2600591" y="379176"/>
                      <a:pt x="2519311" y="379176"/>
                    </a:cubicBezTo>
                    <a:lnTo>
                      <a:pt x="66040" y="379176"/>
                    </a:lnTo>
                    <a:cubicBezTo>
                      <a:pt x="43180" y="379176"/>
                      <a:pt x="20320" y="374096"/>
                      <a:pt x="0" y="365206"/>
                    </a:cubicBezTo>
                    <a:cubicBezTo>
                      <a:pt x="26670" y="393146"/>
                      <a:pt x="63500" y="409656"/>
                      <a:pt x="111358" y="409656"/>
                    </a:cubicBezTo>
                    <a:lnTo>
                      <a:pt x="2557411" y="409656"/>
                    </a:lnTo>
                    <a:cubicBezTo>
                      <a:pt x="2637421" y="409656"/>
                      <a:pt x="2703461" y="343616"/>
                      <a:pt x="2703461" y="263606"/>
                    </a:cubicBezTo>
                    <a:lnTo>
                      <a:pt x="2703461" y="95250"/>
                    </a:lnTo>
                    <a:cubicBezTo>
                      <a:pt x="2703461" y="58420"/>
                      <a:pt x="2689491" y="25400"/>
                      <a:pt x="2667901" y="0"/>
                    </a:cubicBezTo>
                    <a:cubicBezTo>
                      <a:pt x="2674251" y="16510"/>
                      <a:pt x="2676791" y="34290"/>
                      <a:pt x="2676791" y="52070"/>
                    </a:cubicBezTo>
                    <a:lnTo>
                      <a:pt x="2676791" y="22042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  <p:sp>
            <p:nvSpPr>
              <p:cNvPr id="40" name="Freeform 16">
                <a:extLst>
                  <a:ext uri="{FF2B5EF4-FFF2-40B4-BE49-F238E27FC236}">
                    <a16:creationId xmlns:a16="http://schemas.microsoft.com/office/drawing/2014/main" id="{66B27D43-E618-FC73-0899-4C511FA92B7C}"/>
                  </a:ext>
                </a:extLst>
              </p:cNvPr>
              <p:cNvSpPr/>
              <p:nvPr/>
            </p:nvSpPr>
            <p:spPr>
              <a:xfrm>
                <a:off x="12700" y="12700"/>
                <a:ext cx="2742831" cy="460456"/>
              </a:xfrm>
              <a:custGeom>
                <a:avLst/>
                <a:gdLst/>
                <a:ahLst/>
                <a:cxnLst/>
                <a:rect l="l" t="t" r="r" b="b"/>
                <a:pathLst>
                  <a:path w="2742831" h="460456">
                    <a:moveTo>
                      <a:pt x="146050" y="460456"/>
                    </a:moveTo>
                    <a:lnTo>
                      <a:pt x="2596781" y="460456"/>
                    </a:lnTo>
                    <a:cubicBezTo>
                      <a:pt x="2676791" y="460456"/>
                      <a:pt x="2742831" y="394416"/>
                      <a:pt x="2742831" y="314406"/>
                    </a:cubicBezTo>
                    <a:lnTo>
                      <a:pt x="2742831" y="146050"/>
                    </a:lnTo>
                    <a:cubicBezTo>
                      <a:pt x="2742831" y="66040"/>
                      <a:pt x="2676791" y="0"/>
                      <a:pt x="2596781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314406"/>
                    </a:lnTo>
                    <a:cubicBezTo>
                      <a:pt x="0" y="395686"/>
                      <a:pt x="66040" y="460456"/>
                      <a:pt x="146050" y="46045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1" name="Freeform 17">
                <a:extLst>
                  <a:ext uri="{FF2B5EF4-FFF2-40B4-BE49-F238E27FC236}">
                    <a16:creationId xmlns:a16="http://schemas.microsoft.com/office/drawing/2014/main" id="{D16F680D-2936-A721-9C67-AB9EE58D57E9}"/>
                  </a:ext>
                </a:extLst>
              </p:cNvPr>
              <p:cNvSpPr/>
              <p:nvPr/>
            </p:nvSpPr>
            <p:spPr>
              <a:xfrm>
                <a:off x="0" y="0"/>
                <a:ext cx="2807601" cy="529036"/>
              </a:xfrm>
              <a:custGeom>
                <a:avLst/>
                <a:gdLst/>
                <a:ahLst/>
                <a:cxnLst/>
                <a:rect l="l" t="t" r="r" b="b"/>
                <a:pathLst>
                  <a:path w="2807601" h="529036">
                    <a:moveTo>
                      <a:pt x="2744101" y="74930"/>
                    </a:moveTo>
                    <a:cubicBezTo>
                      <a:pt x="2716161" y="30480"/>
                      <a:pt x="2666631" y="0"/>
                      <a:pt x="2609481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327106"/>
                    </a:lnTo>
                    <a:cubicBezTo>
                      <a:pt x="0" y="379176"/>
                      <a:pt x="25400" y="424896"/>
                      <a:pt x="63500" y="454106"/>
                    </a:cubicBezTo>
                    <a:cubicBezTo>
                      <a:pt x="91440" y="498556"/>
                      <a:pt x="140970" y="529036"/>
                      <a:pt x="206464" y="529036"/>
                    </a:cubicBezTo>
                    <a:lnTo>
                      <a:pt x="2648851" y="529036"/>
                    </a:lnTo>
                    <a:cubicBezTo>
                      <a:pt x="2736481" y="529036"/>
                      <a:pt x="2807601" y="457916"/>
                      <a:pt x="2807601" y="370286"/>
                    </a:cubicBezTo>
                    <a:lnTo>
                      <a:pt x="2807601" y="201930"/>
                    </a:lnTo>
                    <a:cubicBezTo>
                      <a:pt x="2807601" y="149860"/>
                      <a:pt x="2782201" y="104140"/>
                      <a:pt x="2744101" y="74930"/>
                    </a:cubicBezTo>
                    <a:close/>
                    <a:moveTo>
                      <a:pt x="12700" y="327106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2609481" y="12700"/>
                    </a:lnTo>
                    <a:cubicBezTo>
                      <a:pt x="2689491" y="12700"/>
                      <a:pt x="2755531" y="78740"/>
                      <a:pt x="2755531" y="158750"/>
                    </a:cubicBezTo>
                    <a:lnTo>
                      <a:pt x="2755531" y="327106"/>
                    </a:lnTo>
                    <a:cubicBezTo>
                      <a:pt x="2755531" y="407116"/>
                      <a:pt x="2689491" y="473156"/>
                      <a:pt x="2609481" y="473156"/>
                    </a:cubicBezTo>
                    <a:lnTo>
                      <a:pt x="158750" y="473156"/>
                    </a:lnTo>
                    <a:cubicBezTo>
                      <a:pt x="78740" y="473156"/>
                      <a:pt x="12700" y="408386"/>
                      <a:pt x="12700" y="327106"/>
                    </a:cubicBezTo>
                    <a:close/>
                    <a:moveTo>
                      <a:pt x="2796171" y="370286"/>
                    </a:moveTo>
                    <a:cubicBezTo>
                      <a:pt x="2796171" y="450296"/>
                      <a:pt x="2728861" y="516336"/>
                      <a:pt x="2648851" y="516336"/>
                    </a:cubicBezTo>
                    <a:lnTo>
                      <a:pt x="206464" y="516336"/>
                    </a:lnTo>
                    <a:cubicBezTo>
                      <a:pt x="157480" y="516336"/>
                      <a:pt x="120650" y="499826"/>
                      <a:pt x="93980" y="471886"/>
                    </a:cubicBezTo>
                    <a:cubicBezTo>
                      <a:pt x="114300" y="480776"/>
                      <a:pt x="135890" y="485856"/>
                      <a:pt x="160020" y="485856"/>
                    </a:cubicBezTo>
                    <a:lnTo>
                      <a:pt x="2610751" y="485856"/>
                    </a:lnTo>
                    <a:cubicBezTo>
                      <a:pt x="2698381" y="485856"/>
                      <a:pt x="2769501" y="414736"/>
                      <a:pt x="2769501" y="327106"/>
                    </a:cubicBezTo>
                    <a:lnTo>
                      <a:pt x="2769501" y="158750"/>
                    </a:lnTo>
                    <a:cubicBezTo>
                      <a:pt x="2769501" y="140970"/>
                      <a:pt x="2765691" y="123190"/>
                      <a:pt x="2760611" y="106680"/>
                    </a:cubicBezTo>
                    <a:cubicBezTo>
                      <a:pt x="2782201" y="132080"/>
                      <a:pt x="2796171" y="165100"/>
                      <a:pt x="2796171" y="201930"/>
                    </a:cubicBezTo>
                    <a:lnTo>
                      <a:pt x="2796171" y="370286"/>
                    </a:lnTo>
                    <a:close/>
                  </a:path>
                </a:pathLst>
              </a:custGeom>
              <a:solidFill>
                <a:srgbClr val="E1A3FF"/>
              </a:solidFill>
            </p:spPr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C07E3B6-04B4-72E6-7336-09A8C95139AC}"/>
                </a:ext>
              </a:extLst>
            </p:cNvPr>
            <p:cNvSpPr txBox="1"/>
            <p:nvPr/>
          </p:nvSpPr>
          <p:spPr>
            <a:xfrm>
              <a:off x="1954816" y="530745"/>
              <a:ext cx="7122045" cy="10272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342900">
                <a:defRPr/>
              </a:pP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69136E-6 L 0.00122 -0.127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-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157" b="-117256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0241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8A90A69-8418-F00D-879B-30DB4AA04405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1EB73D-74EF-319E-7003-D67516D44F07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C8551-41EF-A3CE-0932-867CCFF23E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88004" y="2394866"/>
            <a:ext cx="5751495" cy="598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08344-2238-12A5-2067-F03F93176D2D}"/>
              </a:ext>
            </a:extLst>
          </p:cNvPr>
          <p:cNvGrpSpPr/>
          <p:nvPr/>
        </p:nvGrpSpPr>
        <p:grpSpPr>
          <a:xfrm>
            <a:off x="516011" y="1468002"/>
            <a:ext cx="11066389" cy="7561698"/>
            <a:chOff x="516011" y="1468002"/>
            <a:chExt cx="11066389" cy="75616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CBB0F5-F656-7B54-1A3B-544F7C2CF981}"/>
                </a:ext>
              </a:extLst>
            </p:cNvPr>
            <p:cNvGrpSpPr/>
            <p:nvPr/>
          </p:nvGrpSpPr>
          <p:grpSpPr>
            <a:xfrm>
              <a:off x="516011" y="1468002"/>
              <a:ext cx="11066389" cy="7561698"/>
              <a:chOff x="383974" y="1323917"/>
              <a:chExt cx="10237232" cy="7561698"/>
            </a:xfrm>
          </p:grpSpPr>
          <p:grpSp>
            <p:nvGrpSpPr>
              <p:cNvPr id="8" name="Group 5">
                <a:extLst>
                  <a:ext uri="{FF2B5EF4-FFF2-40B4-BE49-F238E27FC236}">
                    <a16:creationId xmlns:a16="http://schemas.microsoft.com/office/drawing/2014/main" id="{1FC35945-19D0-1798-3EA4-311E161AC46B}"/>
                  </a:ext>
                </a:extLst>
              </p:cNvPr>
              <p:cNvGrpSpPr/>
              <p:nvPr/>
            </p:nvGrpSpPr>
            <p:grpSpPr>
              <a:xfrm>
                <a:off x="573064" y="1604309"/>
                <a:ext cx="10048142" cy="7281306"/>
                <a:chOff x="0" y="0"/>
                <a:chExt cx="2588324" cy="2167467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8A12FD73-2405-2712-CA02-8CBEB24399D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588324" cy="2167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8324" h="2167467">
                      <a:moveTo>
                        <a:pt x="40177" y="0"/>
                      </a:moveTo>
                      <a:lnTo>
                        <a:pt x="2548147" y="0"/>
                      </a:lnTo>
                      <a:cubicBezTo>
                        <a:pt x="2570336" y="0"/>
                        <a:pt x="2588324" y="17988"/>
                        <a:pt x="2588324" y="40177"/>
                      </a:cubicBezTo>
                      <a:lnTo>
                        <a:pt x="2588324" y="2127290"/>
                      </a:lnTo>
                      <a:cubicBezTo>
                        <a:pt x="2588324" y="2149479"/>
                        <a:pt x="2570336" y="2167467"/>
                        <a:pt x="2548147" y="2167467"/>
                      </a:cubicBezTo>
                      <a:lnTo>
                        <a:pt x="40177" y="2167467"/>
                      </a:lnTo>
                      <a:cubicBezTo>
                        <a:pt x="17988" y="2167467"/>
                        <a:pt x="0" y="2149479"/>
                        <a:pt x="0" y="2127290"/>
                      </a:cubicBezTo>
                      <a:lnTo>
                        <a:pt x="0" y="40177"/>
                      </a:lnTo>
                      <a:cubicBezTo>
                        <a:pt x="0" y="17988"/>
                        <a:pt x="17988" y="0"/>
                        <a:pt x="40177" y="0"/>
                      </a:cubicBezTo>
                      <a:close/>
                    </a:path>
                  </a:pathLst>
                </a:custGeom>
                <a:solidFill>
                  <a:srgbClr val="FAE6DB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13" name="TextBox 7">
                  <a:extLst>
                    <a:ext uri="{FF2B5EF4-FFF2-40B4-BE49-F238E27FC236}">
                      <a16:creationId xmlns:a16="http://schemas.microsoft.com/office/drawing/2014/main" id="{7E0C1D90-43A7-FA3A-F813-FD46C71074C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588324" cy="22055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C8862434-9243-BCAC-8AB7-56A6FDF88CC1}"/>
                  </a:ext>
                </a:extLst>
              </p:cNvPr>
              <p:cNvGrpSpPr/>
              <p:nvPr/>
            </p:nvGrpSpPr>
            <p:grpSpPr>
              <a:xfrm>
                <a:off x="383974" y="1323917"/>
                <a:ext cx="10090824" cy="7409298"/>
                <a:chOff x="-9451" y="-38100"/>
                <a:chExt cx="2599318" cy="2205567"/>
              </a:xfrm>
            </p:grpSpPr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183F14A-C559-7AA9-0E50-9463A9B5F4AF}"/>
                    </a:ext>
                  </a:extLst>
                </p:cNvPr>
                <p:cNvSpPr/>
                <p:nvPr/>
              </p:nvSpPr>
              <p:spPr>
                <a:xfrm>
                  <a:off x="-9451" y="-12564"/>
                  <a:ext cx="2589867" cy="2167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9867" h="2167467">
                      <a:moveTo>
                        <a:pt x="40153" y="0"/>
                      </a:moveTo>
                      <a:lnTo>
                        <a:pt x="2549715" y="0"/>
                      </a:lnTo>
                      <a:cubicBezTo>
                        <a:pt x="2571890" y="0"/>
                        <a:pt x="2589867" y="17977"/>
                        <a:pt x="2589867" y="40153"/>
                      </a:cubicBezTo>
                      <a:lnTo>
                        <a:pt x="2589867" y="2127314"/>
                      </a:lnTo>
                      <a:cubicBezTo>
                        <a:pt x="2589867" y="2149490"/>
                        <a:pt x="2571890" y="2167467"/>
                        <a:pt x="2549715" y="2167467"/>
                      </a:cubicBezTo>
                      <a:lnTo>
                        <a:pt x="40153" y="2167467"/>
                      </a:lnTo>
                      <a:cubicBezTo>
                        <a:pt x="17977" y="2167467"/>
                        <a:pt x="0" y="2149490"/>
                        <a:pt x="0" y="2127314"/>
                      </a:cubicBezTo>
                      <a:lnTo>
                        <a:pt x="0" y="40153"/>
                      </a:lnTo>
                      <a:cubicBezTo>
                        <a:pt x="0" y="17977"/>
                        <a:pt x="17977" y="0"/>
                        <a:pt x="40153" y="0"/>
                      </a:cubicBezTo>
                      <a:close/>
                    </a:path>
                  </a:pathLst>
                </a:custGeom>
                <a:solidFill>
                  <a:srgbClr val="FDFCF4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7F5A948-9AA8-F485-B992-268A3803CE0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589867" cy="22055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7A0A68-FA21-59B2-9889-A759BDCBEE15}"/>
                </a:ext>
              </a:extLst>
            </p:cNvPr>
            <p:cNvSpPr txBox="1"/>
            <p:nvPr/>
          </p:nvSpPr>
          <p:spPr>
            <a:xfrm>
              <a:off x="555672" y="1769599"/>
              <a:ext cx="10668000" cy="7224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33972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/>
                <a:t>chương trình điều khiển nhân vật </a:t>
              </a:r>
              <a:r>
                <a:rPr lang="vi-VN" sz="4000" b="1" dirty="0"/>
                <a:t>Champ99</a:t>
              </a:r>
              <a:r>
                <a:rPr lang="vi-VN" sz="4000" dirty="0"/>
                <a:t> (hình 21.3): </a:t>
              </a:r>
              <a:endParaRPr lang="en-US" sz="4000" dirty="0"/>
            </a:p>
            <a:p>
              <a:pPr marL="33972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Thực hiện liên tục các động tác nhảy múa.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54075" indent="-514350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854075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Liên tục phát đoạn nhạc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Dance Celebrate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trong khi nhân vật đang nhảy múa.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14400" indent="-57467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1035050" algn="l"/>
                </a:tabLst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c.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Thêm lệnh vào chương trình để vừa nhảy múa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Champ99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vừa nói “Hey..!”.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39725" algn="just">
                <a:lnSpc>
                  <a:spcPct val="120000"/>
                </a:lnSpc>
                <a:spcAft>
                  <a:spcPts val="300"/>
                </a:spcAft>
                <a:tabLst>
                  <a:tab pos="400050" algn="l"/>
                  <a:tab pos="738188" algn="l"/>
                </a:tabLst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d. Chạy thử và dừng chương trình.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909302" y="9056910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449559" y="-215845"/>
            <a:ext cx="1809710" cy="166775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/>
          <p:cNvSpPr/>
          <p:nvPr/>
        </p:nvSpPr>
        <p:spPr>
          <a:xfrm>
            <a:off x="7737900" y="8978456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540592" y="8577162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57A84D21-1FAF-7D0B-A281-55D8A5E311DD}"/>
              </a:ext>
            </a:extLst>
          </p:cNvPr>
          <p:cNvSpPr/>
          <p:nvPr/>
        </p:nvSpPr>
        <p:spPr>
          <a:xfrm>
            <a:off x="-928396" y="316491"/>
            <a:ext cx="6913562" cy="803426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en-US" sz="4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5C0A36-B6D8-9F6A-BEF8-BEE6CDFE76C5}"/>
              </a:ext>
            </a:extLst>
          </p:cNvPr>
          <p:cNvSpPr txBox="1"/>
          <p:nvPr/>
        </p:nvSpPr>
        <p:spPr>
          <a:xfrm>
            <a:off x="1342383" y="318536"/>
            <a:ext cx="3466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97CA1-4D51-F9D0-D553-28BC5DEB24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05586" y="1700838"/>
            <a:ext cx="6155224" cy="6408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62ACA9-C7C8-B9AF-6DFC-0E09B7E54F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4540" y="1700838"/>
            <a:ext cx="7650913" cy="62963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53E096-58A5-6F65-CF2F-97753C127603}"/>
              </a:ext>
            </a:extLst>
          </p:cNvPr>
          <p:cNvSpPr txBox="1"/>
          <p:nvPr/>
        </p:nvSpPr>
        <p:spPr>
          <a:xfrm>
            <a:off x="4012802" y="8045277"/>
            <a:ext cx="396240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81100"/>
            <a:ext cx="9833403" cy="8077199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3395858" y="1426908"/>
            <a:ext cx="5140181" cy="1363018"/>
          </a:xfrm>
          <a:prstGeom prst="cloud">
            <a:avLst/>
          </a:prstGeom>
          <a:solidFill>
            <a:srgbClr val="DD3133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E7CCFB-6C43-38CE-A840-C50AB95A1BA4}"/>
              </a:ext>
            </a:extLst>
          </p:cNvPr>
          <p:cNvGrpSpPr/>
          <p:nvPr/>
        </p:nvGrpSpPr>
        <p:grpSpPr>
          <a:xfrm>
            <a:off x="1295400" y="3466179"/>
            <a:ext cx="9348036" cy="4732706"/>
            <a:chOff x="1378915" y="2752999"/>
            <a:chExt cx="8904306" cy="4732706"/>
          </a:xfrm>
        </p:grpSpPr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83C691CE-70CA-377C-B3EB-7D34083E579E}"/>
                </a:ext>
              </a:extLst>
            </p:cNvPr>
            <p:cNvSpPr txBox="1"/>
            <p:nvPr/>
          </p:nvSpPr>
          <p:spPr>
            <a:xfrm>
              <a:off x="1378915" y="2752999"/>
              <a:ext cx="8904306" cy="47327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vi-VN" sz="4000" dirty="0"/>
                <a:t>Trong cấu trúc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&lt;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được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dừng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lặp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30000"/>
                </a:lnSpc>
              </a:pPr>
              <a:endParaRPr lang="en-US" sz="4000" dirty="0"/>
            </a:p>
            <a:p>
              <a:pPr marL="457200" indent="-4572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vi-VN" sz="4000" b="1" dirty="0"/>
                <a:t>Scratch</a:t>
              </a:r>
              <a:r>
                <a:rPr lang="vi-VN" sz="4000" dirty="0"/>
                <a:t> cung cấp lệnh </a:t>
              </a:r>
              <a:endParaRPr lang="en-US" sz="4000" dirty="0"/>
            </a:p>
            <a:p>
              <a:pPr marL="461963" indent="-66675" algn="just">
                <a:lnSpc>
                  <a:spcPct val="130000"/>
                </a:lnSpc>
              </a:pPr>
              <a:r>
                <a:rPr lang="vi-VN" sz="4000" dirty="0"/>
                <a:t>để điều khiển cấu trúc lặp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spc="97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C4FCE3-D54E-857E-4749-9B7C18ED4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22637" y="4520609"/>
              <a:ext cx="3210381" cy="2181413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26966" y="1617402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03780" y="8801100"/>
            <a:ext cx="1123503" cy="1379222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37584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60717" y="9075799"/>
            <a:ext cx="1239683" cy="1124634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44000" y="9075799"/>
            <a:ext cx="1239683" cy="1033133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D557CF8-3C39-6F80-15E2-7164027E240A}"/>
              </a:ext>
            </a:extLst>
          </p:cNvPr>
          <p:cNvSpPr txBox="1"/>
          <p:nvPr/>
        </p:nvSpPr>
        <p:spPr>
          <a:xfrm>
            <a:off x="2783018" y="2438052"/>
            <a:ext cx="11966103" cy="3818614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D7073917-0A26-A876-F078-ED309F75AE80}"/>
              </a:ext>
            </a:extLst>
          </p:cNvPr>
          <p:cNvSpPr txBox="1"/>
          <p:nvPr/>
        </p:nvSpPr>
        <p:spPr>
          <a:xfrm>
            <a:off x="10061353" y="7198082"/>
            <a:ext cx="6514469" cy="2136419"/>
          </a:xfrm>
          <a:prstGeom prst="rect">
            <a:avLst/>
          </a:prstGeom>
        </p:spPr>
        <p:txBody>
          <a:bodyPr lIns="127000" tIns="127000" rIns="127000" bIns="127000" rtlCol="0" anchor="ctr"/>
          <a:lstStyle/>
          <a:p>
            <a:pPr indent="-63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225C93-C9E3-3873-0487-229F2766D066}"/>
              </a:ext>
            </a:extLst>
          </p:cNvPr>
          <p:cNvGrpSpPr/>
          <p:nvPr/>
        </p:nvGrpSpPr>
        <p:grpSpPr>
          <a:xfrm>
            <a:off x="9020847" y="910585"/>
            <a:ext cx="7783540" cy="5438655"/>
            <a:chOff x="3034011" y="280574"/>
            <a:chExt cx="6123978" cy="46663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E563CC-63E9-9988-021B-FC2684C5D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34011" y="280574"/>
              <a:ext cx="6123978" cy="46663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01999E-31C5-A392-0A90-3AC7493FE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52104" y="340666"/>
              <a:ext cx="3005885" cy="454616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E767A5-A79F-3636-51CB-046E7C97CED9}"/>
              </a:ext>
            </a:extLst>
          </p:cNvPr>
          <p:cNvGrpSpPr/>
          <p:nvPr/>
        </p:nvGrpSpPr>
        <p:grpSpPr>
          <a:xfrm>
            <a:off x="1752908" y="6349238"/>
            <a:ext cx="13626347" cy="3669668"/>
            <a:chOff x="1871764" y="6844668"/>
            <a:chExt cx="13626347" cy="3669668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D080C6F3-934A-1F83-C4FA-9C2B14CEC844}"/>
                </a:ext>
              </a:extLst>
            </p:cNvPr>
            <p:cNvSpPr/>
            <p:nvPr/>
          </p:nvSpPr>
          <p:spPr>
            <a:xfrm>
              <a:off x="1871764" y="6844668"/>
              <a:ext cx="13626347" cy="36696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88FE978-FCC0-1B17-0B91-520056245543}"/>
                </a:ext>
              </a:extLst>
            </p:cNvPr>
            <p:cNvSpPr txBox="1"/>
            <p:nvPr/>
          </p:nvSpPr>
          <p:spPr>
            <a:xfrm>
              <a:off x="4055386" y="7376678"/>
              <a:ext cx="9930922" cy="2455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lệnh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khiển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Anina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Dance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lặp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liên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tục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mà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dừng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lang="en-US" sz="4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C782CD-DC77-F17D-95E7-90102DB17A5E}"/>
              </a:ext>
            </a:extLst>
          </p:cNvPr>
          <p:cNvGrpSpPr/>
          <p:nvPr/>
        </p:nvGrpSpPr>
        <p:grpSpPr>
          <a:xfrm>
            <a:off x="1005384" y="1822416"/>
            <a:ext cx="7357354" cy="4186150"/>
            <a:chOff x="1005384" y="1822416"/>
            <a:chExt cx="7357354" cy="418615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8209CB9-0936-7F48-4AF4-8F403A8256A7}"/>
                </a:ext>
              </a:extLst>
            </p:cNvPr>
            <p:cNvGrpSpPr/>
            <p:nvPr/>
          </p:nvGrpSpPr>
          <p:grpSpPr>
            <a:xfrm>
              <a:off x="1005384" y="2454551"/>
              <a:ext cx="7357354" cy="3554015"/>
              <a:chOff x="680231" y="2351485"/>
              <a:chExt cx="7357354" cy="3554015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BEBAEADC-2F7C-1E9A-4E2D-CDAC8F35FE34}"/>
                  </a:ext>
                </a:extLst>
              </p:cNvPr>
              <p:cNvSpPr/>
              <p:nvPr/>
            </p:nvSpPr>
            <p:spPr>
              <a:xfrm>
                <a:off x="680231" y="2351485"/>
                <a:ext cx="7357354" cy="3554015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2868168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2868168"/>
                    </a:lnTo>
                    <a:lnTo>
                      <a:pt x="0" y="28681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8CA028-2C57-960C-726A-A2A056902B95}"/>
                  </a:ext>
                </a:extLst>
              </p:cNvPr>
              <p:cNvSpPr txBox="1"/>
              <p:nvPr/>
            </p:nvSpPr>
            <p:spPr>
              <a:xfrm>
                <a:off x="1143000" y="2965958"/>
                <a:ext cx="6174849" cy="2240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hoạt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2FAA03-2FB0-FA1A-FA64-EE61199DAC22}"/>
                </a:ext>
              </a:extLst>
            </p:cNvPr>
            <p:cNvSpPr/>
            <p:nvPr/>
          </p:nvSpPr>
          <p:spPr>
            <a:xfrm>
              <a:off x="2791764" y="1822416"/>
              <a:ext cx="3527625" cy="1219200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486664" y="2856466"/>
            <a:ext cx="11251064" cy="2598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21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LẶP LIÊN TỤC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82573" y="8896778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7968E71-5B1B-E99C-9331-1844077D695B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D2E711-0404-A8CA-0A3C-C0420E016CEF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17" name="Freeform 17"/>
          <p:cNvSpPr/>
          <p:nvPr/>
        </p:nvSpPr>
        <p:spPr>
          <a:xfrm>
            <a:off x="9024940" y="21060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97411" y="1858121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881286-FF07-3A1B-6DE1-6A1D14230560}"/>
              </a:ext>
            </a:extLst>
          </p:cNvPr>
          <p:cNvGrpSpPr/>
          <p:nvPr/>
        </p:nvGrpSpPr>
        <p:grpSpPr>
          <a:xfrm>
            <a:off x="11565844" y="1682819"/>
            <a:ext cx="5653852" cy="8108881"/>
            <a:chOff x="8297236" y="1625624"/>
            <a:chExt cx="3663859" cy="50333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6A85EC5-D474-5A12-0529-067CDA89D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05"/>
            <a:stretch/>
          </p:blipFill>
          <p:spPr>
            <a:xfrm>
              <a:off x="8297236" y="1625624"/>
              <a:ext cx="3663859" cy="503336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F64EF05-A787-2B0A-B77B-AED6ABC78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97236" y="1845052"/>
              <a:ext cx="2884677" cy="422083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C543A3-147C-077C-E6DB-E2A8D2DEB9C2}"/>
              </a:ext>
            </a:extLst>
          </p:cNvPr>
          <p:cNvGrpSpPr/>
          <p:nvPr/>
        </p:nvGrpSpPr>
        <p:grpSpPr>
          <a:xfrm>
            <a:off x="609600" y="1638300"/>
            <a:ext cx="10210803" cy="8430556"/>
            <a:chOff x="609600" y="1638300"/>
            <a:chExt cx="10210803" cy="843055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872D31-D157-E318-B76E-6B5B04216AEB}"/>
                </a:ext>
              </a:extLst>
            </p:cNvPr>
            <p:cNvGrpSpPr/>
            <p:nvPr/>
          </p:nvGrpSpPr>
          <p:grpSpPr>
            <a:xfrm>
              <a:off x="609600" y="1638300"/>
              <a:ext cx="10210803" cy="8430556"/>
              <a:chOff x="36230" y="1904213"/>
              <a:chExt cx="7682256" cy="505722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DE0DA9B-A588-391B-4F98-07CE87B54304}"/>
                  </a:ext>
                </a:extLst>
              </p:cNvPr>
              <p:cNvGrpSpPr/>
              <p:nvPr/>
            </p:nvGrpSpPr>
            <p:grpSpPr>
              <a:xfrm>
                <a:off x="36230" y="1904213"/>
                <a:ext cx="7682256" cy="5057220"/>
                <a:chOff x="105498" y="1691794"/>
                <a:chExt cx="7682256" cy="4958589"/>
              </a:xfrm>
            </p:grpSpPr>
            <p:grpSp>
              <p:nvGrpSpPr>
                <p:cNvPr id="34" name="Group 2">
                  <a:extLst>
                    <a:ext uri="{FF2B5EF4-FFF2-40B4-BE49-F238E27FC236}">
                      <a16:creationId xmlns:a16="http://schemas.microsoft.com/office/drawing/2014/main" id="{152F27CD-B319-5537-CCF1-5CB0A962507D}"/>
                    </a:ext>
                  </a:extLst>
                </p:cNvPr>
                <p:cNvGrpSpPr/>
                <p:nvPr/>
              </p:nvGrpSpPr>
              <p:grpSpPr>
                <a:xfrm>
                  <a:off x="105498" y="1691794"/>
                  <a:ext cx="7682256" cy="4958589"/>
                  <a:chOff x="-57797" y="-102322"/>
                  <a:chExt cx="1682136" cy="1172924"/>
                </a:xfrm>
              </p:grpSpPr>
              <p:sp>
                <p:nvSpPr>
                  <p:cNvPr id="53" name="Freeform 3">
                    <a:extLst>
                      <a:ext uri="{FF2B5EF4-FFF2-40B4-BE49-F238E27FC236}">
                        <a16:creationId xmlns:a16="http://schemas.microsoft.com/office/drawing/2014/main" id="{AFFC2835-B2B6-8D00-E3F7-A59F43D13605}"/>
                      </a:ext>
                    </a:extLst>
                  </p:cNvPr>
                  <p:cNvSpPr/>
                  <p:nvPr/>
                </p:nvSpPr>
                <p:spPr>
                  <a:xfrm>
                    <a:off x="-57797" y="-102322"/>
                    <a:ext cx="1682136" cy="1172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3906" h="996271">
                        <a:moveTo>
                          <a:pt x="78832" y="0"/>
                        </a:moveTo>
                        <a:lnTo>
                          <a:pt x="1175074" y="0"/>
                        </a:lnTo>
                        <a:cubicBezTo>
                          <a:pt x="1195982" y="0"/>
                          <a:pt x="1216033" y="8306"/>
                          <a:pt x="1230817" y="23089"/>
                        </a:cubicBezTo>
                        <a:cubicBezTo>
                          <a:pt x="1245601" y="37873"/>
                          <a:pt x="1253906" y="57925"/>
                          <a:pt x="1253906" y="78832"/>
                        </a:cubicBezTo>
                        <a:lnTo>
                          <a:pt x="1253906" y="917439"/>
                        </a:lnTo>
                        <a:cubicBezTo>
                          <a:pt x="1253906" y="938347"/>
                          <a:pt x="1245601" y="958398"/>
                          <a:pt x="1230817" y="973182"/>
                        </a:cubicBezTo>
                        <a:cubicBezTo>
                          <a:pt x="1216033" y="987966"/>
                          <a:pt x="1195982" y="996271"/>
                          <a:pt x="1175074" y="996271"/>
                        </a:cubicBezTo>
                        <a:lnTo>
                          <a:pt x="78832" y="996271"/>
                        </a:lnTo>
                        <a:cubicBezTo>
                          <a:pt x="57925" y="996271"/>
                          <a:pt x="37873" y="987966"/>
                          <a:pt x="23089" y="973182"/>
                        </a:cubicBezTo>
                        <a:cubicBezTo>
                          <a:pt x="8306" y="958398"/>
                          <a:pt x="0" y="938347"/>
                          <a:pt x="0" y="917439"/>
                        </a:cubicBezTo>
                        <a:lnTo>
                          <a:pt x="0" y="78832"/>
                        </a:lnTo>
                        <a:cubicBezTo>
                          <a:pt x="0" y="57925"/>
                          <a:pt x="8306" y="37873"/>
                          <a:pt x="23089" y="23089"/>
                        </a:cubicBezTo>
                        <a:cubicBezTo>
                          <a:pt x="37873" y="8306"/>
                          <a:pt x="57925" y="0"/>
                          <a:pt x="78832" y="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rgbClr val="FF0000"/>
                    </a:solidFill>
                  </a:ln>
                </p:spPr>
              </p:sp>
              <p:sp>
                <p:nvSpPr>
                  <p:cNvPr id="56" name="TextBox 4">
                    <a:extLst>
                      <a:ext uri="{FF2B5EF4-FFF2-40B4-BE49-F238E27FC236}">
                        <a16:creationId xmlns:a16="http://schemas.microsoft.com/office/drawing/2014/main" id="{D96B141E-0015-2690-052D-658BDC94CE9E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0"/>
                    <a:ext cx="1253906" cy="996271"/>
                  </a:xfrm>
                  <a:prstGeom prst="rect">
                    <a:avLst/>
                  </a:prstGeom>
                </p:spPr>
                <p:txBody>
                  <a:bodyPr lIns="33867" tIns="33867" rIns="33867" bIns="33867" rtlCol="0" anchor="ctr"/>
                  <a:lstStyle/>
                  <a:p>
                    <a:pPr algn="ctr">
                      <a:lnSpc>
                        <a:spcPts val="1599"/>
                      </a:lnSpc>
                    </a:pPr>
                    <a:endParaRPr sz="1200"/>
                  </a:p>
                </p:txBody>
              </p:sp>
            </p:grp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54BC6B8-4F09-C94F-D16E-57E8D9B381F2}"/>
                    </a:ext>
                  </a:extLst>
                </p:cNvPr>
                <p:cNvSpPr txBox="1"/>
                <p:nvPr/>
              </p:nvSpPr>
              <p:spPr>
                <a:xfrm>
                  <a:off x="228389" y="2216276"/>
                  <a:ext cx="7355667" cy="435609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57200" indent="-457200" algn="just">
                    <a:lnSpc>
                      <a:spcPct val="114000"/>
                    </a:lnSpc>
                    <a:spcAft>
                      <a:spcPts val="600"/>
                    </a:spcAft>
                    <a:buFont typeface="Wingdings" panose="05000000000000000000" pitchFamily="2" charset="2"/>
                    <a:buChar char="v"/>
                  </a:pP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Em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cùng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bạn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thực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hiện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r>
                    <a:rPr lang="en-US" sz="38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[1]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Vào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nhóm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lệnh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Điều</a:t>
                  </a:r>
                  <a:r>
                    <a:rPr lang="en-US" sz="3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khiển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quan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sát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lệnh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lặp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liên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tục</a:t>
                  </a:r>
                  <a:r>
                    <a:rPr lang="en-US" sz="3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endParaRPr lang="en-US" sz="3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endParaRPr lang="en-US" sz="3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519113" indent="-519113" algn="just">
                    <a:lnSpc>
                      <a:spcPct val="114000"/>
                    </a:lnSpc>
                    <a:spcBef>
                      <a:spcPts val="3000"/>
                    </a:spcBef>
                    <a:spcAft>
                      <a:spcPts val="300"/>
                    </a:spcAft>
                  </a:pPr>
                  <a:r>
                    <a:rPr lang="vi-VN" sz="3800" dirty="0">
                      <a:solidFill>
                        <a:srgbClr val="FF0000"/>
                      </a:solidFill>
                    </a:rPr>
                    <a:t>[2] </a:t>
                  </a:r>
                  <a:r>
                    <a:rPr lang="vi-VN" sz="3800" dirty="0"/>
                    <a:t>Sử dụng lệnh này thay thế lệnh lặp trong chương trình ở hình 21.1 để được chương trình như hình 21.2;</a:t>
                  </a:r>
                  <a:endParaRPr lang="en-US" sz="3800" dirty="0"/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r>
                    <a:rPr lang="vi-VN" sz="3800" dirty="0">
                      <a:solidFill>
                        <a:srgbClr val="FF0000"/>
                      </a:solidFill>
                    </a:rPr>
                    <a:t>[3] </a:t>
                  </a:r>
                  <a:r>
                    <a:rPr lang="vi-VN" sz="3800" dirty="0"/>
                    <a:t>Chạy thử chương trình;</a:t>
                  </a:r>
                  <a:endParaRPr lang="en-US" sz="3800" dirty="0"/>
                </a:p>
                <a:p>
                  <a:pPr marL="519113" indent="-519113" algn="just">
                    <a:lnSpc>
                      <a:spcPct val="114000"/>
                    </a:lnSpc>
                    <a:spcAft>
                      <a:spcPts val="300"/>
                    </a:spcAft>
                  </a:pPr>
                  <a:r>
                    <a:rPr lang="vi-VN" sz="3800" dirty="0">
                      <a:solidFill>
                        <a:srgbClr val="FF0000"/>
                      </a:solidFill>
                    </a:rPr>
                    <a:t>[4] </a:t>
                  </a:r>
                  <a:r>
                    <a:rPr lang="vi-VN" sz="3800" dirty="0"/>
                    <a:t>Quan sát và nhận xét kết quả.</a:t>
                  </a:r>
                  <a:endParaRPr lang="en-US" sz="3800" dirty="0"/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9302929-FC07-6121-31F2-017D323BCF2A}"/>
                    </a:ext>
                  </a:extLst>
                </p:cNvPr>
                <p:cNvSpPr txBox="1"/>
                <p:nvPr/>
              </p:nvSpPr>
              <p:spPr>
                <a:xfrm>
                  <a:off x="2237540" y="1776661"/>
                  <a:ext cx="3337365" cy="4073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800" b="1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HOẠT ĐỘNG CẶP</a:t>
                  </a:r>
                </a:p>
              </p:txBody>
            </p:sp>
          </p:grp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B44D61A-9945-F504-A54F-4CA94BC863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8580" t="7818" r="11285" b="10861"/>
              <a:stretch/>
            </p:blipFill>
            <p:spPr>
              <a:xfrm>
                <a:off x="6494131" y="2024900"/>
                <a:ext cx="996855" cy="736298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486BAC-66F6-883C-0DE8-05F8B6473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11432" y="4510891"/>
              <a:ext cx="6714448" cy="187609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78614" y="8749852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2386193" y="1812018"/>
            <a:ext cx="14036573" cy="7246690"/>
            <a:chOff x="0" y="-54953"/>
            <a:chExt cx="2187652" cy="949492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-54953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2270227" y="1333500"/>
            <a:ext cx="14036573" cy="7187452"/>
            <a:chOff x="0" y="-38100"/>
            <a:chExt cx="2187652" cy="94111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1161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1454C40-8650-93CC-06B9-EE9CDF1D35F7}"/>
              </a:ext>
            </a:extLst>
          </p:cNvPr>
          <p:cNvSpPr txBox="1"/>
          <p:nvPr/>
        </p:nvSpPr>
        <p:spPr>
          <a:xfrm>
            <a:off x="2659113" y="2311057"/>
            <a:ext cx="13358660" cy="3286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4000" dirty="0"/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4000" dirty="0"/>
              <a:t>Trong </a:t>
            </a:r>
            <a:r>
              <a:rPr lang="vi-VN" sz="4000" dirty="0">
                <a:solidFill>
                  <a:srgbClr val="FF0000"/>
                </a:solidFill>
              </a:rPr>
              <a:t>Scratch</a:t>
            </a:r>
            <a:r>
              <a:rPr lang="vi-VN" sz="4000" dirty="0"/>
              <a:t> để thực hiện cấu trúc lặp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45239A6-AEA5-C929-6118-CA62EBAC193E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BAE90-C63D-8F39-CF12-EB6349D67439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65C41-BD99-02A1-7AC5-D8DD836C4E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1894" y="5291584"/>
            <a:ext cx="8976244" cy="273212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10441" y="245369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450" y="269996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86EBD12E-2273-7CBD-C639-37F85A99CBA7}"/>
              </a:ext>
            </a:extLst>
          </p:cNvPr>
          <p:cNvSpPr/>
          <p:nvPr/>
        </p:nvSpPr>
        <p:spPr>
          <a:xfrm>
            <a:off x="-693176" y="316491"/>
            <a:ext cx="7322575" cy="946851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A6D92B-CCE3-FDDF-9BDC-33E9D6789231}"/>
              </a:ext>
            </a:extLst>
          </p:cNvPr>
          <p:cNvSpPr txBox="1"/>
          <p:nvPr/>
        </p:nvSpPr>
        <p:spPr>
          <a:xfrm>
            <a:off x="1403343" y="382369"/>
            <a:ext cx="3499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3212658" y="6684269"/>
            <a:ext cx="4267200" cy="3602731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F8446-58F7-AFEA-2D6B-EC90ED734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4658" y="1972961"/>
            <a:ext cx="6753830" cy="720913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CD0FD23-2699-39B1-443D-512A1E27697C}"/>
              </a:ext>
            </a:extLst>
          </p:cNvPr>
          <p:cNvGrpSpPr/>
          <p:nvPr/>
        </p:nvGrpSpPr>
        <p:grpSpPr>
          <a:xfrm>
            <a:off x="564408" y="1854208"/>
            <a:ext cx="9134330" cy="8089892"/>
            <a:chOff x="564408" y="1854208"/>
            <a:chExt cx="9134330" cy="808989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8C1940-818F-EB00-F512-3C2519604069}"/>
                </a:ext>
              </a:extLst>
            </p:cNvPr>
            <p:cNvGrpSpPr/>
            <p:nvPr/>
          </p:nvGrpSpPr>
          <p:grpSpPr>
            <a:xfrm>
              <a:off x="564408" y="1854208"/>
              <a:ext cx="9134330" cy="8089892"/>
              <a:chOff x="564408" y="1854208"/>
              <a:chExt cx="9134330" cy="808989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4B3E320-6BFA-789C-2FAC-13022E177E61}"/>
                  </a:ext>
                </a:extLst>
              </p:cNvPr>
              <p:cNvGrpSpPr/>
              <p:nvPr/>
            </p:nvGrpSpPr>
            <p:grpSpPr>
              <a:xfrm>
                <a:off x="609601" y="1854208"/>
                <a:ext cx="9089137" cy="8089892"/>
                <a:chOff x="609601" y="1854208"/>
                <a:chExt cx="9089137" cy="8089892"/>
              </a:xfrm>
            </p:grpSpPr>
            <p:grpSp>
              <p:nvGrpSpPr>
                <p:cNvPr id="18" name="Group 4">
                  <a:extLst>
                    <a:ext uri="{FF2B5EF4-FFF2-40B4-BE49-F238E27FC236}">
                      <a16:creationId xmlns:a16="http://schemas.microsoft.com/office/drawing/2014/main" id="{1165C6C4-E89D-C8CC-333C-89837175F8BD}"/>
                    </a:ext>
                  </a:extLst>
                </p:cNvPr>
                <p:cNvGrpSpPr/>
                <p:nvPr/>
              </p:nvGrpSpPr>
              <p:grpSpPr>
                <a:xfrm>
                  <a:off x="609601" y="2058411"/>
                  <a:ext cx="9089137" cy="7885689"/>
                  <a:chOff x="-45113" y="-43793"/>
                  <a:chExt cx="2393847" cy="2232836"/>
                </a:xfrm>
              </p:grpSpPr>
              <p:sp>
                <p:nvSpPr>
                  <p:cNvPr id="19" name="Freeform 5">
                    <a:extLst>
                      <a:ext uri="{FF2B5EF4-FFF2-40B4-BE49-F238E27FC236}">
                        <a16:creationId xmlns:a16="http://schemas.microsoft.com/office/drawing/2014/main" id="{06B9A974-7E01-757F-1619-1A88310CFC31}"/>
                      </a:ext>
                    </a:extLst>
                  </p:cNvPr>
                  <p:cNvSpPr/>
                  <p:nvPr/>
                </p:nvSpPr>
                <p:spPr>
                  <a:xfrm>
                    <a:off x="-45113" y="-43793"/>
                    <a:ext cx="2348734" cy="2232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8734" h="2167467">
                        <a:moveTo>
                          <a:pt x="44275" y="0"/>
                        </a:moveTo>
                        <a:lnTo>
                          <a:pt x="2304459" y="0"/>
                        </a:lnTo>
                        <a:cubicBezTo>
                          <a:pt x="2316202" y="0"/>
                          <a:pt x="2327463" y="4665"/>
                          <a:pt x="2335766" y="12968"/>
                        </a:cubicBezTo>
                        <a:cubicBezTo>
                          <a:pt x="2344070" y="21271"/>
                          <a:pt x="2348734" y="32533"/>
                          <a:pt x="2348734" y="44275"/>
                        </a:cubicBezTo>
                        <a:lnTo>
                          <a:pt x="2348734" y="2123192"/>
                        </a:lnTo>
                        <a:cubicBezTo>
                          <a:pt x="2348734" y="2147644"/>
                          <a:pt x="2328912" y="2167467"/>
                          <a:pt x="2304459" y="2167467"/>
                        </a:cubicBezTo>
                        <a:lnTo>
                          <a:pt x="44275" y="2167467"/>
                        </a:lnTo>
                        <a:cubicBezTo>
                          <a:pt x="32533" y="2167467"/>
                          <a:pt x="21271" y="2162802"/>
                          <a:pt x="12968" y="2154499"/>
                        </a:cubicBezTo>
                        <a:cubicBezTo>
                          <a:pt x="4665" y="2146196"/>
                          <a:pt x="0" y="2134934"/>
                          <a:pt x="0" y="2123192"/>
                        </a:cubicBezTo>
                        <a:lnTo>
                          <a:pt x="0" y="44275"/>
                        </a:lnTo>
                        <a:cubicBezTo>
                          <a:pt x="0" y="19823"/>
                          <a:pt x="19823" y="0"/>
                          <a:pt x="44275" y="0"/>
                        </a:cubicBezTo>
                        <a:close/>
                      </a:path>
                    </a:pathLst>
                  </a:custGeom>
                  <a:solidFill>
                    <a:srgbClr val="FFDC96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0" name="TextBox 6">
                    <a:extLst>
                      <a:ext uri="{FF2B5EF4-FFF2-40B4-BE49-F238E27FC236}">
                        <a16:creationId xmlns:a16="http://schemas.microsoft.com/office/drawing/2014/main" id="{FC567AE8-192A-67F7-C40E-B8EF09AA8CDC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48734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21" name="Group 7">
                  <a:extLst>
                    <a:ext uri="{FF2B5EF4-FFF2-40B4-BE49-F238E27FC236}">
                      <a16:creationId xmlns:a16="http://schemas.microsoft.com/office/drawing/2014/main" id="{C1AC48E1-6A36-87F2-1F80-5DE46A9A2B60}"/>
                    </a:ext>
                  </a:extLst>
                </p:cNvPr>
                <p:cNvGrpSpPr/>
                <p:nvPr/>
              </p:nvGrpSpPr>
              <p:grpSpPr>
                <a:xfrm>
                  <a:off x="791203" y="1854208"/>
                  <a:ext cx="8756163" cy="7861292"/>
                  <a:chOff x="0" y="-58461"/>
                  <a:chExt cx="2306150" cy="2225928"/>
                </a:xfrm>
              </p:grpSpPr>
              <p:sp>
                <p:nvSpPr>
                  <p:cNvPr id="22" name="Freeform 8">
                    <a:extLst>
                      <a:ext uri="{FF2B5EF4-FFF2-40B4-BE49-F238E27FC236}">
                        <a16:creationId xmlns:a16="http://schemas.microsoft.com/office/drawing/2014/main" id="{D23F4DA2-F50B-D728-7D2D-1A8AC2794C02}"/>
                      </a:ext>
                    </a:extLst>
                  </p:cNvPr>
                  <p:cNvSpPr/>
                  <p:nvPr/>
                </p:nvSpPr>
                <p:spPr>
                  <a:xfrm>
                    <a:off x="0" y="-58461"/>
                    <a:ext cx="2306150" cy="22259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6150" h="2167467">
                        <a:moveTo>
                          <a:pt x="45093" y="0"/>
                        </a:moveTo>
                        <a:lnTo>
                          <a:pt x="2261057" y="0"/>
                        </a:lnTo>
                        <a:cubicBezTo>
                          <a:pt x="2273017" y="0"/>
                          <a:pt x="2284486" y="4751"/>
                          <a:pt x="2292943" y="13207"/>
                        </a:cubicBezTo>
                        <a:cubicBezTo>
                          <a:pt x="2301399" y="21664"/>
                          <a:pt x="2306150" y="33133"/>
                          <a:pt x="2306150" y="45093"/>
                        </a:cubicBezTo>
                        <a:lnTo>
                          <a:pt x="2306150" y="2122374"/>
                        </a:lnTo>
                        <a:cubicBezTo>
                          <a:pt x="2306150" y="2147278"/>
                          <a:pt x="2285961" y="2167467"/>
                          <a:pt x="2261057" y="2167467"/>
                        </a:cubicBezTo>
                        <a:lnTo>
                          <a:pt x="45093" y="2167467"/>
                        </a:lnTo>
                        <a:cubicBezTo>
                          <a:pt x="20189" y="2167467"/>
                          <a:pt x="0" y="2147278"/>
                          <a:pt x="0" y="2122374"/>
                        </a:cubicBezTo>
                        <a:lnTo>
                          <a:pt x="0" y="45093"/>
                        </a:lnTo>
                        <a:cubicBezTo>
                          <a:pt x="0" y="20189"/>
                          <a:pt x="20189" y="0"/>
                          <a:pt x="45093" y="0"/>
                        </a:cubicBezTo>
                        <a:close/>
                      </a:path>
                    </a:pathLst>
                  </a:custGeom>
                  <a:solidFill>
                    <a:srgbClr val="FEF5D2"/>
                  </a:solidFill>
                  <a:ln cap="rnd">
                    <a:noFill/>
                    <a:prstDash val="solid"/>
                    <a:round/>
                  </a:ln>
                </p:spPr>
              </p:sp>
              <p:sp>
                <p:nvSpPr>
                  <p:cNvPr id="23" name="TextBox 9">
                    <a:extLst>
                      <a:ext uri="{FF2B5EF4-FFF2-40B4-BE49-F238E27FC236}">
                        <a16:creationId xmlns:a16="http://schemas.microsoft.com/office/drawing/2014/main" id="{A3D0E50D-22FA-68A4-A6B1-0B43441ADA72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2306150" cy="220556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D1CE09-B8FB-6669-DDAC-5C21AAF50240}"/>
                  </a:ext>
                </a:extLst>
              </p:cNvPr>
              <p:cNvSpPr txBox="1"/>
              <p:nvPr/>
            </p:nvSpPr>
            <p:spPr>
              <a:xfrm>
                <a:off x="564408" y="2633433"/>
                <a:ext cx="8917849" cy="7082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Sử dụng lệnh này để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chương trình điều khiển chú vẹt </a:t>
                </a:r>
                <a:r>
                  <a:rPr lang="vi-VN" sz="3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Parrot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thực hiện các công việc: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Lặp lại 3 lần h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oạt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động “Lướt trong 0,5 giây tới một vị trí ngẫu nhiên và thay đổi trang phục bằng trang phục kế tiếp”.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Phát âm thanh tiếng chim.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algn="just">
                  <a:lnSpc>
                    <a:spcPct val="120000"/>
                  </a:lnSpc>
                </a:pP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 Nói “Xin chào!”. 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213" indent="-398463" algn="just">
                  <a:lnSpc>
                    <a:spcPct val="12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Chạy thử chương trình.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6ABA770-5159-5282-A31C-99F48E4FBAF9}"/>
                  </a:ext>
                </a:extLst>
              </p:cNvPr>
              <p:cNvSpPr txBox="1"/>
              <p:nvPr/>
            </p:nvSpPr>
            <p:spPr>
              <a:xfrm>
                <a:off x="2075435" y="1866900"/>
                <a:ext cx="5895793" cy="763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 ĐỘNG NHÓM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4E601C2-E562-EA3C-97C5-453B2D5F0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68683" y="8228589"/>
              <a:ext cx="1487833" cy="13967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1071" y="8343900"/>
            <a:ext cx="1689329" cy="1266534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17086" y="7925105"/>
            <a:ext cx="1729265" cy="1940358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09413" y="7899203"/>
            <a:ext cx="1234962" cy="1980626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455017" y="3253173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4550" y="1472516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C345B6C8-5A60-BB50-0B89-5AE901A91384}"/>
              </a:ext>
            </a:extLst>
          </p:cNvPr>
          <p:cNvSpPr/>
          <p:nvPr/>
        </p:nvSpPr>
        <p:spPr>
          <a:xfrm>
            <a:off x="-928397" y="316491"/>
            <a:ext cx="7606659" cy="925065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6AB9C-C75F-4070-6259-0398D409F4CB}"/>
              </a:ext>
            </a:extLst>
          </p:cNvPr>
          <p:cNvSpPr txBox="1"/>
          <p:nvPr/>
        </p:nvSpPr>
        <p:spPr>
          <a:xfrm>
            <a:off x="1261851" y="350103"/>
            <a:ext cx="3901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4" name="Rectangle 43">
            <a:hlinkClick r:id="" action="ppaction://noaction"/>
            <a:extLst>
              <a:ext uri="{FF2B5EF4-FFF2-40B4-BE49-F238E27FC236}">
                <a16:creationId xmlns:a16="http://schemas.microsoft.com/office/drawing/2014/main" id="{490E2FCD-FFAC-D3A1-555F-6E4A30CDB255}"/>
              </a:ext>
            </a:extLst>
          </p:cNvPr>
          <p:cNvSpPr/>
          <p:nvPr/>
        </p:nvSpPr>
        <p:spPr>
          <a:xfrm>
            <a:off x="4502402" y="2449248"/>
            <a:ext cx="9892157" cy="821380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514350"/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</a:t>
            </a:r>
            <a:r>
              <a:rPr lang="vi-VN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5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5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Arrow: Right 44">
            <a:hlinkClick r:id="rId10" action="ppaction://hlinksldjump"/>
            <a:extLst>
              <a:ext uri="{FF2B5EF4-FFF2-40B4-BE49-F238E27FC236}">
                <a16:creationId xmlns:a16="http://schemas.microsoft.com/office/drawing/2014/main" id="{D7938E03-EAD4-C04A-35C3-6117E500CDC0}"/>
              </a:ext>
            </a:extLst>
          </p:cNvPr>
          <p:cNvSpPr/>
          <p:nvPr/>
        </p:nvSpPr>
        <p:spPr>
          <a:xfrm>
            <a:off x="15698386" y="8889516"/>
            <a:ext cx="2076848" cy="1266534"/>
          </a:xfrm>
          <a:prstGeom prst="rightArrow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5D2C71-17D3-6D76-B343-853CF2B8E392}"/>
              </a:ext>
            </a:extLst>
          </p:cNvPr>
          <p:cNvSpPr/>
          <p:nvPr/>
        </p:nvSpPr>
        <p:spPr>
          <a:xfrm>
            <a:off x="4342493" y="6451395"/>
            <a:ext cx="9883403" cy="6422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1F390409-115D-A781-F13B-D19DED2634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88" y="4938854"/>
            <a:ext cx="2183028" cy="1932960"/>
          </a:xfrm>
          <a:prstGeom prst="rect">
            <a:avLst/>
          </a:prstGeom>
        </p:spPr>
      </p:pic>
      <p:pic>
        <p:nvPicPr>
          <p:cNvPr id="48" name="Picture 47">
            <a:hlinkClick r:id="rId14" action="ppaction://hlinksldjump"/>
            <a:extLst>
              <a:ext uri="{FF2B5EF4-FFF2-40B4-BE49-F238E27FC236}">
                <a16:creationId xmlns:a16="http://schemas.microsoft.com/office/drawing/2014/main" id="{6EFB3902-E1BF-818A-A203-6DDD4DAA76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67" y="4847219"/>
            <a:ext cx="2284409" cy="1534204"/>
          </a:xfrm>
          <a:prstGeom prst="rect">
            <a:avLst/>
          </a:prstGeom>
        </p:spPr>
      </p:pic>
      <p:pic>
        <p:nvPicPr>
          <p:cNvPr id="49" name="Picture 48">
            <a:hlinkClick r:id="rId12" action="ppaction://hlinksldjump"/>
            <a:extLst>
              <a:ext uri="{FF2B5EF4-FFF2-40B4-BE49-F238E27FC236}">
                <a16:creationId xmlns:a16="http://schemas.microsoft.com/office/drawing/2014/main" id="{E2EF3C19-C4E8-50CD-F2BF-F52D2DCFC4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14" y="4986970"/>
            <a:ext cx="2161063" cy="1913511"/>
          </a:xfrm>
          <a:prstGeom prst="rect">
            <a:avLst/>
          </a:prstGeom>
        </p:spPr>
      </p:pic>
      <p:pic>
        <p:nvPicPr>
          <p:cNvPr id="50" name="Picture 49">
            <a:hlinkClick r:id="rId17" action="ppaction://hlinksldjump"/>
            <a:extLst>
              <a:ext uri="{FF2B5EF4-FFF2-40B4-BE49-F238E27FC236}">
                <a16:creationId xmlns:a16="http://schemas.microsoft.com/office/drawing/2014/main" id="{A8A6B25A-4BA8-D536-646C-2B9532C125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394" y="4891324"/>
            <a:ext cx="2261424" cy="1518767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:a16="http://schemas.microsoft.com/office/drawing/2014/main" id="{F9B78D16-BEE8-3E8E-F2BA-1A5A55F8529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3110" y="5024642"/>
            <a:ext cx="2161064" cy="1913512"/>
          </a:xfrm>
          <a:prstGeom prst="rect">
            <a:avLst/>
          </a:prstGeom>
        </p:spPr>
      </p:pic>
      <p:pic>
        <p:nvPicPr>
          <p:cNvPr id="52" name="Picture 51">
            <a:hlinkClick r:id="rId20" action="ppaction://hlinksldjump"/>
            <a:extLst>
              <a:ext uri="{FF2B5EF4-FFF2-40B4-BE49-F238E27FC236}">
                <a16:creationId xmlns:a16="http://schemas.microsoft.com/office/drawing/2014/main" id="{596D9C4B-C13B-714D-3B54-C6E7AD375E8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389" y="4928996"/>
            <a:ext cx="2261425" cy="15187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56A6282-ECC5-E4F7-CAF2-B293932959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921" y="7093627"/>
            <a:ext cx="4716651" cy="25906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F443B2E-9552-2DCE-A7C0-A10D3DF681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114382"/>
            <a:ext cx="5001999" cy="2747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7 -2.09877E-6 L 1.38889E-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187244" y="487773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438400" y="906838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9234" y="90842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55592" y="1955034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290898" y="8711719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2FA9B2-9724-99E7-C546-8F073280E5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91" y="5928497"/>
            <a:ext cx="2720679" cy="2695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219EC0-B1DD-1D84-8257-C040A44F46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591" y="5824162"/>
            <a:ext cx="2847027" cy="213919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F4D20019-804F-0607-0CB4-E3364CC983EE}"/>
              </a:ext>
            </a:extLst>
          </p:cNvPr>
          <p:cNvSpPr/>
          <p:nvPr/>
        </p:nvSpPr>
        <p:spPr>
          <a:xfrm>
            <a:off x="14004034" y="6030550"/>
            <a:ext cx="2226566" cy="128094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5E28AD-D9B6-71C1-B246-28B7D4BA4AC2}"/>
              </a:ext>
            </a:extLst>
          </p:cNvPr>
          <p:cNvGrpSpPr/>
          <p:nvPr/>
        </p:nvGrpSpPr>
        <p:grpSpPr>
          <a:xfrm>
            <a:off x="13793242" y="1999270"/>
            <a:ext cx="2862350" cy="3009736"/>
            <a:chOff x="8459808" y="883000"/>
            <a:chExt cx="1907276" cy="219206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E2EDEAE-0247-C6AF-3D9E-6E69C781AF7F}"/>
                </a:ext>
              </a:extLst>
            </p:cNvPr>
            <p:cNvSpPr/>
            <p:nvPr/>
          </p:nvSpPr>
          <p:spPr>
            <a:xfrm rot="5600923">
              <a:off x="8432922" y="2066569"/>
              <a:ext cx="1828748" cy="188234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Arrow: Pentagon 31">
              <a:hlinkClick r:id="rId17" action="ppaction://hlinksldjump"/>
              <a:extLst>
                <a:ext uri="{FF2B5EF4-FFF2-40B4-BE49-F238E27FC236}">
                  <a16:creationId xmlns:a16="http://schemas.microsoft.com/office/drawing/2014/main" id="{62382932-A121-D05E-D45F-3E285636B36C}"/>
                </a:ext>
              </a:extLst>
            </p:cNvPr>
            <p:cNvSpPr/>
            <p:nvPr/>
          </p:nvSpPr>
          <p:spPr>
            <a:xfrm rot="586976" flipH="1">
              <a:off x="8459808" y="1384720"/>
              <a:ext cx="1733204" cy="674636"/>
            </a:xfrm>
            <a:prstGeom prst="homePlate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r>
                <a:rPr lang="en-US" sz="1575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sp>
          <p:nvSpPr>
            <p:cNvPr id="33" name="Flowchart: Summing Junction 32">
              <a:extLst>
                <a:ext uri="{FF2B5EF4-FFF2-40B4-BE49-F238E27FC236}">
                  <a16:creationId xmlns:a16="http://schemas.microsoft.com/office/drawing/2014/main" id="{D40CA86F-0E96-20A6-FFD9-7CD3A53E50FF}"/>
                </a:ext>
              </a:extLst>
            </p:cNvPr>
            <p:cNvSpPr/>
            <p:nvPr/>
          </p:nvSpPr>
          <p:spPr>
            <a:xfrm>
              <a:off x="9307967" y="1450461"/>
              <a:ext cx="115805" cy="115805"/>
            </a:xfrm>
            <a:prstGeom prst="flowChartSummingJunction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BA5725A-DF33-AAEA-7AF7-797989B8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0" y="883000"/>
              <a:ext cx="583484" cy="576482"/>
            </a:xfrm>
            <a:prstGeom prst="rect">
              <a:avLst/>
            </a:prstGeom>
          </p:spPr>
        </p:pic>
        <p:pic>
          <p:nvPicPr>
            <p:cNvPr id="37" name="Picture 36">
              <a:hlinkClick r:id="rId19" action="ppaction://hlinksldjump"/>
              <a:extLst>
                <a:ext uri="{FF2B5EF4-FFF2-40B4-BE49-F238E27FC236}">
                  <a16:creationId xmlns:a16="http://schemas.microsoft.com/office/drawing/2014/main" id="{C160A2A9-5D8E-7539-B5AD-511DE0D6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06963" y="1053375"/>
              <a:ext cx="660121" cy="632396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BFAF6D9-9A02-01E7-BFC4-CABCE5B738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597" y="6005787"/>
            <a:ext cx="539637" cy="53408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99A02F-E771-5FEC-DEC2-BFB9F4A09F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397" y="6034381"/>
            <a:ext cx="987003" cy="1840419"/>
          </a:xfrm>
          <a:prstGeom prst="rect">
            <a:avLst/>
          </a:prstGeom>
        </p:spPr>
      </p:pic>
      <p:grpSp>
        <p:nvGrpSpPr>
          <p:cNvPr id="40" name="Group 2">
            <a:extLst>
              <a:ext uri="{FF2B5EF4-FFF2-40B4-BE49-F238E27FC236}">
                <a16:creationId xmlns:a16="http://schemas.microsoft.com/office/drawing/2014/main" id="{4865EBA7-D707-E6A6-376B-D97028D65445}"/>
              </a:ext>
            </a:extLst>
          </p:cNvPr>
          <p:cNvGrpSpPr/>
          <p:nvPr/>
        </p:nvGrpSpPr>
        <p:grpSpPr>
          <a:xfrm>
            <a:off x="1295400" y="242743"/>
            <a:ext cx="11156465" cy="2138896"/>
            <a:chOff x="0" y="0"/>
            <a:chExt cx="2807601" cy="521063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B5F5E046-0765-2D3E-5B68-B1361CDD96DB}"/>
                </a:ext>
              </a:extLst>
            </p:cNvPr>
            <p:cNvSpPr/>
            <p:nvPr/>
          </p:nvSpPr>
          <p:spPr>
            <a:xfrm>
              <a:off x="92710" y="106680"/>
              <a:ext cx="2703461" cy="401683"/>
            </a:xfrm>
            <a:custGeom>
              <a:avLst/>
              <a:gdLst/>
              <a:ahLst/>
              <a:cxnLst/>
              <a:rect l="l" t="t" r="r" b="b"/>
              <a:pathLst>
                <a:path w="2703461" h="401683">
                  <a:moveTo>
                    <a:pt x="2676791" y="212453"/>
                  </a:moveTo>
                  <a:cubicBezTo>
                    <a:pt x="2676791" y="300083"/>
                    <a:pt x="2600591" y="371203"/>
                    <a:pt x="2519311" y="371203"/>
                  </a:cubicBezTo>
                  <a:lnTo>
                    <a:pt x="66040" y="371203"/>
                  </a:lnTo>
                  <a:cubicBezTo>
                    <a:pt x="43180" y="371203"/>
                    <a:pt x="20320" y="366123"/>
                    <a:pt x="0" y="357233"/>
                  </a:cubicBezTo>
                  <a:cubicBezTo>
                    <a:pt x="26670" y="385173"/>
                    <a:pt x="63500" y="401683"/>
                    <a:pt x="111358" y="401683"/>
                  </a:cubicBezTo>
                  <a:lnTo>
                    <a:pt x="2557411" y="401683"/>
                  </a:lnTo>
                  <a:cubicBezTo>
                    <a:pt x="2637421" y="401683"/>
                    <a:pt x="2703461" y="335643"/>
                    <a:pt x="2703461" y="255633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12453"/>
                  </a:lnTo>
                  <a:close/>
                </a:path>
              </a:pathLst>
            </a:custGeom>
            <a:solidFill>
              <a:srgbClr val="FFA37C"/>
            </a:solidFill>
          </p:spPr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76F0635F-FA68-A227-BDC9-4FB431C4E2AB}"/>
                </a:ext>
              </a:extLst>
            </p:cNvPr>
            <p:cNvSpPr/>
            <p:nvPr/>
          </p:nvSpPr>
          <p:spPr>
            <a:xfrm>
              <a:off x="12700" y="12700"/>
              <a:ext cx="2742831" cy="452483"/>
            </a:xfrm>
            <a:custGeom>
              <a:avLst/>
              <a:gdLst/>
              <a:ahLst/>
              <a:cxnLst/>
              <a:rect l="l" t="t" r="r" b="b"/>
              <a:pathLst>
                <a:path w="2742831" h="452483">
                  <a:moveTo>
                    <a:pt x="146050" y="452483"/>
                  </a:moveTo>
                  <a:lnTo>
                    <a:pt x="2596781" y="452483"/>
                  </a:lnTo>
                  <a:cubicBezTo>
                    <a:pt x="2676791" y="452483"/>
                    <a:pt x="2742831" y="386443"/>
                    <a:pt x="2742831" y="306433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06433"/>
                  </a:lnTo>
                  <a:cubicBezTo>
                    <a:pt x="0" y="387713"/>
                    <a:pt x="66040" y="452483"/>
                    <a:pt x="146050" y="4524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A83EE2D-1E5B-0C80-C4DC-E1D56235AB1A}"/>
                </a:ext>
              </a:extLst>
            </p:cNvPr>
            <p:cNvSpPr/>
            <p:nvPr/>
          </p:nvSpPr>
          <p:spPr>
            <a:xfrm>
              <a:off x="0" y="0"/>
              <a:ext cx="2807601" cy="521063"/>
            </a:xfrm>
            <a:custGeom>
              <a:avLst/>
              <a:gdLst/>
              <a:ahLst/>
              <a:cxnLst/>
              <a:rect l="l" t="t" r="r" b="b"/>
              <a:pathLst>
                <a:path w="2807601" h="521063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19133"/>
                  </a:lnTo>
                  <a:cubicBezTo>
                    <a:pt x="0" y="371203"/>
                    <a:pt x="25400" y="416923"/>
                    <a:pt x="63500" y="446133"/>
                  </a:cubicBezTo>
                  <a:cubicBezTo>
                    <a:pt x="91440" y="490583"/>
                    <a:pt x="140970" y="521063"/>
                    <a:pt x="206464" y="521063"/>
                  </a:cubicBezTo>
                  <a:lnTo>
                    <a:pt x="2648851" y="521063"/>
                  </a:lnTo>
                  <a:cubicBezTo>
                    <a:pt x="2736481" y="521063"/>
                    <a:pt x="2807601" y="449943"/>
                    <a:pt x="2807601" y="362313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1913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19133"/>
                  </a:lnTo>
                  <a:cubicBezTo>
                    <a:pt x="2755531" y="399143"/>
                    <a:pt x="2689491" y="465183"/>
                    <a:pt x="2609481" y="465183"/>
                  </a:cubicBezTo>
                  <a:lnTo>
                    <a:pt x="158750" y="465183"/>
                  </a:lnTo>
                  <a:cubicBezTo>
                    <a:pt x="78740" y="465183"/>
                    <a:pt x="12700" y="400413"/>
                    <a:pt x="12700" y="319133"/>
                  </a:cubicBezTo>
                  <a:close/>
                  <a:moveTo>
                    <a:pt x="2796171" y="362313"/>
                  </a:moveTo>
                  <a:cubicBezTo>
                    <a:pt x="2796171" y="442323"/>
                    <a:pt x="2728861" y="508363"/>
                    <a:pt x="2648851" y="508363"/>
                  </a:cubicBezTo>
                  <a:lnTo>
                    <a:pt x="206464" y="508363"/>
                  </a:lnTo>
                  <a:cubicBezTo>
                    <a:pt x="157480" y="508363"/>
                    <a:pt x="120650" y="491853"/>
                    <a:pt x="93980" y="463913"/>
                  </a:cubicBezTo>
                  <a:cubicBezTo>
                    <a:pt x="114300" y="472803"/>
                    <a:pt x="135890" y="477883"/>
                    <a:pt x="160020" y="477883"/>
                  </a:cubicBezTo>
                  <a:lnTo>
                    <a:pt x="2610751" y="477883"/>
                  </a:lnTo>
                  <a:cubicBezTo>
                    <a:pt x="2698381" y="477883"/>
                    <a:pt x="2769501" y="406763"/>
                    <a:pt x="2769501" y="319133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62313"/>
                  </a:lnTo>
                  <a:close/>
                </a:path>
              </a:pathLst>
            </a:custGeom>
            <a:solidFill>
              <a:srgbClr val="FFA37C"/>
            </a:solidFill>
          </p:spPr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13E9973-CE34-A6E8-5B5E-2C38D34D9470}"/>
              </a:ext>
            </a:extLst>
          </p:cNvPr>
          <p:cNvSpPr txBox="1"/>
          <p:nvPr/>
        </p:nvSpPr>
        <p:spPr>
          <a:xfrm>
            <a:off x="1611498" y="503629"/>
            <a:ext cx="10368838" cy="1515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/>
              <a:t>Chỉ ra lệnh lặp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/>
              <a:t>trong các lệnh sau:</a:t>
            </a:r>
            <a:endParaRPr lang="vi-VN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EFB2EFD-85E9-0519-6E9B-31DE8EB7C5D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422" b="97924" l="1361" r="972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3999" y="3849888"/>
            <a:ext cx="1185385" cy="11652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A8F6B4-A899-E37E-0041-3CA0F34B63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67725" y="3048912"/>
            <a:ext cx="3401103" cy="230320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DF9C288-D86E-443A-42F9-6092CFA5B067}"/>
              </a:ext>
            </a:extLst>
          </p:cNvPr>
          <p:cNvGrpSpPr/>
          <p:nvPr/>
        </p:nvGrpSpPr>
        <p:grpSpPr>
          <a:xfrm>
            <a:off x="990600" y="3924302"/>
            <a:ext cx="800129" cy="938455"/>
            <a:chOff x="7788454" y="2162750"/>
            <a:chExt cx="529478" cy="641651"/>
          </a:xfrm>
        </p:grpSpPr>
        <p:grpSp>
          <p:nvGrpSpPr>
            <p:cNvPr id="48" name="Group 2">
              <a:extLst>
                <a:ext uri="{FF2B5EF4-FFF2-40B4-BE49-F238E27FC236}">
                  <a16:creationId xmlns:a16="http://schemas.microsoft.com/office/drawing/2014/main" id="{D70B6612-750C-57DE-19D7-163944F8589A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0" name="Freeform 3">
                <a:extLst>
                  <a:ext uri="{FF2B5EF4-FFF2-40B4-BE49-F238E27FC236}">
                    <a16:creationId xmlns:a16="http://schemas.microsoft.com/office/drawing/2014/main" id="{0CC70741-446D-2C57-6D9A-CFC1F2BFB01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49" name="TextBox 18">
              <a:extLst>
                <a:ext uri="{FF2B5EF4-FFF2-40B4-BE49-F238E27FC236}">
                  <a16:creationId xmlns:a16="http://schemas.microsoft.com/office/drawing/2014/main" id="{780BB4C4-9D3C-9D1E-86F2-2B6AC1772A9E}"/>
                </a:ext>
              </a:extLst>
            </p:cNvPr>
            <p:cNvSpPr txBox="1"/>
            <p:nvPr/>
          </p:nvSpPr>
          <p:spPr>
            <a:xfrm>
              <a:off x="7866225" y="216275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1A7D4E75-0DDB-858D-921E-2814BE3044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22367" y="2927996"/>
            <a:ext cx="3488633" cy="252030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C8A93B6-8D18-18F8-B547-DF426A0F44A4}"/>
              </a:ext>
            </a:extLst>
          </p:cNvPr>
          <p:cNvGrpSpPr/>
          <p:nvPr/>
        </p:nvGrpSpPr>
        <p:grpSpPr>
          <a:xfrm>
            <a:off x="7303022" y="3891359"/>
            <a:ext cx="740182" cy="966381"/>
            <a:chOff x="7788454" y="2176610"/>
            <a:chExt cx="529478" cy="641651"/>
          </a:xfrm>
        </p:grpSpPr>
        <p:grpSp>
          <p:nvGrpSpPr>
            <p:cNvPr id="53" name="Group 2">
              <a:extLst>
                <a:ext uri="{FF2B5EF4-FFF2-40B4-BE49-F238E27FC236}">
                  <a16:creationId xmlns:a16="http://schemas.microsoft.com/office/drawing/2014/main" id="{E6BE4828-2CD3-368C-C6A5-DE47C21A2633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55" name="Freeform 3">
                <a:extLst>
                  <a:ext uri="{FF2B5EF4-FFF2-40B4-BE49-F238E27FC236}">
                    <a16:creationId xmlns:a16="http://schemas.microsoft.com/office/drawing/2014/main" id="{5F912625-EC28-E2DB-0469-EE251D9FE656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4" name="TextBox 18">
              <a:extLst>
                <a:ext uri="{FF2B5EF4-FFF2-40B4-BE49-F238E27FC236}">
                  <a16:creationId xmlns:a16="http://schemas.microsoft.com/office/drawing/2014/main" id="{202E9D09-D345-574E-3A56-A2E92C4D526E}"/>
                </a:ext>
              </a:extLst>
            </p:cNvPr>
            <p:cNvSpPr txBox="1"/>
            <p:nvPr/>
          </p:nvSpPr>
          <p:spPr>
            <a:xfrm>
              <a:off x="7866225" y="2176610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F42B9F2-C3ED-1FE1-4C5E-668272F8FBF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10600" y="5958256"/>
            <a:ext cx="3358228" cy="236602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F936FAC-D57B-3E63-B114-C7BFB197BD70}"/>
              </a:ext>
            </a:extLst>
          </p:cNvPr>
          <p:cNvGrpSpPr/>
          <p:nvPr/>
        </p:nvGrpSpPr>
        <p:grpSpPr>
          <a:xfrm>
            <a:off x="1073636" y="6546622"/>
            <a:ext cx="734349" cy="745023"/>
            <a:chOff x="7788454" y="2181669"/>
            <a:chExt cx="529478" cy="541462"/>
          </a:xfrm>
        </p:grpSpPr>
        <p:grpSp>
          <p:nvGrpSpPr>
            <p:cNvPr id="58" name="Group 2">
              <a:extLst>
                <a:ext uri="{FF2B5EF4-FFF2-40B4-BE49-F238E27FC236}">
                  <a16:creationId xmlns:a16="http://schemas.microsoft.com/office/drawing/2014/main" id="{E03FE886-A7BE-2FD8-8F3A-EA83A425BB9C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37E30547-4360-5CB4-1388-D7AF6168CBD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59" name="TextBox 18">
              <a:extLst>
                <a:ext uri="{FF2B5EF4-FFF2-40B4-BE49-F238E27FC236}">
                  <a16:creationId xmlns:a16="http://schemas.microsoft.com/office/drawing/2014/main" id="{F08D50F7-23E0-C03E-F5FB-155A71085158}"/>
                </a:ext>
              </a:extLst>
            </p:cNvPr>
            <p:cNvSpPr txBox="1"/>
            <p:nvPr/>
          </p:nvSpPr>
          <p:spPr>
            <a:xfrm>
              <a:off x="7866225" y="2181669"/>
              <a:ext cx="373935" cy="466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FCA05B6-B529-56B7-6C79-F85FAD3E1B83}"/>
              </a:ext>
            </a:extLst>
          </p:cNvPr>
          <p:cNvGrpSpPr/>
          <p:nvPr/>
        </p:nvGrpSpPr>
        <p:grpSpPr>
          <a:xfrm>
            <a:off x="7286070" y="6506254"/>
            <a:ext cx="747210" cy="814897"/>
            <a:chOff x="7788454" y="2151423"/>
            <a:chExt cx="529478" cy="641651"/>
          </a:xfrm>
        </p:grpSpPr>
        <p:grpSp>
          <p:nvGrpSpPr>
            <p:cNvPr id="62" name="Group 2">
              <a:extLst>
                <a:ext uri="{FF2B5EF4-FFF2-40B4-BE49-F238E27FC236}">
                  <a16:creationId xmlns:a16="http://schemas.microsoft.com/office/drawing/2014/main" id="{3644A415-4947-A1F3-F1E9-A5F8A1ECD98B}"/>
                </a:ext>
              </a:extLst>
            </p:cNvPr>
            <p:cNvGrpSpPr/>
            <p:nvPr/>
          </p:nvGrpSpPr>
          <p:grpSpPr>
            <a:xfrm>
              <a:off x="7788454" y="2191842"/>
              <a:ext cx="529478" cy="531289"/>
              <a:chOff x="0" y="0"/>
              <a:chExt cx="6350000" cy="6350000"/>
            </a:xfrm>
          </p:grpSpPr>
          <p:sp>
            <p:nvSpPr>
              <p:cNvPr id="64" name="Freeform 3">
                <a:extLst>
                  <a:ext uri="{FF2B5EF4-FFF2-40B4-BE49-F238E27FC236}">
                    <a16:creationId xmlns:a16="http://schemas.microsoft.com/office/drawing/2014/main" id="{9A285543-AF88-0EDC-43C5-8C9831B7F4F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FF"/>
              </a:solidFill>
            </p:spPr>
          </p:sp>
        </p:grpSp>
        <p:sp>
          <p:nvSpPr>
            <p:cNvPr id="63" name="TextBox 18">
              <a:extLst>
                <a:ext uri="{FF2B5EF4-FFF2-40B4-BE49-F238E27FC236}">
                  <a16:creationId xmlns:a16="http://schemas.microsoft.com/office/drawing/2014/main" id="{CD9C464B-1BE8-F3C5-76F0-017EB2E8F83D}"/>
                </a:ext>
              </a:extLst>
            </p:cNvPr>
            <p:cNvSpPr txBox="1"/>
            <p:nvPr/>
          </p:nvSpPr>
          <p:spPr>
            <a:xfrm>
              <a:off x="7866225" y="2151423"/>
              <a:ext cx="373935" cy="641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638D9B08-22EA-DB37-6D82-A9F7FFEBB31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54916" y="5953110"/>
            <a:ext cx="4294284" cy="2482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8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-0.00052 -0.1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646998" y="8823150"/>
            <a:ext cx="1069002" cy="1182073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19539" y="41197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695047" y="8829032"/>
            <a:ext cx="1149348" cy="1182073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709083" y="8627441"/>
            <a:ext cx="1149348" cy="1225759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854737-D9D1-5C2F-9CCF-E44CEBCE57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127" y="6524216"/>
            <a:ext cx="3015287" cy="27889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1F5B03-10AD-FCC3-8CC0-B7A38DB205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406" y="6335969"/>
            <a:ext cx="3155319" cy="2213576"/>
          </a:xfrm>
          <a:prstGeom prst="rect">
            <a:avLst/>
          </a:prstGeom>
        </p:spPr>
      </p:pic>
      <p:sp>
        <p:nvSpPr>
          <p:cNvPr id="34" name="Rectangle: Folded Corner 33">
            <a:extLst>
              <a:ext uri="{FF2B5EF4-FFF2-40B4-BE49-F238E27FC236}">
                <a16:creationId xmlns:a16="http://schemas.microsoft.com/office/drawing/2014/main" id="{D80BC051-453A-8F83-B3B8-9F38F8396929}"/>
              </a:ext>
            </a:extLst>
          </p:cNvPr>
          <p:cNvSpPr/>
          <p:nvPr/>
        </p:nvSpPr>
        <p:spPr>
          <a:xfrm>
            <a:off x="14241042" y="6622951"/>
            <a:ext cx="2493905" cy="148277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513BA5-FA07-BD4F-54FC-D65AF061AE43}"/>
              </a:ext>
            </a:extLst>
          </p:cNvPr>
          <p:cNvGrpSpPr/>
          <p:nvPr/>
        </p:nvGrpSpPr>
        <p:grpSpPr>
          <a:xfrm>
            <a:off x="9494509" y="6132542"/>
            <a:ext cx="3252506" cy="2958850"/>
            <a:chOff x="103065" y="4357445"/>
            <a:chExt cx="2196554" cy="243439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08638E-5539-279B-EB3C-1734EC090F4C}"/>
                </a:ext>
              </a:extLst>
            </p:cNvPr>
            <p:cNvSpPr/>
            <p:nvPr/>
          </p:nvSpPr>
          <p:spPr>
            <a:xfrm rot="5600923">
              <a:off x="108248" y="5710967"/>
              <a:ext cx="1852175" cy="309568"/>
            </a:xfrm>
            <a:prstGeom prst="rect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Arrow: Pentagon 36">
              <a:hlinkClick r:id="rId17" action="ppaction://hlinksldjump"/>
              <a:extLst>
                <a:ext uri="{FF2B5EF4-FFF2-40B4-BE49-F238E27FC236}">
                  <a16:creationId xmlns:a16="http://schemas.microsoft.com/office/drawing/2014/main" id="{169B2D69-7C5D-306C-88E8-3DC7A667CC9A}"/>
                </a:ext>
              </a:extLst>
            </p:cNvPr>
            <p:cNvSpPr/>
            <p:nvPr/>
          </p:nvSpPr>
          <p:spPr>
            <a:xfrm rot="586976" flipH="1">
              <a:off x="103065" y="5107168"/>
              <a:ext cx="1981705" cy="607100"/>
            </a:xfrm>
            <a:prstGeom prst="homePlate">
              <a:avLst/>
            </a:prstGeom>
            <a:blipFill>
              <a:blip r:embed="rId1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r>
                <a:rPr lang="en-US" sz="157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COME BACK</a:t>
              </a:r>
            </a:p>
          </p:txBody>
        </p:sp>
        <p:sp>
          <p:nvSpPr>
            <p:cNvPr id="38" name="Flowchart: Summing Junction 37">
              <a:extLst>
                <a:ext uri="{FF2B5EF4-FFF2-40B4-BE49-F238E27FC236}">
                  <a16:creationId xmlns:a16="http://schemas.microsoft.com/office/drawing/2014/main" id="{8958BADD-B873-EF27-7A7D-D48D499BBF8D}"/>
                </a:ext>
              </a:extLst>
            </p:cNvPr>
            <p:cNvSpPr/>
            <p:nvPr/>
          </p:nvSpPr>
          <p:spPr>
            <a:xfrm>
              <a:off x="985523" y="5107997"/>
              <a:ext cx="125928" cy="133028"/>
            </a:xfrm>
            <a:prstGeom prst="flowChartSummingJunction">
              <a:avLst/>
            </a:prstGeom>
            <a:gradFill flip="none" rotWithShape="1">
              <a:gsLst>
                <a:gs pos="0">
                  <a:schemeClr val="bg1">
                    <a:lumMod val="65000"/>
                    <a:tint val="66000"/>
                    <a:satMod val="160000"/>
                  </a:schemeClr>
                </a:gs>
                <a:gs pos="50000">
                  <a:schemeClr val="bg1">
                    <a:lumMod val="65000"/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3D1673-7A03-8DEB-61B9-76846AC0E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73" y="4357445"/>
              <a:ext cx="779877" cy="77051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C3A3E94-F08E-C487-EDA0-281873BCE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7309" y="4609689"/>
              <a:ext cx="882310" cy="845253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8F5A8A0-54D2-67A3-9CCC-35C148298F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281" y="6356722"/>
            <a:ext cx="758423" cy="7008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F467F5B-9E26-4FC2-0159-507EC24758B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894" y="6879672"/>
            <a:ext cx="1093881" cy="1904412"/>
          </a:xfrm>
          <a:prstGeom prst="rect">
            <a:avLst/>
          </a:prstGeom>
        </p:spPr>
      </p:pic>
      <p:grpSp>
        <p:nvGrpSpPr>
          <p:cNvPr id="43" name="Group 10">
            <a:extLst>
              <a:ext uri="{FF2B5EF4-FFF2-40B4-BE49-F238E27FC236}">
                <a16:creationId xmlns:a16="http://schemas.microsoft.com/office/drawing/2014/main" id="{2DAE97C0-E4B7-1820-F790-984209BAB35B}"/>
              </a:ext>
            </a:extLst>
          </p:cNvPr>
          <p:cNvGrpSpPr/>
          <p:nvPr/>
        </p:nvGrpSpPr>
        <p:grpSpPr>
          <a:xfrm>
            <a:off x="331574" y="567724"/>
            <a:ext cx="10860476" cy="2599810"/>
            <a:chOff x="0" y="0"/>
            <a:chExt cx="2807601" cy="52903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51BFA69E-E1C7-E0D1-AE53-1B2641FCFF0C}"/>
                </a:ext>
              </a:extLst>
            </p:cNvPr>
            <p:cNvSpPr/>
            <p:nvPr/>
          </p:nvSpPr>
          <p:spPr>
            <a:xfrm>
              <a:off x="92710" y="106680"/>
              <a:ext cx="2703461" cy="409656"/>
            </a:xfrm>
            <a:custGeom>
              <a:avLst/>
              <a:gdLst/>
              <a:ahLst/>
              <a:cxnLst/>
              <a:rect l="l" t="t" r="r" b="b"/>
              <a:pathLst>
                <a:path w="2703461" h="409656">
                  <a:moveTo>
                    <a:pt x="2676791" y="220426"/>
                  </a:moveTo>
                  <a:cubicBezTo>
                    <a:pt x="2676791" y="308056"/>
                    <a:pt x="2600591" y="379176"/>
                    <a:pt x="2519311" y="379176"/>
                  </a:cubicBezTo>
                  <a:lnTo>
                    <a:pt x="66040" y="379176"/>
                  </a:lnTo>
                  <a:cubicBezTo>
                    <a:pt x="43180" y="379176"/>
                    <a:pt x="20320" y="374096"/>
                    <a:pt x="0" y="365206"/>
                  </a:cubicBezTo>
                  <a:cubicBezTo>
                    <a:pt x="26670" y="393146"/>
                    <a:pt x="63500" y="409656"/>
                    <a:pt x="111358" y="409656"/>
                  </a:cubicBezTo>
                  <a:lnTo>
                    <a:pt x="2557411" y="409656"/>
                  </a:lnTo>
                  <a:cubicBezTo>
                    <a:pt x="2637421" y="409656"/>
                    <a:pt x="2703461" y="343616"/>
                    <a:pt x="2703461" y="263606"/>
                  </a:cubicBezTo>
                  <a:lnTo>
                    <a:pt x="2703461" y="95250"/>
                  </a:lnTo>
                  <a:cubicBezTo>
                    <a:pt x="2703461" y="58420"/>
                    <a:pt x="2689491" y="25400"/>
                    <a:pt x="2667901" y="0"/>
                  </a:cubicBezTo>
                  <a:cubicBezTo>
                    <a:pt x="2674251" y="16510"/>
                    <a:pt x="2676791" y="34290"/>
                    <a:pt x="2676791" y="52070"/>
                  </a:cubicBezTo>
                  <a:lnTo>
                    <a:pt x="2676791" y="220426"/>
                  </a:lnTo>
                  <a:close/>
                </a:path>
              </a:pathLst>
            </a:custGeom>
            <a:solidFill>
              <a:srgbClr val="00B0F0"/>
            </a:solidFill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3B6F8B52-5B08-1034-514D-C5FBDDE66CAE}"/>
                </a:ext>
              </a:extLst>
            </p:cNvPr>
            <p:cNvSpPr/>
            <p:nvPr/>
          </p:nvSpPr>
          <p:spPr>
            <a:xfrm>
              <a:off x="12700" y="12700"/>
              <a:ext cx="2742831" cy="460456"/>
            </a:xfrm>
            <a:custGeom>
              <a:avLst/>
              <a:gdLst/>
              <a:ahLst/>
              <a:cxnLst/>
              <a:rect l="l" t="t" r="r" b="b"/>
              <a:pathLst>
                <a:path w="2742831" h="460456">
                  <a:moveTo>
                    <a:pt x="146050" y="460456"/>
                  </a:moveTo>
                  <a:lnTo>
                    <a:pt x="2596781" y="460456"/>
                  </a:lnTo>
                  <a:cubicBezTo>
                    <a:pt x="2676791" y="460456"/>
                    <a:pt x="2742831" y="394416"/>
                    <a:pt x="2742831" y="314406"/>
                  </a:cubicBezTo>
                  <a:lnTo>
                    <a:pt x="2742831" y="146050"/>
                  </a:lnTo>
                  <a:cubicBezTo>
                    <a:pt x="2742831" y="66040"/>
                    <a:pt x="2676791" y="0"/>
                    <a:pt x="25967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14406"/>
                  </a:lnTo>
                  <a:cubicBezTo>
                    <a:pt x="0" y="395686"/>
                    <a:pt x="66040" y="460456"/>
                    <a:pt x="146050" y="4604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E43BCD10-117B-FC0E-E7F6-C184C0389196}"/>
                </a:ext>
              </a:extLst>
            </p:cNvPr>
            <p:cNvSpPr/>
            <p:nvPr/>
          </p:nvSpPr>
          <p:spPr>
            <a:xfrm>
              <a:off x="0" y="0"/>
              <a:ext cx="2807601" cy="529036"/>
            </a:xfrm>
            <a:custGeom>
              <a:avLst/>
              <a:gdLst/>
              <a:ahLst/>
              <a:cxnLst/>
              <a:rect l="l" t="t" r="r" b="b"/>
              <a:pathLst>
                <a:path w="2807601" h="529036">
                  <a:moveTo>
                    <a:pt x="2744101" y="74930"/>
                  </a:moveTo>
                  <a:cubicBezTo>
                    <a:pt x="2716161" y="30480"/>
                    <a:pt x="2666631" y="0"/>
                    <a:pt x="26094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27106"/>
                  </a:lnTo>
                  <a:cubicBezTo>
                    <a:pt x="0" y="379176"/>
                    <a:pt x="25400" y="424896"/>
                    <a:pt x="63500" y="454106"/>
                  </a:cubicBezTo>
                  <a:cubicBezTo>
                    <a:pt x="91440" y="498556"/>
                    <a:pt x="140970" y="529036"/>
                    <a:pt x="206464" y="529036"/>
                  </a:cubicBezTo>
                  <a:lnTo>
                    <a:pt x="2648851" y="529036"/>
                  </a:lnTo>
                  <a:cubicBezTo>
                    <a:pt x="2736481" y="529036"/>
                    <a:pt x="2807601" y="457916"/>
                    <a:pt x="2807601" y="370286"/>
                  </a:cubicBezTo>
                  <a:lnTo>
                    <a:pt x="2807601" y="201930"/>
                  </a:lnTo>
                  <a:cubicBezTo>
                    <a:pt x="2807601" y="149860"/>
                    <a:pt x="2782201" y="104140"/>
                    <a:pt x="2744101" y="74930"/>
                  </a:cubicBezTo>
                  <a:close/>
                  <a:moveTo>
                    <a:pt x="12700" y="32710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609481" y="12700"/>
                  </a:lnTo>
                  <a:cubicBezTo>
                    <a:pt x="2689491" y="12700"/>
                    <a:pt x="2755531" y="78740"/>
                    <a:pt x="2755531" y="158750"/>
                  </a:cubicBezTo>
                  <a:lnTo>
                    <a:pt x="2755531" y="327106"/>
                  </a:lnTo>
                  <a:cubicBezTo>
                    <a:pt x="2755531" y="407116"/>
                    <a:pt x="2689491" y="473156"/>
                    <a:pt x="2609481" y="473156"/>
                  </a:cubicBezTo>
                  <a:lnTo>
                    <a:pt x="158750" y="473156"/>
                  </a:lnTo>
                  <a:cubicBezTo>
                    <a:pt x="78740" y="473156"/>
                    <a:pt x="12700" y="408386"/>
                    <a:pt x="12700" y="327106"/>
                  </a:cubicBezTo>
                  <a:close/>
                  <a:moveTo>
                    <a:pt x="2796171" y="370286"/>
                  </a:moveTo>
                  <a:cubicBezTo>
                    <a:pt x="2796171" y="450296"/>
                    <a:pt x="2728861" y="516336"/>
                    <a:pt x="2648851" y="516336"/>
                  </a:cubicBezTo>
                  <a:lnTo>
                    <a:pt x="206464" y="516336"/>
                  </a:lnTo>
                  <a:cubicBezTo>
                    <a:pt x="157480" y="516336"/>
                    <a:pt x="120650" y="499826"/>
                    <a:pt x="93980" y="471886"/>
                  </a:cubicBezTo>
                  <a:cubicBezTo>
                    <a:pt x="114300" y="480776"/>
                    <a:pt x="135890" y="485856"/>
                    <a:pt x="160020" y="485856"/>
                  </a:cubicBezTo>
                  <a:lnTo>
                    <a:pt x="2610751" y="485856"/>
                  </a:lnTo>
                  <a:cubicBezTo>
                    <a:pt x="2698381" y="485856"/>
                    <a:pt x="2769501" y="414736"/>
                    <a:pt x="2769501" y="327106"/>
                  </a:cubicBezTo>
                  <a:lnTo>
                    <a:pt x="2769501" y="158750"/>
                  </a:lnTo>
                  <a:cubicBezTo>
                    <a:pt x="2769501" y="140970"/>
                    <a:pt x="2765691" y="123190"/>
                    <a:pt x="2760611" y="106680"/>
                  </a:cubicBezTo>
                  <a:cubicBezTo>
                    <a:pt x="2782201" y="132080"/>
                    <a:pt x="2796171" y="165100"/>
                    <a:pt x="2796171" y="201930"/>
                  </a:cubicBezTo>
                  <a:lnTo>
                    <a:pt x="2796171" y="370286"/>
                  </a:lnTo>
                  <a:close/>
                </a:path>
              </a:pathLst>
            </a:custGeom>
            <a:solidFill>
              <a:srgbClr val="00B0F0"/>
            </a:solidFill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397BF2D-8EEC-F89B-A03F-7A3A1FF1BA6E}"/>
              </a:ext>
            </a:extLst>
          </p:cNvPr>
          <p:cNvSpPr txBox="1"/>
          <p:nvPr/>
        </p:nvSpPr>
        <p:spPr>
          <a:xfrm>
            <a:off x="600537" y="701717"/>
            <a:ext cx="10143663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514350">
              <a:lnSpc>
                <a:spcPct val="115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/>
              <a:t>Quan sát chương trình trong hình bên và cho biết chương trình đó thực hiện việc gì? Khi nào thì dừng lại?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326EE-38A1-F017-2C8E-E970DD9CE08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792204" y="426700"/>
            <a:ext cx="5529403" cy="3136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4D93191-53E9-C5D7-72C7-C33AA2D39D5E}"/>
              </a:ext>
            </a:extLst>
          </p:cNvPr>
          <p:cNvGrpSpPr/>
          <p:nvPr/>
        </p:nvGrpSpPr>
        <p:grpSpPr>
          <a:xfrm>
            <a:off x="964126" y="4577746"/>
            <a:ext cx="7829367" cy="3239622"/>
            <a:chOff x="964126" y="4577746"/>
            <a:chExt cx="7829367" cy="323962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7D70273-B368-C895-39A9-A9335A29ED1C}"/>
                </a:ext>
              </a:extLst>
            </p:cNvPr>
            <p:cNvGrpSpPr/>
            <p:nvPr/>
          </p:nvGrpSpPr>
          <p:grpSpPr>
            <a:xfrm>
              <a:off x="964126" y="4577746"/>
              <a:ext cx="7829367" cy="3239622"/>
              <a:chOff x="1038906" y="8314136"/>
              <a:chExt cx="5862670" cy="270573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825352-08D0-1E52-41F2-49AC079F056B}"/>
                  </a:ext>
                </a:extLst>
              </p:cNvPr>
              <p:cNvGrpSpPr/>
              <p:nvPr/>
            </p:nvGrpSpPr>
            <p:grpSpPr>
              <a:xfrm>
                <a:off x="1377468" y="8314136"/>
                <a:ext cx="5524108" cy="2705735"/>
                <a:chOff x="0" y="-28575"/>
                <a:chExt cx="1964128" cy="1146447"/>
              </a:xfrm>
            </p:grpSpPr>
            <p:sp>
              <p:nvSpPr>
                <p:cNvPr id="56" name="Freeform 41">
                  <a:extLst>
                    <a:ext uri="{FF2B5EF4-FFF2-40B4-BE49-F238E27FC236}">
                      <a16:creationId xmlns:a16="http://schemas.microsoft.com/office/drawing/2014/main" id="{9ABAE5B3-3BAF-9BE0-8E89-D184A446F0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64128" cy="1117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622" h="280188">
                      <a:moveTo>
                        <a:pt x="0" y="0"/>
                      </a:moveTo>
                      <a:lnTo>
                        <a:pt x="1790622" y="0"/>
                      </a:lnTo>
                      <a:lnTo>
                        <a:pt x="1790622" y="280188"/>
                      </a:lnTo>
                      <a:lnTo>
                        <a:pt x="0" y="280188"/>
                      </a:lnTo>
                      <a:close/>
                    </a:path>
                  </a:pathLst>
                </a:custGeom>
                <a:solidFill>
                  <a:srgbClr val="EBC8C7"/>
                </a:solidFill>
              </p:spPr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6D39579-31EC-F8EA-86B7-5DF4583F1811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790622" cy="3087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0EBF6C2-211D-A4A7-9061-324F2C04788F}"/>
                  </a:ext>
                </a:extLst>
              </p:cNvPr>
              <p:cNvGrpSpPr/>
              <p:nvPr/>
            </p:nvGrpSpPr>
            <p:grpSpPr>
              <a:xfrm>
                <a:off x="1038906" y="8314803"/>
                <a:ext cx="941687" cy="2705069"/>
                <a:chOff x="0" y="-28575"/>
                <a:chExt cx="334822" cy="1146164"/>
              </a:xfrm>
            </p:grpSpPr>
            <p:sp>
              <p:nvSpPr>
                <p:cNvPr id="54" name="Freeform 44">
                  <a:extLst>
                    <a:ext uri="{FF2B5EF4-FFF2-40B4-BE49-F238E27FC236}">
                      <a16:creationId xmlns:a16="http://schemas.microsoft.com/office/drawing/2014/main" id="{80B1F51D-1576-0B0F-A580-F20A02F5F174}"/>
                    </a:ext>
                  </a:extLst>
                </p:cNvPr>
                <p:cNvSpPr/>
                <p:nvPr/>
              </p:nvSpPr>
              <p:spPr>
                <a:xfrm>
                  <a:off x="0" y="-205"/>
                  <a:ext cx="334822" cy="1117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687" h="281668">
                      <a:moveTo>
                        <a:pt x="0" y="0"/>
                      </a:moveTo>
                      <a:lnTo>
                        <a:pt x="257687" y="0"/>
                      </a:lnTo>
                      <a:lnTo>
                        <a:pt x="257687" y="281668"/>
                      </a:lnTo>
                      <a:lnTo>
                        <a:pt x="0" y="281668"/>
                      </a:lnTo>
                      <a:close/>
                    </a:path>
                  </a:pathLst>
                </a:custGeom>
                <a:solidFill>
                  <a:srgbClr val="DD3133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6DF6B5D-068D-82FF-6FA2-9C8EE7153432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257687" cy="31024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5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FAE57AD-3B9A-A77B-652A-FE225F8143AC}"/>
                  </a:ext>
                </a:extLst>
              </p:cNvPr>
              <p:cNvSpPr txBox="1"/>
              <p:nvPr/>
            </p:nvSpPr>
            <p:spPr>
              <a:xfrm>
                <a:off x="1093174" y="9075433"/>
                <a:ext cx="894124" cy="11374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</a:pP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4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án</a:t>
                </a:r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31CEA0-5E57-0F32-D1D3-93C8708FE377}"/>
                </a:ext>
              </a:extLst>
            </p:cNvPr>
            <p:cNvSpPr txBox="1"/>
            <p:nvPr/>
          </p:nvSpPr>
          <p:spPr>
            <a:xfrm>
              <a:off x="2575238" y="4767456"/>
              <a:ext cx="5778655" cy="2979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dace celebrate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dừng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0988E-6 L 0.0046 -0.12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5 - Tuần 23 - Bài 21. Cấu trúc lặp liên tục"/>
  <p:tag name="ISPRING_ULTRA_SCORM_COURSE_ID" val="CCFC8873-3336-4C83-9E83-1E4703336BB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^&gt;t{E3A5C7C8-2CB8-4986-8EB8-0E13DFCCA165}&quot;,&quot;C:\\Users\\GHC\\Documents\\Lop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L5 - Tuần 23 - Bài 21. Cấu trúc lặp liên tụ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7A78D9-E543-441A-83C8-CEDD26FD0655}:2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ECC89C-0B00-449F-B844-E9E75929A417}:2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1A9B4F-0ECA-4CCA-9964-D40FECCA23D5}:27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A401C2-9F82-4C3D-B5DB-B8392DD7D03F}:27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239DC0-B7BA-49AB-9A20-FE8FE670BCB4}:2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DFF1E7-5170-41C4-B929-45EE716AFF45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7F089E-94C5-425F-9CF0-B5AF104A91F1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D9C0D3-0B88-40B7-9B35-DF88998B8C31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FC50BD-8093-48E6-94D9-E054FE76BE13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D14835-22E4-453B-B9F8-596220E81367}:2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3256BB-C0BB-4A8C-9CCA-8F384C063421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579BC5-6B4B-4EA4-96EB-ED068169B966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9A08DB-1B0D-41AB-92FF-4C4A3D91D25C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85621B-DFB6-44F1-940C-F03FE7D7645B}:2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482</Words>
  <Application>Microsoft Office PowerPoint</Application>
  <PresentationFormat>Custom</PresentationFormat>
  <Paragraphs>59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Tahoma</vt:lpstr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L5 - Tuần 23 - Bài 21. Cấu trúc lặp liên tục</dc:title>
  <cp:lastModifiedBy>GHC</cp:lastModifiedBy>
  <cp:revision>31</cp:revision>
  <dcterms:created xsi:type="dcterms:W3CDTF">2006-08-16T00:00:00Z</dcterms:created>
  <dcterms:modified xsi:type="dcterms:W3CDTF">2025-01-16T07:32:44Z</dcterms:modified>
  <dc:identifier>DAGFMJeesk0</dc:identifier>
</cp:coreProperties>
</file>