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56" r:id="rId4"/>
    <p:sldId id="269" r:id="rId5"/>
    <p:sldId id="275" r:id="rId6"/>
    <p:sldId id="258" r:id="rId7"/>
    <p:sldId id="276" r:id="rId8"/>
    <p:sldId id="278" r:id="rId9"/>
    <p:sldId id="279" r:id="rId10"/>
    <p:sldId id="266" r:id="rId11"/>
  </p:sldIdLst>
  <p:sldSz cx="18288000" cy="10287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CE"/>
    <a:srgbClr val="FEE99C"/>
    <a:srgbClr val="FDFDFD"/>
    <a:srgbClr val="FFE697"/>
    <a:srgbClr val="A4C060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27C9-24CE-402A-8D02-460CC8B639B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6406-25FF-4C27-95AD-66F8B4A76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9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1.sv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7251" y="1584633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93316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3816BB-E9AA-18AB-F469-7F12C7094706}"/>
              </a:ext>
            </a:extLst>
          </p:cNvPr>
          <p:cNvGrpSpPr/>
          <p:nvPr/>
        </p:nvGrpSpPr>
        <p:grpSpPr>
          <a:xfrm>
            <a:off x="5157001" y="571500"/>
            <a:ext cx="7574373" cy="6266666"/>
            <a:chOff x="5097328" y="1177504"/>
            <a:chExt cx="7574373" cy="6266666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39B633AB-C22D-86D5-1D0F-F7EC7B74171E}"/>
                </a:ext>
              </a:extLst>
            </p:cNvPr>
            <p:cNvGrpSpPr/>
            <p:nvPr/>
          </p:nvGrpSpPr>
          <p:grpSpPr>
            <a:xfrm>
              <a:off x="5097328" y="1177504"/>
              <a:ext cx="7574373" cy="6266666"/>
              <a:chOff x="0" y="-158662"/>
              <a:chExt cx="1351092" cy="162147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E67AF40-6F0C-C259-AB0F-D3F1C6BCF137}"/>
                  </a:ext>
                </a:extLst>
              </p:cNvPr>
              <p:cNvSpPr/>
              <p:nvPr/>
            </p:nvSpPr>
            <p:spPr>
              <a:xfrm>
                <a:off x="0" y="-158662"/>
                <a:ext cx="1351092" cy="1581700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EE99C"/>
              </a:solidFill>
            </p:spPr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7B829D09-119C-D4BD-208A-3642422704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84671633-CF77-5486-DCB2-619F8D77CB76}"/>
                </a:ext>
              </a:extLst>
            </p:cNvPr>
            <p:cNvSpPr/>
            <p:nvPr/>
          </p:nvSpPr>
          <p:spPr>
            <a:xfrm>
              <a:off x="5586690" y="2564266"/>
              <a:ext cx="6605309" cy="4298404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0EEE704A-379A-7E48-1F74-F493917D55BF}"/>
                </a:ext>
              </a:extLst>
            </p:cNvPr>
            <p:cNvSpPr/>
            <p:nvPr/>
          </p:nvSpPr>
          <p:spPr>
            <a:xfrm>
              <a:off x="10520638" y="3822141"/>
              <a:ext cx="468775" cy="2418268"/>
            </a:xfrm>
            <a:prstGeom prst="rightBrace">
              <a:avLst>
                <a:gd name="adj1" fmla="val 73551"/>
                <a:gd name="adj2" fmla="val 5191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CF377D-6AC3-3E8A-994E-052A168F31BD}"/>
                </a:ext>
              </a:extLst>
            </p:cNvPr>
            <p:cNvSpPr txBox="1"/>
            <p:nvPr/>
          </p:nvSpPr>
          <p:spPr>
            <a:xfrm>
              <a:off x="5461151" y="1556118"/>
              <a:ext cx="6757710" cy="72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CẤU TRÚC LẶP LIÊN TỤC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94D61A-0C7E-4C02-85DF-D460AA12BB84}"/>
              </a:ext>
            </a:extLst>
          </p:cNvPr>
          <p:cNvGrpSpPr/>
          <p:nvPr/>
        </p:nvGrpSpPr>
        <p:grpSpPr>
          <a:xfrm>
            <a:off x="3429000" y="6896100"/>
            <a:ext cx="11168382" cy="2548064"/>
            <a:chOff x="3537795" y="7332708"/>
            <a:chExt cx="10763782" cy="230210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0960B9C-A16B-509B-B3FB-22C55F06AFD9}"/>
                </a:ext>
              </a:extLst>
            </p:cNvPr>
            <p:cNvGrpSpPr/>
            <p:nvPr/>
          </p:nvGrpSpPr>
          <p:grpSpPr>
            <a:xfrm>
              <a:off x="3537795" y="7332708"/>
              <a:ext cx="10763782" cy="2302109"/>
              <a:chOff x="1477818" y="4986847"/>
              <a:chExt cx="9186001" cy="1829113"/>
            </a:xfrm>
          </p:grpSpPr>
          <p:grpSp>
            <p:nvGrpSpPr>
              <p:cNvPr id="41" name="Group 3">
                <a:extLst>
                  <a:ext uri="{FF2B5EF4-FFF2-40B4-BE49-F238E27FC236}">
                    <a16:creationId xmlns:a16="http://schemas.microsoft.com/office/drawing/2014/main" id="{7B2183E7-BA6D-9AB6-0FAB-0AB1A4531F86}"/>
                  </a:ext>
                </a:extLst>
              </p:cNvPr>
              <p:cNvGrpSpPr/>
              <p:nvPr/>
            </p:nvGrpSpPr>
            <p:grpSpPr>
              <a:xfrm>
                <a:off x="1477818" y="4986847"/>
                <a:ext cx="9186001" cy="1829113"/>
                <a:chOff x="0" y="-53747"/>
                <a:chExt cx="3829538" cy="942724"/>
              </a:xfrm>
            </p:grpSpPr>
            <p:sp>
              <p:nvSpPr>
                <p:cNvPr id="43" name="Freeform 4">
                  <a:extLst>
                    <a:ext uri="{FF2B5EF4-FFF2-40B4-BE49-F238E27FC236}">
                      <a16:creationId xmlns:a16="http://schemas.microsoft.com/office/drawing/2014/main" id="{AD04F13F-F875-FD62-316D-ADE22FAB4D6A}"/>
                    </a:ext>
                  </a:extLst>
                </p:cNvPr>
                <p:cNvSpPr/>
                <p:nvPr/>
              </p:nvSpPr>
              <p:spPr>
                <a:xfrm>
                  <a:off x="0" y="-53747"/>
                  <a:ext cx="3723012" cy="94272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8575" cap="sq">
                  <a:solidFill>
                    <a:srgbClr val="FF0000"/>
                  </a:solidFill>
                  <a:prstDash val="solid"/>
                  <a:miter/>
                </a:ln>
              </p:spPr>
            </p:sp>
            <p:sp>
              <p:nvSpPr>
                <p:cNvPr id="44" name="TextBox 5">
                  <a:extLst>
                    <a:ext uri="{FF2B5EF4-FFF2-40B4-BE49-F238E27FC236}">
                      <a16:creationId xmlns:a16="http://schemas.microsoft.com/office/drawing/2014/main" id="{2C8A741C-160A-E3EC-A859-6CFB112BE79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829538" cy="874883"/>
                </a:xfrm>
                <a:prstGeom prst="rect">
                  <a:avLst/>
                </a:prstGeom>
              </p:spPr>
              <p:txBody>
                <a:bodyPr lIns="127000" tIns="127000" rIns="127000" bIns="127000" rtlCol="0" anchor="ctr"/>
                <a:lstStyle/>
                <a:p>
                  <a:pPr indent="-635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US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F48AB1-9072-6926-490A-FB90EA4899BA}"/>
                  </a:ext>
                </a:extLst>
              </p:cNvPr>
              <p:cNvSpPr txBox="1"/>
              <p:nvPr/>
            </p:nvSpPr>
            <p:spPr>
              <a:xfrm>
                <a:off x="4048642" y="5350927"/>
                <a:ext cx="6065203" cy="117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cấu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trúc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F9C94067-B311-AA59-76CB-3028255543CB}"/>
                </a:ext>
              </a:extLst>
            </p:cNvPr>
            <p:cNvSpPr/>
            <p:nvPr/>
          </p:nvSpPr>
          <p:spPr>
            <a:xfrm>
              <a:off x="3930545" y="7520949"/>
              <a:ext cx="1960754" cy="1925625"/>
            </a:xfrm>
            <a:custGeom>
              <a:avLst/>
              <a:gdLst/>
              <a:ahLst/>
              <a:cxnLst/>
              <a:rect l="l" t="t" r="r" b="b"/>
              <a:pathLst>
                <a:path w="6737985" h="8229600">
                  <a:moveTo>
                    <a:pt x="0" y="0"/>
                  </a:moveTo>
                  <a:lnTo>
                    <a:pt x="6737985" y="0"/>
                  </a:lnTo>
                  <a:lnTo>
                    <a:pt x="67379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D7EA02-FF7B-9C16-D05D-F3F02CE98C18}"/>
              </a:ext>
            </a:extLst>
          </p:cNvPr>
          <p:cNvSpPr txBox="1"/>
          <p:nvPr/>
        </p:nvSpPr>
        <p:spPr>
          <a:xfrm>
            <a:off x="6413600" y="2010274"/>
            <a:ext cx="4635486" cy="3752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400" b="1" dirty="0"/>
              <a:t>Lặp lại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vi-VN" sz="4400" b="1" dirty="0"/>
              <a:t>: </a:t>
            </a:r>
            <a:endParaRPr lang="en-US" sz="4400" b="1" dirty="0"/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916218" y="2767122"/>
            <a:ext cx="10304953" cy="336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LẶP LIÊN TỤC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7085C-1DF7-7BAA-EFAC-0B4662072C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2400" y="2638418"/>
            <a:ext cx="6569094" cy="524828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D659D6-8790-BD9C-C453-4292C57582D5}"/>
              </a:ext>
            </a:extLst>
          </p:cNvPr>
          <p:cNvGrpSpPr/>
          <p:nvPr/>
        </p:nvGrpSpPr>
        <p:grpSpPr>
          <a:xfrm>
            <a:off x="304800" y="1374139"/>
            <a:ext cx="10992628" cy="8197072"/>
            <a:chOff x="304800" y="1374139"/>
            <a:chExt cx="10992628" cy="81970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39C787-B7FC-B2A2-1506-6573449149E1}"/>
                </a:ext>
              </a:extLst>
            </p:cNvPr>
            <p:cNvGrpSpPr/>
            <p:nvPr/>
          </p:nvGrpSpPr>
          <p:grpSpPr>
            <a:xfrm>
              <a:off x="304800" y="1374139"/>
              <a:ext cx="10992628" cy="8197072"/>
              <a:chOff x="8953058" y="1133594"/>
              <a:chExt cx="8458642" cy="3767283"/>
            </a:xfrm>
          </p:grpSpPr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D289175E-B9C3-7A64-A5AA-DA3E9D9D9813}"/>
                  </a:ext>
                </a:extLst>
              </p:cNvPr>
              <p:cNvGrpSpPr/>
              <p:nvPr/>
            </p:nvGrpSpPr>
            <p:grpSpPr>
              <a:xfrm>
                <a:off x="9105458" y="1285994"/>
                <a:ext cx="8306242" cy="3614883"/>
                <a:chOff x="0" y="-38100"/>
                <a:chExt cx="2187652" cy="952068"/>
              </a:xfrm>
            </p:grpSpPr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175BB289-360D-4E08-4FC2-CCFDB36E27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913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4539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7004"/>
                      </a:lnTo>
                      <a:cubicBezTo>
                        <a:pt x="2187652" y="873257"/>
                        <a:pt x="2166370" y="894539"/>
                        <a:pt x="2140117" y="894539"/>
                      </a:cubicBezTo>
                      <a:lnTo>
                        <a:pt x="47535" y="894539"/>
                      </a:lnTo>
                      <a:cubicBezTo>
                        <a:pt x="21282" y="894539"/>
                        <a:pt x="0" y="873257"/>
                        <a:pt x="0" y="847004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</p:spPr>
            </p:sp>
            <p:sp>
              <p:nvSpPr>
                <p:cNvPr id="26" name="TextBox 6">
                  <a:extLst>
                    <a:ext uri="{FF2B5EF4-FFF2-40B4-BE49-F238E27FC236}">
                      <a16:creationId xmlns:a16="http://schemas.microsoft.com/office/drawing/2014/main" id="{9502C4D5-9B36-56E5-4BD4-5B73F8E1982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3263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2" name="Group 7">
                <a:extLst>
                  <a:ext uri="{FF2B5EF4-FFF2-40B4-BE49-F238E27FC236}">
                    <a16:creationId xmlns:a16="http://schemas.microsoft.com/office/drawing/2014/main" id="{1C2BE7C2-D608-F961-11E1-A9010CA0B33C}"/>
                  </a:ext>
                </a:extLst>
              </p:cNvPr>
              <p:cNvGrpSpPr/>
              <p:nvPr/>
            </p:nvGrpSpPr>
            <p:grpSpPr>
              <a:xfrm>
                <a:off x="8953058" y="1133594"/>
                <a:ext cx="8306242" cy="3635721"/>
                <a:chOff x="0" y="-38100"/>
                <a:chExt cx="2187652" cy="957556"/>
              </a:xfrm>
            </p:grpSpPr>
            <p:sp>
              <p:nvSpPr>
                <p:cNvPr id="23" name="Freeform 8">
                  <a:extLst>
                    <a:ext uri="{FF2B5EF4-FFF2-40B4-BE49-F238E27FC236}">
                      <a16:creationId xmlns:a16="http://schemas.microsoft.com/office/drawing/2014/main" id="{BDC3ACE5-D8B4-C437-165A-D56E1E45445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91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24" name="TextBox 9">
                  <a:extLst>
                    <a:ext uri="{FF2B5EF4-FFF2-40B4-BE49-F238E27FC236}">
                      <a16:creationId xmlns:a16="http://schemas.microsoft.com/office/drawing/2014/main" id="{DADAF67D-4E7B-DA05-217F-CD2B8D6371D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82C657-219C-2FCD-C496-B805B79F731C}"/>
                </a:ext>
              </a:extLst>
            </p:cNvPr>
            <p:cNvSpPr txBox="1"/>
            <p:nvPr/>
          </p:nvSpPr>
          <p:spPr>
            <a:xfrm>
              <a:off x="326308" y="1714500"/>
              <a:ext cx="10703617" cy="764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300"/>
                </a:spcAft>
              </a:pP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/>
                <a:t> chương trình cho chú mèo bay lượn qua lại không dừng trên cánh đồng sao cho: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Vừa bay vừa phát âm thanh “</a:t>
              </a:r>
              <a:r>
                <a:rPr lang="vi-VN" sz="4000" b="1" dirty="0"/>
                <a:t>Pop</a:t>
              </a:r>
              <a:r>
                <a:rPr lang="vi-VN" sz="4000" dirty="0"/>
                <a:t>”, vừa nói “</a:t>
              </a:r>
              <a:r>
                <a:rPr lang="vi-VN" sz="4000" b="1" dirty="0"/>
                <a:t>Vù …vù…!</a:t>
              </a:r>
              <a:r>
                <a:rPr lang="vi-VN" sz="4000" dirty="0"/>
                <a:t>”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Trong khi bay, nếu chạm cạnh sân khấu thì quay lại.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Khi quay lại không bị lộn ngược. </a:t>
              </a:r>
              <a:endParaRPr lang="en-US" sz="4000" dirty="0"/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b. Chạy thử và dừng chương trình. </a:t>
              </a:r>
              <a:endParaRPr lang="en-US" sz="4000" dirty="0"/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c. Lưu chương trình vào thư mục của em.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C24C37-6080-5FE4-E29B-722F73102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9151073" y="6746474"/>
              <a:ext cx="1638155" cy="162612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03009" y="167179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008791" y="1511149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A8940-3E6E-51B7-605E-C115A52FFE74}"/>
              </a:ext>
            </a:extLst>
          </p:cNvPr>
          <p:cNvGrpSpPr/>
          <p:nvPr/>
        </p:nvGrpSpPr>
        <p:grpSpPr>
          <a:xfrm>
            <a:off x="2442007" y="181100"/>
            <a:ext cx="13403986" cy="9882664"/>
            <a:chOff x="3276600" y="213836"/>
            <a:chExt cx="13403986" cy="98826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EB4CC8-FC45-33B1-0978-0F278B03D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84"/>
            <a:stretch/>
          </p:blipFill>
          <p:spPr>
            <a:xfrm>
              <a:off x="3276600" y="4129564"/>
              <a:ext cx="13403986" cy="59669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EC50EE-2BDC-AF5B-BEC3-ECB21F0E7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19" t="-2236" r="610" b="2236"/>
            <a:stretch/>
          </p:blipFill>
          <p:spPr>
            <a:xfrm>
              <a:off x="3276600" y="213836"/>
              <a:ext cx="13403986" cy="393906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2355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81112" y="8899887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C5108-8C07-9427-5350-800FDA884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0100" y="614003"/>
            <a:ext cx="6812735" cy="91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F0DB05-12E2-1084-EE78-5486D483C532}"/>
              </a:ext>
            </a:extLst>
          </p:cNvPr>
          <p:cNvGrpSpPr/>
          <p:nvPr/>
        </p:nvGrpSpPr>
        <p:grpSpPr>
          <a:xfrm>
            <a:off x="457200" y="1600772"/>
            <a:ext cx="11688954" cy="8233427"/>
            <a:chOff x="1137350" y="1499427"/>
            <a:chExt cx="15853106" cy="82334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BC0721-BBD3-CB39-887C-CF50F3425136}"/>
                </a:ext>
              </a:extLst>
            </p:cNvPr>
            <p:cNvGrpSpPr/>
            <p:nvPr/>
          </p:nvGrpSpPr>
          <p:grpSpPr>
            <a:xfrm>
              <a:off x="1137350" y="1499427"/>
              <a:ext cx="15853106" cy="8233427"/>
              <a:chOff x="3145001" y="1958296"/>
              <a:chExt cx="11815735" cy="6768551"/>
            </a:xfrm>
          </p:grpSpPr>
          <p:grpSp>
            <p:nvGrpSpPr>
              <p:cNvPr id="7" name="Group 4">
                <a:extLst>
                  <a:ext uri="{FF2B5EF4-FFF2-40B4-BE49-F238E27FC236}">
                    <a16:creationId xmlns:a16="http://schemas.microsoft.com/office/drawing/2014/main" id="{2AAB22FA-BF84-BF82-02D5-A06E920282E6}"/>
                  </a:ext>
                </a:extLst>
              </p:cNvPr>
              <p:cNvGrpSpPr/>
              <p:nvPr/>
            </p:nvGrpSpPr>
            <p:grpSpPr>
              <a:xfrm>
                <a:off x="3145001" y="2110696"/>
                <a:ext cx="11496378" cy="6616151"/>
                <a:chOff x="0" y="-38100"/>
                <a:chExt cx="3027853" cy="1742525"/>
              </a:xfrm>
            </p:grpSpPr>
            <p:sp>
              <p:nvSpPr>
                <p:cNvPr id="13" name="Freeform 5">
                  <a:extLst>
                    <a:ext uri="{FF2B5EF4-FFF2-40B4-BE49-F238E27FC236}">
                      <a16:creationId xmlns:a16="http://schemas.microsoft.com/office/drawing/2014/main" id="{B11DBB9F-55AA-AB4B-F4E0-1AA3515570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27853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735A249D-89E9-098A-7078-3F5FF26900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C34EDE1-73BD-39FE-3DA5-EC2146390268}"/>
                  </a:ext>
                </a:extLst>
              </p:cNvPr>
              <p:cNvGrpSpPr/>
              <p:nvPr/>
            </p:nvGrpSpPr>
            <p:grpSpPr>
              <a:xfrm>
                <a:off x="3327265" y="1958296"/>
                <a:ext cx="11633471" cy="6616151"/>
                <a:chOff x="0" y="-38100"/>
                <a:chExt cx="3063959" cy="1742525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6B07BB7-A3BB-7B95-0565-6D4D38F8FB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79849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4CE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2" name="TextBox 9">
                  <a:extLst>
                    <a:ext uri="{FF2B5EF4-FFF2-40B4-BE49-F238E27FC236}">
                      <a16:creationId xmlns:a16="http://schemas.microsoft.com/office/drawing/2014/main" id="{64C76A65-4ED8-1875-0FE1-33D31363C54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EB5889-D732-EE8A-0D83-9631E541ABE9}"/>
                </a:ext>
              </a:extLst>
            </p:cNvPr>
            <p:cNvSpPr txBox="1"/>
            <p:nvPr/>
          </p:nvSpPr>
          <p:spPr>
            <a:xfrm>
              <a:off x="1550734" y="2984755"/>
              <a:ext cx="14781881" cy="6646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vi-VN" sz="4000" dirty="0"/>
                <a:t>Thêm vào </a:t>
              </a:r>
              <a:r>
                <a:rPr lang="en-US" sz="4000" dirty="0" err="1"/>
                <a:t>sân</a:t>
              </a:r>
              <a:r>
                <a:rPr lang="en-US" sz="4000" dirty="0"/>
                <a:t> </a:t>
              </a:r>
              <a:r>
                <a:rPr lang="en-US" sz="4000" dirty="0" err="1"/>
                <a:t>khấu</a:t>
              </a:r>
              <a:r>
                <a:rPr lang="vi-VN" sz="4000" dirty="0"/>
                <a:t> ở </a:t>
              </a:r>
              <a:r>
                <a:rPr lang="en-US" sz="4000" dirty="0"/>
                <a:t>t</a:t>
              </a:r>
              <a:r>
                <a:rPr lang="vi-VN" sz="4000" dirty="0"/>
                <a:t>hực hành 1 nhân vật quả bóng Ball. </a:t>
              </a:r>
              <a:endParaRPr lang="en-US" sz="4000" dirty="0"/>
            </a:p>
            <a:p>
              <a:pPr marL="514350" indent="-514350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cho quả bóng: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Bay lượn liên tục đến các vị trí ngẫu nhiên trên sân khấu.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Thay đổi màu sắc trong khi bay lượn. 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c. Chạy thử và dừng chương trình.</a:t>
              </a:r>
              <a:endParaRPr lang="en-US" sz="4000" dirty="0"/>
            </a:p>
            <a:p>
              <a:pPr marL="396875" indent="-396875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d. Lưu chương trình vào thư mục của em với tên </a:t>
              </a:r>
              <a:r>
                <a:rPr lang="vi-VN" sz="4000" b="1" dirty="0"/>
                <a:t>Meo-va-Bong</a:t>
              </a:r>
              <a:r>
                <a:rPr lang="vi-VN" sz="4000" dirty="0"/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B18F0-8607-9B46-C71F-939AE4036F7A}"/>
                </a:ext>
              </a:extLst>
            </p:cNvPr>
            <p:cNvSpPr txBox="1"/>
            <p:nvPr/>
          </p:nvSpPr>
          <p:spPr>
            <a:xfrm>
              <a:off x="3182276" y="2045140"/>
              <a:ext cx="12827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1780094" y="1873468"/>
              <a:ext cx="1402181" cy="1060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9803F88-7610-2D64-12C5-5012833A9B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11216" y="3158668"/>
            <a:ext cx="6186723" cy="4542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2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A9AAAD-CAB1-F186-A7CE-26B54A34EF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408" y="570456"/>
            <a:ext cx="15695961" cy="9339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0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1667" y="3695699"/>
            <a:ext cx="3474733" cy="5908151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2331" y="8106340"/>
            <a:ext cx="1720407" cy="1407781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56191" y="7734300"/>
            <a:ext cx="1635009" cy="2055799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47893" y="7786754"/>
            <a:ext cx="939051" cy="1887102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56C24-8B0F-A3DF-00A9-3DFEA0D427B4}"/>
              </a:ext>
            </a:extLst>
          </p:cNvPr>
          <p:cNvSpPr txBox="1"/>
          <p:nvPr/>
        </p:nvSpPr>
        <p:spPr>
          <a:xfrm>
            <a:off x="6711734" y="573183"/>
            <a:ext cx="8613049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22ED2-D12D-6B0C-8F9A-9946B9BE6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4307" y="1834457"/>
            <a:ext cx="9983213" cy="66180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24 - Bài 22.Thực hành về cấu trúc lặp liên tục"/>
  <p:tag name="ISPRING_ULTRA_SCORM_COURSE_ID" val="C6A0AA83-6A9C-43AC-B55C-D9E953F53D0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24 - Bài 22.Thực hành về cấu trúc lặp liên tụ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B0A81E-0E29-4F87-ABC8-60B487A459E1}:2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3D2C1-3A1E-4ED5-99E1-171D70FF5AA5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1FAA92-E9FB-435A-8C86-FC31EBC6403E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628BDC-79F7-4212-BF56-404B521C283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78FFE3-41C2-412D-BDDF-BA310A4C6617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07DCDE-18E8-4D0C-B1AE-610B9211E350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0A6A31-696F-4F2C-8C3B-1184EB7A57D7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F55B3-3833-491C-A481-0451BD11A699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C0D206-7461-428D-BFD4-5847DC0F5E2C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D38B32-5997-44BA-AF21-7BCCDB46728D}:2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232</Words>
  <Application>Microsoft Office PowerPoint</Application>
  <PresentationFormat>Custom</PresentationFormat>
  <Paragraphs>30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24 - Bài 22.Thực hành về cấu trúc lặp liên tục</dc:title>
  <cp:lastModifiedBy>GHC</cp:lastModifiedBy>
  <cp:revision>34</cp:revision>
  <dcterms:created xsi:type="dcterms:W3CDTF">2006-08-16T00:00:00Z</dcterms:created>
  <dcterms:modified xsi:type="dcterms:W3CDTF">2025-01-16T07:34:03Z</dcterms:modified>
  <dc:identifier>DAGFMJeesk0</dc:identifier>
</cp:coreProperties>
</file>