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1" r:id="rId2"/>
    <p:sldMasterId id="2147483683" r:id="rId3"/>
    <p:sldMasterId id="2147483696" r:id="rId4"/>
    <p:sldMasterId id="2147483709" r:id="rId5"/>
  </p:sldMasterIdLst>
  <p:notesMasterIdLst>
    <p:notesMasterId r:id="rId29"/>
  </p:notesMasterIdLst>
  <p:sldIdLst>
    <p:sldId id="290" r:id="rId6"/>
    <p:sldId id="320" r:id="rId7"/>
    <p:sldId id="321" r:id="rId8"/>
    <p:sldId id="331" r:id="rId9"/>
    <p:sldId id="332" r:id="rId10"/>
    <p:sldId id="256" r:id="rId11"/>
    <p:sldId id="410" r:id="rId12"/>
    <p:sldId id="284" r:id="rId13"/>
    <p:sldId id="286" r:id="rId14"/>
    <p:sldId id="264" r:id="rId15"/>
    <p:sldId id="333" r:id="rId16"/>
    <p:sldId id="292" r:id="rId17"/>
    <p:sldId id="414" r:id="rId18"/>
    <p:sldId id="288" r:id="rId19"/>
    <p:sldId id="413" r:id="rId20"/>
    <p:sldId id="281" r:id="rId21"/>
    <p:sldId id="282" r:id="rId22"/>
    <p:sldId id="283" r:id="rId23"/>
    <p:sldId id="411" r:id="rId24"/>
    <p:sldId id="285" r:id="rId25"/>
    <p:sldId id="412" r:id="rId26"/>
    <p:sldId id="265" r:id="rId27"/>
    <p:sldId id="408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3ED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>
        <p:scale>
          <a:sx n="40" d="100"/>
          <a:sy n="40" d="100"/>
        </p:scale>
        <p:origin x="1612" y="58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presProps" Target="presProps.xml"/><Relationship Id="rId8" Type="http://schemas.openxmlformats.org/officeDocument/2006/relationships/slide" Target="slides/slide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4268AA-DD0A-4962-95C9-7DDBB6237499}" type="datetimeFigureOut">
              <a:rPr lang="en-US" smtClean="0"/>
              <a:t>8/15/2025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8FB1D7-F7FE-48C6-8281-9E610FBF18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51937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1ADD5E-4A19-49A3-94AC-840C6DD9E63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393099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宋体 CN Medium" panose="02020500000000000000" pitchFamily="18" charset="-122"/>
                <a:ea typeface="思源宋体 CN Medium" panose="02020500000000000000" pitchFamily="18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宋体 CN Medium" panose="02020500000000000000" pitchFamily="18" charset="-122"/>
              <a:ea typeface="思源宋体 CN Medium" panose="02020500000000000000" pitchFamily="18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181461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1ADD5E-4A19-49A3-94AC-840C6DD9E63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45300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0372A-0EAB-497F-8C4F-DBA74D4F81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20847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0372A-0EAB-497F-8C4F-DBA74D4F81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11601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0372A-0EAB-497F-8C4F-DBA74D4F81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03645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chữ</a:t>
            </a:r>
            <a:r>
              <a:rPr lang="en-US" baseline="0" dirty="0"/>
              <a:t> Go Home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trang</a:t>
            </a:r>
            <a:r>
              <a:rPr lang="en-US" baseline="0" dirty="0"/>
              <a:t> game </a:t>
            </a:r>
            <a:r>
              <a:rPr lang="en-US" baseline="0" dirty="0" err="1"/>
              <a:t>đầu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8832B1-CF17-48D0-951D-6F85725E235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70727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chữ</a:t>
            </a:r>
            <a:r>
              <a:rPr lang="en-US" baseline="0" dirty="0"/>
              <a:t> Go Home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trang</a:t>
            </a:r>
            <a:r>
              <a:rPr lang="en-US" baseline="0" dirty="0"/>
              <a:t> game </a:t>
            </a:r>
            <a:r>
              <a:rPr lang="en-US" baseline="0" dirty="0" err="1"/>
              <a:t>đầu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8832B1-CF17-48D0-951D-6F85725E235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18885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chữ</a:t>
            </a:r>
            <a:r>
              <a:rPr lang="en-US" baseline="0" dirty="0"/>
              <a:t> Go Home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trang</a:t>
            </a:r>
            <a:r>
              <a:rPr lang="en-US" baseline="0" dirty="0"/>
              <a:t> game </a:t>
            </a:r>
            <a:r>
              <a:rPr lang="en-US" baseline="0" dirty="0" err="1"/>
              <a:t>đầu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8832B1-CF17-48D0-951D-6F85725E235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6814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chữ</a:t>
            </a:r>
            <a:r>
              <a:rPr lang="en-US" baseline="0" dirty="0"/>
              <a:t> Go Home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trang</a:t>
            </a:r>
            <a:r>
              <a:rPr lang="en-US" baseline="0" dirty="0"/>
              <a:t> game </a:t>
            </a:r>
            <a:r>
              <a:rPr lang="en-US" baseline="0" dirty="0" err="1"/>
              <a:t>đầu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8832B1-CF17-48D0-951D-6F85725E235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72612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chữ</a:t>
            </a:r>
            <a:r>
              <a:rPr lang="en-US" baseline="0" dirty="0"/>
              <a:t> Go Home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trang</a:t>
            </a:r>
            <a:r>
              <a:rPr lang="en-US" baseline="0" dirty="0"/>
              <a:t> game </a:t>
            </a:r>
            <a:r>
              <a:rPr lang="en-US" baseline="0" dirty="0" err="1"/>
              <a:t>đầu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8832B1-CF17-48D0-951D-6F85725E235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61893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3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7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313628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35"/>
          <p:cNvSpPr txBox="1">
            <a:spLocks noGrp="1"/>
          </p:cNvSpPr>
          <p:nvPr>
            <p:ph type="title"/>
          </p:nvPr>
        </p:nvSpPr>
        <p:spPr>
          <a:xfrm rot="5400000">
            <a:off x="8016874" y="1028701"/>
            <a:ext cx="4387851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0" name="Google Shape;160;p35"/>
          <p:cNvSpPr txBox="1">
            <a:spLocks noGrp="1"/>
          </p:cNvSpPr>
          <p:nvPr>
            <p:ph type="body" idx="1"/>
          </p:nvPr>
        </p:nvSpPr>
        <p:spPr>
          <a:xfrm rot="5400000">
            <a:off x="2428874" y="-1612900"/>
            <a:ext cx="4387851" cy="80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1" name="Google Shape;161;p35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5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3" name="Google Shape;163;p35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848248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33182-0A27-4A82-AD86-EAD6460C438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2025/8/15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9577318"/>
      </p:ext>
    </p:extLst>
  </p:cSld>
  <p:clrMapOvr>
    <a:masterClrMapping/>
  </p:clrMapOvr>
  <p:transition spd="med" advTm="4000">
    <p:pull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33182-0A27-4A82-AD86-EAD6460C438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2025/8/15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6941634"/>
      </p:ext>
    </p:extLst>
  </p:cSld>
  <p:clrMapOvr>
    <a:masterClrMapping/>
  </p:clrMapOvr>
  <p:transition spd="med" advTm="4000">
    <p:pull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33182-0A27-4A82-AD86-EAD6460C438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2025/8/15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588068"/>
      </p:ext>
    </p:extLst>
  </p:cSld>
  <p:clrMapOvr>
    <a:masterClrMapping/>
  </p:clrMapOvr>
  <p:transition spd="med" advTm="4000">
    <p:pull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33182-0A27-4A82-AD86-EAD6460C438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2025/8/15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8732803"/>
      </p:ext>
    </p:extLst>
  </p:cSld>
  <p:clrMapOvr>
    <a:masterClrMapping/>
  </p:clrMapOvr>
  <p:transition spd="med" advTm="4000">
    <p:pull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33182-0A27-4A82-AD86-EAD6460C438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2025/8/15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1035463"/>
      </p:ext>
    </p:extLst>
  </p:cSld>
  <p:clrMapOvr>
    <a:masterClrMapping/>
  </p:clrMapOvr>
  <p:transition spd="med" advTm="4000">
    <p:pull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33182-0A27-4A82-AD86-EAD6460C438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2025/8/15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0359634"/>
      </p:ext>
    </p:extLst>
  </p:cSld>
  <p:clrMapOvr>
    <a:masterClrMapping/>
  </p:clrMapOvr>
  <p:transition spd="med" advTm="4000">
    <p:pull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33182-0A27-4A82-AD86-EAD6460C438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2025/8/15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9057740"/>
      </p:ext>
    </p:extLst>
  </p:cSld>
  <p:clrMapOvr>
    <a:masterClrMapping/>
  </p:clrMapOvr>
  <p:transition spd="med" advTm="4000">
    <p:pull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33182-0A27-4A82-AD86-EAD6460C438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2025/8/15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3983684"/>
      </p:ext>
    </p:extLst>
  </p:cSld>
  <p:clrMapOvr>
    <a:masterClrMapping/>
  </p:clrMapOvr>
  <p:transition spd="med" advTm="4000">
    <p:pull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33182-0A27-4A82-AD86-EAD6460C438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2025/8/15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2665106"/>
      </p:ext>
    </p:extLst>
  </p:cSld>
  <p:clrMapOvr>
    <a:masterClrMapping/>
  </p:clrMapOvr>
  <p:transition spd="med" advTm="4000">
    <p:pull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5292482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33182-0A27-4A82-AD86-EAD6460C438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2025/8/15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4961935"/>
      </p:ext>
    </p:extLst>
  </p:cSld>
  <p:clrMapOvr>
    <a:masterClrMapping/>
  </p:clrMapOvr>
  <p:transition spd="med" advTm="4000">
    <p:pull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33182-0A27-4A82-AD86-EAD6460C438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2025/8/15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268834"/>
      </p:ext>
    </p:extLst>
  </p:cSld>
  <p:clrMapOvr>
    <a:masterClrMapping/>
  </p:clrMapOvr>
  <p:transition spd="med" advTm="4000">
    <p:pull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6625E92-B48B-4C34-9912-695BBBC6F7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36C4C90C-5394-4852-B41E-CC0BEDAB9B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E89774F-FC79-44FD-9A47-D95EA65851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2025/8/15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D0D0B29-57BF-4CD6-996D-52249D40F4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48183C5-5F4B-451F-B8AB-1A3E6C2474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3451898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ED1328A-AF91-4EF2-9BF2-A60F3847DF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131B804-16E0-4448-906D-DAE606E125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3D6F082-DBAA-4E83-A19D-CF3DCC0A6E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2025/8/15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975EF53-007F-499E-BD66-08DAF8F2FD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F514B30-45D5-4639-97D8-5421EA07E8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1411067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343A19B-0682-408F-9EA3-BB32B1588B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D51779F-090D-49F5-AD8E-9573BCA67D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E177304-A0BB-4F8B-AF67-B54F76E3325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2025/8/15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015A844-2A9E-49B4-B12E-92ECFD06D1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ABA4C34-718E-4023-A977-A983BF893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0124715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9382586-EFE0-4680-8AB6-845349AE9F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05A1601-5DB8-4538-883C-7F7091A0415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5259F6A-47F6-41F4-B97A-0DFBE630F5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3D84CC4-197B-4581-B982-7503C39C7B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2025/8/15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08974A7-D859-477E-96A5-15469B4494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84580CF-9D27-4B22-AF32-1F8143F6C9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5840248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AC06900-4403-460F-9E67-95BCBBC82C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6C7519B-0D75-4132-A6B5-3269A9DFA5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8591BEC-E165-482E-898E-D163F8F236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AD493E77-15C9-4BDD-9417-87AA9953FD4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F35D6D69-92B4-4677-91A7-B481A9AF9E2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F34D0883-C436-4230-8609-FF141345DAC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2025/8/15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3F67E65F-3E20-4095-87BC-58601A4C68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3F78E9A2-DEAD-49F2-9B6C-ADC1E59A50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842106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8C6F2E2A-F91D-4BDF-BE8A-7EE0610203C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833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任意多边形: 形状 6">
            <a:extLst>
              <a:ext uri="{FF2B5EF4-FFF2-40B4-BE49-F238E27FC236}">
                <a16:creationId xmlns:a16="http://schemas.microsoft.com/office/drawing/2014/main" id="{760D2BA7-057D-436F-862C-60F1F1E23B49}"/>
              </a:ext>
            </a:extLst>
          </p:cNvPr>
          <p:cNvSpPr/>
          <p:nvPr userDrawn="1"/>
        </p:nvSpPr>
        <p:spPr>
          <a:xfrm>
            <a:off x="401106" y="241081"/>
            <a:ext cx="11450489" cy="6375837"/>
          </a:xfrm>
          <a:custGeom>
            <a:avLst/>
            <a:gdLst>
              <a:gd name="connsiteX0" fmla="*/ 1342340 w 11735925"/>
              <a:gd name="connsiteY0" fmla="*/ 0 h 6534773"/>
              <a:gd name="connsiteX1" fmla="*/ 1896229 w 11735925"/>
              <a:gd name="connsiteY1" fmla="*/ 137667 h 6534773"/>
              <a:gd name="connsiteX2" fmla="*/ 1908614 w 11735925"/>
              <a:gd name="connsiteY2" fmla="*/ 145681 h 6534773"/>
              <a:gd name="connsiteX3" fmla="*/ 1953126 w 11735925"/>
              <a:gd name="connsiteY3" fmla="*/ 138076 h 6534773"/>
              <a:gd name="connsiteX4" fmla="*/ 2812707 w 11735925"/>
              <a:gd name="connsiteY4" fmla="*/ 83452 h 6534773"/>
              <a:gd name="connsiteX5" fmla="*/ 3672288 w 11735925"/>
              <a:gd name="connsiteY5" fmla="*/ 138076 h 6534773"/>
              <a:gd name="connsiteX6" fmla="*/ 4032014 w 11735925"/>
              <a:gd name="connsiteY6" fmla="*/ 199534 h 6534773"/>
              <a:gd name="connsiteX7" fmla="*/ 4161453 w 11735925"/>
              <a:gd name="connsiteY7" fmla="*/ 147097 h 6534773"/>
              <a:gd name="connsiteX8" fmla="*/ 5021033 w 11735925"/>
              <a:gd name="connsiteY8" fmla="*/ 1153 h 6534773"/>
              <a:gd name="connsiteX9" fmla="*/ 6073654 w 11735925"/>
              <a:gd name="connsiteY9" fmla="*/ 225300 h 6534773"/>
              <a:gd name="connsiteX10" fmla="*/ 6165974 w 11735925"/>
              <a:gd name="connsiteY10" fmla="*/ 272467 h 6534773"/>
              <a:gd name="connsiteX11" fmla="*/ 6272292 w 11735925"/>
              <a:gd name="connsiteY11" fmla="*/ 229396 h 6534773"/>
              <a:gd name="connsiteX12" fmla="*/ 7131873 w 11735925"/>
              <a:gd name="connsiteY12" fmla="*/ 83452 h 6534773"/>
              <a:gd name="connsiteX13" fmla="*/ 7991454 w 11735925"/>
              <a:gd name="connsiteY13" fmla="*/ 229396 h 6534773"/>
              <a:gd name="connsiteX14" fmla="*/ 8132705 w 11735925"/>
              <a:gd name="connsiteY14" fmla="*/ 286619 h 6534773"/>
              <a:gd name="connsiteX15" fmla="*/ 8252725 w 11735925"/>
              <a:gd name="connsiteY15" fmla="*/ 225300 h 6534773"/>
              <a:gd name="connsiteX16" fmla="*/ 9305346 w 11735925"/>
              <a:gd name="connsiteY16" fmla="*/ 1153 h 6534773"/>
              <a:gd name="connsiteX17" fmla="*/ 10115085 w 11735925"/>
              <a:gd name="connsiteY17" fmla="*/ 129971 h 6534773"/>
              <a:gd name="connsiteX18" fmla="*/ 10134470 w 11735925"/>
              <a:gd name="connsiteY18" fmla="*/ 137579 h 6534773"/>
              <a:gd name="connsiteX19" fmla="*/ 10172516 w 11735925"/>
              <a:gd name="connsiteY19" fmla="*/ 122166 h 6534773"/>
              <a:gd name="connsiteX20" fmla="*/ 10610559 w 11735925"/>
              <a:gd name="connsiteY20" fmla="*/ 47793 h 6534773"/>
              <a:gd name="connsiteX21" fmla="*/ 11735925 w 11735925"/>
              <a:gd name="connsiteY21" fmla="*/ 994194 h 6534773"/>
              <a:gd name="connsiteX22" fmla="*/ 11543730 w 11735925"/>
              <a:gd name="connsiteY22" fmla="*/ 1523336 h 6534773"/>
              <a:gd name="connsiteX23" fmla="*/ 11486526 w 11735925"/>
              <a:gd name="connsiteY23" fmla="*/ 1581642 h 6534773"/>
              <a:gd name="connsiteX24" fmla="*/ 11502274 w 11735925"/>
              <a:gd name="connsiteY24" fmla="*/ 1668414 h 6534773"/>
              <a:gd name="connsiteX25" fmla="*/ 11513675 w 11735925"/>
              <a:gd name="connsiteY25" fmla="*/ 1858296 h 6534773"/>
              <a:gd name="connsiteX26" fmla="*/ 11414393 w 11735925"/>
              <a:gd name="connsiteY26" fmla="*/ 2410553 h 6534773"/>
              <a:gd name="connsiteX27" fmla="*/ 11390737 w 11735925"/>
              <a:gd name="connsiteY27" fmla="*/ 2464906 h 6534773"/>
              <a:gd name="connsiteX28" fmla="*/ 11478519 w 11735925"/>
              <a:gd name="connsiteY28" fmla="*/ 2600913 h 6534773"/>
              <a:gd name="connsiteX29" fmla="*/ 11566956 w 11735925"/>
              <a:gd name="connsiteY29" fmla="*/ 2969295 h 6534773"/>
              <a:gd name="connsiteX30" fmla="*/ 11563756 w 11735925"/>
              <a:gd name="connsiteY30" fmla="*/ 2995992 h 6534773"/>
              <a:gd name="connsiteX31" fmla="*/ 11565130 w 11735925"/>
              <a:gd name="connsiteY31" fmla="*/ 2998122 h 6534773"/>
              <a:gd name="connsiteX32" fmla="*/ 11653567 w 11735925"/>
              <a:gd name="connsiteY32" fmla="*/ 3366503 h 6534773"/>
              <a:gd name="connsiteX33" fmla="*/ 11323955 w 11735925"/>
              <a:gd name="connsiteY33" fmla="*/ 4035710 h 6534773"/>
              <a:gd name="connsiteX34" fmla="*/ 11298777 w 11735925"/>
              <a:gd name="connsiteY34" fmla="*/ 4053180 h 6534773"/>
              <a:gd name="connsiteX35" fmla="*/ 11298777 w 11735925"/>
              <a:gd name="connsiteY35" fmla="*/ 4108951 h 6534773"/>
              <a:gd name="connsiteX36" fmla="*/ 11355706 w 11735925"/>
              <a:gd name="connsiteY36" fmla="*/ 4169159 h 6534773"/>
              <a:gd name="connsiteX37" fmla="*/ 11685318 w 11735925"/>
              <a:gd name="connsiteY37" fmla="*/ 5095142 h 6534773"/>
              <a:gd name="connsiteX38" fmla="*/ 11684476 w 11735925"/>
              <a:gd name="connsiteY38" fmla="*/ 5104861 h 6534773"/>
              <a:gd name="connsiteX39" fmla="*/ 11685318 w 11735925"/>
              <a:gd name="connsiteY39" fmla="*/ 5109783 h 6534773"/>
              <a:gd name="connsiteX40" fmla="*/ 11682748 w 11735925"/>
              <a:gd name="connsiteY40" fmla="*/ 5124805 h 6534773"/>
              <a:gd name="connsiteX41" fmla="*/ 11662455 w 11735925"/>
              <a:gd name="connsiteY41" fmla="*/ 5359060 h 6534773"/>
              <a:gd name="connsiteX42" fmla="*/ 10559952 w 11735925"/>
              <a:gd name="connsiteY42" fmla="*/ 6404681 h 6534773"/>
              <a:gd name="connsiteX43" fmla="*/ 10225303 w 11735925"/>
              <a:gd name="connsiteY43" fmla="*/ 6345807 h 6534773"/>
              <a:gd name="connsiteX44" fmla="*/ 10088045 w 11735925"/>
              <a:gd name="connsiteY44" fmla="*/ 6282876 h 6534773"/>
              <a:gd name="connsiteX45" fmla="*/ 9974204 w 11735925"/>
              <a:gd name="connsiteY45" fmla="*/ 6322282 h 6534773"/>
              <a:gd name="connsiteX46" fmla="*/ 9562451 w 11735925"/>
              <a:gd name="connsiteY46" fmla="*/ 6381156 h 6534773"/>
              <a:gd name="connsiteX47" fmla="*/ 9150698 w 11735925"/>
              <a:gd name="connsiteY47" fmla="*/ 6322282 h 6534773"/>
              <a:gd name="connsiteX48" fmla="*/ 9086732 w 11735925"/>
              <a:gd name="connsiteY48" fmla="*/ 6300140 h 6534773"/>
              <a:gd name="connsiteX49" fmla="*/ 8568199 w 11735925"/>
              <a:gd name="connsiteY49" fmla="*/ 6360448 h 6534773"/>
              <a:gd name="connsiteX50" fmla="*/ 7248963 w 11735925"/>
              <a:gd name="connsiteY50" fmla="*/ 6419322 h 6534773"/>
              <a:gd name="connsiteX51" fmla="*/ 5929727 w 11735925"/>
              <a:gd name="connsiteY51" fmla="*/ 6360448 h 6534773"/>
              <a:gd name="connsiteX52" fmla="*/ 5475758 w 11735925"/>
              <a:gd name="connsiteY52" fmla="*/ 6307649 h 6534773"/>
              <a:gd name="connsiteX53" fmla="*/ 5378253 w 11735925"/>
              <a:gd name="connsiteY53" fmla="*/ 6352071 h 6534773"/>
              <a:gd name="connsiteX54" fmla="*/ 4839286 w 11735925"/>
              <a:gd name="connsiteY54" fmla="*/ 6454981 h 6534773"/>
              <a:gd name="connsiteX55" fmla="*/ 4363195 w 11735925"/>
              <a:gd name="connsiteY55" fmla="*/ 6375519 h 6534773"/>
              <a:gd name="connsiteX56" fmla="*/ 4314943 w 11735925"/>
              <a:gd name="connsiteY56" fmla="*/ 6356551 h 6534773"/>
              <a:gd name="connsiteX57" fmla="*/ 4209036 w 11735925"/>
              <a:gd name="connsiteY57" fmla="*/ 6341264 h 6534773"/>
              <a:gd name="connsiteX58" fmla="*/ 3828084 w 11735925"/>
              <a:gd name="connsiteY58" fmla="*/ 6209815 h 6534773"/>
              <a:gd name="connsiteX59" fmla="*/ 3777163 w 11735925"/>
              <a:gd name="connsiteY59" fmla="*/ 6180558 h 6534773"/>
              <a:gd name="connsiteX60" fmla="*/ 3710544 w 11735925"/>
              <a:gd name="connsiteY60" fmla="*/ 6227672 h 6534773"/>
              <a:gd name="connsiteX61" fmla="*/ 2936372 w 11735925"/>
              <a:gd name="connsiteY61" fmla="*/ 6451321 h 6534773"/>
              <a:gd name="connsiteX62" fmla="*/ 2276364 w 11735925"/>
              <a:gd name="connsiteY62" fmla="*/ 6293267 h 6534773"/>
              <a:gd name="connsiteX63" fmla="*/ 2225718 w 11735925"/>
              <a:gd name="connsiteY63" fmla="*/ 6264168 h 6534773"/>
              <a:gd name="connsiteX64" fmla="*/ 2172577 w 11735925"/>
              <a:gd name="connsiteY64" fmla="*/ 6302223 h 6534773"/>
              <a:gd name="connsiteX65" fmla="*/ 1384652 w 11735925"/>
              <a:gd name="connsiteY65" fmla="*/ 6534773 h 6534773"/>
              <a:gd name="connsiteX66" fmla="*/ 0 w 11735925"/>
              <a:gd name="connsiteY66" fmla="*/ 5225234 h 6534773"/>
              <a:gd name="connsiteX67" fmla="*/ 316187 w 11735925"/>
              <a:gd name="connsiteY67" fmla="*/ 4392246 h 6534773"/>
              <a:gd name="connsiteX68" fmla="*/ 389480 w 11735925"/>
              <a:gd name="connsiteY68" fmla="*/ 4315978 h 6534773"/>
              <a:gd name="connsiteX69" fmla="*/ 389480 w 11735925"/>
              <a:gd name="connsiteY69" fmla="*/ 3976723 h 6534773"/>
              <a:gd name="connsiteX70" fmla="*/ 373122 w 11735925"/>
              <a:gd name="connsiteY70" fmla="*/ 3949466 h 6534773"/>
              <a:gd name="connsiteX71" fmla="*/ 56935 w 11735925"/>
              <a:gd name="connsiteY71" fmla="*/ 2615587 h 6534773"/>
              <a:gd name="connsiteX72" fmla="*/ 165748 w 11735925"/>
              <a:gd name="connsiteY72" fmla="*/ 1799345 h 6534773"/>
              <a:gd name="connsiteX73" fmla="*/ 175081 w 11735925"/>
              <a:gd name="connsiteY73" fmla="*/ 1770003 h 6534773"/>
              <a:gd name="connsiteX74" fmla="*/ 167231 w 11735925"/>
              <a:gd name="connsiteY74" fmla="*/ 1600081 h 6534773"/>
              <a:gd name="connsiteX75" fmla="*/ 221855 w 11735925"/>
              <a:gd name="connsiteY75" fmla="*/ 1009740 h 6534773"/>
              <a:gd name="connsiteX76" fmla="*/ 243148 w 11735925"/>
              <a:gd name="connsiteY76" fmla="*/ 913296 h 6534773"/>
              <a:gd name="connsiteX77" fmla="*/ 252175 w 11735925"/>
              <a:gd name="connsiteY77" fmla="*/ 829674 h 6534773"/>
              <a:gd name="connsiteX78" fmla="*/ 317015 w 11735925"/>
              <a:gd name="connsiteY78" fmla="*/ 634627 h 6534773"/>
              <a:gd name="connsiteX79" fmla="*/ 349649 w 11735925"/>
              <a:gd name="connsiteY79" fmla="*/ 578484 h 6534773"/>
              <a:gd name="connsiteX80" fmla="*/ 370819 w 11735925"/>
              <a:gd name="connsiteY80" fmla="*/ 527662 h 6534773"/>
              <a:gd name="connsiteX81" fmla="*/ 862324 w 11735925"/>
              <a:gd name="connsiteY81" fmla="*/ 83453 h 6534773"/>
              <a:gd name="connsiteX82" fmla="*/ 896770 w 11735925"/>
              <a:gd name="connsiteY82" fmla="*/ 87248 h 6534773"/>
              <a:gd name="connsiteX83" fmla="*/ 909199 w 11735925"/>
              <a:gd name="connsiteY83" fmla="*/ 81657 h 6534773"/>
              <a:gd name="connsiteX84" fmla="*/ 1342340 w 11735925"/>
              <a:gd name="connsiteY84" fmla="*/ 0 h 6534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11735925" h="6534773">
                <a:moveTo>
                  <a:pt x="1342340" y="0"/>
                </a:moveTo>
                <a:cubicBezTo>
                  <a:pt x="1543994" y="0"/>
                  <a:pt x="1733121" y="50088"/>
                  <a:pt x="1896229" y="137667"/>
                </a:cubicBezTo>
                <a:lnTo>
                  <a:pt x="1908614" y="145681"/>
                </a:lnTo>
                <a:lnTo>
                  <a:pt x="1953126" y="138076"/>
                </a:lnTo>
                <a:cubicBezTo>
                  <a:pt x="2217327" y="102903"/>
                  <a:pt x="2507801" y="83452"/>
                  <a:pt x="2812707" y="83452"/>
                </a:cubicBezTo>
                <a:cubicBezTo>
                  <a:pt x="3117613" y="83452"/>
                  <a:pt x="3408087" y="102903"/>
                  <a:pt x="3672288" y="138076"/>
                </a:cubicBezTo>
                <a:lnTo>
                  <a:pt x="4032014" y="199534"/>
                </a:lnTo>
                <a:lnTo>
                  <a:pt x="4161453" y="147097"/>
                </a:lnTo>
                <a:cubicBezTo>
                  <a:pt x="4425654" y="53120"/>
                  <a:pt x="4716127" y="1153"/>
                  <a:pt x="5021033" y="1153"/>
                </a:cubicBezTo>
                <a:cubicBezTo>
                  <a:pt x="5402166" y="1153"/>
                  <a:pt x="5760748" y="82352"/>
                  <a:pt x="6073654" y="225300"/>
                </a:cubicBezTo>
                <a:lnTo>
                  <a:pt x="6165974" y="272467"/>
                </a:lnTo>
                <a:lnTo>
                  <a:pt x="6272292" y="229396"/>
                </a:lnTo>
                <a:cubicBezTo>
                  <a:pt x="6536493" y="135419"/>
                  <a:pt x="6826967" y="83452"/>
                  <a:pt x="7131873" y="83452"/>
                </a:cubicBezTo>
                <a:cubicBezTo>
                  <a:pt x="7436780" y="83452"/>
                  <a:pt x="7727254" y="135419"/>
                  <a:pt x="7991454" y="229396"/>
                </a:cubicBezTo>
                <a:lnTo>
                  <a:pt x="8132705" y="286619"/>
                </a:lnTo>
                <a:lnTo>
                  <a:pt x="8252725" y="225300"/>
                </a:lnTo>
                <a:cubicBezTo>
                  <a:pt x="8565631" y="82351"/>
                  <a:pt x="8924213" y="1153"/>
                  <a:pt x="9305346" y="1153"/>
                </a:cubicBezTo>
                <a:cubicBezTo>
                  <a:pt x="9591196" y="1153"/>
                  <a:pt x="9864361" y="46827"/>
                  <a:pt x="10115085" y="129971"/>
                </a:cubicBezTo>
                <a:lnTo>
                  <a:pt x="10134470" y="137579"/>
                </a:lnTo>
                <a:lnTo>
                  <a:pt x="10172516" y="122166"/>
                </a:lnTo>
                <a:cubicBezTo>
                  <a:pt x="10307153" y="74275"/>
                  <a:pt x="10455178" y="47793"/>
                  <a:pt x="10610559" y="47793"/>
                </a:cubicBezTo>
                <a:cubicBezTo>
                  <a:pt x="11232081" y="47793"/>
                  <a:pt x="11735925" y="471511"/>
                  <a:pt x="11735925" y="994194"/>
                </a:cubicBezTo>
                <a:cubicBezTo>
                  <a:pt x="11735925" y="1190200"/>
                  <a:pt x="11665072" y="1372289"/>
                  <a:pt x="11543730" y="1523336"/>
                </a:cubicBezTo>
                <a:lnTo>
                  <a:pt x="11486526" y="1581642"/>
                </a:lnTo>
                <a:lnTo>
                  <a:pt x="11502274" y="1668414"/>
                </a:lnTo>
                <a:cubicBezTo>
                  <a:pt x="11509813" y="1730846"/>
                  <a:pt x="11513675" y="1794192"/>
                  <a:pt x="11513675" y="1858296"/>
                </a:cubicBezTo>
                <a:cubicBezTo>
                  <a:pt x="11513675" y="2050610"/>
                  <a:pt x="11478916" y="2236096"/>
                  <a:pt x="11414393" y="2410553"/>
                </a:cubicBezTo>
                <a:lnTo>
                  <a:pt x="11390737" y="2464906"/>
                </a:lnTo>
                <a:lnTo>
                  <a:pt x="11478519" y="2600913"/>
                </a:lnTo>
                <a:cubicBezTo>
                  <a:pt x="11535466" y="2714138"/>
                  <a:pt x="11566956" y="2838624"/>
                  <a:pt x="11566956" y="2969295"/>
                </a:cubicBezTo>
                <a:lnTo>
                  <a:pt x="11563756" y="2995992"/>
                </a:lnTo>
                <a:lnTo>
                  <a:pt x="11565130" y="2998122"/>
                </a:lnTo>
                <a:cubicBezTo>
                  <a:pt x="11622077" y="3111348"/>
                  <a:pt x="11653567" y="3235833"/>
                  <a:pt x="11653567" y="3366503"/>
                </a:cubicBezTo>
                <a:cubicBezTo>
                  <a:pt x="11653567" y="3627845"/>
                  <a:pt x="11527606" y="3864445"/>
                  <a:pt x="11323955" y="4035710"/>
                </a:cubicBezTo>
                <a:lnTo>
                  <a:pt x="11298777" y="4053180"/>
                </a:lnTo>
                <a:lnTo>
                  <a:pt x="11298777" y="4108951"/>
                </a:lnTo>
                <a:lnTo>
                  <a:pt x="11355706" y="4169159"/>
                </a:lnTo>
                <a:cubicBezTo>
                  <a:pt x="11559357" y="4406139"/>
                  <a:pt x="11685318" y="4733523"/>
                  <a:pt x="11685318" y="5095142"/>
                </a:cubicBezTo>
                <a:lnTo>
                  <a:pt x="11684476" y="5104861"/>
                </a:lnTo>
                <a:lnTo>
                  <a:pt x="11685318" y="5109783"/>
                </a:lnTo>
                <a:lnTo>
                  <a:pt x="11682748" y="5124805"/>
                </a:lnTo>
                <a:lnTo>
                  <a:pt x="11662455" y="5359060"/>
                </a:lnTo>
                <a:cubicBezTo>
                  <a:pt x="11557518" y="5955795"/>
                  <a:pt x="11103784" y="6404681"/>
                  <a:pt x="10559952" y="6404681"/>
                </a:cubicBezTo>
                <a:cubicBezTo>
                  <a:pt x="10443416" y="6404681"/>
                  <a:pt x="10331018" y="6384069"/>
                  <a:pt x="10225303" y="6345807"/>
                </a:cubicBezTo>
                <a:lnTo>
                  <a:pt x="10088045" y="6282876"/>
                </a:lnTo>
                <a:lnTo>
                  <a:pt x="9974204" y="6322282"/>
                </a:lnTo>
                <a:cubicBezTo>
                  <a:pt x="9844131" y="6360544"/>
                  <a:pt x="9705836" y="6381156"/>
                  <a:pt x="9562451" y="6381156"/>
                </a:cubicBezTo>
                <a:cubicBezTo>
                  <a:pt x="9419066" y="6381156"/>
                  <a:pt x="9280771" y="6360544"/>
                  <a:pt x="9150698" y="6322282"/>
                </a:cubicBezTo>
                <a:lnTo>
                  <a:pt x="9086732" y="6300140"/>
                </a:lnTo>
                <a:lnTo>
                  <a:pt x="8568199" y="6360448"/>
                </a:lnTo>
                <a:cubicBezTo>
                  <a:pt x="8151453" y="6398710"/>
                  <a:pt x="7708363" y="6419322"/>
                  <a:pt x="7248963" y="6419322"/>
                </a:cubicBezTo>
                <a:cubicBezTo>
                  <a:pt x="6789564" y="6419322"/>
                  <a:pt x="6346474" y="6398710"/>
                  <a:pt x="5929727" y="6360448"/>
                </a:cubicBezTo>
                <a:lnTo>
                  <a:pt x="5475758" y="6307649"/>
                </a:lnTo>
                <a:lnTo>
                  <a:pt x="5378253" y="6352071"/>
                </a:lnTo>
                <a:cubicBezTo>
                  <a:pt x="5212596" y="6418337"/>
                  <a:pt x="5030465" y="6454981"/>
                  <a:pt x="4839286" y="6454981"/>
                </a:cubicBezTo>
                <a:cubicBezTo>
                  <a:pt x="4672002" y="6454981"/>
                  <a:pt x="4511648" y="6426926"/>
                  <a:pt x="4363195" y="6375519"/>
                </a:cubicBezTo>
                <a:lnTo>
                  <a:pt x="4314943" y="6356551"/>
                </a:lnTo>
                <a:lnTo>
                  <a:pt x="4209036" y="6341264"/>
                </a:lnTo>
                <a:cubicBezTo>
                  <a:pt x="4073830" y="6315098"/>
                  <a:pt x="3945802" y="6270294"/>
                  <a:pt x="3828084" y="6209815"/>
                </a:cubicBezTo>
                <a:lnTo>
                  <a:pt x="3777163" y="6180558"/>
                </a:lnTo>
                <a:lnTo>
                  <a:pt x="3710544" y="6227672"/>
                </a:lnTo>
                <a:cubicBezTo>
                  <a:pt x="3489552" y="6368873"/>
                  <a:pt x="3223143" y="6451321"/>
                  <a:pt x="2936372" y="6451321"/>
                </a:cubicBezTo>
                <a:cubicBezTo>
                  <a:pt x="2697396" y="6451321"/>
                  <a:pt x="2472560" y="6394065"/>
                  <a:pt x="2276364" y="6293267"/>
                </a:cubicBezTo>
                <a:lnTo>
                  <a:pt x="2225718" y="6264168"/>
                </a:lnTo>
                <a:lnTo>
                  <a:pt x="2172577" y="6302223"/>
                </a:lnTo>
                <a:cubicBezTo>
                  <a:pt x="1948924" y="6448854"/>
                  <a:pt x="1677397" y="6534773"/>
                  <a:pt x="1384652" y="6534773"/>
                </a:cubicBezTo>
                <a:cubicBezTo>
                  <a:pt x="619930" y="6534773"/>
                  <a:pt x="0" y="5948472"/>
                  <a:pt x="0" y="5225234"/>
                </a:cubicBezTo>
                <a:cubicBezTo>
                  <a:pt x="0" y="4908818"/>
                  <a:pt x="118658" y="4618612"/>
                  <a:pt x="316187" y="4392246"/>
                </a:cubicBezTo>
                <a:lnTo>
                  <a:pt x="389480" y="4315978"/>
                </a:lnTo>
                <a:lnTo>
                  <a:pt x="389480" y="3976723"/>
                </a:lnTo>
                <a:lnTo>
                  <a:pt x="373122" y="3949466"/>
                </a:lnTo>
                <a:cubicBezTo>
                  <a:pt x="175594" y="3586983"/>
                  <a:pt x="56935" y="3122271"/>
                  <a:pt x="56935" y="2615587"/>
                </a:cubicBezTo>
                <a:cubicBezTo>
                  <a:pt x="56935" y="2326054"/>
                  <a:pt x="95681" y="2050225"/>
                  <a:pt x="165748" y="1799345"/>
                </a:cubicBezTo>
                <a:lnTo>
                  <a:pt x="175081" y="1770003"/>
                </a:lnTo>
                <a:lnTo>
                  <a:pt x="167231" y="1600081"/>
                </a:lnTo>
                <a:cubicBezTo>
                  <a:pt x="167231" y="1390678"/>
                  <a:pt x="186681" y="1191187"/>
                  <a:pt x="221855" y="1009740"/>
                </a:cubicBezTo>
                <a:lnTo>
                  <a:pt x="243148" y="913296"/>
                </a:lnTo>
                <a:lnTo>
                  <a:pt x="252175" y="829674"/>
                </a:lnTo>
                <a:cubicBezTo>
                  <a:pt x="266999" y="762032"/>
                  <a:pt x="288860" y="696784"/>
                  <a:pt x="317015" y="634627"/>
                </a:cubicBezTo>
                <a:lnTo>
                  <a:pt x="349649" y="578484"/>
                </a:lnTo>
                <a:lnTo>
                  <a:pt x="370819" y="527662"/>
                </a:lnTo>
                <a:cubicBezTo>
                  <a:pt x="496606" y="253207"/>
                  <a:pt x="670379" y="83453"/>
                  <a:pt x="862324" y="83453"/>
                </a:cubicBezTo>
                <a:lnTo>
                  <a:pt x="896770" y="87248"/>
                </a:lnTo>
                <a:lnTo>
                  <a:pt x="909199" y="81657"/>
                </a:lnTo>
                <a:cubicBezTo>
                  <a:pt x="1042329" y="29076"/>
                  <a:pt x="1188698" y="0"/>
                  <a:pt x="134234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dist="38100" dir="2700000" algn="tl" rotWithShape="0">
              <a:schemeClr val="tx1">
                <a:lumMod val="95000"/>
                <a:lumOff val="5000"/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8315264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BB03DD86-1992-4E00-99DE-DCF34EA124B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833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45089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476881A-7624-41FB-B7E7-F723B86DFC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079A044-98F0-4F59-867E-80EB5DD03A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6978202C-16F9-4CC3-B38A-818E4DA0FA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3DAD757-D038-42F5-AE98-55FDC2EA10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2025/8/15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67ACFB1-C0F6-459D-B6F4-4DA6CCE47F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59EACF2-748E-41FE-B60D-BACA734CBF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1555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8"/>
          <p:cNvSpPr txBox="1"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335"/>
              <a:buFont typeface="Calibri"/>
              <a:buNone/>
              <a:defRPr sz="5335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28"/>
          <p:cNvSpPr txBox="1"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 sz="2665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427"/>
              </a:spcBef>
              <a:spcAft>
                <a:spcPts val="0"/>
              </a:spcAft>
              <a:buClr>
                <a:srgbClr val="888888"/>
              </a:buClr>
              <a:buSzPts val="2135"/>
              <a:buNone/>
              <a:defRPr sz="2135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14" name="Google Shape;114;p28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8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28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4815651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FB8BB46-04ED-44C2-A651-B9D1D38FA7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F1CBBC31-31A9-471E-8E1F-28915E4F661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0EB3C59-FFD8-4408-9745-A18DD04AD4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01E271B-7319-437D-8F36-37172D9D2A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2025/8/15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EE3B651-7228-483C-B4F4-E750988740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B4D0DBF-B94A-442E-B217-386BA2F371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458009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CEEBDD4-F202-46D7-BDB8-49C20D8186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E871E9A-E740-495C-84AA-99A55EE7A95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9320C25-1C0E-4078-955F-AB8778E277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2025/8/15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91AA638-FA32-42BD-A731-98AB865E78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914128E-E2DF-461C-B828-6AD0741594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0531502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27194642-2669-419B-A4FF-38F70DEF4D1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F4C97E6-9E47-4226-8FA7-4A5DD873254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454F3CE-01E1-4848-AE68-5905AE16FD2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2025/8/15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6620933-0C99-4584-A36B-4B08D7EBF7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AA00F5C-5728-4FC0-8D2A-B05BF72C9C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694273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13D1B452-0D20-4670-91C8-BF42F816723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AA76BB86-DAE0-4E24-935C-AED3E894E3E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4279899"/>
            <a:ext cx="12192000" cy="2629401"/>
          </a:xfrm>
          <a:prstGeom prst="rect">
            <a:avLst/>
          </a:prstGeom>
        </p:spPr>
      </p:pic>
      <p:grpSp>
        <p:nvGrpSpPr>
          <p:cNvPr id="4" name="组合 3">
            <a:extLst>
              <a:ext uri="{FF2B5EF4-FFF2-40B4-BE49-F238E27FC236}">
                <a16:creationId xmlns:a16="http://schemas.microsoft.com/office/drawing/2014/main" id="{074A999C-B525-42B0-A7AB-C2BBAAC1E43B}"/>
              </a:ext>
            </a:extLst>
          </p:cNvPr>
          <p:cNvGrpSpPr/>
          <p:nvPr userDrawn="1"/>
        </p:nvGrpSpPr>
        <p:grpSpPr>
          <a:xfrm>
            <a:off x="1" y="4940300"/>
            <a:ext cx="12255500" cy="1969001"/>
            <a:chOff x="0" y="5607510"/>
            <a:chExt cx="12700489" cy="1250490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16FDD9EC-ABF2-49C9-9C91-FE7933477D2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5607510"/>
              <a:ext cx="6351695" cy="1250490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84B34FF8-9D25-4F03-8716-F9CEB1751E9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flipH="1">
              <a:off x="6348794" y="5607510"/>
              <a:ext cx="6351695" cy="1250490"/>
            </a:xfrm>
            <a:prstGeom prst="rect">
              <a:avLst/>
            </a:prstGeom>
          </p:spPr>
        </p:pic>
      </p:grpSp>
      <p:sp>
        <p:nvSpPr>
          <p:cNvPr id="7" name="任意多边形: 形状 6">
            <a:extLst>
              <a:ext uri="{FF2B5EF4-FFF2-40B4-BE49-F238E27FC236}">
                <a16:creationId xmlns:a16="http://schemas.microsoft.com/office/drawing/2014/main" id="{FC4A65D9-BECC-4BB8-9D2A-2E6AE3B4D5C8}"/>
              </a:ext>
            </a:extLst>
          </p:cNvPr>
          <p:cNvSpPr/>
          <p:nvPr userDrawn="1"/>
        </p:nvSpPr>
        <p:spPr>
          <a:xfrm>
            <a:off x="401106" y="241081"/>
            <a:ext cx="11450489" cy="6375837"/>
          </a:xfrm>
          <a:custGeom>
            <a:avLst/>
            <a:gdLst>
              <a:gd name="connsiteX0" fmla="*/ 1342340 w 11735925"/>
              <a:gd name="connsiteY0" fmla="*/ 0 h 6534773"/>
              <a:gd name="connsiteX1" fmla="*/ 1896229 w 11735925"/>
              <a:gd name="connsiteY1" fmla="*/ 137667 h 6534773"/>
              <a:gd name="connsiteX2" fmla="*/ 1908614 w 11735925"/>
              <a:gd name="connsiteY2" fmla="*/ 145681 h 6534773"/>
              <a:gd name="connsiteX3" fmla="*/ 1953126 w 11735925"/>
              <a:gd name="connsiteY3" fmla="*/ 138076 h 6534773"/>
              <a:gd name="connsiteX4" fmla="*/ 2812707 w 11735925"/>
              <a:gd name="connsiteY4" fmla="*/ 83452 h 6534773"/>
              <a:gd name="connsiteX5" fmla="*/ 3672288 w 11735925"/>
              <a:gd name="connsiteY5" fmla="*/ 138076 h 6534773"/>
              <a:gd name="connsiteX6" fmla="*/ 4032014 w 11735925"/>
              <a:gd name="connsiteY6" fmla="*/ 199534 h 6534773"/>
              <a:gd name="connsiteX7" fmla="*/ 4161453 w 11735925"/>
              <a:gd name="connsiteY7" fmla="*/ 147097 h 6534773"/>
              <a:gd name="connsiteX8" fmla="*/ 5021033 w 11735925"/>
              <a:gd name="connsiteY8" fmla="*/ 1153 h 6534773"/>
              <a:gd name="connsiteX9" fmla="*/ 6073654 w 11735925"/>
              <a:gd name="connsiteY9" fmla="*/ 225300 h 6534773"/>
              <a:gd name="connsiteX10" fmla="*/ 6165974 w 11735925"/>
              <a:gd name="connsiteY10" fmla="*/ 272467 h 6534773"/>
              <a:gd name="connsiteX11" fmla="*/ 6272292 w 11735925"/>
              <a:gd name="connsiteY11" fmla="*/ 229396 h 6534773"/>
              <a:gd name="connsiteX12" fmla="*/ 7131873 w 11735925"/>
              <a:gd name="connsiteY12" fmla="*/ 83452 h 6534773"/>
              <a:gd name="connsiteX13" fmla="*/ 7991454 w 11735925"/>
              <a:gd name="connsiteY13" fmla="*/ 229396 h 6534773"/>
              <a:gd name="connsiteX14" fmla="*/ 8132705 w 11735925"/>
              <a:gd name="connsiteY14" fmla="*/ 286619 h 6534773"/>
              <a:gd name="connsiteX15" fmla="*/ 8252725 w 11735925"/>
              <a:gd name="connsiteY15" fmla="*/ 225300 h 6534773"/>
              <a:gd name="connsiteX16" fmla="*/ 9305346 w 11735925"/>
              <a:gd name="connsiteY16" fmla="*/ 1153 h 6534773"/>
              <a:gd name="connsiteX17" fmla="*/ 10115085 w 11735925"/>
              <a:gd name="connsiteY17" fmla="*/ 129971 h 6534773"/>
              <a:gd name="connsiteX18" fmla="*/ 10134470 w 11735925"/>
              <a:gd name="connsiteY18" fmla="*/ 137579 h 6534773"/>
              <a:gd name="connsiteX19" fmla="*/ 10172516 w 11735925"/>
              <a:gd name="connsiteY19" fmla="*/ 122166 h 6534773"/>
              <a:gd name="connsiteX20" fmla="*/ 10610559 w 11735925"/>
              <a:gd name="connsiteY20" fmla="*/ 47793 h 6534773"/>
              <a:gd name="connsiteX21" fmla="*/ 11735925 w 11735925"/>
              <a:gd name="connsiteY21" fmla="*/ 994194 h 6534773"/>
              <a:gd name="connsiteX22" fmla="*/ 11543730 w 11735925"/>
              <a:gd name="connsiteY22" fmla="*/ 1523336 h 6534773"/>
              <a:gd name="connsiteX23" fmla="*/ 11486526 w 11735925"/>
              <a:gd name="connsiteY23" fmla="*/ 1581642 h 6534773"/>
              <a:gd name="connsiteX24" fmla="*/ 11502274 w 11735925"/>
              <a:gd name="connsiteY24" fmla="*/ 1668414 h 6534773"/>
              <a:gd name="connsiteX25" fmla="*/ 11513675 w 11735925"/>
              <a:gd name="connsiteY25" fmla="*/ 1858296 h 6534773"/>
              <a:gd name="connsiteX26" fmla="*/ 11414393 w 11735925"/>
              <a:gd name="connsiteY26" fmla="*/ 2410553 h 6534773"/>
              <a:gd name="connsiteX27" fmla="*/ 11390737 w 11735925"/>
              <a:gd name="connsiteY27" fmla="*/ 2464906 h 6534773"/>
              <a:gd name="connsiteX28" fmla="*/ 11478519 w 11735925"/>
              <a:gd name="connsiteY28" fmla="*/ 2600913 h 6534773"/>
              <a:gd name="connsiteX29" fmla="*/ 11566956 w 11735925"/>
              <a:gd name="connsiteY29" fmla="*/ 2969295 h 6534773"/>
              <a:gd name="connsiteX30" fmla="*/ 11563756 w 11735925"/>
              <a:gd name="connsiteY30" fmla="*/ 2995992 h 6534773"/>
              <a:gd name="connsiteX31" fmla="*/ 11565130 w 11735925"/>
              <a:gd name="connsiteY31" fmla="*/ 2998122 h 6534773"/>
              <a:gd name="connsiteX32" fmla="*/ 11653567 w 11735925"/>
              <a:gd name="connsiteY32" fmla="*/ 3366503 h 6534773"/>
              <a:gd name="connsiteX33" fmla="*/ 11323955 w 11735925"/>
              <a:gd name="connsiteY33" fmla="*/ 4035710 h 6534773"/>
              <a:gd name="connsiteX34" fmla="*/ 11298777 w 11735925"/>
              <a:gd name="connsiteY34" fmla="*/ 4053180 h 6534773"/>
              <a:gd name="connsiteX35" fmla="*/ 11298777 w 11735925"/>
              <a:gd name="connsiteY35" fmla="*/ 4108951 h 6534773"/>
              <a:gd name="connsiteX36" fmla="*/ 11355706 w 11735925"/>
              <a:gd name="connsiteY36" fmla="*/ 4169159 h 6534773"/>
              <a:gd name="connsiteX37" fmla="*/ 11685318 w 11735925"/>
              <a:gd name="connsiteY37" fmla="*/ 5095142 h 6534773"/>
              <a:gd name="connsiteX38" fmla="*/ 11684476 w 11735925"/>
              <a:gd name="connsiteY38" fmla="*/ 5104861 h 6534773"/>
              <a:gd name="connsiteX39" fmla="*/ 11685318 w 11735925"/>
              <a:gd name="connsiteY39" fmla="*/ 5109783 h 6534773"/>
              <a:gd name="connsiteX40" fmla="*/ 11682748 w 11735925"/>
              <a:gd name="connsiteY40" fmla="*/ 5124805 h 6534773"/>
              <a:gd name="connsiteX41" fmla="*/ 11662455 w 11735925"/>
              <a:gd name="connsiteY41" fmla="*/ 5359060 h 6534773"/>
              <a:gd name="connsiteX42" fmla="*/ 10559952 w 11735925"/>
              <a:gd name="connsiteY42" fmla="*/ 6404681 h 6534773"/>
              <a:gd name="connsiteX43" fmla="*/ 10225303 w 11735925"/>
              <a:gd name="connsiteY43" fmla="*/ 6345807 h 6534773"/>
              <a:gd name="connsiteX44" fmla="*/ 10088045 w 11735925"/>
              <a:gd name="connsiteY44" fmla="*/ 6282876 h 6534773"/>
              <a:gd name="connsiteX45" fmla="*/ 9974204 w 11735925"/>
              <a:gd name="connsiteY45" fmla="*/ 6322282 h 6534773"/>
              <a:gd name="connsiteX46" fmla="*/ 9562451 w 11735925"/>
              <a:gd name="connsiteY46" fmla="*/ 6381156 h 6534773"/>
              <a:gd name="connsiteX47" fmla="*/ 9150698 w 11735925"/>
              <a:gd name="connsiteY47" fmla="*/ 6322282 h 6534773"/>
              <a:gd name="connsiteX48" fmla="*/ 9086732 w 11735925"/>
              <a:gd name="connsiteY48" fmla="*/ 6300140 h 6534773"/>
              <a:gd name="connsiteX49" fmla="*/ 8568199 w 11735925"/>
              <a:gd name="connsiteY49" fmla="*/ 6360448 h 6534773"/>
              <a:gd name="connsiteX50" fmla="*/ 7248963 w 11735925"/>
              <a:gd name="connsiteY50" fmla="*/ 6419322 h 6534773"/>
              <a:gd name="connsiteX51" fmla="*/ 5929727 w 11735925"/>
              <a:gd name="connsiteY51" fmla="*/ 6360448 h 6534773"/>
              <a:gd name="connsiteX52" fmla="*/ 5475758 w 11735925"/>
              <a:gd name="connsiteY52" fmla="*/ 6307649 h 6534773"/>
              <a:gd name="connsiteX53" fmla="*/ 5378253 w 11735925"/>
              <a:gd name="connsiteY53" fmla="*/ 6352071 h 6534773"/>
              <a:gd name="connsiteX54" fmla="*/ 4839286 w 11735925"/>
              <a:gd name="connsiteY54" fmla="*/ 6454981 h 6534773"/>
              <a:gd name="connsiteX55" fmla="*/ 4363195 w 11735925"/>
              <a:gd name="connsiteY55" fmla="*/ 6375519 h 6534773"/>
              <a:gd name="connsiteX56" fmla="*/ 4314943 w 11735925"/>
              <a:gd name="connsiteY56" fmla="*/ 6356551 h 6534773"/>
              <a:gd name="connsiteX57" fmla="*/ 4209036 w 11735925"/>
              <a:gd name="connsiteY57" fmla="*/ 6341264 h 6534773"/>
              <a:gd name="connsiteX58" fmla="*/ 3828084 w 11735925"/>
              <a:gd name="connsiteY58" fmla="*/ 6209815 h 6534773"/>
              <a:gd name="connsiteX59" fmla="*/ 3777163 w 11735925"/>
              <a:gd name="connsiteY59" fmla="*/ 6180558 h 6534773"/>
              <a:gd name="connsiteX60" fmla="*/ 3710544 w 11735925"/>
              <a:gd name="connsiteY60" fmla="*/ 6227672 h 6534773"/>
              <a:gd name="connsiteX61" fmla="*/ 2936372 w 11735925"/>
              <a:gd name="connsiteY61" fmla="*/ 6451321 h 6534773"/>
              <a:gd name="connsiteX62" fmla="*/ 2276364 w 11735925"/>
              <a:gd name="connsiteY62" fmla="*/ 6293267 h 6534773"/>
              <a:gd name="connsiteX63" fmla="*/ 2225718 w 11735925"/>
              <a:gd name="connsiteY63" fmla="*/ 6264168 h 6534773"/>
              <a:gd name="connsiteX64" fmla="*/ 2172577 w 11735925"/>
              <a:gd name="connsiteY64" fmla="*/ 6302223 h 6534773"/>
              <a:gd name="connsiteX65" fmla="*/ 1384652 w 11735925"/>
              <a:gd name="connsiteY65" fmla="*/ 6534773 h 6534773"/>
              <a:gd name="connsiteX66" fmla="*/ 0 w 11735925"/>
              <a:gd name="connsiteY66" fmla="*/ 5225234 h 6534773"/>
              <a:gd name="connsiteX67" fmla="*/ 316187 w 11735925"/>
              <a:gd name="connsiteY67" fmla="*/ 4392246 h 6534773"/>
              <a:gd name="connsiteX68" fmla="*/ 389480 w 11735925"/>
              <a:gd name="connsiteY68" fmla="*/ 4315978 h 6534773"/>
              <a:gd name="connsiteX69" fmla="*/ 389480 w 11735925"/>
              <a:gd name="connsiteY69" fmla="*/ 3976723 h 6534773"/>
              <a:gd name="connsiteX70" fmla="*/ 373122 w 11735925"/>
              <a:gd name="connsiteY70" fmla="*/ 3949466 h 6534773"/>
              <a:gd name="connsiteX71" fmla="*/ 56935 w 11735925"/>
              <a:gd name="connsiteY71" fmla="*/ 2615587 h 6534773"/>
              <a:gd name="connsiteX72" fmla="*/ 165748 w 11735925"/>
              <a:gd name="connsiteY72" fmla="*/ 1799345 h 6534773"/>
              <a:gd name="connsiteX73" fmla="*/ 175081 w 11735925"/>
              <a:gd name="connsiteY73" fmla="*/ 1770003 h 6534773"/>
              <a:gd name="connsiteX74" fmla="*/ 167231 w 11735925"/>
              <a:gd name="connsiteY74" fmla="*/ 1600081 h 6534773"/>
              <a:gd name="connsiteX75" fmla="*/ 221855 w 11735925"/>
              <a:gd name="connsiteY75" fmla="*/ 1009740 h 6534773"/>
              <a:gd name="connsiteX76" fmla="*/ 243148 w 11735925"/>
              <a:gd name="connsiteY76" fmla="*/ 913296 h 6534773"/>
              <a:gd name="connsiteX77" fmla="*/ 252175 w 11735925"/>
              <a:gd name="connsiteY77" fmla="*/ 829674 h 6534773"/>
              <a:gd name="connsiteX78" fmla="*/ 317015 w 11735925"/>
              <a:gd name="connsiteY78" fmla="*/ 634627 h 6534773"/>
              <a:gd name="connsiteX79" fmla="*/ 349649 w 11735925"/>
              <a:gd name="connsiteY79" fmla="*/ 578484 h 6534773"/>
              <a:gd name="connsiteX80" fmla="*/ 370819 w 11735925"/>
              <a:gd name="connsiteY80" fmla="*/ 527662 h 6534773"/>
              <a:gd name="connsiteX81" fmla="*/ 862324 w 11735925"/>
              <a:gd name="connsiteY81" fmla="*/ 83453 h 6534773"/>
              <a:gd name="connsiteX82" fmla="*/ 896770 w 11735925"/>
              <a:gd name="connsiteY82" fmla="*/ 87248 h 6534773"/>
              <a:gd name="connsiteX83" fmla="*/ 909199 w 11735925"/>
              <a:gd name="connsiteY83" fmla="*/ 81657 h 6534773"/>
              <a:gd name="connsiteX84" fmla="*/ 1342340 w 11735925"/>
              <a:gd name="connsiteY84" fmla="*/ 0 h 6534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11735925" h="6534773">
                <a:moveTo>
                  <a:pt x="1342340" y="0"/>
                </a:moveTo>
                <a:cubicBezTo>
                  <a:pt x="1543994" y="0"/>
                  <a:pt x="1733121" y="50088"/>
                  <a:pt x="1896229" y="137667"/>
                </a:cubicBezTo>
                <a:lnTo>
                  <a:pt x="1908614" y="145681"/>
                </a:lnTo>
                <a:lnTo>
                  <a:pt x="1953126" y="138076"/>
                </a:lnTo>
                <a:cubicBezTo>
                  <a:pt x="2217327" y="102903"/>
                  <a:pt x="2507801" y="83452"/>
                  <a:pt x="2812707" y="83452"/>
                </a:cubicBezTo>
                <a:cubicBezTo>
                  <a:pt x="3117613" y="83452"/>
                  <a:pt x="3408087" y="102903"/>
                  <a:pt x="3672288" y="138076"/>
                </a:cubicBezTo>
                <a:lnTo>
                  <a:pt x="4032014" y="199534"/>
                </a:lnTo>
                <a:lnTo>
                  <a:pt x="4161453" y="147097"/>
                </a:lnTo>
                <a:cubicBezTo>
                  <a:pt x="4425654" y="53120"/>
                  <a:pt x="4716127" y="1153"/>
                  <a:pt x="5021033" y="1153"/>
                </a:cubicBezTo>
                <a:cubicBezTo>
                  <a:pt x="5402166" y="1153"/>
                  <a:pt x="5760748" y="82352"/>
                  <a:pt x="6073654" y="225300"/>
                </a:cubicBezTo>
                <a:lnTo>
                  <a:pt x="6165974" y="272467"/>
                </a:lnTo>
                <a:lnTo>
                  <a:pt x="6272292" y="229396"/>
                </a:lnTo>
                <a:cubicBezTo>
                  <a:pt x="6536493" y="135419"/>
                  <a:pt x="6826967" y="83452"/>
                  <a:pt x="7131873" y="83452"/>
                </a:cubicBezTo>
                <a:cubicBezTo>
                  <a:pt x="7436780" y="83452"/>
                  <a:pt x="7727254" y="135419"/>
                  <a:pt x="7991454" y="229396"/>
                </a:cubicBezTo>
                <a:lnTo>
                  <a:pt x="8132705" y="286619"/>
                </a:lnTo>
                <a:lnTo>
                  <a:pt x="8252725" y="225300"/>
                </a:lnTo>
                <a:cubicBezTo>
                  <a:pt x="8565631" y="82351"/>
                  <a:pt x="8924213" y="1153"/>
                  <a:pt x="9305346" y="1153"/>
                </a:cubicBezTo>
                <a:cubicBezTo>
                  <a:pt x="9591196" y="1153"/>
                  <a:pt x="9864361" y="46827"/>
                  <a:pt x="10115085" y="129971"/>
                </a:cubicBezTo>
                <a:lnTo>
                  <a:pt x="10134470" y="137579"/>
                </a:lnTo>
                <a:lnTo>
                  <a:pt x="10172516" y="122166"/>
                </a:lnTo>
                <a:cubicBezTo>
                  <a:pt x="10307153" y="74275"/>
                  <a:pt x="10455178" y="47793"/>
                  <a:pt x="10610559" y="47793"/>
                </a:cubicBezTo>
                <a:cubicBezTo>
                  <a:pt x="11232081" y="47793"/>
                  <a:pt x="11735925" y="471511"/>
                  <a:pt x="11735925" y="994194"/>
                </a:cubicBezTo>
                <a:cubicBezTo>
                  <a:pt x="11735925" y="1190200"/>
                  <a:pt x="11665072" y="1372289"/>
                  <a:pt x="11543730" y="1523336"/>
                </a:cubicBezTo>
                <a:lnTo>
                  <a:pt x="11486526" y="1581642"/>
                </a:lnTo>
                <a:lnTo>
                  <a:pt x="11502274" y="1668414"/>
                </a:lnTo>
                <a:cubicBezTo>
                  <a:pt x="11509813" y="1730846"/>
                  <a:pt x="11513675" y="1794192"/>
                  <a:pt x="11513675" y="1858296"/>
                </a:cubicBezTo>
                <a:cubicBezTo>
                  <a:pt x="11513675" y="2050610"/>
                  <a:pt x="11478916" y="2236096"/>
                  <a:pt x="11414393" y="2410553"/>
                </a:cubicBezTo>
                <a:lnTo>
                  <a:pt x="11390737" y="2464906"/>
                </a:lnTo>
                <a:lnTo>
                  <a:pt x="11478519" y="2600913"/>
                </a:lnTo>
                <a:cubicBezTo>
                  <a:pt x="11535466" y="2714138"/>
                  <a:pt x="11566956" y="2838624"/>
                  <a:pt x="11566956" y="2969295"/>
                </a:cubicBezTo>
                <a:lnTo>
                  <a:pt x="11563756" y="2995992"/>
                </a:lnTo>
                <a:lnTo>
                  <a:pt x="11565130" y="2998122"/>
                </a:lnTo>
                <a:cubicBezTo>
                  <a:pt x="11622077" y="3111348"/>
                  <a:pt x="11653567" y="3235833"/>
                  <a:pt x="11653567" y="3366503"/>
                </a:cubicBezTo>
                <a:cubicBezTo>
                  <a:pt x="11653567" y="3627845"/>
                  <a:pt x="11527606" y="3864445"/>
                  <a:pt x="11323955" y="4035710"/>
                </a:cubicBezTo>
                <a:lnTo>
                  <a:pt x="11298777" y="4053180"/>
                </a:lnTo>
                <a:lnTo>
                  <a:pt x="11298777" y="4108951"/>
                </a:lnTo>
                <a:lnTo>
                  <a:pt x="11355706" y="4169159"/>
                </a:lnTo>
                <a:cubicBezTo>
                  <a:pt x="11559357" y="4406139"/>
                  <a:pt x="11685318" y="4733523"/>
                  <a:pt x="11685318" y="5095142"/>
                </a:cubicBezTo>
                <a:lnTo>
                  <a:pt x="11684476" y="5104861"/>
                </a:lnTo>
                <a:lnTo>
                  <a:pt x="11685318" y="5109783"/>
                </a:lnTo>
                <a:lnTo>
                  <a:pt x="11682748" y="5124805"/>
                </a:lnTo>
                <a:lnTo>
                  <a:pt x="11662455" y="5359060"/>
                </a:lnTo>
                <a:cubicBezTo>
                  <a:pt x="11557518" y="5955795"/>
                  <a:pt x="11103784" y="6404681"/>
                  <a:pt x="10559952" y="6404681"/>
                </a:cubicBezTo>
                <a:cubicBezTo>
                  <a:pt x="10443416" y="6404681"/>
                  <a:pt x="10331018" y="6384069"/>
                  <a:pt x="10225303" y="6345807"/>
                </a:cubicBezTo>
                <a:lnTo>
                  <a:pt x="10088045" y="6282876"/>
                </a:lnTo>
                <a:lnTo>
                  <a:pt x="9974204" y="6322282"/>
                </a:lnTo>
                <a:cubicBezTo>
                  <a:pt x="9844131" y="6360544"/>
                  <a:pt x="9705836" y="6381156"/>
                  <a:pt x="9562451" y="6381156"/>
                </a:cubicBezTo>
                <a:cubicBezTo>
                  <a:pt x="9419066" y="6381156"/>
                  <a:pt x="9280771" y="6360544"/>
                  <a:pt x="9150698" y="6322282"/>
                </a:cubicBezTo>
                <a:lnTo>
                  <a:pt x="9086732" y="6300140"/>
                </a:lnTo>
                <a:lnTo>
                  <a:pt x="8568199" y="6360448"/>
                </a:lnTo>
                <a:cubicBezTo>
                  <a:pt x="8151453" y="6398710"/>
                  <a:pt x="7708363" y="6419322"/>
                  <a:pt x="7248963" y="6419322"/>
                </a:cubicBezTo>
                <a:cubicBezTo>
                  <a:pt x="6789564" y="6419322"/>
                  <a:pt x="6346474" y="6398710"/>
                  <a:pt x="5929727" y="6360448"/>
                </a:cubicBezTo>
                <a:lnTo>
                  <a:pt x="5475758" y="6307649"/>
                </a:lnTo>
                <a:lnTo>
                  <a:pt x="5378253" y="6352071"/>
                </a:lnTo>
                <a:cubicBezTo>
                  <a:pt x="5212596" y="6418337"/>
                  <a:pt x="5030465" y="6454981"/>
                  <a:pt x="4839286" y="6454981"/>
                </a:cubicBezTo>
                <a:cubicBezTo>
                  <a:pt x="4672002" y="6454981"/>
                  <a:pt x="4511648" y="6426926"/>
                  <a:pt x="4363195" y="6375519"/>
                </a:cubicBezTo>
                <a:lnTo>
                  <a:pt x="4314943" y="6356551"/>
                </a:lnTo>
                <a:lnTo>
                  <a:pt x="4209036" y="6341264"/>
                </a:lnTo>
                <a:cubicBezTo>
                  <a:pt x="4073830" y="6315098"/>
                  <a:pt x="3945802" y="6270294"/>
                  <a:pt x="3828084" y="6209815"/>
                </a:cubicBezTo>
                <a:lnTo>
                  <a:pt x="3777163" y="6180558"/>
                </a:lnTo>
                <a:lnTo>
                  <a:pt x="3710544" y="6227672"/>
                </a:lnTo>
                <a:cubicBezTo>
                  <a:pt x="3489552" y="6368873"/>
                  <a:pt x="3223143" y="6451321"/>
                  <a:pt x="2936372" y="6451321"/>
                </a:cubicBezTo>
                <a:cubicBezTo>
                  <a:pt x="2697396" y="6451321"/>
                  <a:pt x="2472560" y="6394065"/>
                  <a:pt x="2276364" y="6293267"/>
                </a:cubicBezTo>
                <a:lnTo>
                  <a:pt x="2225718" y="6264168"/>
                </a:lnTo>
                <a:lnTo>
                  <a:pt x="2172577" y="6302223"/>
                </a:lnTo>
                <a:cubicBezTo>
                  <a:pt x="1948924" y="6448854"/>
                  <a:pt x="1677397" y="6534773"/>
                  <a:pt x="1384652" y="6534773"/>
                </a:cubicBezTo>
                <a:cubicBezTo>
                  <a:pt x="619930" y="6534773"/>
                  <a:pt x="0" y="5948472"/>
                  <a:pt x="0" y="5225234"/>
                </a:cubicBezTo>
                <a:cubicBezTo>
                  <a:pt x="0" y="4908818"/>
                  <a:pt x="118658" y="4618612"/>
                  <a:pt x="316187" y="4392246"/>
                </a:cubicBezTo>
                <a:lnTo>
                  <a:pt x="389480" y="4315978"/>
                </a:lnTo>
                <a:lnTo>
                  <a:pt x="389480" y="3976723"/>
                </a:lnTo>
                <a:lnTo>
                  <a:pt x="373122" y="3949466"/>
                </a:lnTo>
                <a:cubicBezTo>
                  <a:pt x="175594" y="3586983"/>
                  <a:pt x="56935" y="3122271"/>
                  <a:pt x="56935" y="2615587"/>
                </a:cubicBezTo>
                <a:cubicBezTo>
                  <a:pt x="56935" y="2326054"/>
                  <a:pt x="95681" y="2050225"/>
                  <a:pt x="165748" y="1799345"/>
                </a:cubicBezTo>
                <a:lnTo>
                  <a:pt x="175081" y="1770003"/>
                </a:lnTo>
                <a:lnTo>
                  <a:pt x="167231" y="1600081"/>
                </a:lnTo>
                <a:cubicBezTo>
                  <a:pt x="167231" y="1390678"/>
                  <a:pt x="186681" y="1191187"/>
                  <a:pt x="221855" y="1009740"/>
                </a:cubicBezTo>
                <a:lnTo>
                  <a:pt x="243148" y="913296"/>
                </a:lnTo>
                <a:lnTo>
                  <a:pt x="252175" y="829674"/>
                </a:lnTo>
                <a:cubicBezTo>
                  <a:pt x="266999" y="762032"/>
                  <a:pt x="288860" y="696784"/>
                  <a:pt x="317015" y="634627"/>
                </a:cubicBezTo>
                <a:lnTo>
                  <a:pt x="349649" y="578484"/>
                </a:lnTo>
                <a:lnTo>
                  <a:pt x="370819" y="527662"/>
                </a:lnTo>
                <a:cubicBezTo>
                  <a:pt x="496606" y="253207"/>
                  <a:pt x="670379" y="83453"/>
                  <a:pt x="862324" y="83453"/>
                </a:cubicBezTo>
                <a:lnTo>
                  <a:pt x="896770" y="87248"/>
                </a:lnTo>
                <a:lnTo>
                  <a:pt x="909199" y="81657"/>
                </a:lnTo>
                <a:cubicBezTo>
                  <a:pt x="1042329" y="29076"/>
                  <a:pt x="1188698" y="0"/>
                  <a:pt x="134234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dist="38100" dir="2700000" algn="tl" rotWithShape="0">
              <a:schemeClr val="tx1">
                <a:lumMod val="95000"/>
                <a:lumOff val="5000"/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E6A32E07-17CF-45E7-B009-1B847C4F4F3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9780"/>
            <a:ext cx="1648177" cy="104161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D73F69A-37B1-4F17-AC43-89779CDF51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42260" y="-292210"/>
            <a:ext cx="2189885" cy="17018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6B45B2C1-AB70-4B02-A4D7-F1501B52D01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877"/>
          <a:stretch/>
        </p:blipFill>
        <p:spPr>
          <a:xfrm>
            <a:off x="-63503" y="5232618"/>
            <a:ext cx="2159003" cy="169051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5748E723-FE91-410A-ADFE-D1C51EFD4B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57752" y="5448408"/>
            <a:ext cx="1358900" cy="157186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9241325-A24E-1AA3-542A-CAD6961E2CD8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1115551" y="1"/>
            <a:ext cx="1249788" cy="49991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7154946-2929-6A75-764E-7209FC82629D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-23255" y="6464110"/>
            <a:ext cx="1450974" cy="499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22716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6625E92-B48B-4C34-9912-695BBBC6F7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36C4C90C-5394-4852-B41E-CC0BEDAB9B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E89774F-FC79-44FD-9A47-D95EA65851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2025/8/15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D0D0B29-57BF-4CD6-996D-52249D40F4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48183C5-5F4B-451F-B8AB-1A3E6C2474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2259559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ED1328A-AF91-4EF2-9BF2-A60F3847DF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131B804-16E0-4448-906D-DAE606E125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3D6F082-DBAA-4E83-A19D-CF3DCC0A6E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2025/8/15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975EF53-007F-499E-BD66-08DAF8F2FD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F514B30-45D5-4639-97D8-5421EA07E8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638739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343A19B-0682-408F-9EA3-BB32B1588B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D51779F-090D-49F5-AD8E-9573BCA67D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E177304-A0BB-4F8B-AF67-B54F76E3325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2025/8/15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015A844-2A9E-49B4-B12E-92ECFD06D1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ABA4C34-718E-4023-A977-A983BF893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8314770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9382586-EFE0-4680-8AB6-845349AE9F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05A1601-5DB8-4538-883C-7F7091A0415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5259F6A-47F6-41F4-B97A-0DFBE630F5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3D84CC4-197B-4581-B982-7503C39C7B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2025/8/15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08974A7-D859-477E-96A5-15469B4494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84580CF-9D27-4B22-AF32-1F8143F6C9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3179024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AC06900-4403-460F-9E67-95BCBBC82C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6C7519B-0D75-4132-A6B5-3269A9DFA5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8591BEC-E165-482E-898E-D163F8F236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AD493E77-15C9-4BDD-9417-87AA9953FD4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F35D6D69-92B4-4677-91A7-B481A9AF9E2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F34D0883-C436-4230-8609-FF141345DAC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2025/8/15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3F67E65F-3E20-4095-87BC-58601A4C68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3F78E9A2-DEAD-49F2-9B6C-ADC1E59A50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8832346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8C6F2E2A-F91D-4BDF-BE8A-7EE0610203C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833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任意多边形: 形状 6">
            <a:extLst>
              <a:ext uri="{FF2B5EF4-FFF2-40B4-BE49-F238E27FC236}">
                <a16:creationId xmlns:a16="http://schemas.microsoft.com/office/drawing/2014/main" id="{760D2BA7-057D-436F-862C-60F1F1E23B49}"/>
              </a:ext>
            </a:extLst>
          </p:cNvPr>
          <p:cNvSpPr/>
          <p:nvPr userDrawn="1"/>
        </p:nvSpPr>
        <p:spPr>
          <a:xfrm>
            <a:off x="401106" y="241081"/>
            <a:ext cx="11450489" cy="6375837"/>
          </a:xfrm>
          <a:custGeom>
            <a:avLst/>
            <a:gdLst>
              <a:gd name="connsiteX0" fmla="*/ 1342340 w 11735925"/>
              <a:gd name="connsiteY0" fmla="*/ 0 h 6534773"/>
              <a:gd name="connsiteX1" fmla="*/ 1896229 w 11735925"/>
              <a:gd name="connsiteY1" fmla="*/ 137667 h 6534773"/>
              <a:gd name="connsiteX2" fmla="*/ 1908614 w 11735925"/>
              <a:gd name="connsiteY2" fmla="*/ 145681 h 6534773"/>
              <a:gd name="connsiteX3" fmla="*/ 1953126 w 11735925"/>
              <a:gd name="connsiteY3" fmla="*/ 138076 h 6534773"/>
              <a:gd name="connsiteX4" fmla="*/ 2812707 w 11735925"/>
              <a:gd name="connsiteY4" fmla="*/ 83452 h 6534773"/>
              <a:gd name="connsiteX5" fmla="*/ 3672288 w 11735925"/>
              <a:gd name="connsiteY5" fmla="*/ 138076 h 6534773"/>
              <a:gd name="connsiteX6" fmla="*/ 4032014 w 11735925"/>
              <a:gd name="connsiteY6" fmla="*/ 199534 h 6534773"/>
              <a:gd name="connsiteX7" fmla="*/ 4161453 w 11735925"/>
              <a:gd name="connsiteY7" fmla="*/ 147097 h 6534773"/>
              <a:gd name="connsiteX8" fmla="*/ 5021033 w 11735925"/>
              <a:gd name="connsiteY8" fmla="*/ 1153 h 6534773"/>
              <a:gd name="connsiteX9" fmla="*/ 6073654 w 11735925"/>
              <a:gd name="connsiteY9" fmla="*/ 225300 h 6534773"/>
              <a:gd name="connsiteX10" fmla="*/ 6165974 w 11735925"/>
              <a:gd name="connsiteY10" fmla="*/ 272467 h 6534773"/>
              <a:gd name="connsiteX11" fmla="*/ 6272292 w 11735925"/>
              <a:gd name="connsiteY11" fmla="*/ 229396 h 6534773"/>
              <a:gd name="connsiteX12" fmla="*/ 7131873 w 11735925"/>
              <a:gd name="connsiteY12" fmla="*/ 83452 h 6534773"/>
              <a:gd name="connsiteX13" fmla="*/ 7991454 w 11735925"/>
              <a:gd name="connsiteY13" fmla="*/ 229396 h 6534773"/>
              <a:gd name="connsiteX14" fmla="*/ 8132705 w 11735925"/>
              <a:gd name="connsiteY14" fmla="*/ 286619 h 6534773"/>
              <a:gd name="connsiteX15" fmla="*/ 8252725 w 11735925"/>
              <a:gd name="connsiteY15" fmla="*/ 225300 h 6534773"/>
              <a:gd name="connsiteX16" fmla="*/ 9305346 w 11735925"/>
              <a:gd name="connsiteY16" fmla="*/ 1153 h 6534773"/>
              <a:gd name="connsiteX17" fmla="*/ 10115085 w 11735925"/>
              <a:gd name="connsiteY17" fmla="*/ 129971 h 6534773"/>
              <a:gd name="connsiteX18" fmla="*/ 10134470 w 11735925"/>
              <a:gd name="connsiteY18" fmla="*/ 137579 h 6534773"/>
              <a:gd name="connsiteX19" fmla="*/ 10172516 w 11735925"/>
              <a:gd name="connsiteY19" fmla="*/ 122166 h 6534773"/>
              <a:gd name="connsiteX20" fmla="*/ 10610559 w 11735925"/>
              <a:gd name="connsiteY20" fmla="*/ 47793 h 6534773"/>
              <a:gd name="connsiteX21" fmla="*/ 11735925 w 11735925"/>
              <a:gd name="connsiteY21" fmla="*/ 994194 h 6534773"/>
              <a:gd name="connsiteX22" fmla="*/ 11543730 w 11735925"/>
              <a:gd name="connsiteY22" fmla="*/ 1523336 h 6534773"/>
              <a:gd name="connsiteX23" fmla="*/ 11486526 w 11735925"/>
              <a:gd name="connsiteY23" fmla="*/ 1581642 h 6534773"/>
              <a:gd name="connsiteX24" fmla="*/ 11502274 w 11735925"/>
              <a:gd name="connsiteY24" fmla="*/ 1668414 h 6534773"/>
              <a:gd name="connsiteX25" fmla="*/ 11513675 w 11735925"/>
              <a:gd name="connsiteY25" fmla="*/ 1858296 h 6534773"/>
              <a:gd name="connsiteX26" fmla="*/ 11414393 w 11735925"/>
              <a:gd name="connsiteY26" fmla="*/ 2410553 h 6534773"/>
              <a:gd name="connsiteX27" fmla="*/ 11390737 w 11735925"/>
              <a:gd name="connsiteY27" fmla="*/ 2464906 h 6534773"/>
              <a:gd name="connsiteX28" fmla="*/ 11478519 w 11735925"/>
              <a:gd name="connsiteY28" fmla="*/ 2600913 h 6534773"/>
              <a:gd name="connsiteX29" fmla="*/ 11566956 w 11735925"/>
              <a:gd name="connsiteY29" fmla="*/ 2969295 h 6534773"/>
              <a:gd name="connsiteX30" fmla="*/ 11563756 w 11735925"/>
              <a:gd name="connsiteY30" fmla="*/ 2995992 h 6534773"/>
              <a:gd name="connsiteX31" fmla="*/ 11565130 w 11735925"/>
              <a:gd name="connsiteY31" fmla="*/ 2998122 h 6534773"/>
              <a:gd name="connsiteX32" fmla="*/ 11653567 w 11735925"/>
              <a:gd name="connsiteY32" fmla="*/ 3366503 h 6534773"/>
              <a:gd name="connsiteX33" fmla="*/ 11323955 w 11735925"/>
              <a:gd name="connsiteY33" fmla="*/ 4035710 h 6534773"/>
              <a:gd name="connsiteX34" fmla="*/ 11298777 w 11735925"/>
              <a:gd name="connsiteY34" fmla="*/ 4053180 h 6534773"/>
              <a:gd name="connsiteX35" fmla="*/ 11298777 w 11735925"/>
              <a:gd name="connsiteY35" fmla="*/ 4108951 h 6534773"/>
              <a:gd name="connsiteX36" fmla="*/ 11355706 w 11735925"/>
              <a:gd name="connsiteY36" fmla="*/ 4169159 h 6534773"/>
              <a:gd name="connsiteX37" fmla="*/ 11685318 w 11735925"/>
              <a:gd name="connsiteY37" fmla="*/ 5095142 h 6534773"/>
              <a:gd name="connsiteX38" fmla="*/ 11684476 w 11735925"/>
              <a:gd name="connsiteY38" fmla="*/ 5104861 h 6534773"/>
              <a:gd name="connsiteX39" fmla="*/ 11685318 w 11735925"/>
              <a:gd name="connsiteY39" fmla="*/ 5109783 h 6534773"/>
              <a:gd name="connsiteX40" fmla="*/ 11682748 w 11735925"/>
              <a:gd name="connsiteY40" fmla="*/ 5124805 h 6534773"/>
              <a:gd name="connsiteX41" fmla="*/ 11662455 w 11735925"/>
              <a:gd name="connsiteY41" fmla="*/ 5359060 h 6534773"/>
              <a:gd name="connsiteX42" fmla="*/ 10559952 w 11735925"/>
              <a:gd name="connsiteY42" fmla="*/ 6404681 h 6534773"/>
              <a:gd name="connsiteX43" fmla="*/ 10225303 w 11735925"/>
              <a:gd name="connsiteY43" fmla="*/ 6345807 h 6534773"/>
              <a:gd name="connsiteX44" fmla="*/ 10088045 w 11735925"/>
              <a:gd name="connsiteY44" fmla="*/ 6282876 h 6534773"/>
              <a:gd name="connsiteX45" fmla="*/ 9974204 w 11735925"/>
              <a:gd name="connsiteY45" fmla="*/ 6322282 h 6534773"/>
              <a:gd name="connsiteX46" fmla="*/ 9562451 w 11735925"/>
              <a:gd name="connsiteY46" fmla="*/ 6381156 h 6534773"/>
              <a:gd name="connsiteX47" fmla="*/ 9150698 w 11735925"/>
              <a:gd name="connsiteY47" fmla="*/ 6322282 h 6534773"/>
              <a:gd name="connsiteX48" fmla="*/ 9086732 w 11735925"/>
              <a:gd name="connsiteY48" fmla="*/ 6300140 h 6534773"/>
              <a:gd name="connsiteX49" fmla="*/ 8568199 w 11735925"/>
              <a:gd name="connsiteY49" fmla="*/ 6360448 h 6534773"/>
              <a:gd name="connsiteX50" fmla="*/ 7248963 w 11735925"/>
              <a:gd name="connsiteY50" fmla="*/ 6419322 h 6534773"/>
              <a:gd name="connsiteX51" fmla="*/ 5929727 w 11735925"/>
              <a:gd name="connsiteY51" fmla="*/ 6360448 h 6534773"/>
              <a:gd name="connsiteX52" fmla="*/ 5475758 w 11735925"/>
              <a:gd name="connsiteY52" fmla="*/ 6307649 h 6534773"/>
              <a:gd name="connsiteX53" fmla="*/ 5378253 w 11735925"/>
              <a:gd name="connsiteY53" fmla="*/ 6352071 h 6534773"/>
              <a:gd name="connsiteX54" fmla="*/ 4839286 w 11735925"/>
              <a:gd name="connsiteY54" fmla="*/ 6454981 h 6534773"/>
              <a:gd name="connsiteX55" fmla="*/ 4363195 w 11735925"/>
              <a:gd name="connsiteY55" fmla="*/ 6375519 h 6534773"/>
              <a:gd name="connsiteX56" fmla="*/ 4314943 w 11735925"/>
              <a:gd name="connsiteY56" fmla="*/ 6356551 h 6534773"/>
              <a:gd name="connsiteX57" fmla="*/ 4209036 w 11735925"/>
              <a:gd name="connsiteY57" fmla="*/ 6341264 h 6534773"/>
              <a:gd name="connsiteX58" fmla="*/ 3828084 w 11735925"/>
              <a:gd name="connsiteY58" fmla="*/ 6209815 h 6534773"/>
              <a:gd name="connsiteX59" fmla="*/ 3777163 w 11735925"/>
              <a:gd name="connsiteY59" fmla="*/ 6180558 h 6534773"/>
              <a:gd name="connsiteX60" fmla="*/ 3710544 w 11735925"/>
              <a:gd name="connsiteY60" fmla="*/ 6227672 h 6534773"/>
              <a:gd name="connsiteX61" fmla="*/ 2936372 w 11735925"/>
              <a:gd name="connsiteY61" fmla="*/ 6451321 h 6534773"/>
              <a:gd name="connsiteX62" fmla="*/ 2276364 w 11735925"/>
              <a:gd name="connsiteY62" fmla="*/ 6293267 h 6534773"/>
              <a:gd name="connsiteX63" fmla="*/ 2225718 w 11735925"/>
              <a:gd name="connsiteY63" fmla="*/ 6264168 h 6534773"/>
              <a:gd name="connsiteX64" fmla="*/ 2172577 w 11735925"/>
              <a:gd name="connsiteY64" fmla="*/ 6302223 h 6534773"/>
              <a:gd name="connsiteX65" fmla="*/ 1384652 w 11735925"/>
              <a:gd name="connsiteY65" fmla="*/ 6534773 h 6534773"/>
              <a:gd name="connsiteX66" fmla="*/ 0 w 11735925"/>
              <a:gd name="connsiteY66" fmla="*/ 5225234 h 6534773"/>
              <a:gd name="connsiteX67" fmla="*/ 316187 w 11735925"/>
              <a:gd name="connsiteY67" fmla="*/ 4392246 h 6534773"/>
              <a:gd name="connsiteX68" fmla="*/ 389480 w 11735925"/>
              <a:gd name="connsiteY68" fmla="*/ 4315978 h 6534773"/>
              <a:gd name="connsiteX69" fmla="*/ 389480 w 11735925"/>
              <a:gd name="connsiteY69" fmla="*/ 3976723 h 6534773"/>
              <a:gd name="connsiteX70" fmla="*/ 373122 w 11735925"/>
              <a:gd name="connsiteY70" fmla="*/ 3949466 h 6534773"/>
              <a:gd name="connsiteX71" fmla="*/ 56935 w 11735925"/>
              <a:gd name="connsiteY71" fmla="*/ 2615587 h 6534773"/>
              <a:gd name="connsiteX72" fmla="*/ 165748 w 11735925"/>
              <a:gd name="connsiteY72" fmla="*/ 1799345 h 6534773"/>
              <a:gd name="connsiteX73" fmla="*/ 175081 w 11735925"/>
              <a:gd name="connsiteY73" fmla="*/ 1770003 h 6534773"/>
              <a:gd name="connsiteX74" fmla="*/ 167231 w 11735925"/>
              <a:gd name="connsiteY74" fmla="*/ 1600081 h 6534773"/>
              <a:gd name="connsiteX75" fmla="*/ 221855 w 11735925"/>
              <a:gd name="connsiteY75" fmla="*/ 1009740 h 6534773"/>
              <a:gd name="connsiteX76" fmla="*/ 243148 w 11735925"/>
              <a:gd name="connsiteY76" fmla="*/ 913296 h 6534773"/>
              <a:gd name="connsiteX77" fmla="*/ 252175 w 11735925"/>
              <a:gd name="connsiteY77" fmla="*/ 829674 h 6534773"/>
              <a:gd name="connsiteX78" fmla="*/ 317015 w 11735925"/>
              <a:gd name="connsiteY78" fmla="*/ 634627 h 6534773"/>
              <a:gd name="connsiteX79" fmla="*/ 349649 w 11735925"/>
              <a:gd name="connsiteY79" fmla="*/ 578484 h 6534773"/>
              <a:gd name="connsiteX80" fmla="*/ 370819 w 11735925"/>
              <a:gd name="connsiteY80" fmla="*/ 527662 h 6534773"/>
              <a:gd name="connsiteX81" fmla="*/ 862324 w 11735925"/>
              <a:gd name="connsiteY81" fmla="*/ 83453 h 6534773"/>
              <a:gd name="connsiteX82" fmla="*/ 896770 w 11735925"/>
              <a:gd name="connsiteY82" fmla="*/ 87248 h 6534773"/>
              <a:gd name="connsiteX83" fmla="*/ 909199 w 11735925"/>
              <a:gd name="connsiteY83" fmla="*/ 81657 h 6534773"/>
              <a:gd name="connsiteX84" fmla="*/ 1342340 w 11735925"/>
              <a:gd name="connsiteY84" fmla="*/ 0 h 6534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11735925" h="6534773">
                <a:moveTo>
                  <a:pt x="1342340" y="0"/>
                </a:moveTo>
                <a:cubicBezTo>
                  <a:pt x="1543994" y="0"/>
                  <a:pt x="1733121" y="50088"/>
                  <a:pt x="1896229" y="137667"/>
                </a:cubicBezTo>
                <a:lnTo>
                  <a:pt x="1908614" y="145681"/>
                </a:lnTo>
                <a:lnTo>
                  <a:pt x="1953126" y="138076"/>
                </a:lnTo>
                <a:cubicBezTo>
                  <a:pt x="2217327" y="102903"/>
                  <a:pt x="2507801" y="83452"/>
                  <a:pt x="2812707" y="83452"/>
                </a:cubicBezTo>
                <a:cubicBezTo>
                  <a:pt x="3117613" y="83452"/>
                  <a:pt x="3408087" y="102903"/>
                  <a:pt x="3672288" y="138076"/>
                </a:cubicBezTo>
                <a:lnTo>
                  <a:pt x="4032014" y="199534"/>
                </a:lnTo>
                <a:lnTo>
                  <a:pt x="4161453" y="147097"/>
                </a:lnTo>
                <a:cubicBezTo>
                  <a:pt x="4425654" y="53120"/>
                  <a:pt x="4716127" y="1153"/>
                  <a:pt x="5021033" y="1153"/>
                </a:cubicBezTo>
                <a:cubicBezTo>
                  <a:pt x="5402166" y="1153"/>
                  <a:pt x="5760748" y="82352"/>
                  <a:pt x="6073654" y="225300"/>
                </a:cubicBezTo>
                <a:lnTo>
                  <a:pt x="6165974" y="272467"/>
                </a:lnTo>
                <a:lnTo>
                  <a:pt x="6272292" y="229396"/>
                </a:lnTo>
                <a:cubicBezTo>
                  <a:pt x="6536493" y="135419"/>
                  <a:pt x="6826967" y="83452"/>
                  <a:pt x="7131873" y="83452"/>
                </a:cubicBezTo>
                <a:cubicBezTo>
                  <a:pt x="7436780" y="83452"/>
                  <a:pt x="7727254" y="135419"/>
                  <a:pt x="7991454" y="229396"/>
                </a:cubicBezTo>
                <a:lnTo>
                  <a:pt x="8132705" y="286619"/>
                </a:lnTo>
                <a:lnTo>
                  <a:pt x="8252725" y="225300"/>
                </a:lnTo>
                <a:cubicBezTo>
                  <a:pt x="8565631" y="82351"/>
                  <a:pt x="8924213" y="1153"/>
                  <a:pt x="9305346" y="1153"/>
                </a:cubicBezTo>
                <a:cubicBezTo>
                  <a:pt x="9591196" y="1153"/>
                  <a:pt x="9864361" y="46827"/>
                  <a:pt x="10115085" y="129971"/>
                </a:cubicBezTo>
                <a:lnTo>
                  <a:pt x="10134470" y="137579"/>
                </a:lnTo>
                <a:lnTo>
                  <a:pt x="10172516" y="122166"/>
                </a:lnTo>
                <a:cubicBezTo>
                  <a:pt x="10307153" y="74275"/>
                  <a:pt x="10455178" y="47793"/>
                  <a:pt x="10610559" y="47793"/>
                </a:cubicBezTo>
                <a:cubicBezTo>
                  <a:pt x="11232081" y="47793"/>
                  <a:pt x="11735925" y="471511"/>
                  <a:pt x="11735925" y="994194"/>
                </a:cubicBezTo>
                <a:cubicBezTo>
                  <a:pt x="11735925" y="1190200"/>
                  <a:pt x="11665072" y="1372289"/>
                  <a:pt x="11543730" y="1523336"/>
                </a:cubicBezTo>
                <a:lnTo>
                  <a:pt x="11486526" y="1581642"/>
                </a:lnTo>
                <a:lnTo>
                  <a:pt x="11502274" y="1668414"/>
                </a:lnTo>
                <a:cubicBezTo>
                  <a:pt x="11509813" y="1730846"/>
                  <a:pt x="11513675" y="1794192"/>
                  <a:pt x="11513675" y="1858296"/>
                </a:cubicBezTo>
                <a:cubicBezTo>
                  <a:pt x="11513675" y="2050610"/>
                  <a:pt x="11478916" y="2236096"/>
                  <a:pt x="11414393" y="2410553"/>
                </a:cubicBezTo>
                <a:lnTo>
                  <a:pt x="11390737" y="2464906"/>
                </a:lnTo>
                <a:lnTo>
                  <a:pt x="11478519" y="2600913"/>
                </a:lnTo>
                <a:cubicBezTo>
                  <a:pt x="11535466" y="2714138"/>
                  <a:pt x="11566956" y="2838624"/>
                  <a:pt x="11566956" y="2969295"/>
                </a:cubicBezTo>
                <a:lnTo>
                  <a:pt x="11563756" y="2995992"/>
                </a:lnTo>
                <a:lnTo>
                  <a:pt x="11565130" y="2998122"/>
                </a:lnTo>
                <a:cubicBezTo>
                  <a:pt x="11622077" y="3111348"/>
                  <a:pt x="11653567" y="3235833"/>
                  <a:pt x="11653567" y="3366503"/>
                </a:cubicBezTo>
                <a:cubicBezTo>
                  <a:pt x="11653567" y="3627845"/>
                  <a:pt x="11527606" y="3864445"/>
                  <a:pt x="11323955" y="4035710"/>
                </a:cubicBezTo>
                <a:lnTo>
                  <a:pt x="11298777" y="4053180"/>
                </a:lnTo>
                <a:lnTo>
                  <a:pt x="11298777" y="4108951"/>
                </a:lnTo>
                <a:lnTo>
                  <a:pt x="11355706" y="4169159"/>
                </a:lnTo>
                <a:cubicBezTo>
                  <a:pt x="11559357" y="4406139"/>
                  <a:pt x="11685318" y="4733523"/>
                  <a:pt x="11685318" y="5095142"/>
                </a:cubicBezTo>
                <a:lnTo>
                  <a:pt x="11684476" y="5104861"/>
                </a:lnTo>
                <a:lnTo>
                  <a:pt x="11685318" y="5109783"/>
                </a:lnTo>
                <a:lnTo>
                  <a:pt x="11682748" y="5124805"/>
                </a:lnTo>
                <a:lnTo>
                  <a:pt x="11662455" y="5359060"/>
                </a:lnTo>
                <a:cubicBezTo>
                  <a:pt x="11557518" y="5955795"/>
                  <a:pt x="11103784" y="6404681"/>
                  <a:pt x="10559952" y="6404681"/>
                </a:cubicBezTo>
                <a:cubicBezTo>
                  <a:pt x="10443416" y="6404681"/>
                  <a:pt x="10331018" y="6384069"/>
                  <a:pt x="10225303" y="6345807"/>
                </a:cubicBezTo>
                <a:lnTo>
                  <a:pt x="10088045" y="6282876"/>
                </a:lnTo>
                <a:lnTo>
                  <a:pt x="9974204" y="6322282"/>
                </a:lnTo>
                <a:cubicBezTo>
                  <a:pt x="9844131" y="6360544"/>
                  <a:pt x="9705836" y="6381156"/>
                  <a:pt x="9562451" y="6381156"/>
                </a:cubicBezTo>
                <a:cubicBezTo>
                  <a:pt x="9419066" y="6381156"/>
                  <a:pt x="9280771" y="6360544"/>
                  <a:pt x="9150698" y="6322282"/>
                </a:cubicBezTo>
                <a:lnTo>
                  <a:pt x="9086732" y="6300140"/>
                </a:lnTo>
                <a:lnTo>
                  <a:pt x="8568199" y="6360448"/>
                </a:lnTo>
                <a:cubicBezTo>
                  <a:pt x="8151453" y="6398710"/>
                  <a:pt x="7708363" y="6419322"/>
                  <a:pt x="7248963" y="6419322"/>
                </a:cubicBezTo>
                <a:cubicBezTo>
                  <a:pt x="6789564" y="6419322"/>
                  <a:pt x="6346474" y="6398710"/>
                  <a:pt x="5929727" y="6360448"/>
                </a:cubicBezTo>
                <a:lnTo>
                  <a:pt x="5475758" y="6307649"/>
                </a:lnTo>
                <a:lnTo>
                  <a:pt x="5378253" y="6352071"/>
                </a:lnTo>
                <a:cubicBezTo>
                  <a:pt x="5212596" y="6418337"/>
                  <a:pt x="5030465" y="6454981"/>
                  <a:pt x="4839286" y="6454981"/>
                </a:cubicBezTo>
                <a:cubicBezTo>
                  <a:pt x="4672002" y="6454981"/>
                  <a:pt x="4511648" y="6426926"/>
                  <a:pt x="4363195" y="6375519"/>
                </a:cubicBezTo>
                <a:lnTo>
                  <a:pt x="4314943" y="6356551"/>
                </a:lnTo>
                <a:lnTo>
                  <a:pt x="4209036" y="6341264"/>
                </a:lnTo>
                <a:cubicBezTo>
                  <a:pt x="4073830" y="6315098"/>
                  <a:pt x="3945802" y="6270294"/>
                  <a:pt x="3828084" y="6209815"/>
                </a:cubicBezTo>
                <a:lnTo>
                  <a:pt x="3777163" y="6180558"/>
                </a:lnTo>
                <a:lnTo>
                  <a:pt x="3710544" y="6227672"/>
                </a:lnTo>
                <a:cubicBezTo>
                  <a:pt x="3489552" y="6368873"/>
                  <a:pt x="3223143" y="6451321"/>
                  <a:pt x="2936372" y="6451321"/>
                </a:cubicBezTo>
                <a:cubicBezTo>
                  <a:pt x="2697396" y="6451321"/>
                  <a:pt x="2472560" y="6394065"/>
                  <a:pt x="2276364" y="6293267"/>
                </a:cubicBezTo>
                <a:lnTo>
                  <a:pt x="2225718" y="6264168"/>
                </a:lnTo>
                <a:lnTo>
                  <a:pt x="2172577" y="6302223"/>
                </a:lnTo>
                <a:cubicBezTo>
                  <a:pt x="1948924" y="6448854"/>
                  <a:pt x="1677397" y="6534773"/>
                  <a:pt x="1384652" y="6534773"/>
                </a:cubicBezTo>
                <a:cubicBezTo>
                  <a:pt x="619930" y="6534773"/>
                  <a:pt x="0" y="5948472"/>
                  <a:pt x="0" y="5225234"/>
                </a:cubicBezTo>
                <a:cubicBezTo>
                  <a:pt x="0" y="4908818"/>
                  <a:pt x="118658" y="4618612"/>
                  <a:pt x="316187" y="4392246"/>
                </a:cubicBezTo>
                <a:lnTo>
                  <a:pt x="389480" y="4315978"/>
                </a:lnTo>
                <a:lnTo>
                  <a:pt x="389480" y="3976723"/>
                </a:lnTo>
                <a:lnTo>
                  <a:pt x="373122" y="3949466"/>
                </a:lnTo>
                <a:cubicBezTo>
                  <a:pt x="175594" y="3586983"/>
                  <a:pt x="56935" y="3122271"/>
                  <a:pt x="56935" y="2615587"/>
                </a:cubicBezTo>
                <a:cubicBezTo>
                  <a:pt x="56935" y="2326054"/>
                  <a:pt x="95681" y="2050225"/>
                  <a:pt x="165748" y="1799345"/>
                </a:cubicBezTo>
                <a:lnTo>
                  <a:pt x="175081" y="1770003"/>
                </a:lnTo>
                <a:lnTo>
                  <a:pt x="167231" y="1600081"/>
                </a:lnTo>
                <a:cubicBezTo>
                  <a:pt x="167231" y="1390678"/>
                  <a:pt x="186681" y="1191187"/>
                  <a:pt x="221855" y="1009740"/>
                </a:cubicBezTo>
                <a:lnTo>
                  <a:pt x="243148" y="913296"/>
                </a:lnTo>
                <a:lnTo>
                  <a:pt x="252175" y="829674"/>
                </a:lnTo>
                <a:cubicBezTo>
                  <a:pt x="266999" y="762032"/>
                  <a:pt x="288860" y="696784"/>
                  <a:pt x="317015" y="634627"/>
                </a:cubicBezTo>
                <a:lnTo>
                  <a:pt x="349649" y="578484"/>
                </a:lnTo>
                <a:lnTo>
                  <a:pt x="370819" y="527662"/>
                </a:lnTo>
                <a:cubicBezTo>
                  <a:pt x="496606" y="253207"/>
                  <a:pt x="670379" y="83453"/>
                  <a:pt x="862324" y="83453"/>
                </a:cubicBezTo>
                <a:lnTo>
                  <a:pt x="896770" y="87248"/>
                </a:lnTo>
                <a:lnTo>
                  <a:pt x="909199" y="81657"/>
                </a:lnTo>
                <a:cubicBezTo>
                  <a:pt x="1042329" y="29076"/>
                  <a:pt x="1188698" y="0"/>
                  <a:pt x="134234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dist="38100" dir="2700000" algn="tl" rotWithShape="0">
              <a:schemeClr val="tx1">
                <a:lumMod val="95000"/>
                <a:lumOff val="5000"/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08185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9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29"/>
          <p:cNvSpPr txBox="1">
            <a:spLocks noGrp="1"/>
          </p:cNvSpPr>
          <p:nvPr>
            <p:ph type="body" idx="1"/>
          </p:nvPr>
        </p:nvSpPr>
        <p:spPr>
          <a:xfrm>
            <a:off x="609600" y="1200151"/>
            <a:ext cx="5384800" cy="339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•"/>
              <a:defRPr sz="3734"/>
            </a:lvl1pPr>
            <a:lvl2pPr marL="914400" lvl="1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–"/>
              <a:defRPr sz="3200"/>
            </a:lvl2pPr>
            <a:lvl3pPr marL="1371600" lvl="2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3pPr>
            <a:lvl4pPr marL="1828800" lvl="3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4pPr>
            <a:lvl5pPr marL="2286000" lvl="4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 sz="2400"/>
            </a:lvl5pPr>
            <a:lvl6pPr marL="2743200" lvl="5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6pPr>
            <a:lvl7pPr marL="3200400" lvl="6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7pPr>
            <a:lvl8pPr marL="3657600" lvl="7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8pPr>
            <a:lvl9pPr marL="4114800" lvl="8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9pPr>
          </a:lstStyle>
          <a:p>
            <a:endParaRPr/>
          </a:p>
        </p:txBody>
      </p:sp>
      <p:sp>
        <p:nvSpPr>
          <p:cNvPr id="120" name="Google Shape;120;p29"/>
          <p:cNvSpPr txBox="1">
            <a:spLocks noGrp="1"/>
          </p:cNvSpPr>
          <p:nvPr>
            <p:ph type="body" idx="2"/>
          </p:nvPr>
        </p:nvSpPr>
        <p:spPr>
          <a:xfrm>
            <a:off x="6197600" y="1200151"/>
            <a:ext cx="5384800" cy="339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•"/>
              <a:defRPr sz="3734"/>
            </a:lvl1pPr>
            <a:lvl2pPr marL="914400" lvl="1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–"/>
              <a:defRPr sz="3200"/>
            </a:lvl2pPr>
            <a:lvl3pPr marL="1371600" lvl="2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3pPr>
            <a:lvl4pPr marL="1828800" lvl="3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4pPr>
            <a:lvl5pPr marL="2286000" lvl="4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 sz="2400"/>
            </a:lvl5pPr>
            <a:lvl6pPr marL="2743200" lvl="5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6pPr>
            <a:lvl7pPr marL="3200400" lvl="6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7pPr>
            <a:lvl8pPr marL="3657600" lvl="7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8pPr>
            <a:lvl9pPr marL="4114800" lvl="8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9pPr>
          </a:lstStyle>
          <a:p>
            <a:endParaRPr/>
          </a:p>
        </p:txBody>
      </p:sp>
      <p:sp>
        <p:nvSpPr>
          <p:cNvPr id="121" name="Google Shape;121;p29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29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9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2054513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BB03DD86-1992-4E00-99DE-DCF34EA124B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833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493314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476881A-7624-41FB-B7E7-F723B86DFC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079A044-98F0-4F59-867E-80EB5DD03A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6978202C-16F9-4CC3-B38A-818E4DA0FA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3DAD757-D038-42F5-AE98-55FDC2EA10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2025/8/15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67ACFB1-C0F6-459D-B6F4-4DA6CCE47F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59EACF2-748E-41FE-B60D-BACA734CBF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0143698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FB8BB46-04ED-44C2-A651-B9D1D38FA7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F1CBBC31-31A9-471E-8E1F-28915E4F661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0EB3C59-FFD8-4408-9745-A18DD04AD4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01E271B-7319-437D-8F36-37172D9D2A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2025/8/15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EE3B651-7228-483C-B4F4-E750988740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B4D0DBF-B94A-442E-B217-386BA2F371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4029081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CEEBDD4-F202-46D7-BDB8-49C20D8186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E871E9A-E740-495C-84AA-99A55EE7A95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9320C25-1C0E-4078-955F-AB8778E277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2025/8/15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91AA638-FA32-42BD-A731-98AB865E78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914128E-E2DF-461C-B828-6AD0741594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521454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27194642-2669-419B-A4FF-38F70DEF4D1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F4C97E6-9E47-4226-8FA7-4A5DD873254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454F3CE-01E1-4848-AE68-5905AE16FD2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2025/8/15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6620933-0C99-4584-A36B-4B08D7EBF7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AA00F5C-5728-4FC0-8D2A-B05BF72C9C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6830903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13D1B452-0D20-4670-91C8-BF42F816723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AA76BB86-DAE0-4E24-935C-AED3E894E3E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4279899"/>
            <a:ext cx="12192000" cy="2629401"/>
          </a:xfrm>
          <a:prstGeom prst="rect">
            <a:avLst/>
          </a:prstGeom>
        </p:spPr>
      </p:pic>
      <p:grpSp>
        <p:nvGrpSpPr>
          <p:cNvPr id="4" name="组合 3">
            <a:extLst>
              <a:ext uri="{FF2B5EF4-FFF2-40B4-BE49-F238E27FC236}">
                <a16:creationId xmlns:a16="http://schemas.microsoft.com/office/drawing/2014/main" id="{074A999C-B525-42B0-A7AB-C2BBAAC1E43B}"/>
              </a:ext>
            </a:extLst>
          </p:cNvPr>
          <p:cNvGrpSpPr/>
          <p:nvPr userDrawn="1"/>
        </p:nvGrpSpPr>
        <p:grpSpPr>
          <a:xfrm>
            <a:off x="1" y="4940300"/>
            <a:ext cx="12255500" cy="1969001"/>
            <a:chOff x="0" y="5607510"/>
            <a:chExt cx="12700489" cy="1250490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16FDD9EC-ABF2-49C9-9C91-FE7933477D2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5607510"/>
              <a:ext cx="6351695" cy="1250490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84B34FF8-9D25-4F03-8716-F9CEB1751E9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flipH="1">
              <a:off x="6348794" y="5607510"/>
              <a:ext cx="6351695" cy="1250490"/>
            </a:xfrm>
            <a:prstGeom prst="rect">
              <a:avLst/>
            </a:prstGeom>
          </p:spPr>
        </p:pic>
      </p:grpSp>
      <p:sp>
        <p:nvSpPr>
          <p:cNvPr id="7" name="任意多边形: 形状 6">
            <a:extLst>
              <a:ext uri="{FF2B5EF4-FFF2-40B4-BE49-F238E27FC236}">
                <a16:creationId xmlns:a16="http://schemas.microsoft.com/office/drawing/2014/main" id="{FC4A65D9-BECC-4BB8-9D2A-2E6AE3B4D5C8}"/>
              </a:ext>
            </a:extLst>
          </p:cNvPr>
          <p:cNvSpPr/>
          <p:nvPr userDrawn="1"/>
        </p:nvSpPr>
        <p:spPr>
          <a:xfrm>
            <a:off x="401106" y="241081"/>
            <a:ext cx="11450489" cy="6375837"/>
          </a:xfrm>
          <a:custGeom>
            <a:avLst/>
            <a:gdLst>
              <a:gd name="connsiteX0" fmla="*/ 1342340 w 11735925"/>
              <a:gd name="connsiteY0" fmla="*/ 0 h 6534773"/>
              <a:gd name="connsiteX1" fmla="*/ 1896229 w 11735925"/>
              <a:gd name="connsiteY1" fmla="*/ 137667 h 6534773"/>
              <a:gd name="connsiteX2" fmla="*/ 1908614 w 11735925"/>
              <a:gd name="connsiteY2" fmla="*/ 145681 h 6534773"/>
              <a:gd name="connsiteX3" fmla="*/ 1953126 w 11735925"/>
              <a:gd name="connsiteY3" fmla="*/ 138076 h 6534773"/>
              <a:gd name="connsiteX4" fmla="*/ 2812707 w 11735925"/>
              <a:gd name="connsiteY4" fmla="*/ 83452 h 6534773"/>
              <a:gd name="connsiteX5" fmla="*/ 3672288 w 11735925"/>
              <a:gd name="connsiteY5" fmla="*/ 138076 h 6534773"/>
              <a:gd name="connsiteX6" fmla="*/ 4032014 w 11735925"/>
              <a:gd name="connsiteY6" fmla="*/ 199534 h 6534773"/>
              <a:gd name="connsiteX7" fmla="*/ 4161453 w 11735925"/>
              <a:gd name="connsiteY7" fmla="*/ 147097 h 6534773"/>
              <a:gd name="connsiteX8" fmla="*/ 5021033 w 11735925"/>
              <a:gd name="connsiteY8" fmla="*/ 1153 h 6534773"/>
              <a:gd name="connsiteX9" fmla="*/ 6073654 w 11735925"/>
              <a:gd name="connsiteY9" fmla="*/ 225300 h 6534773"/>
              <a:gd name="connsiteX10" fmla="*/ 6165974 w 11735925"/>
              <a:gd name="connsiteY10" fmla="*/ 272467 h 6534773"/>
              <a:gd name="connsiteX11" fmla="*/ 6272292 w 11735925"/>
              <a:gd name="connsiteY11" fmla="*/ 229396 h 6534773"/>
              <a:gd name="connsiteX12" fmla="*/ 7131873 w 11735925"/>
              <a:gd name="connsiteY12" fmla="*/ 83452 h 6534773"/>
              <a:gd name="connsiteX13" fmla="*/ 7991454 w 11735925"/>
              <a:gd name="connsiteY13" fmla="*/ 229396 h 6534773"/>
              <a:gd name="connsiteX14" fmla="*/ 8132705 w 11735925"/>
              <a:gd name="connsiteY14" fmla="*/ 286619 h 6534773"/>
              <a:gd name="connsiteX15" fmla="*/ 8252725 w 11735925"/>
              <a:gd name="connsiteY15" fmla="*/ 225300 h 6534773"/>
              <a:gd name="connsiteX16" fmla="*/ 9305346 w 11735925"/>
              <a:gd name="connsiteY16" fmla="*/ 1153 h 6534773"/>
              <a:gd name="connsiteX17" fmla="*/ 10115085 w 11735925"/>
              <a:gd name="connsiteY17" fmla="*/ 129971 h 6534773"/>
              <a:gd name="connsiteX18" fmla="*/ 10134470 w 11735925"/>
              <a:gd name="connsiteY18" fmla="*/ 137579 h 6534773"/>
              <a:gd name="connsiteX19" fmla="*/ 10172516 w 11735925"/>
              <a:gd name="connsiteY19" fmla="*/ 122166 h 6534773"/>
              <a:gd name="connsiteX20" fmla="*/ 10610559 w 11735925"/>
              <a:gd name="connsiteY20" fmla="*/ 47793 h 6534773"/>
              <a:gd name="connsiteX21" fmla="*/ 11735925 w 11735925"/>
              <a:gd name="connsiteY21" fmla="*/ 994194 h 6534773"/>
              <a:gd name="connsiteX22" fmla="*/ 11543730 w 11735925"/>
              <a:gd name="connsiteY22" fmla="*/ 1523336 h 6534773"/>
              <a:gd name="connsiteX23" fmla="*/ 11486526 w 11735925"/>
              <a:gd name="connsiteY23" fmla="*/ 1581642 h 6534773"/>
              <a:gd name="connsiteX24" fmla="*/ 11502274 w 11735925"/>
              <a:gd name="connsiteY24" fmla="*/ 1668414 h 6534773"/>
              <a:gd name="connsiteX25" fmla="*/ 11513675 w 11735925"/>
              <a:gd name="connsiteY25" fmla="*/ 1858296 h 6534773"/>
              <a:gd name="connsiteX26" fmla="*/ 11414393 w 11735925"/>
              <a:gd name="connsiteY26" fmla="*/ 2410553 h 6534773"/>
              <a:gd name="connsiteX27" fmla="*/ 11390737 w 11735925"/>
              <a:gd name="connsiteY27" fmla="*/ 2464906 h 6534773"/>
              <a:gd name="connsiteX28" fmla="*/ 11478519 w 11735925"/>
              <a:gd name="connsiteY28" fmla="*/ 2600913 h 6534773"/>
              <a:gd name="connsiteX29" fmla="*/ 11566956 w 11735925"/>
              <a:gd name="connsiteY29" fmla="*/ 2969295 h 6534773"/>
              <a:gd name="connsiteX30" fmla="*/ 11563756 w 11735925"/>
              <a:gd name="connsiteY30" fmla="*/ 2995992 h 6534773"/>
              <a:gd name="connsiteX31" fmla="*/ 11565130 w 11735925"/>
              <a:gd name="connsiteY31" fmla="*/ 2998122 h 6534773"/>
              <a:gd name="connsiteX32" fmla="*/ 11653567 w 11735925"/>
              <a:gd name="connsiteY32" fmla="*/ 3366503 h 6534773"/>
              <a:gd name="connsiteX33" fmla="*/ 11323955 w 11735925"/>
              <a:gd name="connsiteY33" fmla="*/ 4035710 h 6534773"/>
              <a:gd name="connsiteX34" fmla="*/ 11298777 w 11735925"/>
              <a:gd name="connsiteY34" fmla="*/ 4053180 h 6534773"/>
              <a:gd name="connsiteX35" fmla="*/ 11298777 w 11735925"/>
              <a:gd name="connsiteY35" fmla="*/ 4108951 h 6534773"/>
              <a:gd name="connsiteX36" fmla="*/ 11355706 w 11735925"/>
              <a:gd name="connsiteY36" fmla="*/ 4169159 h 6534773"/>
              <a:gd name="connsiteX37" fmla="*/ 11685318 w 11735925"/>
              <a:gd name="connsiteY37" fmla="*/ 5095142 h 6534773"/>
              <a:gd name="connsiteX38" fmla="*/ 11684476 w 11735925"/>
              <a:gd name="connsiteY38" fmla="*/ 5104861 h 6534773"/>
              <a:gd name="connsiteX39" fmla="*/ 11685318 w 11735925"/>
              <a:gd name="connsiteY39" fmla="*/ 5109783 h 6534773"/>
              <a:gd name="connsiteX40" fmla="*/ 11682748 w 11735925"/>
              <a:gd name="connsiteY40" fmla="*/ 5124805 h 6534773"/>
              <a:gd name="connsiteX41" fmla="*/ 11662455 w 11735925"/>
              <a:gd name="connsiteY41" fmla="*/ 5359060 h 6534773"/>
              <a:gd name="connsiteX42" fmla="*/ 10559952 w 11735925"/>
              <a:gd name="connsiteY42" fmla="*/ 6404681 h 6534773"/>
              <a:gd name="connsiteX43" fmla="*/ 10225303 w 11735925"/>
              <a:gd name="connsiteY43" fmla="*/ 6345807 h 6534773"/>
              <a:gd name="connsiteX44" fmla="*/ 10088045 w 11735925"/>
              <a:gd name="connsiteY44" fmla="*/ 6282876 h 6534773"/>
              <a:gd name="connsiteX45" fmla="*/ 9974204 w 11735925"/>
              <a:gd name="connsiteY45" fmla="*/ 6322282 h 6534773"/>
              <a:gd name="connsiteX46" fmla="*/ 9562451 w 11735925"/>
              <a:gd name="connsiteY46" fmla="*/ 6381156 h 6534773"/>
              <a:gd name="connsiteX47" fmla="*/ 9150698 w 11735925"/>
              <a:gd name="connsiteY47" fmla="*/ 6322282 h 6534773"/>
              <a:gd name="connsiteX48" fmla="*/ 9086732 w 11735925"/>
              <a:gd name="connsiteY48" fmla="*/ 6300140 h 6534773"/>
              <a:gd name="connsiteX49" fmla="*/ 8568199 w 11735925"/>
              <a:gd name="connsiteY49" fmla="*/ 6360448 h 6534773"/>
              <a:gd name="connsiteX50" fmla="*/ 7248963 w 11735925"/>
              <a:gd name="connsiteY50" fmla="*/ 6419322 h 6534773"/>
              <a:gd name="connsiteX51" fmla="*/ 5929727 w 11735925"/>
              <a:gd name="connsiteY51" fmla="*/ 6360448 h 6534773"/>
              <a:gd name="connsiteX52" fmla="*/ 5475758 w 11735925"/>
              <a:gd name="connsiteY52" fmla="*/ 6307649 h 6534773"/>
              <a:gd name="connsiteX53" fmla="*/ 5378253 w 11735925"/>
              <a:gd name="connsiteY53" fmla="*/ 6352071 h 6534773"/>
              <a:gd name="connsiteX54" fmla="*/ 4839286 w 11735925"/>
              <a:gd name="connsiteY54" fmla="*/ 6454981 h 6534773"/>
              <a:gd name="connsiteX55" fmla="*/ 4363195 w 11735925"/>
              <a:gd name="connsiteY55" fmla="*/ 6375519 h 6534773"/>
              <a:gd name="connsiteX56" fmla="*/ 4314943 w 11735925"/>
              <a:gd name="connsiteY56" fmla="*/ 6356551 h 6534773"/>
              <a:gd name="connsiteX57" fmla="*/ 4209036 w 11735925"/>
              <a:gd name="connsiteY57" fmla="*/ 6341264 h 6534773"/>
              <a:gd name="connsiteX58" fmla="*/ 3828084 w 11735925"/>
              <a:gd name="connsiteY58" fmla="*/ 6209815 h 6534773"/>
              <a:gd name="connsiteX59" fmla="*/ 3777163 w 11735925"/>
              <a:gd name="connsiteY59" fmla="*/ 6180558 h 6534773"/>
              <a:gd name="connsiteX60" fmla="*/ 3710544 w 11735925"/>
              <a:gd name="connsiteY60" fmla="*/ 6227672 h 6534773"/>
              <a:gd name="connsiteX61" fmla="*/ 2936372 w 11735925"/>
              <a:gd name="connsiteY61" fmla="*/ 6451321 h 6534773"/>
              <a:gd name="connsiteX62" fmla="*/ 2276364 w 11735925"/>
              <a:gd name="connsiteY62" fmla="*/ 6293267 h 6534773"/>
              <a:gd name="connsiteX63" fmla="*/ 2225718 w 11735925"/>
              <a:gd name="connsiteY63" fmla="*/ 6264168 h 6534773"/>
              <a:gd name="connsiteX64" fmla="*/ 2172577 w 11735925"/>
              <a:gd name="connsiteY64" fmla="*/ 6302223 h 6534773"/>
              <a:gd name="connsiteX65" fmla="*/ 1384652 w 11735925"/>
              <a:gd name="connsiteY65" fmla="*/ 6534773 h 6534773"/>
              <a:gd name="connsiteX66" fmla="*/ 0 w 11735925"/>
              <a:gd name="connsiteY66" fmla="*/ 5225234 h 6534773"/>
              <a:gd name="connsiteX67" fmla="*/ 316187 w 11735925"/>
              <a:gd name="connsiteY67" fmla="*/ 4392246 h 6534773"/>
              <a:gd name="connsiteX68" fmla="*/ 389480 w 11735925"/>
              <a:gd name="connsiteY68" fmla="*/ 4315978 h 6534773"/>
              <a:gd name="connsiteX69" fmla="*/ 389480 w 11735925"/>
              <a:gd name="connsiteY69" fmla="*/ 3976723 h 6534773"/>
              <a:gd name="connsiteX70" fmla="*/ 373122 w 11735925"/>
              <a:gd name="connsiteY70" fmla="*/ 3949466 h 6534773"/>
              <a:gd name="connsiteX71" fmla="*/ 56935 w 11735925"/>
              <a:gd name="connsiteY71" fmla="*/ 2615587 h 6534773"/>
              <a:gd name="connsiteX72" fmla="*/ 165748 w 11735925"/>
              <a:gd name="connsiteY72" fmla="*/ 1799345 h 6534773"/>
              <a:gd name="connsiteX73" fmla="*/ 175081 w 11735925"/>
              <a:gd name="connsiteY73" fmla="*/ 1770003 h 6534773"/>
              <a:gd name="connsiteX74" fmla="*/ 167231 w 11735925"/>
              <a:gd name="connsiteY74" fmla="*/ 1600081 h 6534773"/>
              <a:gd name="connsiteX75" fmla="*/ 221855 w 11735925"/>
              <a:gd name="connsiteY75" fmla="*/ 1009740 h 6534773"/>
              <a:gd name="connsiteX76" fmla="*/ 243148 w 11735925"/>
              <a:gd name="connsiteY76" fmla="*/ 913296 h 6534773"/>
              <a:gd name="connsiteX77" fmla="*/ 252175 w 11735925"/>
              <a:gd name="connsiteY77" fmla="*/ 829674 h 6534773"/>
              <a:gd name="connsiteX78" fmla="*/ 317015 w 11735925"/>
              <a:gd name="connsiteY78" fmla="*/ 634627 h 6534773"/>
              <a:gd name="connsiteX79" fmla="*/ 349649 w 11735925"/>
              <a:gd name="connsiteY79" fmla="*/ 578484 h 6534773"/>
              <a:gd name="connsiteX80" fmla="*/ 370819 w 11735925"/>
              <a:gd name="connsiteY80" fmla="*/ 527662 h 6534773"/>
              <a:gd name="connsiteX81" fmla="*/ 862324 w 11735925"/>
              <a:gd name="connsiteY81" fmla="*/ 83453 h 6534773"/>
              <a:gd name="connsiteX82" fmla="*/ 896770 w 11735925"/>
              <a:gd name="connsiteY82" fmla="*/ 87248 h 6534773"/>
              <a:gd name="connsiteX83" fmla="*/ 909199 w 11735925"/>
              <a:gd name="connsiteY83" fmla="*/ 81657 h 6534773"/>
              <a:gd name="connsiteX84" fmla="*/ 1342340 w 11735925"/>
              <a:gd name="connsiteY84" fmla="*/ 0 h 6534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11735925" h="6534773">
                <a:moveTo>
                  <a:pt x="1342340" y="0"/>
                </a:moveTo>
                <a:cubicBezTo>
                  <a:pt x="1543994" y="0"/>
                  <a:pt x="1733121" y="50088"/>
                  <a:pt x="1896229" y="137667"/>
                </a:cubicBezTo>
                <a:lnTo>
                  <a:pt x="1908614" y="145681"/>
                </a:lnTo>
                <a:lnTo>
                  <a:pt x="1953126" y="138076"/>
                </a:lnTo>
                <a:cubicBezTo>
                  <a:pt x="2217327" y="102903"/>
                  <a:pt x="2507801" y="83452"/>
                  <a:pt x="2812707" y="83452"/>
                </a:cubicBezTo>
                <a:cubicBezTo>
                  <a:pt x="3117613" y="83452"/>
                  <a:pt x="3408087" y="102903"/>
                  <a:pt x="3672288" y="138076"/>
                </a:cubicBezTo>
                <a:lnTo>
                  <a:pt x="4032014" y="199534"/>
                </a:lnTo>
                <a:lnTo>
                  <a:pt x="4161453" y="147097"/>
                </a:lnTo>
                <a:cubicBezTo>
                  <a:pt x="4425654" y="53120"/>
                  <a:pt x="4716127" y="1153"/>
                  <a:pt x="5021033" y="1153"/>
                </a:cubicBezTo>
                <a:cubicBezTo>
                  <a:pt x="5402166" y="1153"/>
                  <a:pt x="5760748" y="82352"/>
                  <a:pt x="6073654" y="225300"/>
                </a:cubicBezTo>
                <a:lnTo>
                  <a:pt x="6165974" y="272467"/>
                </a:lnTo>
                <a:lnTo>
                  <a:pt x="6272292" y="229396"/>
                </a:lnTo>
                <a:cubicBezTo>
                  <a:pt x="6536493" y="135419"/>
                  <a:pt x="6826967" y="83452"/>
                  <a:pt x="7131873" y="83452"/>
                </a:cubicBezTo>
                <a:cubicBezTo>
                  <a:pt x="7436780" y="83452"/>
                  <a:pt x="7727254" y="135419"/>
                  <a:pt x="7991454" y="229396"/>
                </a:cubicBezTo>
                <a:lnTo>
                  <a:pt x="8132705" y="286619"/>
                </a:lnTo>
                <a:lnTo>
                  <a:pt x="8252725" y="225300"/>
                </a:lnTo>
                <a:cubicBezTo>
                  <a:pt x="8565631" y="82351"/>
                  <a:pt x="8924213" y="1153"/>
                  <a:pt x="9305346" y="1153"/>
                </a:cubicBezTo>
                <a:cubicBezTo>
                  <a:pt x="9591196" y="1153"/>
                  <a:pt x="9864361" y="46827"/>
                  <a:pt x="10115085" y="129971"/>
                </a:cubicBezTo>
                <a:lnTo>
                  <a:pt x="10134470" y="137579"/>
                </a:lnTo>
                <a:lnTo>
                  <a:pt x="10172516" y="122166"/>
                </a:lnTo>
                <a:cubicBezTo>
                  <a:pt x="10307153" y="74275"/>
                  <a:pt x="10455178" y="47793"/>
                  <a:pt x="10610559" y="47793"/>
                </a:cubicBezTo>
                <a:cubicBezTo>
                  <a:pt x="11232081" y="47793"/>
                  <a:pt x="11735925" y="471511"/>
                  <a:pt x="11735925" y="994194"/>
                </a:cubicBezTo>
                <a:cubicBezTo>
                  <a:pt x="11735925" y="1190200"/>
                  <a:pt x="11665072" y="1372289"/>
                  <a:pt x="11543730" y="1523336"/>
                </a:cubicBezTo>
                <a:lnTo>
                  <a:pt x="11486526" y="1581642"/>
                </a:lnTo>
                <a:lnTo>
                  <a:pt x="11502274" y="1668414"/>
                </a:lnTo>
                <a:cubicBezTo>
                  <a:pt x="11509813" y="1730846"/>
                  <a:pt x="11513675" y="1794192"/>
                  <a:pt x="11513675" y="1858296"/>
                </a:cubicBezTo>
                <a:cubicBezTo>
                  <a:pt x="11513675" y="2050610"/>
                  <a:pt x="11478916" y="2236096"/>
                  <a:pt x="11414393" y="2410553"/>
                </a:cubicBezTo>
                <a:lnTo>
                  <a:pt x="11390737" y="2464906"/>
                </a:lnTo>
                <a:lnTo>
                  <a:pt x="11478519" y="2600913"/>
                </a:lnTo>
                <a:cubicBezTo>
                  <a:pt x="11535466" y="2714138"/>
                  <a:pt x="11566956" y="2838624"/>
                  <a:pt x="11566956" y="2969295"/>
                </a:cubicBezTo>
                <a:lnTo>
                  <a:pt x="11563756" y="2995992"/>
                </a:lnTo>
                <a:lnTo>
                  <a:pt x="11565130" y="2998122"/>
                </a:lnTo>
                <a:cubicBezTo>
                  <a:pt x="11622077" y="3111348"/>
                  <a:pt x="11653567" y="3235833"/>
                  <a:pt x="11653567" y="3366503"/>
                </a:cubicBezTo>
                <a:cubicBezTo>
                  <a:pt x="11653567" y="3627845"/>
                  <a:pt x="11527606" y="3864445"/>
                  <a:pt x="11323955" y="4035710"/>
                </a:cubicBezTo>
                <a:lnTo>
                  <a:pt x="11298777" y="4053180"/>
                </a:lnTo>
                <a:lnTo>
                  <a:pt x="11298777" y="4108951"/>
                </a:lnTo>
                <a:lnTo>
                  <a:pt x="11355706" y="4169159"/>
                </a:lnTo>
                <a:cubicBezTo>
                  <a:pt x="11559357" y="4406139"/>
                  <a:pt x="11685318" y="4733523"/>
                  <a:pt x="11685318" y="5095142"/>
                </a:cubicBezTo>
                <a:lnTo>
                  <a:pt x="11684476" y="5104861"/>
                </a:lnTo>
                <a:lnTo>
                  <a:pt x="11685318" y="5109783"/>
                </a:lnTo>
                <a:lnTo>
                  <a:pt x="11682748" y="5124805"/>
                </a:lnTo>
                <a:lnTo>
                  <a:pt x="11662455" y="5359060"/>
                </a:lnTo>
                <a:cubicBezTo>
                  <a:pt x="11557518" y="5955795"/>
                  <a:pt x="11103784" y="6404681"/>
                  <a:pt x="10559952" y="6404681"/>
                </a:cubicBezTo>
                <a:cubicBezTo>
                  <a:pt x="10443416" y="6404681"/>
                  <a:pt x="10331018" y="6384069"/>
                  <a:pt x="10225303" y="6345807"/>
                </a:cubicBezTo>
                <a:lnTo>
                  <a:pt x="10088045" y="6282876"/>
                </a:lnTo>
                <a:lnTo>
                  <a:pt x="9974204" y="6322282"/>
                </a:lnTo>
                <a:cubicBezTo>
                  <a:pt x="9844131" y="6360544"/>
                  <a:pt x="9705836" y="6381156"/>
                  <a:pt x="9562451" y="6381156"/>
                </a:cubicBezTo>
                <a:cubicBezTo>
                  <a:pt x="9419066" y="6381156"/>
                  <a:pt x="9280771" y="6360544"/>
                  <a:pt x="9150698" y="6322282"/>
                </a:cubicBezTo>
                <a:lnTo>
                  <a:pt x="9086732" y="6300140"/>
                </a:lnTo>
                <a:lnTo>
                  <a:pt x="8568199" y="6360448"/>
                </a:lnTo>
                <a:cubicBezTo>
                  <a:pt x="8151453" y="6398710"/>
                  <a:pt x="7708363" y="6419322"/>
                  <a:pt x="7248963" y="6419322"/>
                </a:cubicBezTo>
                <a:cubicBezTo>
                  <a:pt x="6789564" y="6419322"/>
                  <a:pt x="6346474" y="6398710"/>
                  <a:pt x="5929727" y="6360448"/>
                </a:cubicBezTo>
                <a:lnTo>
                  <a:pt x="5475758" y="6307649"/>
                </a:lnTo>
                <a:lnTo>
                  <a:pt x="5378253" y="6352071"/>
                </a:lnTo>
                <a:cubicBezTo>
                  <a:pt x="5212596" y="6418337"/>
                  <a:pt x="5030465" y="6454981"/>
                  <a:pt x="4839286" y="6454981"/>
                </a:cubicBezTo>
                <a:cubicBezTo>
                  <a:pt x="4672002" y="6454981"/>
                  <a:pt x="4511648" y="6426926"/>
                  <a:pt x="4363195" y="6375519"/>
                </a:cubicBezTo>
                <a:lnTo>
                  <a:pt x="4314943" y="6356551"/>
                </a:lnTo>
                <a:lnTo>
                  <a:pt x="4209036" y="6341264"/>
                </a:lnTo>
                <a:cubicBezTo>
                  <a:pt x="4073830" y="6315098"/>
                  <a:pt x="3945802" y="6270294"/>
                  <a:pt x="3828084" y="6209815"/>
                </a:cubicBezTo>
                <a:lnTo>
                  <a:pt x="3777163" y="6180558"/>
                </a:lnTo>
                <a:lnTo>
                  <a:pt x="3710544" y="6227672"/>
                </a:lnTo>
                <a:cubicBezTo>
                  <a:pt x="3489552" y="6368873"/>
                  <a:pt x="3223143" y="6451321"/>
                  <a:pt x="2936372" y="6451321"/>
                </a:cubicBezTo>
                <a:cubicBezTo>
                  <a:pt x="2697396" y="6451321"/>
                  <a:pt x="2472560" y="6394065"/>
                  <a:pt x="2276364" y="6293267"/>
                </a:cubicBezTo>
                <a:lnTo>
                  <a:pt x="2225718" y="6264168"/>
                </a:lnTo>
                <a:lnTo>
                  <a:pt x="2172577" y="6302223"/>
                </a:lnTo>
                <a:cubicBezTo>
                  <a:pt x="1948924" y="6448854"/>
                  <a:pt x="1677397" y="6534773"/>
                  <a:pt x="1384652" y="6534773"/>
                </a:cubicBezTo>
                <a:cubicBezTo>
                  <a:pt x="619930" y="6534773"/>
                  <a:pt x="0" y="5948472"/>
                  <a:pt x="0" y="5225234"/>
                </a:cubicBezTo>
                <a:cubicBezTo>
                  <a:pt x="0" y="4908818"/>
                  <a:pt x="118658" y="4618612"/>
                  <a:pt x="316187" y="4392246"/>
                </a:cubicBezTo>
                <a:lnTo>
                  <a:pt x="389480" y="4315978"/>
                </a:lnTo>
                <a:lnTo>
                  <a:pt x="389480" y="3976723"/>
                </a:lnTo>
                <a:lnTo>
                  <a:pt x="373122" y="3949466"/>
                </a:lnTo>
                <a:cubicBezTo>
                  <a:pt x="175594" y="3586983"/>
                  <a:pt x="56935" y="3122271"/>
                  <a:pt x="56935" y="2615587"/>
                </a:cubicBezTo>
                <a:cubicBezTo>
                  <a:pt x="56935" y="2326054"/>
                  <a:pt x="95681" y="2050225"/>
                  <a:pt x="165748" y="1799345"/>
                </a:cubicBezTo>
                <a:lnTo>
                  <a:pt x="175081" y="1770003"/>
                </a:lnTo>
                <a:lnTo>
                  <a:pt x="167231" y="1600081"/>
                </a:lnTo>
                <a:cubicBezTo>
                  <a:pt x="167231" y="1390678"/>
                  <a:pt x="186681" y="1191187"/>
                  <a:pt x="221855" y="1009740"/>
                </a:cubicBezTo>
                <a:lnTo>
                  <a:pt x="243148" y="913296"/>
                </a:lnTo>
                <a:lnTo>
                  <a:pt x="252175" y="829674"/>
                </a:lnTo>
                <a:cubicBezTo>
                  <a:pt x="266999" y="762032"/>
                  <a:pt x="288860" y="696784"/>
                  <a:pt x="317015" y="634627"/>
                </a:cubicBezTo>
                <a:lnTo>
                  <a:pt x="349649" y="578484"/>
                </a:lnTo>
                <a:lnTo>
                  <a:pt x="370819" y="527662"/>
                </a:lnTo>
                <a:cubicBezTo>
                  <a:pt x="496606" y="253207"/>
                  <a:pt x="670379" y="83453"/>
                  <a:pt x="862324" y="83453"/>
                </a:cubicBezTo>
                <a:lnTo>
                  <a:pt x="896770" y="87248"/>
                </a:lnTo>
                <a:lnTo>
                  <a:pt x="909199" y="81657"/>
                </a:lnTo>
                <a:cubicBezTo>
                  <a:pt x="1042329" y="29076"/>
                  <a:pt x="1188698" y="0"/>
                  <a:pt x="134234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dist="38100" dir="2700000" algn="tl" rotWithShape="0">
              <a:schemeClr val="tx1">
                <a:lumMod val="95000"/>
                <a:lumOff val="5000"/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E6A32E07-17CF-45E7-B009-1B847C4F4F3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9780"/>
            <a:ext cx="1648177" cy="104161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D73F69A-37B1-4F17-AC43-89779CDF51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42260" y="-292210"/>
            <a:ext cx="2189885" cy="17018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6B45B2C1-AB70-4B02-A4D7-F1501B52D01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877"/>
          <a:stretch/>
        </p:blipFill>
        <p:spPr>
          <a:xfrm>
            <a:off x="-63503" y="5232618"/>
            <a:ext cx="2159003" cy="169051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5748E723-FE91-410A-ADFE-D1C51EFD4B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57752" y="5448408"/>
            <a:ext cx="1358900" cy="157186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9241325-A24E-1AA3-542A-CAD6961E2CD8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1115551" y="1"/>
            <a:ext cx="1249788" cy="49991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7154946-2929-6A75-764E-7209FC82629D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-23255" y="6464110"/>
            <a:ext cx="1450974" cy="499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634042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BD6654-EABA-4D43-B242-1901503660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6AD251-B91D-4887-8919-58CDC7BBFA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92773A-1A3F-4A5F-AA2A-06D1B12C37D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0635D2-1FD4-42FB-A3A0-B9DFEF7C7F9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57942E-0216-4E73-9469-BD06EE69E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EFCEDD-E322-4528-809E-927AD9DB1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8A4EFB-0D95-4D66-8DB7-7B35D2AA263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0609363"/>
      </p:ext>
    </p:extLst>
  </p:cSld>
  <p:clrMapOvr>
    <a:masterClrMapping/>
  </p:clrMapOvr>
  <p:transition spd="slow">
    <p:push dir="u"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BD6654-EABA-4D43-B242-1901503660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6AD251-B91D-4887-8919-58CDC7BBFA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92773A-1A3F-4A5F-AA2A-06D1B12C37D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0635D2-1FD4-42FB-A3A0-B9DFEF7C7F9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57942E-0216-4E73-9469-BD06EE69E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EFCEDD-E322-4528-809E-927AD9DB1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8A4EFB-0D95-4D66-8DB7-7B35D2AA263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0169418"/>
      </p:ext>
    </p:extLst>
  </p:cSld>
  <p:clrMapOvr>
    <a:masterClrMapping/>
  </p:clrMapOvr>
  <p:transition spd="slow">
    <p:push dir="u"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BD6654-EABA-4D43-B242-1901503660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6AD251-B91D-4887-8919-58CDC7BBFA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92773A-1A3F-4A5F-AA2A-06D1B12C37D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0635D2-1FD4-42FB-A3A0-B9DFEF7C7F9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57942E-0216-4E73-9469-BD06EE69E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EFCEDD-E322-4528-809E-927AD9DB1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8A4EFB-0D95-4D66-8DB7-7B35D2AA263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7674983"/>
      </p:ext>
    </p:extLst>
  </p:cSld>
  <p:clrMapOvr>
    <a:masterClrMapping/>
  </p:clrMapOvr>
  <p:transition spd="slow">
    <p:push dir="u"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2F2D6B-7123-4B3B-AC32-685E8AE379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47A6A9-6606-44AC-9DE6-29A785F6E9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97D520-3BDB-4985-8A7E-F62B683DE0D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0635D2-1FD4-42FB-A3A0-B9DFEF7C7F9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CD17E4-2AD3-4063-A782-2D1CDBE5B6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FAA97F-3BD0-4BF7-BA52-88C12A6A3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8A4EFB-0D95-4D66-8DB7-7B35D2AA263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4217568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30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5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30"/>
          <p:cNvSpPr txBox="1"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/>
            </a:lvl1pPr>
            <a:lvl2pPr marL="914400" lvl="1" indent="-228600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None/>
              <a:defRPr sz="2665" b="1"/>
            </a:lvl2pPr>
            <a:lvl3pPr marL="1371600" lvl="2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3pPr>
            <a:lvl4pPr marL="1828800" lvl="3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4pPr>
            <a:lvl5pPr marL="2286000" lvl="4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5pPr>
            <a:lvl6pPr marL="2743200" lvl="5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6pPr>
            <a:lvl7pPr marL="3200400" lvl="6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7pPr>
            <a:lvl8pPr marL="3657600" lvl="7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8pPr>
            <a:lvl9pPr marL="4114800" lvl="8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9pPr>
          </a:lstStyle>
          <a:p>
            <a:endParaRPr/>
          </a:p>
        </p:txBody>
      </p:sp>
      <p:sp>
        <p:nvSpPr>
          <p:cNvPr id="127" name="Google Shape;127;p30"/>
          <p:cNvSpPr txBox="1">
            <a:spLocks noGrp="1"/>
          </p:cNvSpPr>
          <p:nvPr>
            <p:ph type="body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–"/>
              <a:defRPr sz="2135"/>
            </a:lvl4pPr>
            <a:lvl5pPr marL="2286000" lvl="4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»"/>
              <a:defRPr sz="2135"/>
            </a:lvl5pPr>
            <a:lvl6pPr marL="2743200" lvl="5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6pPr>
            <a:lvl7pPr marL="3200400" lvl="6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7pPr>
            <a:lvl8pPr marL="3657600" lvl="7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8pPr>
            <a:lvl9pPr marL="4114800" lvl="8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9pPr>
          </a:lstStyle>
          <a:p>
            <a:endParaRPr/>
          </a:p>
        </p:txBody>
      </p:sp>
      <p:sp>
        <p:nvSpPr>
          <p:cNvPr id="128" name="Google Shape;128;p30"/>
          <p:cNvSpPr txBox="1">
            <a:spLocks noGrp="1"/>
          </p:cNvSpPr>
          <p:nvPr>
            <p:ph type="body" idx="3"/>
          </p:nvPr>
        </p:nvSpPr>
        <p:spPr>
          <a:xfrm>
            <a:off x="6193369" y="1535113"/>
            <a:ext cx="5389033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/>
            </a:lvl1pPr>
            <a:lvl2pPr marL="914400" lvl="1" indent="-228600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None/>
              <a:defRPr sz="2665" b="1"/>
            </a:lvl2pPr>
            <a:lvl3pPr marL="1371600" lvl="2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3pPr>
            <a:lvl4pPr marL="1828800" lvl="3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4pPr>
            <a:lvl5pPr marL="2286000" lvl="4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5pPr>
            <a:lvl6pPr marL="2743200" lvl="5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6pPr>
            <a:lvl7pPr marL="3200400" lvl="6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7pPr>
            <a:lvl8pPr marL="3657600" lvl="7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8pPr>
            <a:lvl9pPr marL="4114800" lvl="8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9pPr>
          </a:lstStyle>
          <a:p>
            <a:endParaRPr/>
          </a:p>
        </p:txBody>
      </p:sp>
      <p:sp>
        <p:nvSpPr>
          <p:cNvPr id="129" name="Google Shape;129;p30"/>
          <p:cNvSpPr txBox="1">
            <a:spLocks noGrp="1"/>
          </p:cNvSpPr>
          <p:nvPr>
            <p:ph type="body" idx="4"/>
          </p:nvPr>
        </p:nvSpPr>
        <p:spPr>
          <a:xfrm>
            <a:off x="6193369" y="2174875"/>
            <a:ext cx="5389033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–"/>
              <a:defRPr sz="2135"/>
            </a:lvl4pPr>
            <a:lvl5pPr marL="2286000" lvl="4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»"/>
              <a:defRPr sz="2135"/>
            </a:lvl5pPr>
            <a:lvl6pPr marL="2743200" lvl="5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6pPr>
            <a:lvl7pPr marL="3200400" lvl="6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7pPr>
            <a:lvl8pPr marL="3657600" lvl="7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8pPr>
            <a:lvl9pPr marL="4114800" lvl="8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9pPr>
          </a:lstStyle>
          <a:p>
            <a:endParaRPr/>
          </a:p>
        </p:txBody>
      </p:sp>
      <p:sp>
        <p:nvSpPr>
          <p:cNvPr id="130" name="Google Shape;130;p3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3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3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8956883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3DBE58-6367-480F-B114-9D9453EB5F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341E4-13FD-4E4D-BCDC-172FF36073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AAA12C-0861-47A8-9D17-937BBE3383B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0635D2-1FD4-42FB-A3A0-B9DFEF7C7F9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89F8EC-A0B2-4839-A69F-66DFA17C9F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8BAD9D-D699-40B7-8265-B46F1B5E9B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8A4EFB-0D95-4D66-8DB7-7B35D2AA263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7566842"/>
      </p:ext>
    </p:extLst>
  </p:cSld>
  <p:clrMapOvr>
    <a:masterClrMapping/>
  </p:clrMapOvr>
  <p:transition spd="slow">
    <p:push dir="u"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425498-E59B-4365-B039-B64EB5D3CF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F6F49C-58BF-4D7B-9C84-63D06B7772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AB23686-2A0F-4EDE-AEDB-C7BE06523A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8B2AD0-8538-41CF-8CC8-1B5916571A9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0635D2-1FD4-42FB-A3A0-B9DFEF7C7F9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FF27B5-43C1-444C-A6AA-55120A32D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D84087-4038-4C19-B666-E249CDABB3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8A4EFB-0D95-4D66-8DB7-7B35D2AA263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2163171"/>
      </p:ext>
    </p:extLst>
  </p:cSld>
  <p:clrMapOvr>
    <a:masterClrMapping/>
  </p:clrMapOvr>
  <p:transition spd="slow">
    <p:push dir="u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D64570-5D27-4466-8233-DD4F39B10F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CAEE3B-7890-46AE-910E-F9D5459440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917E56-156D-4906-84E0-EF0495AB22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0E54CDD-4E06-4DEB-A124-E88442860A5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D9B8601-3331-43DF-8132-C71CA580995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CBA6251-AA48-4CDB-AAA5-3DED7C6575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0635D2-1FD4-42FB-A3A0-B9DFEF7C7F9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1CAA3FA-8C90-41E1-AC36-9C0A670C63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33059BD-871B-47CA-ABAB-70DB073D82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8A4EFB-0D95-4D66-8DB7-7B35D2AA263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8531431"/>
      </p:ext>
    </p:extLst>
  </p:cSld>
  <p:clrMapOvr>
    <a:masterClrMapping/>
  </p:clrMapOvr>
  <p:transition spd="slow">
    <p:push dir="u"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E405E4-F396-4E5A-A285-206342234A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FF366B1-C31D-4A6A-9510-253737AA01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0635D2-1FD4-42FB-A3A0-B9DFEF7C7F9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8900E57-D687-422D-ACA8-81B6506B32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624B204-01EE-4512-A2BC-0CC1DF7999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8A4EFB-0D95-4D66-8DB7-7B35D2AA263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5383557"/>
      </p:ext>
    </p:extLst>
  </p:cSld>
  <p:clrMapOvr>
    <a:masterClrMapping/>
  </p:clrMapOvr>
  <p:transition spd="slow">
    <p:push dir="u"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0D54D5F-5D58-4673-A9CA-88693466F8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0635D2-1FD4-42FB-A3A0-B9DFEF7C7F9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23043EF-4A15-42AF-BAF6-7AB80E498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2D0172-28B8-4776-A0D4-225DE6C89E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8A4EFB-0D95-4D66-8DB7-7B35D2AA263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3706191"/>
      </p:ext>
    </p:extLst>
  </p:cSld>
  <p:clrMapOvr>
    <a:masterClrMapping/>
  </p:clrMapOvr>
  <p:transition spd="slow">
    <p:push dir="u"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223F20-7D14-454E-B82B-20FBFD0058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EDB786-11E5-40B4-BF3A-0A5A1E6EF1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E334AB-D125-4FDC-A811-BF96C4CF95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A80024-9F5C-4D08-B84F-8A9F76BE20F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0635D2-1FD4-42FB-A3A0-B9DFEF7C7F9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A32996-E7F3-4A93-98A8-831606F843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000E66-5073-421D-AD6E-A3C6BF9D2B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8A4EFB-0D95-4D66-8DB7-7B35D2AA263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1865266"/>
      </p:ext>
    </p:extLst>
  </p:cSld>
  <p:clrMapOvr>
    <a:masterClrMapping/>
  </p:clrMapOvr>
  <p:transition spd="slow">
    <p:push dir="u"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9613C9-F342-4F39-99B8-1B90FC59DA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BA99DF1-5BF9-4A5C-8BF6-C3B2057813E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A025FA8-0526-4346-BFC7-65403D5BDB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3DE936-98AE-4081-B8E7-202DF494A0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0635D2-1FD4-42FB-A3A0-B9DFEF7C7F9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8F3DD2-7DE9-4489-910C-59CE692CD9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E0DFFA-175F-4C77-91A4-DB8C20463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8A4EFB-0D95-4D66-8DB7-7B35D2AA263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5261797"/>
      </p:ext>
    </p:extLst>
  </p:cSld>
  <p:clrMapOvr>
    <a:masterClrMapping/>
  </p:clrMapOvr>
  <p:transition spd="slow">
    <p:push dir="u"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CE4CDF-9377-4F86-B46F-33BC8DAEA0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28FED7E-F2A8-453D-BCB3-ACA3563CC7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F352F8-7752-4F82-A9E7-CFD79C28390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0635D2-1FD4-42FB-A3A0-B9DFEF7C7F9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11693F-8013-4256-B576-FF801C5978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2C84EE-0EA7-4D2E-B302-D8D5CF767C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8A4EFB-0D95-4D66-8DB7-7B35D2AA263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8510136"/>
      </p:ext>
    </p:extLst>
  </p:cSld>
  <p:clrMapOvr>
    <a:masterClrMapping/>
  </p:clrMapOvr>
  <p:transition spd="slow">
    <p:push dir="u"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1D7811F-727A-422A-856F-45B85A048C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101C796-B81D-43EE-896E-3EB59839F3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EC6540-BD2C-4455-B4D8-7063E6928B9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0635D2-1FD4-42FB-A3A0-B9DFEF7C7F9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695E79-46B2-48B8-AE93-859E6A9BD9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13243C-CD0F-4CBD-92CF-AF92620E4E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8A4EFB-0D95-4D66-8DB7-7B35D2AA263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9591194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3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3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3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462860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32"/>
          <p:cNvSpPr txBox="1"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65"/>
              <a:buFont typeface="Calibri"/>
              <a:buNone/>
              <a:defRPr sz="2665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32"/>
          <p:cNvSpPr txBox="1">
            <a:spLocks noGrp="1"/>
          </p:cNvSpPr>
          <p:nvPr>
            <p:ph type="body" idx="1"/>
          </p:nvPr>
        </p:nvSpPr>
        <p:spPr>
          <a:xfrm>
            <a:off x="4766733" y="273052"/>
            <a:ext cx="6815667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99427" algn="l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Char char="•"/>
              <a:defRPr sz="4265"/>
            </a:lvl1pPr>
            <a:lvl2pPr marL="914400" lvl="1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–"/>
              <a:defRPr sz="3734"/>
            </a:lvl2pPr>
            <a:lvl3pPr marL="1371600" lvl="2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3pPr>
            <a:lvl4pPr marL="1828800" lvl="3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4pPr>
            <a:lvl5pPr marL="2286000" lvl="4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»"/>
              <a:defRPr sz="2665"/>
            </a:lvl5pPr>
            <a:lvl6pPr marL="2743200" lvl="5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6pPr>
            <a:lvl7pPr marL="3200400" lvl="6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7pPr>
            <a:lvl8pPr marL="3657600" lvl="7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8pPr>
            <a:lvl9pPr marL="4114800" lvl="8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9pPr>
          </a:lstStyle>
          <a:p>
            <a:endParaRPr/>
          </a:p>
        </p:txBody>
      </p:sp>
      <p:sp>
        <p:nvSpPr>
          <p:cNvPr id="141" name="Google Shape;141;p32"/>
          <p:cNvSpPr txBox="1">
            <a:spLocks noGrp="1"/>
          </p:cNvSpPr>
          <p:nvPr>
            <p:ph type="body" idx="2"/>
          </p:nvPr>
        </p:nvSpPr>
        <p:spPr>
          <a:xfrm>
            <a:off x="609602" y="1435102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5"/>
              <a:buNone/>
              <a:defRPr sz="1865"/>
            </a:lvl1pPr>
            <a:lvl2pPr marL="914400" lvl="1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2pPr>
            <a:lvl3pPr marL="1371600" lvl="2" indent="-22860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5"/>
              <a:buNone/>
              <a:defRPr sz="1335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marL="2743200" lvl="5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marL="3200400" lvl="6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marL="3657600" lvl="7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marL="4114800" lvl="8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42" name="Google Shape;142;p3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3" name="Google Shape;143;p3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" name="Google Shape;144;p3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147474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33"/>
          <p:cNvSpPr txBox="1"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65"/>
              <a:buFont typeface="Calibri"/>
              <a:buNone/>
              <a:defRPr sz="2665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33"/>
          <p:cNvSpPr>
            <a:spLocks noGrp="1"/>
          </p:cNvSpPr>
          <p:nvPr>
            <p:ph type="pic" idx="2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Font typeface="Arial"/>
              <a:buNone/>
              <a:defRPr sz="42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Font typeface="Arial"/>
              <a:buNone/>
              <a:defRPr sz="373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8" name="Google Shape;148;p33"/>
          <p:cNvSpPr txBox="1">
            <a:spLocks noGrp="1"/>
          </p:cNvSpPr>
          <p:nvPr>
            <p:ph type="body" idx="1"/>
          </p:nvPr>
        </p:nvSpPr>
        <p:spPr>
          <a:xfrm>
            <a:off x="2389717" y="5367338"/>
            <a:ext cx="7315200" cy="80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5"/>
              <a:buNone/>
              <a:defRPr sz="1865"/>
            </a:lvl1pPr>
            <a:lvl2pPr marL="914400" lvl="1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2pPr>
            <a:lvl3pPr marL="1371600" lvl="2" indent="-22860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5"/>
              <a:buNone/>
              <a:defRPr sz="1335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marL="2743200" lvl="5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marL="3200400" lvl="6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marL="3657600" lvl="7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marL="4114800" lvl="8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49" name="Google Shape;149;p33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" name="Google Shape;150;p33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33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143852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34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4" name="Google Shape;154;p34"/>
          <p:cNvSpPr txBox="1">
            <a:spLocks noGrp="1"/>
          </p:cNvSpPr>
          <p:nvPr>
            <p:ph type="body" idx="1"/>
          </p:nvPr>
        </p:nvSpPr>
        <p:spPr>
          <a:xfrm rot="5400000">
            <a:off x="3833019" y="-1623217"/>
            <a:ext cx="4525963" cy="109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5" name="Google Shape;155;p34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6" name="Google Shape;156;p34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7" name="Google Shape;157;p34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968396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Relationship Id="rId1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slideLayout" Target="../slideLayouts/slideLayout58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slideLayout" Target="../slideLayouts/slideLayout57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Relationship Id="rId14" Type="http://schemas.openxmlformats.org/officeDocument/2006/relationships/theme" Target="../theme/theme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0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5"/>
              <a:buFont typeface="Calibri"/>
              <a:buNone/>
              <a:defRPr sz="58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91" name="Google Shape;91;p20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99427" algn="l" rtl="0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Font typeface="Arial"/>
              <a:buChar char="•"/>
              <a:defRPr sz="42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65772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Font typeface="Arial"/>
              <a:buChar char="–"/>
              <a:defRPr sz="373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–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»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2" name="Google Shape;92;p2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3" name="Google Shape;93;p2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4" name="Google Shape;94;p2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7003294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94" t="23704" r="40139" b="10617"/>
          <a:stretch/>
        </p:blipFill>
        <p:spPr>
          <a:xfrm>
            <a:off x="9498682" y="3715796"/>
            <a:ext cx="2693318" cy="3142204"/>
          </a:xfrm>
          <a:prstGeom prst="rect">
            <a:avLst/>
          </a:prstGeom>
        </p:spPr>
      </p:pic>
      <p:pic>
        <p:nvPicPr>
          <p:cNvPr id="2" name="图片 5">
            <a:extLst>
              <a:ext uri="{FF2B5EF4-FFF2-40B4-BE49-F238E27FC236}">
                <a16:creationId xmlns:a16="http://schemas.microsoft.com/office/drawing/2014/main" id="{11F51D3F-19EE-4C8B-94FB-E697AC4A94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833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任意多边形: 形状 6">
            <a:extLst>
              <a:ext uri="{FF2B5EF4-FFF2-40B4-BE49-F238E27FC236}">
                <a16:creationId xmlns:a16="http://schemas.microsoft.com/office/drawing/2014/main" id="{CE274EED-97FB-774B-AD00-E3894DB1F27C}"/>
              </a:ext>
            </a:extLst>
          </p:cNvPr>
          <p:cNvSpPr/>
          <p:nvPr userDrawn="1"/>
        </p:nvSpPr>
        <p:spPr>
          <a:xfrm>
            <a:off x="401106" y="241081"/>
            <a:ext cx="11450489" cy="6375837"/>
          </a:xfrm>
          <a:custGeom>
            <a:avLst/>
            <a:gdLst>
              <a:gd name="connsiteX0" fmla="*/ 1342340 w 11735925"/>
              <a:gd name="connsiteY0" fmla="*/ 0 h 6534773"/>
              <a:gd name="connsiteX1" fmla="*/ 1896229 w 11735925"/>
              <a:gd name="connsiteY1" fmla="*/ 137667 h 6534773"/>
              <a:gd name="connsiteX2" fmla="*/ 1908614 w 11735925"/>
              <a:gd name="connsiteY2" fmla="*/ 145681 h 6534773"/>
              <a:gd name="connsiteX3" fmla="*/ 1953126 w 11735925"/>
              <a:gd name="connsiteY3" fmla="*/ 138076 h 6534773"/>
              <a:gd name="connsiteX4" fmla="*/ 2812707 w 11735925"/>
              <a:gd name="connsiteY4" fmla="*/ 83452 h 6534773"/>
              <a:gd name="connsiteX5" fmla="*/ 3672288 w 11735925"/>
              <a:gd name="connsiteY5" fmla="*/ 138076 h 6534773"/>
              <a:gd name="connsiteX6" fmla="*/ 4032014 w 11735925"/>
              <a:gd name="connsiteY6" fmla="*/ 199534 h 6534773"/>
              <a:gd name="connsiteX7" fmla="*/ 4161453 w 11735925"/>
              <a:gd name="connsiteY7" fmla="*/ 147097 h 6534773"/>
              <a:gd name="connsiteX8" fmla="*/ 5021033 w 11735925"/>
              <a:gd name="connsiteY8" fmla="*/ 1153 h 6534773"/>
              <a:gd name="connsiteX9" fmla="*/ 6073654 w 11735925"/>
              <a:gd name="connsiteY9" fmla="*/ 225300 h 6534773"/>
              <a:gd name="connsiteX10" fmla="*/ 6165974 w 11735925"/>
              <a:gd name="connsiteY10" fmla="*/ 272467 h 6534773"/>
              <a:gd name="connsiteX11" fmla="*/ 6272292 w 11735925"/>
              <a:gd name="connsiteY11" fmla="*/ 229396 h 6534773"/>
              <a:gd name="connsiteX12" fmla="*/ 7131873 w 11735925"/>
              <a:gd name="connsiteY12" fmla="*/ 83452 h 6534773"/>
              <a:gd name="connsiteX13" fmla="*/ 7991454 w 11735925"/>
              <a:gd name="connsiteY13" fmla="*/ 229396 h 6534773"/>
              <a:gd name="connsiteX14" fmla="*/ 8132705 w 11735925"/>
              <a:gd name="connsiteY14" fmla="*/ 286619 h 6534773"/>
              <a:gd name="connsiteX15" fmla="*/ 8252725 w 11735925"/>
              <a:gd name="connsiteY15" fmla="*/ 225300 h 6534773"/>
              <a:gd name="connsiteX16" fmla="*/ 9305346 w 11735925"/>
              <a:gd name="connsiteY16" fmla="*/ 1153 h 6534773"/>
              <a:gd name="connsiteX17" fmla="*/ 10115085 w 11735925"/>
              <a:gd name="connsiteY17" fmla="*/ 129971 h 6534773"/>
              <a:gd name="connsiteX18" fmla="*/ 10134470 w 11735925"/>
              <a:gd name="connsiteY18" fmla="*/ 137579 h 6534773"/>
              <a:gd name="connsiteX19" fmla="*/ 10172516 w 11735925"/>
              <a:gd name="connsiteY19" fmla="*/ 122166 h 6534773"/>
              <a:gd name="connsiteX20" fmla="*/ 10610559 w 11735925"/>
              <a:gd name="connsiteY20" fmla="*/ 47793 h 6534773"/>
              <a:gd name="connsiteX21" fmla="*/ 11735925 w 11735925"/>
              <a:gd name="connsiteY21" fmla="*/ 994194 h 6534773"/>
              <a:gd name="connsiteX22" fmla="*/ 11543730 w 11735925"/>
              <a:gd name="connsiteY22" fmla="*/ 1523336 h 6534773"/>
              <a:gd name="connsiteX23" fmla="*/ 11486526 w 11735925"/>
              <a:gd name="connsiteY23" fmla="*/ 1581642 h 6534773"/>
              <a:gd name="connsiteX24" fmla="*/ 11502274 w 11735925"/>
              <a:gd name="connsiteY24" fmla="*/ 1668414 h 6534773"/>
              <a:gd name="connsiteX25" fmla="*/ 11513675 w 11735925"/>
              <a:gd name="connsiteY25" fmla="*/ 1858296 h 6534773"/>
              <a:gd name="connsiteX26" fmla="*/ 11414393 w 11735925"/>
              <a:gd name="connsiteY26" fmla="*/ 2410553 h 6534773"/>
              <a:gd name="connsiteX27" fmla="*/ 11390737 w 11735925"/>
              <a:gd name="connsiteY27" fmla="*/ 2464906 h 6534773"/>
              <a:gd name="connsiteX28" fmla="*/ 11478519 w 11735925"/>
              <a:gd name="connsiteY28" fmla="*/ 2600913 h 6534773"/>
              <a:gd name="connsiteX29" fmla="*/ 11566956 w 11735925"/>
              <a:gd name="connsiteY29" fmla="*/ 2969295 h 6534773"/>
              <a:gd name="connsiteX30" fmla="*/ 11563756 w 11735925"/>
              <a:gd name="connsiteY30" fmla="*/ 2995992 h 6534773"/>
              <a:gd name="connsiteX31" fmla="*/ 11565130 w 11735925"/>
              <a:gd name="connsiteY31" fmla="*/ 2998122 h 6534773"/>
              <a:gd name="connsiteX32" fmla="*/ 11653567 w 11735925"/>
              <a:gd name="connsiteY32" fmla="*/ 3366503 h 6534773"/>
              <a:gd name="connsiteX33" fmla="*/ 11323955 w 11735925"/>
              <a:gd name="connsiteY33" fmla="*/ 4035710 h 6534773"/>
              <a:gd name="connsiteX34" fmla="*/ 11298777 w 11735925"/>
              <a:gd name="connsiteY34" fmla="*/ 4053180 h 6534773"/>
              <a:gd name="connsiteX35" fmla="*/ 11298777 w 11735925"/>
              <a:gd name="connsiteY35" fmla="*/ 4108951 h 6534773"/>
              <a:gd name="connsiteX36" fmla="*/ 11355706 w 11735925"/>
              <a:gd name="connsiteY36" fmla="*/ 4169159 h 6534773"/>
              <a:gd name="connsiteX37" fmla="*/ 11685318 w 11735925"/>
              <a:gd name="connsiteY37" fmla="*/ 5095142 h 6534773"/>
              <a:gd name="connsiteX38" fmla="*/ 11684476 w 11735925"/>
              <a:gd name="connsiteY38" fmla="*/ 5104861 h 6534773"/>
              <a:gd name="connsiteX39" fmla="*/ 11685318 w 11735925"/>
              <a:gd name="connsiteY39" fmla="*/ 5109783 h 6534773"/>
              <a:gd name="connsiteX40" fmla="*/ 11682748 w 11735925"/>
              <a:gd name="connsiteY40" fmla="*/ 5124805 h 6534773"/>
              <a:gd name="connsiteX41" fmla="*/ 11662455 w 11735925"/>
              <a:gd name="connsiteY41" fmla="*/ 5359060 h 6534773"/>
              <a:gd name="connsiteX42" fmla="*/ 10559952 w 11735925"/>
              <a:gd name="connsiteY42" fmla="*/ 6404681 h 6534773"/>
              <a:gd name="connsiteX43" fmla="*/ 10225303 w 11735925"/>
              <a:gd name="connsiteY43" fmla="*/ 6345807 h 6534773"/>
              <a:gd name="connsiteX44" fmla="*/ 10088045 w 11735925"/>
              <a:gd name="connsiteY44" fmla="*/ 6282876 h 6534773"/>
              <a:gd name="connsiteX45" fmla="*/ 9974204 w 11735925"/>
              <a:gd name="connsiteY45" fmla="*/ 6322282 h 6534773"/>
              <a:gd name="connsiteX46" fmla="*/ 9562451 w 11735925"/>
              <a:gd name="connsiteY46" fmla="*/ 6381156 h 6534773"/>
              <a:gd name="connsiteX47" fmla="*/ 9150698 w 11735925"/>
              <a:gd name="connsiteY47" fmla="*/ 6322282 h 6534773"/>
              <a:gd name="connsiteX48" fmla="*/ 9086732 w 11735925"/>
              <a:gd name="connsiteY48" fmla="*/ 6300140 h 6534773"/>
              <a:gd name="connsiteX49" fmla="*/ 8568199 w 11735925"/>
              <a:gd name="connsiteY49" fmla="*/ 6360448 h 6534773"/>
              <a:gd name="connsiteX50" fmla="*/ 7248963 w 11735925"/>
              <a:gd name="connsiteY50" fmla="*/ 6419322 h 6534773"/>
              <a:gd name="connsiteX51" fmla="*/ 5929727 w 11735925"/>
              <a:gd name="connsiteY51" fmla="*/ 6360448 h 6534773"/>
              <a:gd name="connsiteX52" fmla="*/ 5475758 w 11735925"/>
              <a:gd name="connsiteY52" fmla="*/ 6307649 h 6534773"/>
              <a:gd name="connsiteX53" fmla="*/ 5378253 w 11735925"/>
              <a:gd name="connsiteY53" fmla="*/ 6352071 h 6534773"/>
              <a:gd name="connsiteX54" fmla="*/ 4839286 w 11735925"/>
              <a:gd name="connsiteY54" fmla="*/ 6454981 h 6534773"/>
              <a:gd name="connsiteX55" fmla="*/ 4363195 w 11735925"/>
              <a:gd name="connsiteY55" fmla="*/ 6375519 h 6534773"/>
              <a:gd name="connsiteX56" fmla="*/ 4314943 w 11735925"/>
              <a:gd name="connsiteY56" fmla="*/ 6356551 h 6534773"/>
              <a:gd name="connsiteX57" fmla="*/ 4209036 w 11735925"/>
              <a:gd name="connsiteY57" fmla="*/ 6341264 h 6534773"/>
              <a:gd name="connsiteX58" fmla="*/ 3828084 w 11735925"/>
              <a:gd name="connsiteY58" fmla="*/ 6209815 h 6534773"/>
              <a:gd name="connsiteX59" fmla="*/ 3777163 w 11735925"/>
              <a:gd name="connsiteY59" fmla="*/ 6180558 h 6534773"/>
              <a:gd name="connsiteX60" fmla="*/ 3710544 w 11735925"/>
              <a:gd name="connsiteY60" fmla="*/ 6227672 h 6534773"/>
              <a:gd name="connsiteX61" fmla="*/ 2936372 w 11735925"/>
              <a:gd name="connsiteY61" fmla="*/ 6451321 h 6534773"/>
              <a:gd name="connsiteX62" fmla="*/ 2276364 w 11735925"/>
              <a:gd name="connsiteY62" fmla="*/ 6293267 h 6534773"/>
              <a:gd name="connsiteX63" fmla="*/ 2225718 w 11735925"/>
              <a:gd name="connsiteY63" fmla="*/ 6264168 h 6534773"/>
              <a:gd name="connsiteX64" fmla="*/ 2172577 w 11735925"/>
              <a:gd name="connsiteY64" fmla="*/ 6302223 h 6534773"/>
              <a:gd name="connsiteX65" fmla="*/ 1384652 w 11735925"/>
              <a:gd name="connsiteY65" fmla="*/ 6534773 h 6534773"/>
              <a:gd name="connsiteX66" fmla="*/ 0 w 11735925"/>
              <a:gd name="connsiteY66" fmla="*/ 5225234 h 6534773"/>
              <a:gd name="connsiteX67" fmla="*/ 316187 w 11735925"/>
              <a:gd name="connsiteY67" fmla="*/ 4392246 h 6534773"/>
              <a:gd name="connsiteX68" fmla="*/ 389480 w 11735925"/>
              <a:gd name="connsiteY68" fmla="*/ 4315978 h 6534773"/>
              <a:gd name="connsiteX69" fmla="*/ 389480 w 11735925"/>
              <a:gd name="connsiteY69" fmla="*/ 3976723 h 6534773"/>
              <a:gd name="connsiteX70" fmla="*/ 373122 w 11735925"/>
              <a:gd name="connsiteY70" fmla="*/ 3949466 h 6534773"/>
              <a:gd name="connsiteX71" fmla="*/ 56935 w 11735925"/>
              <a:gd name="connsiteY71" fmla="*/ 2615587 h 6534773"/>
              <a:gd name="connsiteX72" fmla="*/ 165748 w 11735925"/>
              <a:gd name="connsiteY72" fmla="*/ 1799345 h 6534773"/>
              <a:gd name="connsiteX73" fmla="*/ 175081 w 11735925"/>
              <a:gd name="connsiteY73" fmla="*/ 1770003 h 6534773"/>
              <a:gd name="connsiteX74" fmla="*/ 167231 w 11735925"/>
              <a:gd name="connsiteY74" fmla="*/ 1600081 h 6534773"/>
              <a:gd name="connsiteX75" fmla="*/ 221855 w 11735925"/>
              <a:gd name="connsiteY75" fmla="*/ 1009740 h 6534773"/>
              <a:gd name="connsiteX76" fmla="*/ 243148 w 11735925"/>
              <a:gd name="connsiteY76" fmla="*/ 913296 h 6534773"/>
              <a:gd name="connsiteX77" fmla="*/ 252175 w 11735925"/>
              <a:gd name="connsiteY77" fmla="*/ 829674 h 6534773"/>
              <a:gd name="connsiteX78" fmla="*/ 317015 w 11735925"/>
              <a:gd name="connsiteY78" fmla="*/ 634627 h 6534773"/>
              <a:gd name="connsiteX79" fmla="*/ 349649 w 11735925"/>
              <a:gd name="connsiteY79" fmla="*/ 578484 h 6534773"/>
              <a:gd name="connsiteX80" fmla="*/ 370819 w 11735925"/>
              <a:gd name="connsiteY80" fmla="*/ 527662 h 6534773"/>
              <a:gd name="connsiteX81" fmla="*/ 862324 w 11735925"/>
              <a:gd name="connsiteY81" fmla="*/ 83453 h 6534773"/>
              <a:gd name="connsiteX82" fmla="*/ 896770 w 11735925"/>
              <a:gd name="connsiteY82" fmla="*/ 87248 h 6534773"/>
              <a:gd name="connsiteX83" fmla="*/ 909199 w 11735925"/>
              <a:gd name="connsiteY83" fmla="*/ 81657 h 6534773"/>
              <a:gd name="connsiteX84" fmla="*/ 1342340 w 11735925"/>
              <a:gd name="connsiteY84" fmla="*/ 0 h 6534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11735925" h="6534773">
                <a:moveTo>
                  <a:pt x="1342340" y="0"/>
                </a:moveTo>
                <a:cubicBezTo>
                  <a:pt x="1543994" y="0"/>
                  <a:pt x="1733121" y="50088"/>
                  <a:pt x="1896229" y="137667"/>
                </a:cubicBezTo>
                <a:lnTo>
                  <a:pt x="1908614" y="145681"/>
                </a:lnTo>
                <a:lnTo>
                  <a:pt x="1953126" y="138076"/>
                </a:lnTo>
                <a:cubicBezTo>
                  <a:pt x="2217327" y="102903"/>
                  <a:pt x="2507801" y="83452"/>
                  <a:pt x="2812707" y="83452"/>
                </a:cubicBezTo>
                <a:cubicBezTo>
                  <a:pt x="3117613" y="83452"/>
                  <a:pt x="3408087" y="102903"/>
                  <a:pt x="3672288" y="138076"/>
                </a:cubicBezTo>
                <a:lnTo>
                  <a:pt x="4032014" y="199534"/>
                </a:lnTo>
                <a:lnTo>
                  <a:pt x="4161453" y="147097"/>
                </a:lnTo>
                <a:cubicBezTo>
                  <a:pt x="4425654" y="53120"/>
                  <a:pt x="4716127" y="1153"/>
                  <a:pt x="5021033" y="1153"/>
                </a:cubicBezTo>
                <a:cubicBezTo>
                  <a:pt x="5402166" y="1153"/>
                  <a:pt x="5760748" y="82352"/>
                  <a:pt x="6073654" y="225300"/>
                </a:cubicBezTo>
                <a:lnTo>
                  <a:pt x="6165974" y="272467"/>
                </a:lnTo>
                <a:lnTo>
                  <a:pt x="6272292" y="229396"/>
                </a:lnTo>
                <a:cubicBezTo>
                  <a:pt x="6536493" y="135419"/>
                  <a:pt x="6826967" y="83452"/>
                  <a:pt x="7131873" y="83452"/>
                </a:cubicBezTo>
                <a:cubicBezTo>
                  <a:pt x="7436780" y="83452"/>
                  <a:pt x="7727254" y="135419"/>
                  <a:pt x="7991454" y="229396"/>
                </a:cubicBezTo>
                <a:lnTo>
                  <a:pt x="8132705" y="286619"/>
                </a:lnTo>
                <a:lnTo>
                  <a:pt x="8252725" y="225300"/>
                </a:lnTo>
                <a:cubicBezTo>
                  <a:pt x="8565631" y="82351"/>
                  <a:pt x="8924213" y="1153"/>
                  <a:pt x="9305346" y="1153"/>
                </a:cubicBezTo>
                <a:cubicBezTo>
                  <a:pt x="9591196" y="1153"/>
                  <a:pt x="9864361" y="46827"/>
                  <a:pt x="10115085" y="129971"/>
                </a:cubicBezTo>
                <a:lnTo>
                  <a:pt x="10134470" y="137579"/>
                </a:lnTo>
                <a:lnTo>
                  <a:pt x="10172516" y="122166"/>
                </a:lnTo>
                <a:cubicBezTo>
                  <a:pt x="10307153" y="74275"/>
                  <a:pt x="10455178" y="47793"/>
                  <a:pt x="10610559" y="47793"/>
                </a:cubicBezTo>
                <a:cubicBezTo>
                  <a:pt x="11232081" y="47793"/>
                  <a:pt x="11735925" y="471511"/>
                  <a:pt x="11735925" y="994194"/>
                </a:cubicBezTo>
                <a:cubicBezTo>
                  <a:pt x="11735925" y="1190200"/>
                  <a:pt x="11665072" y="1372289"/>
                  <a:pt x="11543730" y="1523336"/>
                </a:cubicBezTo>
                <a:lnTo>
                  <a:pt x="11486526" y="1581642"/>
                </a:lnTo>
                <a:lnTo>
                  <a:pt x="11502274" y="1668414"/>
                </a:lnTo>
                <a:cubicBezTo>
                  <a:pt x="11509813" y="1730846"/>
                  <a:pt x="11513675" y="1794192"/>
                  <a:pt x="11513675" y="1858296"/>
                </a:cubicBezTo>
                <a:cubicBezTo>
                  <a:pt x="11513675" y="2050610"/>
                  <a:pt x="11478916" y="2236096"/>
                  <a:pt x="11414393" y="2410553"/>
                </a:cubicBezTo>
                <a:lnTo>
                  <a:pt x="11390737" y="2464906"/>
                </a:lnTo>
                <a:lnTo>
                  <a:pt x="11478519" y="2600913"/>
                </a:lnTo>
                <a:cubicBezTo>
                  <a:pt x="11535466" y="2714138"/>
                  <a:pt x="11566956" y="2838624"/>
                  <a:pt x="11566956" y="2969295"/>
                </a:cubicBezTo>
                <a:lnTo>
                  <a:pt x="11563756" y="2995992"/>
                </a:lnTo>
                <a:lnTo>
                  <a:pt x="11565130" y="2998122"/>
                </a:lnTo>
                <a:cubicBezTo>
                  <a:pt x="11622077" y="3111348"/>
                  <a:pt x="11653567" y="3235833"/>
                  <a:pt x="11653567" y="3366503"/>
                </a:cubicBezTo>
                <a:cubicBezTo>
                  <a:pt x="11653567" y="3627845"/>
                  <a:pt x="11527606" y="3864445"/>
                  <a:pt x="11323955" y="4035710"/>
                </a:cubicBezTo>
                <a:lnTo>
                  <a:pt x="11298777" y="4053180"/>
                </a:lnTo>
                <a:lnTo>
                  <a:pt x="11298777" y="4108951"/>
                </a:lnTo>
                <a:lnTo>
                  <a:pt x="11355706" y="4169159"/>
                </a:lnTo>
                <a:cubicBezTo>
                  <a:pt x="11559357" y="4406139"/>
                  <a:pt x="11685318" y="4733523"/>
                  <a:pt x="11685318" y="5095142"/>
                </a:cubicBezTo>
                <a:lnTo>
                  <a:pt x="11684476" y="5104861"/>
                </a:lnTo>
                <a:lnTo>
                  <a:pt x="11685318" y="5109783"/>
                </a:lnTo>
                <a:lnTo>
                  <a:pt x="11682748" y="5124805"/>
                </a:lnTo>
                <a:lnTo>
                  <a:pt x="11662455" y="5359060"/>
                </a:lnTo>
                <a:cubicBezTo>
                  <a:pt x="11557518" y="5955795"/>
                  <a:pt x="11103784" y="6404681"/>
                  <a:pt x="10559952" y="6404681"/>
                </a:cubicBezTo>
                <a:cubicBezTo>
                  <a:pt x="10443416" y="6404681"/>
                  <a:pt x="10331018" y="6384069"/>
                  <a:pt x="10225303" y="6345807"/>
                </a:cubicBezTo>
                <a:lnTo>
                  <a:pt x="10088045" y="6282876"/>
                </a:lnTo>
                <a:lnTo>
                  <a:pt x="9974204" y="6322282"/>
                </a:lnTo>
                <a:cubicBezTo>
                  <a:pt x="9844131" y="6360544"/>
                  <a:pt x="9705836" y="6381156"/>
                  <a:pt x="9562451" y="6381156"/>
                </a:cubicBezTo>
                <a:cubicBezTo>
                  <a:pt x="9419066" y="6381156"/>
                  <a:pt x="9280771" y="6360544"/>
                  <a:pt x="9150698" y="6322282"/>
                </a:cubicBezTo>
                <a:lnTo>
                  <a:pt x="9086732" y="6300140"/>
                </a:lnTo>
                <a:lnTo>
                  <a:pt x="8568199" y="6360448"/>
                </a:lnTo>
                <a:cubicBezTo>
                  <a:pt x="8151453" y="6398710"/>
                  <a:pt x="7708363" y="6419322"/>
                  <a:pt x="7248963" y="6419322"/>
                </a:cubicBezTo>
                <a:cubicBezTo>
                  <a:pt x="6789564" y="6419322"/>
                  <a:pt x="6346474" y="6398710"/>
                  <a:pt x="5929727" y="6360448"/>
                </a:cubicBezTo>
                <a:lnTo>
                  <a:pt x="5475758" y="6307649"/>
                </a:lnTo>
                <a:lnTo>
                  <a:pt x="5378253" y="6352071"/>
                </a:lnTo>
                <a:cubicBezTo>
                  <a:pt x="5212596" y="6418337"/>
                  <a:pt x="5030465" y="6454981"/>
                  <a:pt x="4839286" y="6454981"/>
                </a:cubicBezTo>
                <a:cubicBezTo>
                  <a:pt x="4672002" y="6454981"/>
                  <a:pt x="4511648" y="6426926"/>
                  <a:pt x="4363195" y="6375519"/>
                </a:cubicBezTo>
                <a:lnTo>
                  <a:pt x="4314943" y="6356551"/>
                </a:lnTo>
                <a:lnTo>
                  <a:pt x="4209036" y="6341264"/>
                </a:lnTo>
                <a:cubicBezTo>
                  <a:pt x="4073830" y="6315098"/>
                  <a:pt x="3945802" y="6270294"/>
                  <a:pt x="3828084" y="6209815"/>
                </a:cubicBezTo>
                <a:lnTo>
                  <a:pt x="3777163" y="6180558"/>
                </a:lnTo>
                <a:lnTo>
                  <a:pt x="3710544" y="6227672"/>
                </a:lnTo>
                <a:cubicBezTo>
                  <a:pt x="3489552" y="6368873"/>
                  <a:pt x="3223143" y="6451321"/>
                  <a:pt x="2936372" y="6451321"/>
                </a:cubicBezTo>
                <a:cubicBezTo>
                  <a:pt x="2697396" y="6451321"/>
                  <a:pt x="2472560" y="6394065"/>
                  <a:pt x="2276364" y="6293267"/>
                </a:cubicBezTo>
                <a:lnTo>
                  <a:pt x="2225718" y="6264168"/>
                </a:lnTo>
                <a:lnTo>
                  <a:pt x="2172577" y="6302223"/>
                </a:lnTo>
                <a:cubicBezTo>
                  <a:pt x="1948924" y="6448854"/>
                  <a:pt x="1677397" y="6534773"/>
                  <a:pt x="1384652" y="6534773"/>
                </a:cubicBezTo>
                <a:cubicBezTo>
                  <a:pt x="619930" y="6534773"/>
                  <a:pt x="0" y="5948472"/>
                  <a:pt x="0" y="5225234"/>
                </a:cubicBezTo>
                <a:cubicBezTo>
                  <a:pt x="0" y="4908818"/>
                  <a:pt x="118658" y="4618612"/>
                  <a:pt x="316187" y="4392246"/>
                </a:cubicBezTo>
                <a:lnTo>
                  <a:pt x="389480" y="4315978"/>
                </a:lnTo>
                <a:lnTo>
                  <a:pt x="389480" y="3976723"/>
                </a:lnTo>
                <a:lnTo>
                  <a:pt x="373122" y="3949466"/>
                </a:lnTo>
                <a:cubicBezTo>
                  <a:pt x="175594" y="3586983"/>
                  <a:pt x="56935" y="3122271"/>
                  <a:pt x="56935" y="2615587"/>
                </a:cubicBezTo>
                <a:cubicBezTo>
                  <a:pt x="56935" y="2326054"/>
                  <a:pt x="95681" y="2050225"/>
                  <a:pt x="165748" y="1799345"/>
                </a:cubicBezTo>
                <a:lnTo>
                  <a:pt x="175081" y="1770003"/>
                </a:lnTo>
                <a:lnTo>
                  <a:pt x="167231" y="1600081"/>
                </a:lnTo>
                <a:cubicBezTo>
                  <a:pt x="167231" y="1390678"/>
                  <a:pt x="186681" y="1191187"/>
                  <a:pt x="221855" y="1009740"/>
                </a:cubicBezTo>
                <a:lnTo>
                  <a:pt x="243148" y="913296"/>
                </a:lnTo>
                <a:lnTo>
                  <a:pt x="252175" y="829674"/>
                </a:lnTo>
                <a:cubicBezTo>
                  <a:pt x="266999" y="762032"/>
                  <a:pt x="288860" y="696784"/>
                  <a:pt x="317015" y="634627"/>
                </a:cubicBezTo>
                <a:lnTo>
                  <a:pt x="349649" y="578484"/>
                </a:lnTo>
                <a:lnTo>
                  <a:pt x="370819" y="527662"/>
                </a:lnTo>
                <a:cubicBezTo>
                  <a:pt x="496606" y="253207"/>
                  <a:pt x="670379" y="83453"/>
                  <a:pt x="862324" y="83453"/>
                </a:cubicBezTo>
                <a:lnTo>
                  <a:pt x="896770" y="87248"/>
                </a:lnTo>
                <a:lnTo>
                  <a:pt x="909199" y="81657"/>
                </a:lnTo>
                <a:cubicBezTo>
                  <a:pt x="1042329" y="29076"/>
                  <a:pt x="1188698" y="0"/>
                  <a:pt x="134234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dist="38100" dir="2700000" algn="tl" rotWithShape="0">
              <a:schemeClr val="tx1">
                <a:lumMod val="95000"/>
                <a:lumOff val="5000"/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809596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</p:sldLayoutIdLst>
  <p:transition spd="med" advTm="4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48131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763586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032291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  <p:sldLayoutId id="2147483721" r:id="rId12"/>
    <p:sldLayoutId id="2147483722" r:id="rId13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2.wdp"/><Relationship Id="rId5" Type="http://schemas.openxmlformats.org/officeDocument/2006/relationships/image" Target="../media/image39.png"/><Relationship Id="rId4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6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44.png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slide" Target="slide20.xml"/><Relationship Id="rId18" Type="http://schemas.openxmlformats.org/officeDocument/2006/relationships/image" Target="../media/image56.png"/><Relationship Id="rId3" Type="http://schemas.openxmlformats.org/officeDocument/2006/relationships/image" Target="../media/image46.jpeg"/><Relationship Id="rId7" Type="http://schemas.openxmlformats.org/officeDocument/2006/relationships/slide" Target="slide18.xml"/><Relationship Id="rId12" Type="http://schemas.openxmlformats.org/officeDocument/2006/relationships/image" Target="../media/image52.png"/><Relationship Id="rId17" Type="http://schemas.openxmlformats.org/officeDocument/2006/relationships/image" Target="../media/image55.png"/><Relationship Id="rId2" Type="http://schemas.openxmlformats.org/officeDocument/2006/relationships/image" Target="../media/image45.jpg"/><Relationship Id="rId16" Type="http://schemas.openxmlformats.org/officeDocument/2006/relationships/slide" Target="slide21.xml"/><Relationship Id="rId20" Type="http://schemas.openxmlformats.org/officeDocument/2006/relationships/slide" Target="slide22.xml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48.png"/><Relationship Id="rId11" Type="http://schemas.openxmlformats.org/officeDocument/2006/relationships/image" Target="../media/image51.png"/><Relationship Id="rId5" Type="http://schemas.openxmlformats.org/officeDocument/2006/relationships/image" Target="../media/image47.png"/><Relationship Id="rId15" Type="http://schemas.openxmlformats.org/officeDocument/2006/relationships/image" Target="../media/image54.png"/><Relationship Id="rId10" Type="http://schemas.openxmlformats.org/officeDocument/2006/relationships/slide" Target="slide19.xml"/><Relationship Id="rId19" Type="http://schemas.openxmlformats.org/officeDocument/2006/relationships/image" Target="../media/image57.gif"/><Relationship Id="rId4" Type="http://schemas.openxmlformats.org/officeDocument/2006/relationships/slide" Target="slide17.xml"/><Relationship Id="rId9" Type="http://schemas.openxmlformats.org/officeDocument/2006/relationships/image" Target="../media/image50.png"/><Relationship Id="rId14" Type="http://schemas.openxmlformats.org/officeDocument/2006/relationships/image" Target="../media/image5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63.gif"/><Relationship Id="rId3" Type="http://schemas.openxmlformats.org/officeDocument/2006/relationships/audio" Target="../media/audio3.wav"/><Relationship Id="rId7" Type="http://schemas.openxmlformats.org/officeDocument/2006/relationships/image" Target="../media/image47.png"/><Relationship Id="rId12" Type="http://schemas.openxmlformats.org/officeDocument/2006/relationships/image" Target="../media/image62.gif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66.gif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59.gif"/><Relationship Id="rId11" Type="http://schemas.openxmlformats.org/officeDocument/2006/relationships/image" Target="../media/image61.gif"/><Relationship Id="rId5" Type="http://schemas.openxmlformats.org/officeDocument/2006/relationships/image" Target="../media/image58.PNG"/><Relationship Id="rId15" Type="http://schemas.openxmlformats.org/officeDocument/2006/relationships/image" Target="../media/image65.gif"/><Relationship Id="rId10" Type="http://schemas.openxmlformats.org/officeDocument/2006/relationships/slide" Target="slide16.xml"/><Relationship Id="rId4" Type="http://schemas.openxmlformats.org/officeDocument/2006/relationships/audio" Target="../media/audio4.wav"/><Relationship Id="rId9" Type="http://schemas.openxmlformats.org/officeDocument/2006/relationships/image" Target="../media/image60.jpeg"/><Relationship Id="rId14" Type="http://schemas.openxmlformats.org/officeDocument/2006/relationships/image" Target="../media/image64.gi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63.gif"/><Relationship Id="rId3" Type="http://schemas.openxmlformats.org/officeDocument/2006/relationships/audio" Target="../media/audio3.wav"/><Relationship Id="rId7" Type="http://schemas.openxmlformats.org/officeDocument/2006/relationships/image" Target="../media/image49.png"/><Relationship Id="rId12" Type="http://schemas.openxmlformats.org/officeDocument/2006/relationships/image" Target="../media/image62.gif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66.gif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59.gif"/><Relationship Id="rId11" Type="http://schemas.openxmlformats.org/officeDocument/2006/relationships/image" Target="../media/image61.gif"/><Relationship Id="rId5" Type="http://schemas.openxmlformats.org/officeDocument/2006/relationships/image" Target="../media/image58.PNG"/><Relationship Id="rId15" Type="http://schemas.openxmlformats.org/officeDocument/2006/relationships/image" Target="../media/image65.gif"/><Relationship Id="rId10" Type="http://schemas.openxmlformats.org/officeDocument/2006/relationships/slide" Target="slide16.xml"/><Relationship Id="rId4" Type="http://schemas.openxmlformats.org/officeDocument/2006/relationships/audio" Target="../media/audio4.wav"/><Relationship Id="rId9" Type="http://schemas.openxmlformats.org/officeDocument/2006/relationships/image" Target="../media/image60.jpeg"/><Relationship Id="rId14" Type="http://schemas.openxmlformats.org/officeDocument/2006/relationships/image" Target="../media/image64.gi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63.gif"/><Relationship Id="rId3" Type="http://schemas.openxmlformats.org/officeDocument/2006/relationships/audio" Target="../media/audio3.wav"/><Relationship Id="rId7" Type="http://schemas.openxmlformats.org/officeDocument/2006/relationships/image" Target="../media/image51.png"/><Relationship Id="rId12" Type="http://schemas.openxmlformats.org/officeDocument/2006/relationships/image" Target="../media/image62.gif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66.gif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59.gif"/><Relationship Id="rId11" Type="http://schemas.openxmlformats.org/officeDocument/2006/relationships/image" Target="../media/image61.gif"/><Relationship Id="rId5" Type="http://schemas.openxmlformats.org/officeDocument/2006/relationships/image" Target="../media/image58.PNG"/><Relationship Id="rId15" Type="http://schemas.openxmlformats.org/officeDocument/2006/relationships/image" Target="../media/image65.gif"/><Relationship Id="rId10" Type="http://schemas.openxmlformats.org/officeDocument/2006/relationships/slide" Target="slide16.xml"/><Relationship Id="rId4" Type="http://schemas.openxmlformats.org/officeDocument/2006/relationships/audio" Target="../media/audio4.wav"/><Relationship Id="rId9" Type="http://schemas.openxmlformats.org/officeDocument/2006/relationships/image" Target="../media/image60.jpeg"/><Relationship Id="rId14" Type="http://schemas.openxmlformats.org/officeDocument/2006/relationships/image" Target="../media/image64.gi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0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9.png"/><Relationship Id="rId5" Type="http://schemas.openxmlformats.org/officeDocument/2006/relationships/image" Target="../media/image18.gif"/><Relationship Id="rId4" Type="http://schemas.openxmlformats.org/officeDocument/2006/relationships/image" Target="../media/image17.jpg"/><Relationship Id="rId9" Type="http://schemas.openxmlformats.org/officeDocument/2006/relationships/image" Target="../media/image22.gif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63.gif"/><Relationship Id="rId3" Type="http://schemas.openxmlformats.org/officeDocument/2006/relationships/audio" Target="../media/audio3.wav"/><Relationship Id="rId7" Type="http://schemas.openxmlformats.org/officeDocument/2006/relationships/image" Target="../media/image53.png"/><Relationship Id="rId12" Type="http://schemas.openxmlformats.org/officeDocument/2006/relationships/image" Target="../media/image62.gif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66.gif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59.gif"/><Relationship Id="rId11" Type="http://schemas.openxmlformats.org/officeDocument/2006/relationships/image" Target="../media/image61.gif"/><Relationship Id="rId5" Type="http://schemas.openxmlformats.org/officeDocument/2006/relationships/image" Target="../media/image58.PNG"/><Relationship Id="rId15" Type="http://schemas.openxmlformats.org/officeDocument/2006/relationships/image" Target="../media/image65.gif"/><Relationship Id="rId10" Type="http://schemas.openxmlformats.org/officeDocument/2006/relationships/slide" Target="slide16.xml"/><Relationship Id="rId4" Type="http://schemas.openxmlformats.org/officeDocument/2006/relationships/audio" Target="../media/audio4.wav"/><Relationship Id="rId9" Type="http://schemas.openxmlformats.org/officeDocument/2006/relationships/image" Target="../media/image60.jpeg"/><Relationship Id="rId14" Type="http://schemas.openxmlformats.org/officeDocument/2006/relationships/image" Target="../media/image64.gi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image" Target="../media/image63.gif"/><Relationship Id="rId3" Type="http://schemas.openxmlformats.org/officeDocument/2006/relationships/audio" Target="../media/audio3.wav"/><Relationship Id="rId7" Type="http://schemas.openxmlformats.org/officeDocument/2006/relationships/image" Target="../media/image55.png"/><Relationship Id="rId12" Type="http://schemas.openxmlformats.org/officeDocument/2006/relationships/image" Target="../media/image62.gif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66.gif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59.gif"/><Relationship Id="rId11" Type="http://schemas.openxmlformats.org/officeDocument/2006/relationships/image" Target="../media/image61.gif"/><Relationship Id="rId5" Type="http://schemas.openxmlformats.org/officeDocument/2006/relationships/image" Target="../media/image58.PNG"/><Relationship Id="rId15" Type="http://schemas.openxmlformats.org/officeDocument/2006/relationships/image" Target="../media/image65.gif"/><Relationship Id="rId10" Type="http://schemas.openxmlformats.org/officeDocument/2006/relationships/slide" Target="slide16.xml"/><Relationship Id="rId4" Type="http://schemas.openxmlformats.org/officeDocument/2006/relationships/audio" Target="../media/audio4.wav"/><Relationship Id="rId9" Type="http://schemas.openxmlformats.org/officeDocument/2006/relationships/image" Target="../media/image60.jpeg"/><Relationship Id="rId14" Type="http://schemas.openxmlformats.org/officeDocument/2006/relationships/image" Target="../media/image64.gi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3.png"/><Relationship Id="rId7" Type="http://schemas.openxmlformats.org/officeDocument/2006/relationships/image" Target="../media/image7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25.png"/><Relationship Id="rId5" Type="http://schemas.openxmlformats.org/officeDocument/2006/relationships/image" Target="../media/image13.png"/><Relationship Id="rId10" Type="http://schemas.openxmlformats.org/officeDocument/2006/relationships/image" Target="../media/image72.png"/><Relationship Id="rId4" Type="http://schemas.openxmlformats.org/officeDocument/2006/relationships/image" Target="../media/image24.png"/><Relationship Id="rId9" Type="http://schemas.openxmlformats.org/officeDocument/2006/relationships/image" Target="../media/image2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8.gif"/><Relationship Id="rId12" Type="http://schemas.openxmlformats.org/officeDocument/2006/relationships/image" Target="../media/image22.gif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7.jpg"/><Relationship Id="rId11" Type="http://schemas.openxmlformats.org/officeDocument/2006/relationships/image" Target="../media/image21.png"/><Relationship Id="rId5" Type="http://schemas.openxmlformats.org/officeDocument/2006/relationships/audio" Target="../media/audio2.wav"/><Relationship Id="rId10" Type="http://schemas.microsoft.com/office/2007/relationships/hdphoto" Target="../media/hdphoto1.wdp"/><Relationship Id="rId4" Type="http://schemas.openxmlformats.org/officeDocument/2006/relationships/audio" Target="../media/audio1.wav"/><Relationship Id="rId9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8.gif"/><Relationship Id="rId12" Type="http://schemas.openxmlformats.org/officeDocument/2006/relationships/image" Target="../media/image22.gif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7.jpg"/><Relationship Id="rId11" Type="http://schemas.openxmlformats.org/officeDocument/2006/relationships/image" Target="../media/image21.png"/><Relationship Id="rId5" Type="http://schemas.openxmlformats.org/officeDocument/2006/relationships/audio" Target="../media/audio2.wav"/><Relationship Id="rId10" Type="http://schemas.microsoft.com/office/2007/relationships/hdphoto" Target="../media/hdphoto1.wdp"/><Relationship Id="rId4" Type="http://schemas.openxmlformats.org/officeDocument/2006/relationships/audio" Target="../media/audio1.wav"/><Relationship Id="rId9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8.gif"/><Relationship Id="rId12" Type="http://schemas.openxmlformats.org/officeDocument/2006/relationships/image" Target="../media/image22.gif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7.jpg"/><Relationship Id="rId11" Type="http://schemas.openxmlformats.org/officeDocument/2006/relationships/image" Target="../media/image21.png"/><Relationship Id="rId5" Type="http://schemas.openxmlformats.org/officeDocument/2006/relationships/audio" Target="../media/audio2.wav"/><Relationship Id="rId10" Type="http://schemas.microsoft.com/office/2007/relationships/hdphoto" Target="../media/hdphoto1.wdp"/><Relationship Id="rId4" Type="http://schemas.openxmlformats.org/officeDocument/2006/relationships/audio" Target="../media/audio1.wav"/><Relationship Id="rId9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3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25.png"/><Relationship Id="rId11" Type="http://schemas.openxmlformats.org/officeDocument/2006/relationships/image" Target="../media/image29.png"/><Relationship Id="rId5" Type="http://schemas.openxmlformats.org/officeDocument/2006/relationships/image" Target="../media/image13.png"/><Relationship Id="rId10" Type="http://schemas.openxmlformats.org/officeDocument/2006/relationships/image" Target="../media/image28.png"/><Relationship Id="rId4" Type="http://schemas.openxmlformats.org/officeDocument/2006/relationships/image" Target="../media/image24.png"/><Relationship Id="rId9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30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6.svg"/><Relationship Id="rId5" Type="http://schemas.openxmlformats.org/officeDocument/2006/relationships/image" Target="../media/image33.png"/><Relationship Id="rId4" Type="http://schemas.openxmlformats.org/officeDocument/2006/relationships/image" Target="../media/image34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A837B146-3EA3-4FB5-A29C-40AB36262B8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559505" y="1102030"/>
            <a:ext cx="11072990" cy="5190465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29503CF0-267C-4AE3-9590-519444FBA1B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8" t="62558" r="62512"/>
          <a:stretch/>
        </p:blipFill>
        <p:spPr>
          <a:xfrm>
            <a:off x="8810230" y="4515729"/>
            <a:ext cx="4051727" cy="2154921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A1D5B4A-3B82-4547-8413-5A1C897C9BD6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-391522"/>
            <a:ext cx="4378666" cy="437866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E113FD2-2E75-0202-AF41-57943FE203A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8181" t="9265" r="7720" b="17713"/>
          <a:stretch/>
        </p:blipFill>
        <p:spPr>
          <a:xfrm>
            <a:off x="2251586" y="2733368"/>
            <a:ext cx="7521678" cy="2212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4498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椭圆 7"/>
          <p:cNvSpPr/>
          <p:nvPr/>
        </p:nvSpPr>
        <p:spPr>
          <a:xfrm>
            <a:off x="11022826" y="-783772"/>
            <a:ext cx="1581355" cy="1581355"/>
          </a:xfrm>
          <a:prstGeom prst="ellipse">
            <a:avLst/>
          </a:prstGeom>
          <a:solidFill>
            <a:srgbClr val="65AE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等线" panose="020B0604020202020204" charset="-122"/>
            </a:endParaRPr>
          </a:p>
        </p:txBody>
      </p:sp>
      <p:grpSp>
        <p:nvGrpSpPr>
          <p:cNvPr id="12" name="组合 3">
            <a:extLst>
              <a:ext uri="{FF2B5EF4-FFF2-40B4-BE49-F238E27FC236}">
                <a16:creationId xmlns:a16="http://schemas.microsoft.com/office/drawing/2014/main" id="{53CB73C9-907F-430E-BC14-D8307DB43957}"/>
              </a:ext>
            </a:extLst>
          </p:cNvPr>
          <p:cNvGrpSpPr/>
          <p:nvPr/>
        </p:nvGrpSpPr>
        <p:grpSpPr>
          <a:xfrm>
            <a:off x="2472229" y="474685"/>
            <a:ext cx="1989619" cy="647220"/>
            <a:chOff x="1261482" y="2159480"/>
            <a:chExt cx="2838451" cy="647220"/>
          </a:xfrm>
        </p:grpSpPr>
        <p:pic>
          <p:nvPicPr>
            <p:cNvPr id="13" name="图片 4">
              <a:extLst>
                <a:ext uri="{FF2B5EF4-FFF2-40B4-BE49-F238E27FC236}">
                  <a16:creationId xmlns:a16="http://schemas.microsoft.com/office/drawing/2014/main" id="{845715D2-1E98-4F83-9247-27B8494B054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chemeClr val="accent2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1568810" y="2159480"/>
              <a:ext cx="2223798" cy="647220"/>
            </a:xfrm>
            <a:prstGeom prst="rect">
              <a:avLst/>
            </a:prstGeom>
          </p:spPr>
        </p:pic>
        <p:sp>
          <p:nvSpPr>
            <p:cNvPr id="14" name="文本框 5">
              <a:extLst>
                <a:ext uri="{FF2B5EF4-FFF2-40B4-BE49-F238E27FC236}">
                  <a16:creationId xmlns:a16="http://schemas.microsoft.com/office/drawing/2014/main" id="{4281FA08-DC51-4041-99B1-0767A0573AF9}"/>
                </a:ext>
              </a:extLst>
            </p:cNvPr>
            <p:cNvSpPr txBox="1"/>
            <p:nvPr/>
          </p:nvSpPr>
          <p:spPr>
            <a:xfrm>
              <a:off x="1261482" y="2190702"/>
              <a:ext cx="283845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Bài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3: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字魂27号-布丁体" panose="00000500000000000000" pitchFamily="2" charset="-122"/>
                <a:cs typeface="Calibri" panose="020F0502020204030204" pitchFamily="34" charset="0"/>
              </a:endParaRPr>
            </a:p>
          </p:txBody>
        </p:sp>
      </p:grpSp>
      <p:sp>
        <p:nvSpPr>
          <p:cNvPr id="15" name="Rectangle 14"/>
          <p:cNvSpPr/>
          <p:nvPr/>
        </p:nvSpPr>
        <p:spPr>
          <a:xfrm>
            <a:off x="4246429" y="413573"/>
            <a:ext cx="133657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 err="1">
                <a:ln w="3175">
                  <a:solidFill>
                    <a:srgbClr val="FFC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Số</a:t>
            </a:r>
            <a:r>
              <a:rPr kumimoji="0" lang="en-US" sz="4400" b="1" i="0" u="none" strike="noStrike" kern="0" cap="none" spc="0" normalizeH="0" baseline="0" noProof="0" dirty="0">
                <a:ln w="3175">
                  <a:solidFill>
                    <a:srgbClr val="FFC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?</a:t>
            </a:r>
          </a:p>
        </p:txBody>
      </p:sp>
      <p:graphicFrame>
        <p:nvGraphicFramePr>
          <p:cNvPr id="54" name="Table 2">
            <a:extLst>
              <a:ext uri="{FF2B5EF4-FFF2-40B4-BE49-F238E27FC236}">
                <a16:creationId xmlns:a16="http://schemas.microsoft.com/office/drawing/2014/main" id="{348C76C3-5612-4C71-A9FF-79D38F1C2DB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04949100"/>
              </p:ext>
            </p:extLst>
          </p:nvPr>
        </p:nvGraphicFramePr>
        <p:xfrm>
          <a:off x="1407531" y="1340279"/>
          <a:ext cx="9727194" cy="2156883"/>
        </p:xfrm>
        <a:graphic>
          <a:graphicData uri="http://schemas.openxmlformats.org/drawingml/2006/table">
            <a:tbl>
              <a:tblPr firstRow="1" bandRow="1"/>
              <a:tblGrid>
                <a:gridCol w="2302796">
                  <a:extLst>
                    <a:ext uri="{9D8B030D-6E8A-4147-A177-3AD203B41FA5}">
                      <a16:colId xmlns:a16="http://schemas.microsoft.com/office/drawing/2014/main" val="1582773303"/>
                    </a:ext>
                  </a:extLst>
                </a:gridCol>
                <a:gridCol w="1318873">
                  <a:extLst>
                    <a:ext uri="{9D8B030D-6E8A-4147-A177-3AD203B41FA5}">
                      <a16:colId xmlns:a16="http://schemas.microsoft.com/office/drawing/2014/main" val="1568185502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val="1128983682"/>
                    </a:ext>
                  </a:extLst>
                </a:gridCol>
                <a:gridCol w="1200150">
                  <a:extLst>
                    <a:ext uri="{9D8B030D-6E8A-4147-A177-3AD203B41FA5}">
                      <a16:colId xmlns:a16="http://schemas.microsoft.com/office/drawing/2014/main" val="4198805853"/>
                    </a:ext>
                  </a:extLst>
                </a:gridCol>
                <a:gridCol w="1209675">
                  <a:extLst>
                    <a:ext uri="{9D8B030D-6E8A-4147-A177-3AD203B41FA5}">
                      <a16:colId xmlns:a16="http://schemas.microsoft.com/office/drawing/2014/main" val="1151174776"/>
                    </a:ext>
                  </a:extLst>
                </a:gridCol>
                <a:gridCol w="1304925">
                  <a:extLst>
                    <a:ext uri="{9D8B030D-6E8A-4147-A177-3AD203B41FA5}">
                      <a16:colId xmlns:a16="http://schemas.microsoft.com/office/drawing/2014/main" val="404476565"/>
                    </a:ext>
                  </a:extLst>
                </a:gridCol>
                <a:gridCol w="1076325">
                  <a:extLst>
                    <a:ext uri="{9D8B030D-6E8A-4147-A177-3AD203B41FA5}">
                      <a16:colId xmlns:a16="http://schemas.microsoft.com/office/drawing/2014/main" val="647983133"/>
                    </a:ext>
                  </a:extLst>
                </a:gridCol>
              </a:tblGrid>
              <a:tr h="71896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Thừa</a:t>
                      </a:r>
                      <a:r>
                        <a:rPr lang="en-US" sz="36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endParaRPr lang="en-US" sz="36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68830308"/>
                  </a:ext>
                </a:extLst>
              </a:tr>
              <a:tr h="71896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Thừa</a:t>
                      </a:r>
                      <a:r>
                        <a:rPr lang="en-US" sz="36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endParaRPr lang="en-US" sz="36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182118"/>
                  </a:ext>
                </a:extLst>
              </a:tr>
              <a:tr h="71896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Tích</a:t>
                      </a:r>
                      <a:endParaRPr lang="en-US" sz="36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52587911"/>
                  </a:ext>
                </a:extLst>
              </a:tr>
            </a:tbl>
          </a:graphicData>
        </a:graphic>
      </p:graphicFrame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id="{A6A1B245-F20E-474F-91C4-365DAAEEE812}"/>
              </a:ext>
            </a:extLst>
          </p:cNvPr>
          <p:cNvSpPr/>
          <p:nvPr/>
        </p:nvSpPr>
        <p:spPr>
          <a:xfrm>
            <a:off x="5173424" y="2820676"/>
            <a:ext cx="922576" cy="533400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24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1314088-1B7D-4317-8A6E-1590A4FE4B59}"/>
              </a:ext>
            </a:extLst>
          </p:cNvPr>
          <p:cNvSpPr txBox="1"/>
          <p:nvPr/>
        </p:nvSpPr>
        <p:spPr>
          <a:xfrm>
            <a:off x="600075" y="1431199"/>
            <a:ext cx="8191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a)</a:t>
            </a: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7EEAA81A-5CA6-4F03-B82E-523F8E3F63D6}"/>
              </a:ext>
            </a:extLst>
          </p:cNvPr>
          <p:cNvSpPr/>
          <p:nvPr/>
        </p:nvSpPr>
        <p:spPr>
          <a:xfrm>
            <a:off x="3526861" y="4039858"/>
            <a:ext cx="6033594" cy="1109744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Tích</a:t>
            </a:r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= </a:t>
            </a:r>
            <a:r>
              <a:rPr lang="en-US" sz="32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Thừa</a:t>
            </a:r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số</a:t>
            </a:r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x </a:t>
            </a:r>
            <a:r>
              <a:rPr lang="en-US" sz="32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thừa</a:t>
            </a:r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số</a:t>
            </a:r>
            <a:endParaRPr lang="en-US" sz="32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66" name="Rectangle: Rounded Corners 65">
            <a:extLst>
              <a:ext uri="{FF2B5EF4-FFF2-40B4-BE49-F238E27FC236}">
                <a16:creationId xmlns:a16="http://schemas.microsoft.com/office/drawing/2014/main" id="{64543FA2-A661-43D0-84F3-792A628CB374}"/>
              </a:ext>
            </a:extLst>
          </p:cNvPr>
          <p:cNvSpPr/>
          <p:nvPr/>
        </p:nvSpPr>
        <p:spPr>
          <a:xfrm>
            <a:off x="6543658" y="2847872"/>
            <a:ext cx="922576" cy="533400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36</a:t>
            </a:r>
          </a:p>
        </p:txBody>
      </p:sp>
      <p:sp>
        <p:nvSpPr>
          <p:cNvPr id="67" name="Rectangle: Rounded Corners 66">
            <a:extLst>
              <a:ext uri="{FF2B5EF4-FFF2-40B4-BE49-F238E27FC236}">
                <a16:creationId xmlns:a16="http://schemas.microsoft.com/office/drawing/2014/main" id="{D834E037-49FA-48C0-A41C-FFCE35EBE80F}"/>
              </a:ext>
            </a:extLst>
          </p:cNvPr>
          <p:cNvSpPr/>
          <p:nvPr/>
        </p:nvSpPr>
        <p:spPr>
          <a:xfrm>
            <a:off x="7692786" y="2820676"/>
            <a:ext cx="922576" cy="533400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18</a:t>
            </a:r>
          </a:p>
        </p:txBody>
      </p:sp>
      <p:sp>
        <p:nvSpPr>
          <p:cNvPr id="68" name="Rectangle: Rounded Corners 67">
            <a:extLst>
              <a:ext uri="{FF2B5EF4-FFF2-40B4-BE49-F238E27FC236}">
                <a16:creationId xmlns:a16="http://schemas.microsoft.com/office/drawing/2014/main" id="{BAB19DFD-E367-48C6-BBC1-C976AC7AD97A}"/>
              </a:ext>
            </a:extLst>
          </p:cNvPr>
          <p:cNvSpPr/>
          <p:nvPr/>
        </p:nvSpPr>
        <p:spPr>
          <a:xfrm>
            <a:off x="8939317" y="2820676"/>
            <a:ext cx="922576" cy="533400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30</a:t>
            </a:r>
          </a:p>
        </p:txBody>
      </p:sp>
      <p:sp>
        <p:nvSpPr>
          <p:cNvPr id="69" name="Rectangle: Rounded Corners 68">
            <a:extLst>
              <a:ext uri="{FF2B5EF4-FFF2-40B4-BE49-F238E27FC236}">
                <a16:creationId xmlns:a16="http://schemas.microsoft.com/office/drawing/2014/main" id="{707039F7-798E-4031-BDAB-A9E7B17E3687}"/>
              </a:ext>
            </a:extLst>
          </p:cNvPr>
          <p:cNvSpPr/>
          <p:nvPr/>
        </p:nvSpPr>
        <p:spPr>
          <a:xfrm>
            <a:off x="10100250" y="2820676"/>
            <a:ext cx="922576" cy="533400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42</a:t>
            </a:r>
          </a:p>
        </p:txBody>
      </p:sp>
    </p:spTree>
    <p:extLst>
      <p:ext uri="{BB962C8B-B14F-4D97-AF65-F5344CB8AC3E}">
        <p14:creationId xmlns:p14="http://schemas.microsoft.com/office/powerpoint/2010/main" val="187930110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 animBg="1"/>
      <p:bldP spid="3" grpId="0"/>
      <p:bldP spid="65" grpId="0" animBg="1"/>
      <p:bldP spid="66" grpId="0" animBg="1"/>
      <p:bldP spid="67" grpId="0" animBg="1"/>
      <p:bldP spid="68" grpId="0" animBg="1"/>
      <p:bldP spid="6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椭圆 7"/>
          <p:cNvSpPr/>
          <p:nvPr/>
        </p:nvSpPr>
        <p:spPr>
          <a:xfrm>
            <a:off x="11022826" y="-783772"/>
            <a:ext cx="1581355" cy="1581355"/>
          </a:xfrm>
          <a:prstGeom prst="ellipse">
            <a:avLst/>
          </a:prstGeom>
          <a:solidFill>
            <a:srgbClr val="65AE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等线" panose="020B0604020202020204" charset="-122"/>
            </a:endParaRPr>
          </a:p>
        </p:txBody>
      </p:sp>
      <p:grpSp>
        <p:nvGrpSpPr>
          <p:cNvPr id="12" name="组合 3">
            <a:extLst>
              <a:ext uri="{FF2B5EF4-FFF2-40B4-BE49-F238E27FC236}">
                <a16:creationId xmlns:a16="http://schemas.microsoft.com/office/drawing/2014/main" id="{53CB73C9-907F-430E-BC14-D8307DB43957}"/>
              </a:ext>
            </a:extLst>
          </p:cNvPr>
          <p:cNvGrpSpPr/>
          <p:nvPr/>
        </p:nvGrpSpPr>
        <p:grpSpPr>
          <a:xfrm>
            <a:off x="2472229" y="474685"/>
            <a:ext cx="1989619" cy="647220"/>
            <a:chOff x="1261482" y="2159480"/>
            <a:chExt cx="2838451" cy="647220"/>
          </a:xfrm>
        </p:grpSpPr>
        <p:pic>
          <p:nvPicPr>
            <p:cNvPr id="13" name="图片 4">
              <a:extLst>
                <a:ext uri="{FF2B5EF4-FFF2-40B4-BE49-F238E27FC236}">
                  <a16:creationId xmlns:a16="http://schemas.microsoft.com/office/drawing/2014/main" id="{845715D2-1E98-4F83-9247-27B8494B054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chemeClr val="accent2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1568810" y="2159480"/>
              <a:ext cx="2223798" cy="647220"/>
            </a:xfrm>
            <a:prstGeom prst="rect">
              <a:avLst/>
            </a:prstGeom>
          </p:spPr>
        </p:pic>
        <p:sp>
          <p:nvSpPr>
            <p:cNvPr id="14" name="文本框 5">
              <a:extLst>
                <a:ext uri="{FF2B5EF4-FFF2-40B4-BE49-F238E27FC236}">
                  <a16:creationId xmlns:a16="http://schemas.microsoft.com/office/drawing/2014/main" id="{4281FA08-DC51-4041-99B1-0767A0573AF9}"/>
                </a:ext>
              </a:extLst>
            </p:cNvPr>
            <p:cNvSpPr txBox="1"/>
            <p:nvPr/>
          </p:nvSpPr>
          <p:spPr>
            <a:xfrm>
              <a:off x="1261482" y="2190702"/>
              <a:ext cx="283845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Bài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3: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字魂27号-布丁体" panose="00000500000000000000" pitchFamily="2" charset="-122"/>
                <a:cs typeface="Calibri" panose="020F0502020204030204" pitchFamily="34" charset="0"/>
              </a:endParaRPr>
            </a:p>
          </p:txBody>
        </p:sp>
      </p:grpSp>
      <p:sp>
        <p:nvSpPr>
          <p:cNvPr id="15" name="Rectangle 14"/>
          <p:cNvSpPr/>
          <p:nvPr/>
        </p:nvSpPr>
        <p:spPr>
          <a:xfrm>
            <a:off x="4246429" y="413573"/>
            <a:ext cx="133657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 err="1">
                <a:ln w="3175">
                  <a:solidFill>
                    <a:srgbClr val="FFC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Số</a:t>
            </a:r>
            <a:r>
              <a:rPr kumimoji="0" lang="en-US" sz="4400" b="1" i="0" u="none" strike="noStrike" kern="0" cap="none" spc="0" normalizeH="0" baseline="0" noProof="0" dirty="0">
                <a:ln w="3175">
                  <a:solidFill>
                    <a:srgbClr val="FFC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?</a:t>
            </a:r>
          </a:p>
        </p:txBody>
      </p:sp>
      <p:graphicFrame>
        <p:nvGraphicFramePr>
          <p:cNvPr id="54" name="Table 2">
            <a:extLst>
              <a:ext uri="{FF2B5EF4-FFF2-40B4-BE49-F238E27FC236}">
                <a16:creationId xmlns:a16="http://schemas.microsoft.com/office/drawing/2014/main" id="{348C76C3-5612-4C71-A9FF-79D38F1C2DB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58476013"/>
              </p:ext>
            </p:extLst>
          </p:nvPr>
        </p:nvGraphicFramePr>
        <p:xfrm>
          <a:off x="1169174" y="1340279"/>
          <a:ext cx="9965551" cy="2156883"/>
        </p:xfrm>
        <a:graphic>
          <a:graphicData uri="http://schemas.openxmlformats.org/drawingml/2006/table">
            <a:tbl>
              <a:tblPr firstRow="1" bandRow="1"/>
              <a:tblGrid>
                <a:gridCol w="2359224">
                  <a:extLst>
                    <a:ext uri="{9D8B030D-6E8A-4147-A177-3AD203B41FA5}">
                      <a16:colId xmlns:a16="http://schemas.microsoft.com/office/drawing/2014/main" val="1582773303"/>
                    </a:ext>
                  </a:extLst>
                </a:gridCol>
                <a:gridCol w="1351191">
                  <a:extLst>
                    <a:ext uri="{9D8B030D-6E8A-4147-A177-3AD203B41FA5}">
                      <a16:colId xmlns:a16="http://schemas.microsoft.com/office/drawing/2014/main" val="1568185502"/>
                    </a:ext>
                  </a:extLst>
                </a:gridCol>
                <a:gridCol w="1346660">
                  <a:extLst>
                    <a:ext uri="{9D8B030D-6E8A-4147-A177-3AD203B41FA5}">
                      <a16:colId xmlns:a16="http://schemas.microsoft.com/office/drawing/2014/main" val="1128983682"/>
                    </a:ext>
                  </a:extLst>
                </a:gridCol>
                <a:gridCol w="1229559">
                  <a:extLst>
                    <a:ext uri="{9D8B030D-6E8A-4147-A177-3AD203B41FA5}">
                      <a16:colId xmlns:a16="http://schemas.microsoft.com/office/drawing/2014/main" val="4198805853"/>
                    </a:ext>
                  </a:extLst>
                </a:gridCol>
                <a:gridCol w="1239317">
                  <a:extLst>
                    <a:ext uri="{9D8B030D-6E8A-4147-A177-3AD203B41FA5}">
                      <a16:colId xmlns:a16="http://schemas.microsoft.com/office/drawing/2014/main" val="1151174776"/>
                    </a:ext>
                  </a:extLst>
                </a:gridCol>
                <a:gridCol w="1336901">
                  <a:extLst>
                    <a:ext uri="{9D8B030D-6E8A-4147-A177-3AD203B41FA5}">
                      <a16:colId xmlns:a16="http://schemas.microsoft.com/office/drawing/2014/main" val="404476565"/>
                    </a:ext>
                  </a:extLst>
                </a:gridCol>
                <a:gridCol w="1102699">
                  <a:extLst>
                    <a:ext uri="{9D8B030D-6E8A-4147-A177-3AD203B41FA5}">
                      <a16:colId xmlns:a16="http://schemas.microsoft.com/office/drawing/2014/main" val="647983133"/>
                    </a:ext>
                  </a:extLst>
                </a:gridCol>
              </a:tblGrid>
              <a:tr h="71896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r>
                        <a:rPr lang="en-US" sz="36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bị</a:t>
                      </a:r>
                      <a:r>
                        <a:rPr lang="en-US" sz="36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chia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42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54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48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68830308"/>
                  </a:ext>
                </a:extLst>
              </a:tr>
              <a:tr h="71896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r>
                        <a:rPr lang="en-US" sz="36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chia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182118"/>
                  </a:ext>
                </a:extLst>
              </a:tr>
              <a:tr h="71896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Thương</a:t>
                      </a:r>
                      <a:endParaRPr lang="en-US" sz="36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52587911"/>
                  </a:ext>
                </a:extLst>
              </a:tr>
            </a:tbl>
          </a:graphicData>
        </a:graphic>
      </p:graphicFrame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id="{A6A1B245-F20E-474F-91C4-365DAAEEE812}"/>
              </a:ext>
            </a:extLst>
          </p:cNvPr>
          <p:cNvSpPr/>
          <p:nvPr/>
        </p:nvSpPr>
        <p:spPr>
          <a:xfrm>
            <a:off x="5173424" y="2820676"/>
            <a:ext cx="922576" cy="533400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1314088-1B7D-4317-8A6E-1590A4FE4B59}"/>
              </a:ext>
            </a:extLst>
          </p:cNvPr>
          <p:cNvSpPr txBox="1"/>
          <p:nvPr/>
        </p:nvSpPr>
        <p:spPr>
          <a:xfrm>
            <a:off x="600075" y="1431199"/>
            <a:ext cx="8191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a)</a:t>
            </a: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7EEAA81A-5CA6-4F03-B82E-523F8E3F63D6}"/>
              </a:ext>
            </a:extLst>
          </p:cNvPr>
          <p:cNvSpPr/>
          <p:nvPr/>
        </p:nvSpPr>
        <p:spPr>
          <a:xfrm>
            <a:off x="3526861" y="4039858"/>
            <a:ext cx="6033594" cy="1109744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Thương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=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Số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bị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chia :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số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chia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66" name="Rectangle: Rounded Corners 65">
            <a:extLst>
              <a:ext uri="{FF2B5EF4-FFF2-40B4-BE49-F238E27FC236}">
                <a16:creationId xmlns:a16="http://schemas.microsoft.com/office/drawing/2014/main" id="{64543FA2-A661-43D0-84F3-792A628CB374}"/>
              </a:ext>
            </a:extLst>
          </p:cNvPr>
          <p:cNvSpPr/>
          <p:nvPr/>
        </p:nvSpPr>
        <p:spPr>
          <a:xfrm>
            <a:off x="6446255" y="2847872"/>
            <a:ext cx="922576" cy="533400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7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67" name="Rectangle: Rounded Corners 66">
            <a:extLst>
              <a:ext uri="{FF2B5EF4-FFF2-40B4-BE49-F238E27FC236}">
                <a16:creationId xmlns:a16="http://schemas.microsoft.com/office/drawing/2014/main" id="{D834E037-49FA-48C0-A41C-FFCE35EBE80F}"/>
              </a:ext>
            </a:extLst>
          </p:cNvPr>
          <p:cNvSpPr/>
          <p:nvPr/>
        </p:nvSpPr>
        <p:spPr>
          <a:xfrm>
            <a:off x="7692786" y="2820676"/>
            <a:ext cx="922576" cy="533400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68" name="Rectangle: Rounded Corners 67">
            <a:extLst>
              <a:ext uri="{FF2B5EF4-FFF2-40B4-BE49-F238E27FC236}">
                <a16:creationId xmlns:a16="http://schemas.microsoft.com/office/drawing/2014/main" id="{BAB19DFD-E367-48C6-BBC1-C976AC7AD97A}"/>
              </a:ext>
            </a:extLst>
          </p:cNvPr>
          <p:cNvSpPr/>
          <p:nvPr/>
        </p:nvSpPr>
        <p:spPr>
          <a:xfrm>
            <a:off x="8939317" y="2820676"/>
            <a:ext cx="922576" cy="533400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69" name="Rectangle: Rounded Corners 68">
            <a:extLst>
              <a:ext uri="{FF2B5EF4-FFF2-40B4-BE49-F238E27FC236}">
                <a16:creationId xmlns:a16="http://schemas.microsoft.com/office/drawing/2014/main" id="{707039F7-798E-4031-BDAB-A9E7B17E3687}"/>
              </a:ext>
            </a:extLst>
          </p:cNvPr>
          <p:cNvSpPr/>
          <p:nvPr/>
        </p:nvSpPr>
        <p:spPr>
          <a:xfrm>
            <a:off x="10100250" y="2820676"/>
            <a:ext cx="922576" cy="533400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64623729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 animBg="1"/>
      <p:bldP spid="3" grpId="0"/>
      <p:bldP spid="65" grpId="0" animBg="1"/>
      <p:bldP spid="66" grpId="0" animBg="1"/>
      <p:bldP spid="67" grpId="0" animBg="1"/>
      <p:bldP spid="68" grpId="0" animBg="1"/>
      <p:bldP spid="6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550" r="76094"/>
          <a:stretch/>
        </p:blipFill>
        <p:spPr>
          <a:xfrm flipH="1">
            <a:off x="8713107" y="4030861"/>
            <a:ext cx="3497942" cy="2503289"/>
          </a:xfrm>
          <a:prstGeom prst="rect">
            <a:avLst/>
          </a:prstGeom>
        </p:spPr>
      </p:pic>
      <p:sp>
        <p:nvSpPr>
          <p:cNvPr id="8" name="椭圆 7"/>
          <p:cNvSpPr/>
          <p:nvPr/>
        </p:nvSpPr>
        <p:spPr>
          <a:xfrm>
            <a:off x="11022826" y="-783772"/>
            <a:ext cx="1581355" cy="1581355"/>
          </a:xfrm>
          <a:prstGeom prst="ellipse">
            <a:avLst/>
          </a:prstGeom>
          <a:solidFill>
            <a:srgbClr val="65AE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grpSp>
        <p:nvGrpSpPr>
          <p:cNvPr id="12" name="组合 3">
            <a:extLst>
              <a:ext uri="{FF2B5EF4-FFF2-40B4-BE49-F238E27FC236}">
                <a16:creationId xmlns:a16="http://schemas.microsoft.com/office/drawing/2014/main" id="{53CB73C9-907F-430E-BC14-D8307DB43957}"/>
              </a:ext>
            </a:extLst>
          </p:cNvPr>
          <p:cNvGrpSpPr/>
          <p:nvPr/>
        </p:nvGrpSpPr>
        <p:grpSpPr>
          <a:xfrm>
            <a:off x="732301" y="465384"/>
            <a:ext cx="1989619" cy="647220"/>
            <a:chOff x="1261482" y="2159480"/>
            <a:chExt cx="2838451" cy="647220"/>
          </a:xfrm>
        </p:grpSpPr>
        <p:pic>
          <p:nvPicPr>
            <p:cNvPr id="13" name="图片 4">
              <a:extLst>
                <a:ext uri="{FF2B5EF4-FFF2-40B4-BE49-F238E27FC236}">
                  <a16:creationId xmlns:a16="http://schemas.microsoft.com/office/drawing/2014/main" id="{845715D2-1E98-4F83-9247-27B8494B054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prstClr val="black"/>
                <a:schemeClr val="accent2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1568810" y="2159480"/>
              <a:ext cx="2223798" cy="647220"/>
            </a:xfrm>
            <a:prstGeom prst="rect">
              <a:avLst/>
            </a:prstGeom>
          </p:spPr>
        </p:pic>
        <p:sp>
          <p:nvSpPr>
            <p:cNvPr id="14" name="文本框 5">
              <a:extLst>
                <a:ext uri="{FF2B5EF4-FFF2-40B4-BE49-F238E27FC236}">
                  <a16:creationId xmlns:a16="http://schemas.microsoft.com/office/drawing/2014/main" id="{4281FA08-DC51-4041-99B1-0767A0573AF9}"/>
                </a:ext>
              </a:extLst>
            </p:cNvPr>
            <p:cNvSpPr txBox="1"/>
            <p:nvPr/>
          </p:nvSpPr>
          <p:spPr>
            <a:xfrm>
              <a:off x="1261482" y="2190702"/>
              <a:ext cx="283845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字魂27号-布丁体" panose="00000500000000000000" pitchFamily="2" charset="-122"/>
                  <a:cs typeface="Calibri" panose="020F0502020204030204" pitchFamily="34" charset="0"/>
                </a:rPr>
                <a:t>Bài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字魂27号-布丁体" panose="00000500000000000000" pitchFamily="2" charset="-122"/>
                  <a:cs typeface="Calibri" panose="020F0502020204030204" pitchFamily="34" charset="0"/>
                </a:rPr>
                <a:t> 4: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endParaRPr>
            </a:p>
          </p:txBody>
        </p:sp>
      </p:grpSp>
      <p:sp>
        <p:nvSpPr>
          <p:cNvPr id="15" name="Rectangle 14"/>
          <p:cNvSpPr/>
          <p:nvPr/>
        </p:nvSpPr>
        <p:spPr>
          <a:xfrm>
            <a:off x="2619376" y="413573"/>
            <a:ext cx="103822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 err="1">
                <a:ln w="3175">
                  <a:solidFill>
                    <a:srgbClr val="FFC000"/>
                  </a:solidFill>
                </a:ln>
                <a:solidFill>
                  <a:srgbClr val="FF99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Số</a:t>
            </a:r>
            <a:r>
              <a:rPr kumimoji="0" lang="en-US" sz="4400" b="0" i="0" u="none" strike="noStrike" kern="0" cap="none" spc="0" normalizeH="0" baseline="0" noProof="0" dirty="0">
                <a:ln w="3175">
                  <a:solidFill>
                    <a:srgbClr val="FFC000"/>
                  </a:solidFill>
                </a:ln>
                <a:solidFill>
                  <a:srgbClr val="FF99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84C23CE-991D-4BA8-9798-5D99FDC9188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24199" y="1470622"/>
            <a:ext cx="1497849" cy="2205166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3FC71F3F-25D9-4667-9CE3-81BC035776F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92500" y="1501845"/>
            <a:ext cx="1497849" cy="2205166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F937B0CE-12D2-48CE-AD87-4DCBF8DFC50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56039" y="1501845"/>
            <a:ext cx="1497849" cy="2205166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AFB41354-EB35-487F-A6DF-0D57E1FB5CE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24872" y="1501845"/>
            <a:ext cx="1497849" cy="2205166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1AD47FC3-CFB4-4233-BDEC-E75CD299926E}"/>
              </a:ext>
            </a:extLst>
          </p:cNvPr>
          <p:cNvGrpSpPr/>
          <p:nvPr/>
        </p:nvGrpSpPr>
        <p:grpSpPr>
          <a:xfrm>
            <a:off x="1704975" y="3914775"/>
            <a:ext cx="8972550" cy="584775"/>
            <a:chOff x="1704975" y="3914775"/>
            <a:chExt cx="8972550" cy="584775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D17B5D3A-8466-468C-8BD6-98E54D115D36}"/>
                </a:ext>
              </a:extLst>
            </p:cNvPr>
            <p:cNvSpPr txBox="1"/>
            <p:nvPr/>
          </p:nvSpPr>
          <p:spPr>
            <a:xfrm>
              <a:off x="1704975" y="3914775"/>
              <a:ext cx="897255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a)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Mỗi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hộp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      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chiếc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bút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chì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màu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</a:p>
          </p:txBody>
        </p:sp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FE75B7BA-B409-48FC-8BCE-E563F5A90F7A}"/>
                </a:ext>
              </a:extLst>
            </p:cNvPr>
            <p:cNvSpPr/>
            <p:nvPr/>
          </p:nvSpPr>
          <p:spPr>
            <a:xfrm>
              <a:off x="4355426" y="3963396"/>
              <a:ext cx="635673" cy="505321"/>
            </a:xfrm>
            <a:prstGeom prst="roundRect">
              <a:avLst/>
            </a:prstGeom>
            <a:ln w="38100"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7895DEEC-3B2F-4A34-9421-D553D2587F27}"/>
              </a:ext>
            </a:extLst>
          </p:cNvPr>
          <p:cNvGrpSpPr/>
          <p:nvPr/>
        </p:nvGrpSpPr>
        <p:grpSpPr>
          <a:xfrm>
            <a:off x="1655536" y="4835542"/>
            <a:ext cx="8972550" cy="584775"/>
            <a:chOff x="1704975" y="3914775"/>
            <a:chExt cx="8972550" cy="584775"/>
          </a:xfrm>
        </p:grpSpPr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12D737B7-EE67-445A-9C45-2DBBB892D8AA}"/>
                </a:ext>
              </a:extLst>
            </p:cNvPr>
            <p:cNvSpPr txBox="1"/>
            <p:nvPr/>
          </p:nvSpPr>
          <p:spPr>
            <a:xfrm>
              <a:off x="1704975" y="3914775"/>
              <a:ext cx="897255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b)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bút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chì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màu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ở 4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hộp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là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:       x        =</a:t>
              </a:r>
            </a:p>
          </p:txBody>
        </p:sp>
        <p:sp>
          <p:nvSpPr>
            <p:cNvPr id="44" name="Rectangle: Rounded Corners 43">
              <a:extLst>
                <a:ext uri="{FF2B5EF4-FFF2-40B4-BE49-F238E27FC236}">
                  <a16:creationId xmlns:a16="http://schemas.microsoft.com/office/drawing/2014/main" id="{0B85C2F5-47DB-431A-9749-62C1545DCCDF}"/>
                </a:ext>
              </a:extLst>
            </p:cNvPr>
            <p:cNvSpPr/>
            <p:nvPr/>
          </p:nvSpPr>
          <p:spPr>
            <a:xfrm>
              <a:off x="7117425" y="3954501"/>
              <a:ext cx="569076" cy="505321"/>
            </a:xfrm>
            <a:prstGeom prst="roundRect">
              <a:avLst/>
            </a:prstGeom>
            <a:ln w="38100"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45" name="Rectangle: Rounded Corners 44">
              <a:extLst>
                <a:ext uri="{FF2B5EF4-FFF2-40B4-BE49-F238E27FC236}">
                  <a16:creationId xmlns:a16="http://schemas.microsoft.com/office/drawing/2014/main" id="{1458412A-4874-4AC5-9157-A338E6F8C183}"/>
                </a:ext>
              </a:extLst>
            </p:cNvPr>
            <p:cNvSpPr/>
            <p:nvPr/>
          </p:nvSpPr>
          <p:spPr>
            <a:xfrm>
              <a:off x="8222325" y="3954501"/>
              <a:ext cx="569076" cy="505321"/>
            </a:xfrm>
            <a:prstGeom prst="roundRect">
              <a:avLst/>
            </a:prstGeom>
            <a:ln w="38100"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46" name="Rectangle: Rounded Corners 45">
              <a:extLst>
                <a:ext uri="{FF2B5EF4-FFF2-40B4-BE49-F238E27FC236}">
                  <a16:creationId xmlns:a16="http://schemas.microsoft.com/office/drawing/2014/main" id="{017F57AB-11BF-431B-8B04-CF1A16C247F5}"/>
                </a:ext>
              </a:extLst>
            </p:cNvPr>
            <p:cNvSpPr/>
            <p:nvPr/>
          </p:nvSpPr>
          <p:spPr>
            <a:xfrm>
              <a:off x="9372571" y="3954500"/>
              <a:ext cx="801943" cy="505321"/>
            </a:xfrm>
            <a:prstGeom prst="roundRect">
              <a:avLst/>
            </a:prstGeom>
            <a:ln w="38100"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CB9875C9-8E43-435C-AEF4-178B25A4626C}"/>
              </a:ext>
            </a:extLst>
          </p:cNvPr>
          <p:cNvSpPr txBox="1"/>
          <p:nvPr/>
        </p:nvSpPr>
        <p:spPr>
          <a:xfrm>
            <a:off x="3138488" y="1081381"/>
            <a:ext cx="2999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E41793FC-C815-46F0-8BDA-496817345B92}"/>
              </a:ext>
            </a:extLst>
          </p:cNvPr>
          <p:cNvSpPr/>
          <p:nvPr/>
        </p:nvSpPr>
        <p:spPr>
          <a:xfrm>
            <a:off x="4438650" y="4030861"/>
            <a:ext cx="476250" cy="350639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53" name="Rectangle: Rounded Corners 52">
            <a:extLst>
              <a:ext uri="{FF2B5EF4-FFF2-40B4-BE49-F238E27FC236}">
                <a16:creationId xmlns:a16="http://schemas.microsoft.com/office/drawing/2014/main" id="{B75A79CE-39D6-420A-8405-CD2460842833}"/>
              </a:ext>
            </a:extLst>
          </p:cNvPr>
          <p:cNvSpPr/>
          <p:nvPr/>
        </p:nvSpPr>
        <p:spPr>
          <a:xfrm>
            <a:off x="7105942" y="4952607"/>
            <a:ext cx="476250" cy="350639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id="{FCDC4A41-198C-4F5E-A985-C17EB943E09C}"/>
              </a:ext>
            </a:extLst>
          </p:cNvPr>
          <p:cNvSpPr/>
          <p:nvPr/>
        </p:nvSpPr>
        <p:spPr>
          <a:xfrm>
            <a:off x="8247087" y="4972196"/>
            <a:ext cx="476250" cy="350639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58" name="Rectangle: Rounded Corners 57">
            <a:extLst>
              <a:ext uri="{FF2B5EF4-FFF2-40B4-BE49-F238E27FC236}">
                <a16:creationId xmlns:a16="http://schemas.microsoft.com/office/drawing/2014/main" id="{DA821645-967A-4F76-B153-234502BA0942}"/>
              </a:ext>
            </a:extLst>
          </p:cNvPr>
          <p:cNvSpPr/>
          <p:nvPr/>
        </p:nvSpPr>
        <p:spPr>
          <a:xfrm>
            <a:off x="9351988" y="4927224"/>
            <a:ext cx="696888" cy="376022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</a:t>
            </a:r>
          </a:p>
        </p:txBody>
      </p:sp>
    </p:spTree>
    <p:extLst>
      <p:ext uri="{BB962C8B-B14F-4D97-AF65-F5344CB8AC3E}">
        <p14:creationId xmlns:p14="http://schemas.microsoft.com/office/powerpoint/2010/main" val="304328535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95CB17-A6DB-1C9F-B72B-C6A0D91D61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Thiết kế chưa có tên (4)">
            <a:hlinkClick r:id="" action="ppaction://media"/>
            <a:extLst>
              <a:ext uri="{FF2B5EF4-FFF2-40B4-BE49-F238E27FC236}">
                <a16:creationId xmlns:a16="http://schemas.microsoft.com/office/drawing/2014/main" id="{5A5829AF-F60A-2714-7115-1965F682899B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276" cy="6858000"/>
          </a:xfrm>
        </p:spPr>
      </p:pic>
      <p:pic>
        <p:nvPicPr>
          <p:cNvPr id="5" name="Picture 4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49F7533D-94C8-EA7D-CC74-DDD97DD787C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55228" y="133648"/>
            <a:ext cx="1540124" cy="1540124"/>
          </a:xfrm>
          <a:prstGeom prst="rect">
            <a:avLst/>
          </a:prstGeom>
        </p:spPr>
      </p:pic>
      <p:pic>
        <p:nvPicPr>
          <p:cNvPr id="6" name="Picture 5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0601240F-5C47-7785-46B6-9CB01A6E2FFF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8493" y="5860992"/>
            <a:ext cx="997008" cy="997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0257308"/>
      </p:ext>
    </p:extLst>
  </p:cSld>
  <p:clrMapOvr>
    <a:masterClrMapping/>
  </p:clrMapOvr>
  <p:transition spd="med" advTm="4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3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311CF2D-40D6-47CA-44C6-5F954AEA80A5}"/>
              </a:ext>
            </a:extLst>
          </p:cNvPr>
          <p:cNvSpPr txBox="1">
            <a:spLocks/>
          </p:cNvSpPr>
          <p:nvPr/>
        </p:nvSpPr>
        <p:spPr>
          <a:xfrm>
            <a:off x="664103" y="272805"/>
            <a:ext cx="11374156" cy="1205120"/>
          </a:xfrm>
          <a:custGeom>
            <a:avLst/>
            <a:gdLst>
              <a:gd name="connsiteX0" fmla="*/ 0 w 11374156"/>
              <a:gd name="connsiteY0" fmla="*/ 0 h 1205120"/>
              <a:gd name="connsiteX1" fmla="*/ 11374156 w 11374156"/>
              <a:gd name="connsiteY1" fmla="*/ 0 h 1205120"/>
              <a:gd name="connsiteX2" fmla="*/ 11374156 w 11374156"/>
              <a:gd name="connsiteY2" fmla="*/ 1205120 h 1205120"/>
              <a:gd name="connsiteX3" fmla="*/ 0 w 11374156"/>
              <a:gd name="connsiteY3" fmla="*/ 1205120 h 1205120"/>
              <a:gd name="connsiteX4" fmla="*/ 0 w 11374156"/>
              <a:gd name="connsiteY4" fmla="*/ 0 h 1205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74156" h="1205120" fill="none" extrusionOk="0">
                <a:moveTo>
                  <a:pt x="0" y="0"/>
                </a:moveTo>
                <a:cubicBezTo>
                  <a:pt x="2576767" y="83171"/>
                  <a:pt x="7166898" y="-123773"/>
                  <a:pt x="11374156" y="0"/>
                </a:cubicBezTo>
                <a:cubicBezTo>
                  <a:pt x="11315592" y="303185"/>
                  <a:pt x="11403601" y="779583"/>
                  <a:pt x="11374156" y="1205120"/>
                </a:cubicBezTo>
                <a:cubicBezTo>
                  <a:pt x="7112554" y="1108286"/>
                  <a:pt x="5093469" y="1337022"/>
                  <a:pt x="0" y="1205120"/>
                </a:cubicBezTo>
                <a:cubicBezTo>
                  <a:pt x="101265" y="742155"/>
                  <a:pt x="-3339" y="242894"/>
                  <a:pt x="0" y="0"/>
                </a:cubicBezTo>
                <a:close/>
              </a:path>
              <a:path w="11374156" h="1205120" stroke="0" extrusionOk="0">
                <a:moveTo>
                  <a:pt x="0" y="0"/>
                </a:moveTo>
                <a:cubicBezTo>
                  <a:pt x="3611558" y="79381"/>
                  <a:pt x="5845231" y="-156250"/>
                  <a:pt x="11374156" y="0"/>
                </a:cubicBezTo>
                <a:cubicBezTo>
                  <a:pt x="11393490" y="441053"/>
                  <a:pt x="11279397" y="656601"/>
                  <a:pt x="11374156" y="1205120"/>
                </a:cubicBezTo>
                <a:cubicBezTo>
                  <a:pt x="9302217" y="1331224"/>
                  <a:pt x="4575645" y="1109497"/>
                  <a:pt x="0" y="1205120"/>
                </a:cubicBezTo>
                <a:cubicBezTo>
                  <a:pt x="16427" y="1035686"/>
                  <a:pt x="87482" y="528884"/>
                  <a:pt x="0" y="0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1900025791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5.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thanh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gỗ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dài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60 cm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cưa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6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đoạn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đoạn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gỗ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dài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bao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xăng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–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ti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–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mét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pic>
        <p:nvPicPr>
          <p:cNvPr id="4" name="Picture 15">
            <a:extLst>
              <a:ext uri="{FF2B5EF4-FFF2-40B4-BE49-F238E27FC236}">
                <a16:creationId xmlns:a16="http://schemas.microsoft.com/office/drawing/2014/main" id="{38178248-7A42-5C67-0FA7-3096150C9F07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rot="20988839">
            <a:off x="72647" y="287000"/>
            <a:ext cx="720484" cy="885802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9965E260-7C22-0259-725F-6E14B4B140BA}"/>
              </a:ext>
            </a:extLst>
          </p:cNvPr>
          <p:cNvSpPr/>
          <p:nvPr/>
        </p:nvSpPr>
        <p:spPr>
          <a:xfrm>
            <a:off x="2115879" y="2196332"/>
            <a:ext cx="8027581" cy="4402592"/>
          </a:xfrm>
          <a:prstGeom prst="roundRect">
            <a:avLst/>
          </a:prstGeom>
          <a:solidFill>
            <a:schemeClr val="bg1">
              <a:alpha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TextBox 24">
            <a:extLst>
              <a:ext uri="{FF2B5EF4-FFF2-40B4-BE49-F238E27FC236}">
                <a16:creationId xmlns:a16="http://schemas.microsoft.com/office/drawing/2014/main" id="{548F199A-EBA6-0EEA-9EDD-B0A97AF35494}"/>
              </a:ext>
            </a:extLst>
          </p:cNvPr>
          <p:cNvSpPr txBox="1"/>
          <p:nvPr/>
        </p:nvSpPr>
        <p:spPr>
          <a:xfrm>
            <a:off x="4078360" y="2077288"/>
            <a:ext cx="4035280" cy="766167"/>
          </a:xfrm>
          <a:custGeom>
            <a:avLst/>
            <a:gdLst>
              <a:gd name="connsiteX0" fmla="*/ 0 w 4035280"/>
              <a:gd name="connsiteY0" fmla="*/ 127697 h 766167"/>
              <a:gd name="connsiteX1" fmla="*/ 127697 w 4035280"/>
              <a:gd name="connsiteY1" fmla="*/ 0 h 766167"/>
              <a:gd name="connsiteX2" fmla="*/ 3907583 w 4035280"/>
              <a:gd name="connsiteY2" fmla="*/ 0 h 766167"/>
              <a:gd name="connsiteX3" fmla="*/ 4035280 w 4035280"/>
              <a:gd name="connsiteY3" fmla="*/ 127697 h 766167"/>
              <a:gd name="connsiteX4" fmla="*/ 4035280 w 4035280"/>
              <a:gd name="connsiteY4" fmla="*/ 638470 h 766167"/>
              <a:gd name="connsiteX5" fmla="*/ 3907583 w 4035280"/>
              <a:gd name="connsiteY5" fmla="*/ 766167 h 766167"/>
              <a:gd name="connsiteX6" fmla="*/ 127697 w 4035280"/>
              <a:gd name="connsiteY6" fmla="*/ 766167 h 766167"/>
              <a:gd name="connsiteX7" fmla="*/ 0 w 4035280"/>
              <a:gd name="connsiteY7" fmla="*/ 638470 h 766167"/>
              <a:gd name="connsiteX8" fmla="*/ 0 w 4035280"/>
              <a:gd name="connsiteY8" fmla="*/ 127697 h 7661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035280" h="766167" fill="none" extrusionOk="0">
                <a:moveTo>
                  <a:pt x="0" y="127697"/>
                </a:moveTo>
                <a:cubicBezTo>
                  <a:pt x="437" y="68992"/>
                  <a:pt x="62040" y="8170"/>
                  <a:pt x="127697" y="0"/>
                </a:cubicBezTo>
                <a:cubicBezTo>
                  <a:pt x="1642675" y="72427"/>
                  <a:pt x="3047956" y="61419"/>
                  <a:pt x="3907583" y="0"/>
                </a:cubicBezTo>
                <a:cubicBezTo>
                  <a:pt x="3977489" y="-4259"/>
                  <a:pt x="4026966" y="54657"/>
                  <a:pt x="4035280" y="127697"/>
                </a:cubicBezTo>
                <a:cubicBezTo>
                  <a:pt x="4065966" y="331339"/>
                  <a:pt x="3990282" y="465902"/>
                  <a:pt x="4035280" y="638470"/>
                </a:cubicBezTo>
                <a:cubicBezTo>
                  <a:pt x="4037134" y="699586"/>
                  <a:pt x="3970644" y="757800"/>
                  <a:pt x="3907583" y="766167"/>
                </a:cubicBezTo>
                <a:cubicBezTo>
                  <a:pt x="2608486" y="795994"/>
                  <a:pt x="1634785" y="686861"/>
                  <a:pt x="127697" y="766167"/>
                </a:cubicBezTo>
                <a:cubicBezTo>
                  <a:pt x="59248" y="765932"/>
                  <a:pt x="-13225" y="711610"/>
                  <a:pt x="0" y="638470"/>
                </a:cubicBezTo>
                <a:cubicBezTo>
                  <a:pt x="-19338" y="541673"/>
                  <a:pt x="44670" y="295244"/>
                  <a:pt x="0" y="127697"/>
                </a:cubicBezTo>
                <a:close/>
              </a:path>
              <a:path w="4035280" h="766167" stroke="0" extrusionOk="0">
                <a:moveTo>
                  <a:pt x="0" y="127697"/>
                </a:moveTo>
                <a:cubicBezTo>
                  <a:pt x="5342" y="58628"/>
                  <a:pt x="62995" y="12133"/>
                  <a:pt x="127697" y="0"/>
                </a:cubicBezTo>
                <a:cubicBezTo>
                  <a:pt x="1462426" y="123000"/>
                  <a:pt x="2871843" y="-96860"/>
                  <a:pt x="3907583" y="0"/>
                </a:cubicBezTo>
                <a:cubicBezTo>
                  <a:pt x="3976591" y="-1156"/>
                  <a:pt x="4036859" y="53989"/>
                  <a:pt x="4035280" y="127697"/>
                </a:cubicBezTo>
                <a:cubicBezTo>
                  <a:pt x="4080365" y="380199"/>
                  <a:pt x="4044800" y="495511"/>
                  <a:pt x="4035280" y="638470"/>
                </a:cubicBezTo>
                <a:cubicBezTo>
                  <a:pt x="4024262" y="712986"/>
                  <a:pt x="3977059" y="765995"/>
                  <a:pt x="3907583" y="766167"/>
                </a:cubicBezTo>
                <a:cubicBezTo>
                  <a:pt x="2850257" y="605460"/>
                  <a:pt x="739114" y="805834"/>
                  <a:pt x="127697" y="766167"/>
                </a:cubicBezTo>
                <a:cubicBezTo>
                  <a:pt x="47619" y="764237"/>
                  <a:pt x="-10996" y="704013"/>
                  <a:pt x="0" y="638470"/>
                </a:cubicBezTo>
                <a:cubicBezTo>
                  <a:pt x="-31002" y="568862"/>
                  <a:pt x="-40757" y="325679"/>
                  <a:pt x="0" y="127697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solidFill>
              <a:srgbClr val="CF2B75"/>
            </a:solidFill>
            <a:extLst>
              <a:ext uri="{C807C97D-BFC1-408E-A445-0C87EB9F89A2}">
                <ask:lineSketchStyleProps xmlns:ask="http://schemas.microsoft.com/office/drawing/2018/sketchyshapes" xmlns="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 lIns="0" tIns="0" rIns="0" bIns="0" rtlCol="0" anchor="t">
            <a:spAutoFit/>
          </a:bodyPr>
          <a:lstStyle/>
          <a:p>
            <a:pPr algn="ctr" defTabSz="609630"/>
            <a:r>
              <a:rPr lang="en-US" sz="45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 giải</a:t>
            </a:r>
            <a:endParaRPr lang="en-US" sz="45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TextBox 24">
            <a:extLst>
              <a:ext uri="{FF2B5EF4-FFF2-40B4-BE49-F238E27FC236}">
                <a16:creationId xmlns:a16="http://schemas.microsoft.com/office/drawing/2014/main" id="{A2C7170E-9B39-2E39-BC7B-F989E41C3ABA}"/>
              </a:ext>
            </a:extLst>
          </p:cNvPr>
          <p:cNvSpPr txBox="1"/>
          <p:nvPr/>
        </p:nvSpPr>
        <p:spPr>
          <a:xfrm>
            <a:off x="1518461" y="3244128"/>
            <a:ext cx="8943976" cy="766167"/>
          </a:xfrm>
          <a:custGeom>
            <a:avLst/>
            <a:gdLst>
              <a:gd name="connsiteX0" fmla="*/ 0 w 8943976"/>
              <a:gd name="connsiteY0" fmla="*/ 127697 h 766167"/>
              <a:gd name="connsiteX1" fmla="*/ 127697 w 8943976"/>
              <a:gd name="connsiteY1" fmla="*/ 0 h 766167"/>
              <a:gd name="connsiteX2" fmla="*/ 8816279 w 8943976"/>
              <a:gd name="connsiteY2" fmla="*/ 0 h 766167"/>
              <a:gd name="connsiteX3" fmla="*/ 8943976 w 8943976"/>
              <a:gd name="connsiteY3" fmla="*/ 127697 h 766167"/>
              <a:gd name="connsiteX4" fmla="*/ 8943976 w 8943976"/>
              <a:gd name="connsiteY4" fmla="*/ 638470 h 766167"/>
              <a:gd name="connsiteX5" fmla="*/ 8816279 w 8943976"/>
              <a:gd name="connsiteY5" fmla="*/ 766167 h 766167"/>
              <a:gd name="connsiteX6" fmla="*/ 127697 w 8943976"/>
              <a:gd name="connsiteY6" fmla="*/ 766167 h 766167"/>
              <a:gd name="connsiteX7" fmla="*/ 0 w 8943976"/>
              <a:gd name="connsiteY7" fmla="*/ 638470 h 766167"/>
              <a:gd name="connsiteX8" fmla="*/ 0 w 8943976"/>
              <a:gd name="connsiteY8" fmla="*/ 127697 h 7661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943976" h="766167" extrusionOk="0">
                <a:moveTo>
                  <a:pt x="0" y="127697"/>
                </a:moveTo>
                <a:cubicBezTo>
                  <a:pt x="5342" y="58628"/>
                  <a:pt x="62995" y="12133"/>
                  <a:pt x="127697" y="0"/>
                </a:cubicBezTo>
                <a:cubicBezTo>
                  <a:pt x="1973932" y="123000"/>
                  <a:pt x="7800062" y="-96860"/>
                  <a:pt x="8816279" y="0"/>
                </a:cubicBezTo>
                <a:cubicBezTo>
                  <a:pt x="8885287" y="-1156"/>
                  <a:pt x="8945555" y="53989"/>
                  <a:pt x="8943976" y="127697"/>
                </a:cubicBezTo>
                <a:cubicBezTo>
                  <a:pt x="8989061" y="380199"/>
                  <a:pt x="8953496" y="495511"/>
                  <a:pt x="8943976" y="638470"/>
                </a:cubicBezTo>
                <a:cubicBezTo>
                  <a:pt x="8932958" y="712986"/>
                  <a:pt x="8885755" y="765995"/>
                  <a:pt x="8816279" y="766167"/>
                </a:cubicBezTo>
                <a:cubicBezTo>
                  <a:pt x="6455568" y="605460"/>
                  <a:pt x="1188711" y="805834"/>
                  <a:pt x="127697" y="766167"/>
                </a:cubicBezTo>
                <a:cubicBezTo>
                  <a:pt x="47619" y="764237"/>
                  <a:pt x="-10996" y="704013"/>
                  <a:pt x="0" y="638470"/>
                </a:cubicBezTo>
                <a:cubicBezTo>
                  <a:pt x="-31002" y="568862"/>
                  <a:pt x="-40757" y="325679"/>
                  <a:pt x="0" y="127697"/>
                </a:cubicBezTo>
                <a:close/>
              </a:path>
            </a:pathLst>
          </a:custGeom>
          <a:noFill/>
          <a:ln>
            <a:noFill/>
            <a:extLst>
              <a:ext uri="{C807C97D-BFC1-408E-A445-0C87EB9F89A2}">
                <ask:lineSketchStyleProps xmlns:ask="http://schemas.microsoft.com/office/drawing/2018/sketchyshapes" xmlns="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 lIns="0" tIns="0" rIns="0" bIns="0" rtlCol="0" anchor="t">
            <a:spAutoFit/>
          </a:bodyPr>
          <a:lstStyle/>
          <a:p>
            <a:pPr algn="ctr" defTabSz="609630"/>
            <a:r>
              <a:rPr lang="en-US" sz="45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Mỗi đoạn gỗ dài:</a:t>
            </a:r>
            <a:endParaRPr lang="en-US" sz="45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TextBox 24">
            <a:extLst>
              <a:ext uri="{FF2B5EF4-FFF2-40B4-BE49-F238E27FC236}">
                <a16:creationId xmlns:a16="http://schemas.microsoft.com/office/drawing/2014/main" id="{5A837F92-57A2-9554-4AF0-803D8959B235}"/>
              </a:ext>
            </a:extLst>
          </p:cNvPr>
          <p:cNvSpPr txBox="1"/>
          <p:nvPr/>
        </p:nvSpPr>
        <p:spPr>
          <a:xfrm>
            <a:off x="1518461" y="4323004"/>
            <a:ext cx="8943976" cy="766167"/>
          </a:xfrm>
          <a:custGeom>
            <a:avLst/>
            <a:gdLst>
              <a:gd name="connsiteX0" fmla="*/ 0 w 8943976"/>
              <a:gd name="connsiteY0" fmla="*/ 127697 h 766167"/>
              <a:gd name="connsiteX1" fmla="*/ 127697 w 8943976"/>
              <a:gd name="connsiteY1" fmla="*/ 0 h 766167"/>
              <a:gd name="connsiteX2" fmla="*/ 8816279 w 8943976"/>
              <a:gd name="connsiteY2" fmla="*/ 0 h 766167"/>
              <a:gd name="connsiteX3" fmla="*/ 8943976 w 8943976"/>
              <a:gd name="connsiteY3" fmla="*/ 127697 h 766167"/>
              <a:gd name="connsiteX4" fmla="*/ 8943976 w 8943976"/>
              <a:gd name="connsiteY4" fmla="*/ 638470 h 766167"/>
              <a:gd name="connsiteX5" fmla="*/ 8816279 w 8943976"/>
              <a:gd name="connsiteY5" fmla="*/ 766167 h 766167"/>
              <a:gd name="connsiteX6" fmla="*/ 127697 w 8943976"/>
              <a:gd name="connsiteY6" fmla="*/ 766167 h 766167"/>
              <a:gd name="connsiteX7" fmla="*/ 0 w 8943976"/>
              <a:gd name="connsiteY7" fmla="*/ 638470 h 766167"/>
              <a:gd name="connsiteX8" fmla="*/ 0 w 8943976"/>
              <a:gd name="connsiteY8" fmla="*/ 127697 h 7661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943976" h="766167" extrusionOk="0">
                <a:moveTo>
                  <a:pt x="0" y="127697"/>
                </a:moveTo>
                <a:cubicBezTo>
                  <a:pt x="5342" y="58628"/>
                  <a:pt x="62995" y="12133"/>
                  <a:pt x="127697" y="0"/>
                </a:cubicBezTo>
                <a:cubicBezTo>
                  <a:pt x="1973932" y="123000"/>
                  <a:pt x="7800062" y="-96860"/>
                  <a:pt x="8816279" y="0"/>
                </a:cubicBezTo>
                <a:cubicBezTo>
                  <a:pt x="8885287" y="-1156"/>
                  <a:pt x="8945555" y="53989"/>
                  <a:pt x="8943976" y="127697"/>
                </a:cubicBezTo>
                <a:cubicBezTo>
                  <a:pt x="8989061" y="380199"/>
                  <a:pt x="8953496" y="495511"/>
                  <a:pt x="8943976" y="638470"/>
                </a:cubicBezTo>
                <a:cubicBezTo>
                  <a:pt x="8932958" y="712986"/>
                  <a:pt x="8885755" y="765995"/>
                  <a:pt x="8816279" y="766167"/>
                </a:cubicBezTo>
                <a:cubicBezTo>
                  <a:pt x="6455568" y="605460"/>
                  <a:pt x="1188711" y="805834"/>
                  <a:pt x="127697" y="766167"/>
                </a:cubicBezTo>
                <a:cubicBezTo>
                  <a:pt x="47619" y="764237"/>
                  <a:pt x="-10996" y="704013"/>
                  <a:pt x="0" y="638470"/>
                </a:cubicBezTo>
                <a:cubicBezTo>
                  <a:pt x="-31002" y="568862"/>
                  <a:pt x="-40757" y="325679"/>
                  <a:pt x="0" y="127697"/>
                </a:cubicBezTo>
                <a:close/>
              </a:path>
            </a:pathLst>
          </a:custGeom>
          <a:noFill/>
          <a:ln>
            <a:noFill/>
            <a:extLst>
              <a:ext uri="{C807C97D-BFC1-408E-A445-0C87EB9F89A2}">
                <ask:lineSketchStyleProps xmlns:ask="http://schemas.microsoft.com/office/drawing/2018/sketchyshapes" xmlns="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 lIns="0" tIns="0" rIns="0" bIns="0" rtlCol="0" anchor="t">
            <a:spAutoFit/>
          </a:bodyPr>
          <a:lstStyle/>
          <a:p>
            <a:pPr algn="ctr" defTabSz="609630"/>
            <a:r>
              <a:rPr lang="en-US" sz="45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60 : 6 = </a:t>
            </a:r>
            <a:r>
              <a:rPr lang="en-US" sz="4500" b="1">
                <a:solidFill>
                  <a:srgbClr val="CF2B7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</a:t>
            </a:r>
            <a:r>
              <a:rPr lang="en-US" sz="45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(cm)</a:t>
            </a:r>
            <a:endParaRPr lang="en-US" sz="45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TextBox 24">
            <a:extLst>
              <a:ext uri="{FF2B5EF4-FFF2-40B4-BE49-F238E27FC236}">
                <a16:creationId xmlns:a16="http://schemas.microsoft.com/office/drawing/2014/main" id="{20F351D6-F219-AA71-6C51-D35BC17C0906}"/>
              </a:ext>
            </a:extLst>
          </p:cNvPr>
          <p:cNvSpPr txBox="1"/>
          <p:nvPr/>
        </p:nvSpPr>
        <p:spPr>
          <a:xfrm>
            <a:off x="2216666" y="5460964"/>
            <a:ext cx="8943976" cy="766167"/>
          </a:xfrm>
          <a:custGeom>
            <a:avLst/>
            <a:gdLst>
              <a:gd name="connsiteX0" fmla="*/ 0 w 8943976"/>
              <a:gd name="connsiteY0" fmla="*/ 127697 h 766167"/>
              <a:gd name="connsiteX1" fmla="*/ 127697 w 8943976"/>
              <a:gd name="connsiteY1" fmla="*/ 0 h 766167"/>
              <a:gd name="connsiteX2" fmla="*/ 8816279 w 8943976"/>
              <a:gd name="connsiteY2" fmla="*/ 0 h 766167"/>
              <a:gd name="connsiteX3" fmla="*/ 8943976 w 8943976"/>
              <a:gd name="connsiteY3" fmla="*/ 127697 h 766167"/>
              <a:gd name="connsiteX4" fmla="*/ 8943976 w 8943976"/>
              <a:gd name="connsiteY4" fmla="*/ 638470 h 766167"/>
              <a:gd name="connsiteX5" fmla="*/ 8816279 w 8943976"/>
              <a:gd name="connsiteY5" fmla="*/ 766167 h 766167"/>
              <a:gd name="connsiteX6" fmla="*/ 127697 w 8943976"/>
              <a:gd name="connsiteY6" fmla="*/ 766167 h 766167"/>
              <a:gd name="connsiteX7" fmla="*/ 0 w 8943976"/>
              <a:gd name="connsiteY7" fmla="*/ 638470 h 766167"/>
              <a:gd name="connsiteX8" fmla="*/ 0 w 8943976"/>
              <a:gd name="connsiteY8" fmla="*/ 127697 h 7661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943976" h="766167" extrusionOk="0">
                <a:moveTo>
                  <a:pt x="0" y="127697"/>
                </a:moveTo>
                <a:cubicBezTo>
                  <a:pt x="5342" y="58628"/>
                  <a:pt x="62995" y="12133"/>
                  <a:pt x="127697" y="0"/>
                </a:cubicBezTo>
                <a:cubicBezTo>
                  <a:pt x="1973932" y="123000"/>
                  <a:pt x="7800062" y="-96860"/>
                  <a:pt x="8816279" y="0"/>
                </a:cubicBezTo>
                <a:cubicBezTo>
                  <a:pt x="8885287" y="-1156"/>
                  <a:pt x="8945555" y="53989"/>
                  <a:pt x="8943976" y="127697"/>
                </a:cubicBezTo>
                <a:cubicBezTo>
                  <a:pt x="8989061" y="380199"/>
                  <a:pt x="8953496" y="495511"/>
                  <a:pt x="8943976" y="638470"/>
                </a:cubicBezTo>
                <a:cubicBezTo>
                  <a:pt x="8932958" y="712986"/>
                  <a:pt x="8885755" y="765995"/>
                  <a:pt x="8816279" y="766167"/>
                </a:cubicBezTo>
                <a:cubicBezTo>
                  <a:pt x="6455568" y="605460"/>
                  <a:pt x="1188711" y="805834"/>
                  <a:pt x="127697" y="766167"/>
                </a:cubicBezTo>
                <a:cubicBezTo>
                  <a:pt x="47619" y="764237"/>
                  <a:pt x="-10996" y="704013"/>
                  <a:pt x="0" y="638470"/>
                </a:cubicBezTo>
                <a:cubicBezTo>
                  <a:pt x="-31002" y="568862"/>
                  <a:pt x="-40757" y="325679"/>
                  <a:pt x="0" y="127697"/>
                </a:cubicBezTo>
                <a:close/>
              </a:path>
            </a:pathLst>
          </a:custGeom>
          <a:noFill/>
          <a:ln>
            <a:noFill/>
            <a:extLst>
              <a:ext uri="{C807C97D-BFC1-408E-A445-0C87EB9F89A2}">
                <ask:lineSketchStyleProps xmlns:ask="http://schemas.microsoft.com/office/drawing/2018/sketchyshapes" xmlns="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 lIns="0" tIns="0" rIns="0" bIns="0" rtlCol="0" anchor="t">
            <a:spAutoFit/>
          </a:bodyPr>
          <a:lstStyle/>
          <a:p>
            <a:pPr algn="ctr" defTabSz="609630"/>
            <a:r>
              <a:rPr lang="en-US" sz="45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Đáp số:</a:t>
            </a:r>
            <a:r>
              <a:rPr lang="en-US" sz="4500" b="1">
                <a:solidFill>
                  <a:srgbClr val="CF2B7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10 </a:t>
            </a:r>
            <a:r>
              <a:rPr lang="en-US" sz="45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(cm)</a:t>
            </a:r>
            <a:endParaRPr lang="en-US" sz="45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599497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  <p:bldP spid="7" grpId="0" animBg="1"/>
      <p:bldP spid="8" grpId="0"/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CE9281-036A-3EA3-CC1B-0B5D5F78D0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6D5258CC-5020-523F-2365-8B942F012C6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559505" y="1102030"/>
            <a:ext cx="11072990" cy="5190465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71067535-0288-F96E-29F6-7258D4842B9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8" t="62558" r="62512"/>
          <a:stretch/>
        </p:blipFill>
        <p:spPr>
          <a:xfrm>
            <a:off x="8810230" y="4515729"/>
            <a:ext cx="4051727" cy="2154921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0C5AEBAE-9515-61AD-7A0B-A0B1153C0CB0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-391522"/>
            <a:ext cx="4378666" cy="4378666"/>
          </a:xfrm>
          <a:prstGeom prst="rect">
            <a:avLst/>
          </a:prstGeom>
        </p:spPr>
      </p:pic>
      <p:pic>
        <p:nvPicPr>
          <p:cNvPr id="3" name="Picture 2" descr="A close up of a black background&#10;&#10;AI-generated content may be incorrect.">
            <a:extLst>
              <a:ext uri="{FF2B5EF4-FFF2-40B4-BE49-F238E27FC236}">
                <a16:creationId xmlns:a16="http://schemas.microsoft.com/office/drawing/2014/main" id="{02936253-141F-192F-30F7-1C66F59894C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96657"/>
            <a:ext cx="12192000" cy="2940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8185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id="{6335562D-47C3-42BC-BC7D-7AF52EE5A71A}"/>
              </a:ext>
            </a:extLst>
          </p:cNvPr>
          <p:cNvSpPr/>
          <p:nvPr/>
        </p:nvSpPr>
        <p:spPr>
          <a:xfrm>
            <a:off x="0" y="1839350"/>
            <a:ext cx="12192000" cy="1141745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0DE8E057-79AF-4679-8F0F-5F578B85F19A}"/>
              </a:ext>
            </a:extLst>
          </p:cNvPr>
          <p:cNvSpPr/>
          <p:nvPr/>
        </p:nvSpPr>
        <p:spPr>
          <a:xfrm>
            <a:off x="0" y="5174659"/>
            <a:ext cx="12192000" cy="1141745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>
            <a:hlinkClick r:id="rId4" action="ppaction://hlinksldjump"/>
            <a:extLst>
              <a:ext uri="{FF2B5EF4-FFF2-40B4-BE49-F238E27FC236}">
                <a16:creationId xmlns:a16="http://schemas.microsoft.com/office/drawing/2014/main" id="{165D02D2-111C-48DA-B806-17EDA77B2DE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657" y="930650"/>
            <a:ext cx="1969179" cy="174360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E93B167-9DF8-4F7B-A15E-DCA0F1988FC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932" y="418541"/>
            <a:ext cx="2060627" cy="1383912"/>
          </a:xfrm>
          <a:prstGeom prst="rect">
            <a:avLst/>
          </a:prstGeom>
        </p:spPr>
      </p:pic>
      <p:pic>
        <p:nvPicPr>
          <p:cNvPr id="10" name="Picture 9">
            <a:hlinkClick r:id="rId7" action="ppaction://hlinksldjump"/>
            <a:extLst>
              <a:ext uri="{FF2B5EF4-FFF2-40B4-BE49-F238E27FC236}">
                <a16:creationId xmlns:a16="http://schemas.microsoft.com/office/drawing/2014/main" id="{99F79902-D845-4948-9A8D-BC737DA8398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3399" y="930649"/>
            <a:ext cx="1969179" cy="174360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5A3D29D-2006-4BE0-AEF2-ABC918DCEA4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7674" y="418540"/>
            <a:ext cx="2060627" cy="1383912"/>
          </a:xfrm>
          <a:prstGeom prst="rect">
            <a:avLst/>
          </a:prstGeom>
        </p:spPr>
      </p:pic>
      <p:pic>
        <p:nvPicPr>
          <p:cNvPr id="12" name="Picture 11">
            <a:hlinkClick r:id="rId10" action="ppaction://hlinksldjump"/>
            <a:extLst>
              <a:ext uri="{FF2B5EF4-FFF2-40B4-BE49-F238E27FC236}">
                <a16:creationId xmlns:a16="http://schemas.microsoft.com/office/drawing/2014/main" id="{B9F6EF56-EFE5-46AA-BEED-938FE1E31AD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2141" y="930649"/>
            <a:ext cx="1969179" cy="174360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ABCEBFF-5DE1-4042-94D0-113FF0A7D80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6416" y="418540"/>
            <a:ext cx="2060627" cy="1383912"/>
          </a:xfrm>
          <a:prstGeom prst="rect">
            <a:avLst/>
          </a:prstGeom>
        </p:spPr>
      </p:pic>
      <p:pic>
        <p:nvPicPr>
          <p:cNvPr id="14" name="Picture 13">
            <a:hlinkClick r:id="rId13" action="ppaction://hlinksldjump"/>
            <a:extLst>
              <a:ext uri="{FF2B5EF4-FFF2-40B4-BE49-F238E27FC236}">
                <a16:creationId xmlns:a16="http://schemas.microsoft.com/office/drawing/2014/main" id="{633EC59B-FCA1-44AA-9210-1F72A9C855E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6606" y="930648"/>
            <a:ext cx="1969179" cy="174360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D65FD14-A8FF-49BD-BB2A-1A81849D35A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0881" y="418539"/>
            <a:ext cx="2060627" cy="1383912"/>
          </a:xfrm>
          <a:prstGeom prst="rect">
            <a:avLst/>
          </a:prstGeom>
        </p:spPr>
      </p:pic>
      <p:pic>
        <p:nvPicPr>
          <p:cNvPr id="16" name="Picture 15">
            <a:hlinkClick r:id="rId16" action="ppaction://hlinksldjump"/>
            <a:extLst>
              <a:ext uri="{FF2B5EF4-FFF2-40B4-BE49-F238E27FC236}">
                <a16:creationId xmlns:a16="http://schemas.microsoft.com/office/drawing/2014/main" id="{6FB1DCEB-4C74-4EB6-8AC6-7F38A1717E05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9623" y="930647"/>
            <a:ext cx="1969179" cy="174360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69360CF-BDF1-45A9-8C3E-6AEF4338A201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3898" y="418538"/>
            <a:ext cx="2060627" cy="1383912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16677DD5-4B38-44EE-AE03-4CE69860F1FA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308765"/>
            <a:ext cx="6095999" cy="334819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8E58EB64-C11F-4AA8-BD51-6B7EDB33655B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1" y="6308765"/>
            <a:ext cx="6095999" cy="334819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4AF2A1C0-A62D-4A01-AB2A-74ABC46C1AC0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974629"/>
            <a:ext cx="6095999" cy="334819"/>
          </a:xfrm>
          <a:prstGeom prst="rect">
            <a:avLst/>
          </a:prstGeom>
        </p:spPr>
      </p:pic>
      <p:sp>
        <p:nvSpPr>
          <p:cNvPr id="42" name="Flowchart: Summing Junction 41">
            <a:hlinkClick r:id="rId20" action="ppaction://hlinksldjump"/>
            <a:extLst>
              <a:ext uri="{FF2B5EF4-FFF2-40B4-BE49-F238E27FC236}">
                <a16:creationId xmlns:a16="http://schemas.microsoft.com/office/drawing/2014/main" id="{E51D645D-F5EB-48AD-9720-05E0BE57DF46}"/>
              </a:ext>
            </a:extLst>
          </p:cNvPr>
          <p:cNvSpPr/>
          <p:nvPr/>
        </p:nvSpPr>
        <p:spPr>
          <a:xfrm>
            <a:off x="11398689" y="6114928"/>
            <a:ext cx="649068" cy="649068"/>
          </a:xfrm>
          <a:prstGeom prst="flowChartSummingJunction">
            <a:avLst/>
          </a:prstGeom>
          <a:solidFill>
            <a:srgbClr val="FF0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645196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Em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được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ahoma" panose="020B060403050404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2 sticker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6 x 2 = ?</a:t>
            </a: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508000" y="2131123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12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9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1" name="Arrow: Pentagon 30">
            <a:hlinkClick r:id="rId10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9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Stormtrooper" panose="020B0500000000000000" pitchFamily="34" charset="0"/>
                <a:ea typeface="Cambria" panose="02040503050406030204" pitchFamily="18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594910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Em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được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3 sticker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42 : 6 = ?</a:t>
            </a: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508000" y="2131123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7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9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1" name="Arrow: Pentagon 30">
            <a:hlinkClick r:id="rId10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9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Stormtrooper" panose="020B0500000000000000" pitchFamily="34" charset="0"/>
                <a:ea typeface="Cambria" panose="02040503050406030204" pitchFamily="18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409106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Em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được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1 sticker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54 : 6 = ?</a:t>
            </a: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508000" y="2131123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9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9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1" name="Arrow: Pentagon 30">
            <a:hlinkClick r:id="rId10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9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Stormtrooper" panose="020B0500000000000000" pitchFamily="34" charset="0"/>
                <a:ea typeface="Cambria" panose="02040503050406030204" pitchFamily="18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29488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22741">
            <a:off x="2615021" y="4951635"/>
            <a:ext cx="3407098" cy="2459870"/>
          </a:xfrm>
          <a:prstGeom prst="rect">
            <a:avLst/>
          </a:prstGeom>
        </p:spPr>
      </p:pic>
      <p:sp>
        <p:nvSpPr>
          <p:cNvPr id="11" name="Freeform 10"/>
          <p:cNvSpPr/>
          <p:nvPr/>
        </p:nvSpPr>
        <p:spPr>
          <a:xfrm>
            <a:off x="2624824" y="492369"/>
            <a:ext cx="392172" cy="6077243"/>
          </a:xfrm>
          <a:custGeom>
            <a:avLst/>
            <a:gdLst>
              <a:gd name="connsiteX0" fmla="*/ 343459 w 392172"/>
              <a:gd name="connsiteY0" fmla="*/ 0 h 6077243"/>
              <a:gd name="connsiteX1" fmla="*/ 244985 w 392172"/>
              <a:gd name="connsiteY1" fmla="*/ 604911 h 6077243"/>
              <a:gd name="connsiteX2" fmla="*/ 315324 w 392172"/>
              <a:gd name="connsiteY2" fmla="*/ 1406769 h 6077243"/>
              <a:gd name="connsiteX3" fmla="*/ 188714 w 392172"/>
              <a:gd name="connsiteY3" fmla="*/ 2504049 h 6077243"/>
              <a:gd name="connsiteX4" fmla="*/ 329391 w 392172"/>
              <a:gd name="connsiteY4" fmla="*/ 3137096 h 6077243"/>
              <a:gd name="connsiteX5" fmla="*/ 371594 w 392172"/>
              <a:gd name="connsiteY5" fmla="*/ 3685736 h 6077243"/>
              <a:gd name="connsiteX6" fmla="*/ 5834 w 392172"/>
              <a:gd name="connsiteY6" fmla="*/ 4853354 h 6077243"/>
              <a:gd name="connsiteX7" fmla="*/ 146511 w 392172"/>
              <a:gd name="connsiteY7" fmla="*/ 5570806 h 6077243"/>
              <a:gd name="connsiteX8" fmla="*/ 146511 w 392172"/>
              <a:gd name="connsiteY8" fmla="*/ 5964702 h 6077243"/>
              <a:gd name="connsiteX9" fmla="*/ 62105 w 392172"/>
              <a:gd name="connsiteY9" fmla="*/ 6077243 h 60772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92172" h="6077243">
                <a:moveTo>
                  <a:pt x="343459" y="0"/>
                </a:moveTo>
                <a:cubicBezTo>
                  <a:pt x="296566" y="185225"/>
                  <a:pt x="249674" y="370450"/>
                  <a:pt x="244985" y="604911"/>
                </a:cubicBezTo>
                <a:cubicBezTo>
                  <a:pt x="240296" y="839372"/>
                  <a:pt x="324702" y="1090246"/>
                  <a:pt x="315324" y="1406769"/>
                </a:cubicBezTo>
                <a:cubicBezTo>
                  <a:pt x="305946" y="1723292"/>
                  <a:pt x="186370" y="2215661"/>
                  <a:pt x="188714" y="2504049"/>
                </a:cubicBezTo>
                <a:cubicBezTo>
                  <a:pt x="191058" y="2792437"/>
                  <a:pt x="298911" y="2940148"/>
                  <a:pt x="329391" y="3137096"/>
                </a:cubicBezTo>
                <a:cubicBezTo>
                  <a:pt x="359871" y="3334044"/>
                  <a:pt x="425520" y="3399693"/>
                  <a:pt x="371594" y="3685736"/>
                </a:cubicBezTo>
                <a:cubicBezTo>
                  <a:pt x="317668" y="3971779"/>
                  <a:pt x="43348" y="4539176"/>
                  <a:pt x="5834" y="4853354"/>
                </a:cubicBezTo>
                <a:cubicBezTo>
                  <a:pt x="-31680" y="5167532"/>
                  <a:pt x="123065" y="5385581"/>
                  <a:pt x="146511" y="5570806"/>
                </a:cubicBezTo>
                <a:cubicBezTo>
                  <a:pt x="169957" y="5756031"/>
                  <a:pt x="160579" y="5880296"/>
                  <a:pt x="146511" y="5964702"/>
                </a:cubicBezTo>
                <a:cubicBezTo>
                  <a:pt x="132443" y="6049108"/>
                  <a:pt x="97274" y="6063175"/>
                  <a:pt x="62105" y="6077243"/>
                </a:cubicBezTo>
              </a:path>
            </a:pathLst>
          </a:cu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3538" y="4334191"/>
            <a:ext cx="2638462" cy="223542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155494" y="846333"/>
            <a:ext cx="6452408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1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>
                <a:ln w="9525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/>
                <a:cs typeface="Arial"/>
                <a:sym typeface="Arial"/>
              </a:rPr>
              <a:t>GIẢI CỨU CHÚ KHỈ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3763323" y="1268453"/>
            <a:ext cx="7341999" cy="4525074"/>
            <a:chOff x="3604724" y="1625558"/>
            <a:chExt cx="6428935" cy="4525074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022" r="26186" b="25656"/>
            <a:stretch/>
          </p:blipFill>
          <p:spPr>
            <a:xfrm>
              <a:off x="3604724" y="1625558"/>
              <a:ext cx="6428935" cy="4525074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4111161" y="3680202"/>
              <a:ext cx="5486938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Để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giải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cứu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Khỉ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Con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không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bị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Cá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Sấu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ăn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thịt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,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em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hãy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trả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lời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đúng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các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câu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hỏi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nhé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!</a:t>
              </a:r>
            </a:p>
          </p:txBody>
        </p:sp>
      </p:grpSp>
      <p:pic>
        <p:nvPicPr>
          <p:cNvPr id="8" name="teddy-bear-waltz-by-kevin-macleod-from-filmmusic-i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34229.312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85510" y="5876770"/>
            <a:ext cx="609600" cy="6096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4CD7A4D-8BAA-45E8-A669-FC029033F9A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15026" y="1771692"/>
            <a:ext cx="1143048" cy="2032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5654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16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Em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được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ahoma" panose="020B060403050404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2 sticker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6 : 6 = ?</a:t>
            </a: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508000" y="2131123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1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9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1" name="Arrow: Pentagon 30">
            <a:hlinkClick r:id="rId10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9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Stormtrooper" panose="020B0500000000000000" pitchFamily="34" charset="0"/>
                <a:ea typeface="Cambria" panose="02040503050406030204" pitchFamily="18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092963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Em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được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4 sticker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6 x 6 = ?</a:t>
            </a: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508000" y="2131123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36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9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1" name="Arrow: Pentagon 30">
            <a:hlinkClick r:id="rId10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9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Stormtrooper" panose="020B0500000000000000" pitchFamily="34" charset="0"/>
                <a:ea typeface="Cambria" panose="02040503050406030204" pitchFamily="18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093073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09ABD654-6136-419B-B498-0D73A9F7A35D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0641" y="1539246"/>
            <a:ext cx="5318754" cy="531875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A4D698F-FF7E-7F6F-872D-C69F4808F2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58605" y="201378"/>
            <a:ext cx="5480779" cy="192650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E543575-7318-025A-C59B-6209EFE110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58605" y="2507369"/>
            <a:ext cx="8407113" cy="118272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C2EA1BC-EB88-CD1C-86BD-93C53731111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21518" y="3610308"/>
            <a:ext cx="5035732" cy="11766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BB313164-B1E6-4EFF-935A-27C0F791C9D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8333"/>
          <a:stretch/>
        </p:blipFill>
        <p:spPr>
          <a:xfrm>
            <a:off x="4097" y="0"/>
            <a:ext cx="12192000" cy="6858000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01CF54DC-5811-4695-8B51-7D77DBE3525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8" r="14718"/>
          <a:stretch/>
        </p:blipFill>
        <p:spPr>
          <a:xfrm>
            <a:off x="0" y="0"/>
            <a:ext cx="12174794" cy="6848322"/>
          </a:xfrm>
          <a:prstGeom prst="rect">
            <a:avLst/>
          </a:prstGeom>
        </p:spPr>
      </p:pic>
      <p:grpSp>
        <p:nvGrpSpPr>
          <p:cNvPr id="22" name="组合 21">
            <a:extLst>
              <a:ext uri="{FF2B5EF4-FFF2-40B4-BE49-F238E27FC236}">
                <a16:creationId xmlns:a16="http://schemas.microsoft.com/office/drawing/2014/main" id="{9FE40BCE-5D60-4D64-B868-D24876D7FC7E}"/>
              </a:ext>
            </a:extLst>
          </p:cNvPr>
          <p:cNvGrpSpPr/>
          <p:nvPr/>
        </p:nvGrpSpPr>
        <p:grpSpPr>
          <a:xfrm>
            <a:off x="-6759" y="9678"/>
            <a:ext cx="12200603" cy="6883794"/>
            <a:chOff x="-3640394" y="2713583"/>
            <a:chExt cx="12200603" cy="6883794"/>
          </a:xfrm>
        </p:grpSpPr>
        <p:grpSp>
          <p:nvGrpSpPr>
            <p:cNvPr id="21" name="组合 20">
              <a:extLst>
                <a:ext uri="{FF2B5EF4-FFF2-40B4-BE49-F238E27FC236}">
                  <a16:creationId xmlns:a16="http://schemas.microsoft.com/office/drawing/2014/main" id="{E3CE30D8-6742-401B-A9CB-E4463038E944}"/>
                </a:ext>
              </a:extLst>
            </p:cNvPr>
            <p:cNvGrpSpPr/>
            <p:nvPr/>
          </p:nvGrpSpPr>
          <p:grpSpPr>
            <a:xfrm>
              <a:off x="-3640394" y="2713583"/>
              <a:ext cx="12200603" cy="6883794"/>
              <a:chOff x="7462057" y="-25794"/>
              <a:chExt cx="12200603" cy="6883794"/>
            </a:xfrm>
          </p:grpSpPr>
          <p:pic>
            <p:nvPicPr>
              <p:cNvPr id="7" name="图片 6">
                <a:extLst>
                  <a:ext uri="{FF2B5EF4-FFF2-40B4-BE49-F238E27FC236}">
                    <a16:creationId xmlns:a16="http://schemas.microsoft.com/office/drawing/2014/main" id="{9F009A30-7D0A-4236-B79B-837F8C6E1E4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926029" y="763192"/>
                <a:ext cx="11264056" cy="5280027"/>
              </a:xfrm>
              <a:prstGeom prst="rect">
                <a:avLst/>
              </a:prstGeom>
            </p:spPr>
          </p:pic>
          <p:pic>
            <p:nvPicPr>
              <p:cNvPr id="17" name="图片 16">
                <a:extLst>
                  <a:ext uri="{FF2B5EF4-FFF2-40B4-BE49-F238E27FC236}">
                    <a16:creationId xmlns:a16="http://schemas.microsoft.com/office/drawing/2014/main" id="{2B0B8ADB-B8EE-4348-8B59-B155E5AC718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4599" t="65934"/>
              <a:stretch/>
            </p:blipFill>
            <p:spPr>
              <a:xfrm>
                <a:off x="17795760" y="4922307"/>
                <a:ext cx="1866900" cy="1935693"/>
              </a:xfrm>
              <a:prstGeom prst="rect">
                <a:avLst/>
              </a:prstGeom>
            </p:spPr>
          </p:pic>
          <p:pic>
            <p:nvPicPr>
              <p:cNvPr id="20" name="图片 19">
                <a:extLst>
                  <a:ext uri="{FF2B5EF4-FFF2-40B4-BE49-F238E27FC236}">
                    <a16:creationId xmlns:a16="http://schemas.microsoft.com/office/drawing/2014/main" id="{5A215A47-D5F4-4467-873C-A93C5172B35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577" t="-3241" r="85176" b="66763"/>
              <a:stretch/>
            </p:blipFill>
            <p:spPr>
              <a:xfrm>
                <a:off x="7462057" y="-22616"/>
                <a:ext cx="1866900" cy="2072744"/>
              </a:xfrm>
              <a:prstGeom prst="rect">
                <a:avLst/>
              </a:prstGeom>
            </p:spPr>
          </p:pic>
          <p:pic>
            <p:nvPicPr>
              <p:cNvPr id="13" name="图片 12">
                <a:extLst>
                  <a:ext uri="{FF2B5EF4-FFF2-40B4-BE49-F238E27FC236}">
                    <a16:creationId xmlns:a16="http://schemas.microsoft.com/office/drawing/2014/main" id="{F0BBC490-637B-45FE-BF34-AE291B48BE7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6702"/>
              <a:stretch/>
            </p:blipFill>
            <p:spPr>
              <a:xfrm>
                <a:off x="14819027" y="-25794"/>
                <a:ext cx="4835030" cy="6806411"/>
              </a:xfrm>
              <a:prstGeom prst="rect">
                <a:avLst/>
              </a:prstGeom>
            </p:spPr>
          </p:pic>
          <p:pic>
            <p:nvPicPr>
              <p:cNvPr id="11" name="图片 10">
                <a:extLst>
                  <a:ext uri="{FF2B5EF4-FFF2-40B4-BE49-F238E27FC236}">
                    <a16:creationId xmlns:a16="http://schemas.microsoft.com/office/drawing/2014/main" id="{E5AEF16B-03E9-4172-A507-F510D782448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61618"/>
              <a:stretch/>
            </p:blipFill>
            <p:spPr>
              <a:xfrm>
                <a:off x="7470660" y="25795"/>
                <a:ext cx="5575875" cy="6809589"/>
              </a:xfrm>
              <a:prstGeom prst="rect">
                <a:avLst/>
              </a:prstGeom>
            </p:spPr>
          </p:pic>
        </p:grpSp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9D859401-34BA-4481-916F-19A205F3B68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33" r="8333"/>
            <a:stretch/>
          </p:blipFill>
          <p:spPr>
            <a:xfrm>
              <a:off x="-3636093" y="2726480"/>
              <a:ext cx="12192000" cy="6858000"/>
            </a:xfrm>
            <a:prstGeom prst="rect">
              <a:avLst/>
            </a:prstGeom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7E05DB17-AE6C-12A7-FFAB-673583F3FA1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877732" y="1712755"/>
            <a:ext cx="8457615" cy="4212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37509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22741">
            <a:off x="2252120" y="4845723"/>
            <a:ext cx="3337523" cy="2409638"/>
          </a:xfrm>
          <a:prstGeom prst="rect">
            <a:avLst/>
          </a:prstGeom>
        </p:spPr>
      </p:pic>
      <p:sp>
        <p:nvSpPr>
          <p:cNvPr id="11" name="Freeform 10"/>
          <p:cNvSpPr/>
          <p:nvPr/>
        </p:nvSpPr>
        <p:spPr>
          <a:xfrm>
            <a:off x="2624824" y="492369"/>
            <a:ext cx="392172" cy="6077243"/>
          </a:xfrm>
          <a:custGeom>
            <a:avLst/>
            <a:gdLst>
              <a:gd name="connsiteX0" fmla="*/ 343459 w 392172"/>
              <a:gd name="connsiteY0" fmla="*/ 0 h 6077243"/>
              <a:gd name="connsiteX1" fmla="*/ 244985 w 392172"/>
              <a:gd name="connsiteY1" fmla="*/ 604911 h 6077243"/>
              <a:gd name="connsiteX2" fmla="*/ 315324 w 392172"/>
              <a:gd name="connsiteY2" fmla="*/ 1406769 h 6077243"/>
              <a:gd name="connsiteX3" fmla="*/ 188714 w 392172"/>
              <a:gd name="connsiteY3" fmla="*/ 2504049 h 6077243"/>
              <a:gd name="connsiteX4" fmla="*/ 329391 w 392172"/>
              <a:gd name="connsiteY4" fmla="*/ 3137096 h 6077243"/>
              <a:gd name="connsiteX5" fmla="*/ 371594 w 392172"/>
              <a:gd name="connsiteY5" fmla="*/ 3685736 h 6077243"/>
              <a:gd name="connsiteX6" fmla="*/ 5834 w 392172"/>
              <a:gd name="connsiteY6" fmla="*/ 4853354 h 6077243"/>
              <a:gd name="connsiteX7" fmla="*/ 146511 w 392172"/>
              <a:gd name="connsiteY7" fmla="*/ 5570806 h 6077243"/>
              <a:gd name="connsiteX8" fmla="*/ 146511 w 392172"/>
              <a:gd name="connsiteY8" fmla="*/ 5964702 h 6077243"/>
              <a:gd name="connsiteX9" fmla="*/ 62105 w 392172"/>
              <a:gd name="connsiteY9" fmla="*/ 6077243 h 60772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92172" h="6077243">
                <a:moveTo>
                  <a:pt x="343459" y="0"/>
                </a:moveTo>
                <a:cubicBezTo>
                  <a:pt x="296566" y="185225"/>
                  <a:pt x="249674" y="370450"/>
                  <a:pt x="244985" y="604911"/>
                </a:cubicBezTo>
                <a:cubicBezTo>
                  <a:pt x="240296" y="839372"/>
                  <a:pt x="324702" y="1090246"/>
                  <a:pt x="315324" y="1406769"/>
                </a:cubicBezTo>
                <a:cubicBezTo>
                  <a:pt x="305946" y="1723292"/>
                  <a:pt x="186370" y="2215661"/>
                  <a:pt x="188714" y="2504049"/>
                </a:cubicBezTo>
                <a:cubicBezTo>
                  <a:pt x="191058" y="2792437"/>
                  <a:pt x="298911" y="2940148"/>
                  <a:pt x="329391" y="3137096"/>
                </a:cubicBezTo>
                <a:cubicBezTo>
                  <a:pt x="359871" y="3334044"/>
                  <a:pt x="425520" y="3399693"/>
                  <a:pt x="371594" y="3685736"/>
                </a:cubicBezTo>
                <a:cubicBezTo>
                  <a:pt x="317668" y="3971779"/>
                  <a:pt x="43348" y="4539176"/>
                  <a:pt x="5834" y="4853354"/>
                </a:cubicBezTo>
                <a:cubicBezTo>
                  <a:pt x="-31680" y="5167532"/>
                  <a:pt x="123065" y="5385581"/>
                  <a:pt x="146511" y="5570806"/>
                </a:cubicBezTo>
                <a:cubicBezTo>
                  <a:pt x="169957" y="5756031"/>
                  <a:pt x="160579" y="5880296"/>
                  <a:pt x="146511" y="5964702"/>
                </a:cubicBezTo>
                <a:cubicBezTo>
                  <a:pt x="132443" y="6049108"/>
                  <a:pt x="97274" y="6063175"/>
                  <a:pt x="62105" y="6077243"/>
                </a:cubicBezTo>
              </a:path>
            </a:pathLst>
          </a:cu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3538" y="4334191"/>
            <a:ext cx="2638462" cy="2235421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3872194" y="492369"/>
            <a:ext cx="8319806" cy="2533396"/>
            <a:chOff x="3577842" y="-59103"/>
            <a:chExt cx="8319806" cy="2533396"/>
          </a:xfrm>
        </p:grpSpPr>
        <p:sp>
          <p:nvSpPr>
            <p:cNvPr id="7" name="Google Shape;409;p13"/>
            <p:cNvSpPr/>
            <p:nvPr/>
          </p:nvSpPr>
          <p:spPr>
            <a:xfrm>
              <a:off x="3577842" y="1118609"/>
              <a:ext cx="6894770" cy="1161682"/>
            </a:xfrm>
            <a:prstGeom prst="roundRect">
              <a:avLst>
                <a:gd name="adj" fmla="val 16667"/>
              </a:avLst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spcFirstLastPara="1" wrap="square" lIns="121900" tIns="60950" rIns="121900" bIns="6095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6 x 5 = ?</a:t>
              </a:r>
              <a:endParaRPr kumimoji="0" sz="4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8500" b="90000" l="3333" r="9777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47577" y="-59103"/>
              <a:ext cx="2850071" cy="2533396"/>
            </a:xfrm>
            <a:prstGeom prst="rect">
              <a:avLst/>
            </a:prstGeom>
          </p:spPr>
        </p:pic>
      </p:grpSp>
      <p:sp>
        <p:nvSpPr>
          <p:cNvPr id="14" name="Rounded Rectangle 13"/>
          <p:cNvSpPr/>
          <p:nvPr/>
        </p:nvSpPr>
        <p:spPr>
          <a:xfrm>
            <a:off x="5019790" y="3790950"/>
            <a:ext cx="3019310" cy="981759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A. 36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8575661" y="3790950"/>
            <a:ext cx="3053710" cy="1001309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B. 40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5076787" y="5037052"/>
            <a:ext cx="2962313" cy="1001798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C. 30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8546600" y="5037052"/>
            <a:ext cx="3053710" cy="1001798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D. 36</a:t>
            </a:r>
          </a:p>
        </p:txBody>
      </p:sp>
      <p:pic>
        <p:nvPicPr>
          <p:cNvPr id="27" name="teddy-bear-waltz-by-kevin-macleod-from-filmmusic-i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34229.31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582400" y="0"/>
            <a:ext cx="609600" cy="6096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1BB9E8F-46A3-486E-86CA-F9E3C36EB89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303821" y="2302106"/>
            <a:ext cx="1143048" cy="2032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1313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164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01563 0.39537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1" y="197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5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00209 0.35601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" y="178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5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01446 0.37939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9" y="189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00287 -0.33658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" y="-168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14" grpId="0" animBg="1"/>
      <p:bldP spid="18" grpId="0" animBg="1"/>
      <p:bldP spid="21" grpId="0" animBg="1"/>
      <p:bldP spid="2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22741">
            <a:off x="2252120" y="4845723"/>
            <a:ext cx="3337523" cy="2409638"/>
          </a:xfrm>
          <a:prstGeom prst="rect">
            <a:avLst/>
          </a:prstGeom>
        </p:spPr>
      </p:pic>
      <p:sp>
        <p:nvSpPr>
          <p:cNvPr id="11" name="Freeform 10"/>
          <p:cNvSpPr/>
          <p:nvPr/>
        </p:nvSpPr>
        <p:spPr>
          <a:xfrm>
            <a:off x="2624824" y="492369"/>
            <a:ext cx="392172" cy="6077243"/>
          </a:xfrm>
          <a:custGeom>
            <a:avLst/>
            <a:gdLst>
              <a:gd name="connsiteX0" fmla="*/ 343459 w 392172"/>
              <a:gd name="connsiteY0" fmla="*/ 0 h 6077243"/>
              <a:gd name="connsiteX1" fmla="*/ 244985 w 392172"/>
              <a:gd name="connsiteY1" fmla="*/ 604911 h 6077243"/>
              <a:gd name="connsiteX2" fmla="*/ 315324 w 392172"/>
              <a:gd name="connsiteY2" fmla="*/ 1406769 h 6077243"/>
              <a:gd name="connsiteX3" fmla="*/ 188714 w 392172"/>
              <a:gd name="connsiteY3" fmla="*/ 2504049 h 6077243"/>
              <a:gd name="connsiteX4" fmla="*/ 329391 w 392172"/>
              <a:gd name="connsiteY4" fmla="*/ 3137096 h 6077243"/>
              <a:gd name="connsiteX5" fmla="*/ 371594 w 392172"/>
              <a:gd name="connsiteY5" fmla="*/ 3685736 h 6077243"/>
              <a:gd name="connsiteX6" fmla="*/ 5834 w 392172"/>
              <a:gd name="connsiteY6" fmla="*/ 4853354 h 6077243"/>
              <a:gd name="connsiteX7" fmla="*/ 146511 w 392172"/>
              <a:gd name="connsiteY7" fmla="*/ 5570806 h 6077243"/>
              <a:gd name="connsiteX8" fmla="*/ 146511 w 392172"/>
              <a:gd name="connsiteY8" fmla="*/ 5964702 h 6077243"/>
              <a:gd name="connsiteX9" fmla="*/ 62105 w 392172"/>
              <a:gd name="connsiteY9" fmla="*/ 6077243 h 60772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92172" h="6077243">
                <a:moveTo>
                  <a:pt x="343459" y="0"/>
                </a:moveTo>
                <a:cubicBezTo>
                  <a:pt x="296566" y="185225"/>
                  <a:pt x="249674" y="370450"/>
                  <a:pt x="244985" y="604911"/>
                </a:cubicBezTo>
                <a:cubicBezTo>
                  <a:pt x="240296" y="839372"/>
                  <a:pt x="324702" y="1090246"/>
                  <a:pt x="315324" y="1406769"/>
                </a:cubicBezTo>
                <a:cubicBezTo>
                  <a:pt x="305946" y="1723292"/>
                  <a:pt x="186370" y="2215661"/>
                  <a:pt x="188714" y="2504049"/>
                </a:cubicBezTo>
                <a:cubicBezTo>
                  <a:pt x="191058" y="2792437"/>
                  <a:pt x="298911" y="2940148"/>
                  <a:pt x="329391" y="3137096"/>
                </a:cubicBezTo>
                <a:cubicBezTo>
                  <a:pt x="359871" y="3334044"/>
                  <a:pt x="425520" y="3399693"/>
                  <a:pt x="371594" y="3685736"/>
                </a:cubicBezTo>
                <a:cubicBezTo>
                  <a:pt x="317668" y="3971779"/>
                  <a:pt x="43348" y="4539176"/>
                  <a:pt x="5834" y="4853354"/>
                </a:cubicBezTo>
                <a:cubicBezTo>
                  <a:pt x="-31680" y="5167532"/>
                  <a:pt x="123065" y="5385581"/>
                  <a:pt x="146511" y="5570806"/>
                </a:cubicBezTo>
                <a:cubicBezTo>
                  <a:pt x="169957" y="5756031"/>
                  <a:pt x="160579" y="5880296"/>
                  <a:pt x="146511" y="5964702"/>
                </a:cubicBezTo>
                <a:cubicBezTo>
                  <a:pt x="132443" y="6049108"/>
                  <a:pt x="97274" y="6063175"/>
                  <a:pt x="62105" y="6077243"/>
                </a:cubicBezTo>
              </a:path>
            </a:pathLst>
          </a:cu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3538" y="4334191"/>
            <a:ext cx="2638462" cy="2235421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4792337" y="20654"/>
            <a:ext cx="7174227" cy="2867606"/>
            <a:chOff x="4850848" y="-286037"/>
            <a:chExt cx="7174227" cy="2867606"/>
          </a:xfrm>
        </p:grpSpPr>
        <p:sp>
          <p:nvSpPr>
            <p:cNvPr id="7" name="Google Shape;409;p13"/>
            <p:cNvSpPr/>
            <p:nvPr/>
          </p:nvSpPr>
          <p:spPr>
            <a:xfrm>
              <a:off x="4850848" y="1070078"/>
              <a:ext cx="6290632" cy="1511491"/>
            </a:xfrm>
            <a:prstGeom prst="roundRect">
              <a:avLst>
                <a:gd name="adj" fmla="val 16667"/>
              </a:avLst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spcFirstLastPara="1" wrap="square" lIns="121900" tIns="60950" rIns="121900" bIns="6095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en-US" sz="4800" b="1" kern="0" dirty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36 : ? = 6</a:t>
              </a:r>
              <a:endParaRPr kumimoji="0" sz="4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8500" b="90000" l="3333" r="9777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75004" y="-286037"/>
              <a:ext cx="2850071" cy="2533396"/>
            </a:xfrm>
            <a:prstGeom prst="rect">
              <a:avLst/>
            </a:prstGeom>
          </p:spPr>
        </p:pic>
      </p:grpSp>
      <p:sp>
        <p:nvSpPr>
          <p:cNvPr id="14" name="Rounded Rectangle 13"/>
          <p:cNvSpPr/>
          <p:nvPr/>
        </p:nvSpPr>
        <p:spPr>
          <a:xfrm>
            <a:off x="5122260" y="5162664"/>
            <a:ext cx="3019310" cy="981759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C. 5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8575661" y="3790950"/>
            <a:ext cx="3053710" cy="1001309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B. 4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5109879" y="3833292"/>
            <a:ext cx="2962313" cy="1001798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A. 6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8546600" y="5037052"/>
            <a:ext cx="3053710" cy="1001798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D. 3</a:t>
            </a:r>
          </a:p>
        </p:txBody>
      </p:sp>
      <p:pic>
        <p:nvPicPr>
          <p:cNvPr id="27" name="teddy-bear-waltz-by-kevin-macleod-from-filmmusic-i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34229.31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582400" y="0"/>
            <a:ext cx="609600" cy="6096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1BB9E8F-46A3-486E-86CA-F9E3C36EB89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303821" y="2302106"/>
            <a:ext cx="1143048" cy="2032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6180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164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01563 0.39537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1" y="197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5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00209 0.35601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" y="178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5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01446 0.37939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9" y="189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00287 -0.33658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" y="-168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14" grpId="0" animBg="1"/>
      <p:bldP spid="18" grpId="0" animBg="1"/>
      <p:bldP spid="21" grpId="0" animBg="1"/>
      <p:bldP spid="2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22741">
            <a:off x="2252120" y="4845723"/>
            <a:ext cx="3337523" cy="2409638"/>
          </a:xfrm>
          <a:prstGeom prst="rect">
            <a:avLst/>
          </a:prstGeom>
        </p:spPr>
      </p:pic>
      <p:sp>
        <p:nvSpPr>
          <p:cNvPr id="11" name="Freeform 10"/>
          <p:cNvSpPr/>
          <p:nvPr/>
        </p:nvSpPr>
        <p:spPr>
          <a:xfrm>
            <a:off x="2624824" y="492369"/>
            <a:ext cx="392172" cy="6077243"/>
          </a:xfrm>
          <a:custGeom>
            <a:avLst/>
            <a:gdLst>
              <a:gd name="connsiteX0" fmla="*/ 343459 w 392172"/>
              <a:gd name="connsiteY0" fmla="*/ 0 h 6077243"/>
              <a:gd name="connsiteX1" fmla="*/ 244985 w 392172"/>
              <a:gd name="connsiteY1" fmla="*/ 604911 h 6077243"/>
              <a:gd name="connsiteX2" fmla="*/ 315324 w 392172"/>
              <a:gd name="connsiteY2" fmla="*/ 1406769 h 6077243"/>
              <a:gd name="connsiteX3" fmla="*/ 188714 w 392172"/>
              <a:gd name="connsiteY3" fmla="*/ 2504049 h 6077243"/>
              <a:gd name="connsiteX4" fmla="*/ 329391 w 392172"/>
              <a:gd name="connsiteY4" fmla="*/ 3137096 h 6077243"/>
              <a:gd name="connsiteX5" fmla="*/ 371594 w 392172"/>
              <a:gd name="connsiteY5" fmla="*/ 3685736 h 6077243"/>
              <a:gd name="connsiteX6" fmla="*/ 5834 w 392172"/>
              <a:gd name="connsiteY6" fmla="*/ 4853354 h 6077243"/>
              <a:gd name="connsiteX7" fmla="*/ 146511 w 392172"/>
              <a:gd name="connsiteY7" fmla="*/ 5570806 h 6077243"/>
              <a:gd name="connsiteX8" fmla="*/ 146511 w 392172"/>
              <a:gd name="connsiteY8" fmla="*/ 5964702 h 6077243"/>
              <a:gd name="connsiteX9" fmla="*/ 62105 w 392172"/>
              <a:gd name="connsiteY9" fmla="*/ 6077243 h 60772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92172" h="6077243">
                <a:moveTo>
                  <a:pt x="343459" y="0"/>
                </a:moveTo>
                <a:cubicBezTo>
                  <a:pt x="296566" y="185225"/>
                  <a:pt x="249674" y="370450"/>
                  <a:pt x="244985" y="604911"/>
                </a:cubicBezTo>
                <a:cubicBezTo>
                  <a:pt x="240296" y="839372"/>
                  <a:pt x="324702" y="1090246"/>
                  <a:pt x="315324" y="1406769"/>
                </a:cubicBezTo>
                <a:cubicBezTo>
                  <a:pt x="305946" y="1723292"/>
                  <a:pt x="186370" y="2215661"/>
                  <a:pt x="188714" y="2504049"/>
                </a:cubicBezTo>
                <a:cubicBezTo>
                  <a:pt x="191058" y="2792437"/>
                  <a:pt x="298911" y="2940148"/>
                  <a:pt x="329391" y="3137096"/>
                </a:cubicBezTo>
                <a:cubicBezTo>
                  <a:pt x="359871" y="3334044"/>
                  <a:pt x="425520" y="3399693"/>
                  <a:pt x="371594" y="3685736"/>
                </a:cubicBezTo>
                <a:cubicBezTo>
                  <a:pt x="317668" y="3971779"/>
                  <a:pt x="43348" y="4539176"/>
                  <a:pt x="5834" y="4853354"/>
                </a:cubicBezTo>
                <a:cubicBezTo>
                  <a:pt x="-31680" y="5167532"/>
                  <a:pt x="123065" y="5385581"/>
                  <a:pt x="146511" y="5570806"/>
                </a:cubicBezTo>
                <a:cubicBezTo>
                  <a:pt x="169957" y="5756031"/>
                  <a:pt x="160579" y="5880296"/>
                  <a:pt x="146511" y="5964702"/>
                </a:cubicBezTo>
                <a:cubicBezTo>
                  <a:pt x="132443" y="6049108"/>
                  <a:pt x="97274" y="6063175"/>
                  <a:pt x="62105" y="6077243"/>
                </a:cubicBezTo>
              </a:path>
            </a:pathLst>
          </a:cu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3538" y="4334191"/>
            <a:ext cx="2638462" cy="2235421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5673863" y="257131"/>
            <a:ext cx="6442863" cy="2867606"/>
            <a:chOff x="5582212" y="-286037"/>
            <a:chExt cx="6442863" cy="2867606"/>
          </a:xfrm>
        </p:grpSpPr>
        <p:sp>
          <p:nvSpPr>
            <p:cNvPr id="7" name="Google Shape;409;p13"/>
            <p:cNvSpPr/>
            <p:nvPr/>
          </p:nvSpPr>
          <p:spPr>
            <a:xfrm>
              <a:off x="5582212" y="1070078"/>
              <a:ext cx="5017827" cy="1511491"/>
            </a:xfrm>
            <a:prstGeom prst="roundRect">
              <a:avLst>
                <a:gd name="adj" fmla="val 16667"/>
              </a:avLst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spcFirstLastPara="1" wrap="square" lIns="121900" tIns="60950" rIns="121900" bIns="6095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6 x 9 = ?</a:t>
              </a:r>
              <a:endParaRPr kumimoji="0" sz="4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8500" b="90000" l="3333" r="9777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75004" y="-286037"/>
              <a:ext cx="2850071" cy="2533396"/>
            </a:xfrm>
            <a:prstGeom prst="rect">
              <a:avLst/>
            </a:prstGeom>
          </p:spPr>
        </p:pic>
      </p:grpSp>
      <p:sp>
        <p:nvSpPr>
          <p:cNvPr id="14" name="Rounded Rectangle 13"/>
          <p:cNvSpPr/>
          <p:nvPr/>
        </p:nvSpPr>
        <p:spPr>
          <a:xfrm>
            <a:off x="5122260" y="5162664"/>
            <a:ext cx="3019310" cy="981759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C. 50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8575661" y="3790950"/>
            <a:ext cx="3053710" cy="1001309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B. 60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8620087" y="5142625"/>
            <a:ext cx="2962313" cy="1001798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D. 54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5105060" y="3790461"/>
            <a:ext cx="3053710" cy="1001798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A. 48</a:t>
            </a:r>
          </a:p>
        </p:txBody>
      </p:sp>
      <p:pic>
        <p:nvPicPr>
          <p:cNvPr id="27" name="teddy-bear-waltz-by-kevin-macleod-from-filmmusic-i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34229.31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582400" y="0"/>
            <a:ext cx="609600" cy="6096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1BB9E8F-46A3-486E-86CA-F9E3C36EB89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303821" y="2302106"/>
            <a:ext cx="1143048" cy="2032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3066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164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01563 0.39537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1" y="197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5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00209 0.35601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" y="178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5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01446 0.37939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9" y="189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00287 -0.33658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" y="-168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14" grpId="0" animBg="1"/>
      <p:bldP spid="18" grpId="0" animBg="1"/>
      <p:bldP spid="21" grpId="0" animBg="1"/>
      <p:bldP spid="2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BB313164-B1E6-4EFF-935A-27C0F791C9D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8333"/>
          <a:stretch/>
        </p:blipFill>
        <p:spPr>
          <a:xfrm>
            <a:off x="4097" y="0"/>
            <a:ext cx="12192000" cy="6858000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01CF54DC-5811-4695-8B51-7D77DBE3525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8" r="14718"/>
          <a:stretch/>
        </p:blipFill>
        <p:spPr>
          <a:xfrm>
            <a:off x="0" y="0"/>
            <a:ext cx="12174794" cy="6848322"/>
          </a:xfrm>
          <a:prstGeom prst="rect">
            <a:avLst/>
          </a:prstGeom>
        </p:spPr>
      </p:pic>
      <p:grpSp>
        <p:nvGrpSpPr>
          <p:cNvPr id="21" name="组合 20">
            <a:extLst>
              <a:ext uri="{FF2B5EF4-FFF2-40B4-BE49-F238E27FC236}">
                <a16:creationId xmlns:a16="http://schemas.microsoft.com/office/drawing/2014/main" id="{E3CE30D8-6742-401B-A9CB-E4463038E944}"/>
              </a:ext>
            </a:extLst>
          </p:cNvPr>
          <p:cNvGrpSpPr/>
          <p:nvPr/>
        </p:nvGrpSpPr>
        <p:grpSpPr>
          <a:xfrm>
            <a:off x="-137926" y="12856"/>
            <a:ext cx="12331770" cy="6880616"/>
            <a:chOff x="7330890" y="-22616"/>
            <a:chExt cx="12331770" cy="6880616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9F009A30-7D0A-4236-B79B-837F8C6E1E4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26029" y="763192"/>
              <a:ext cx="11264056" cy="5280027"/>
            </a:xfrm>
            <a:prstGeom prst="rect">
              <a:avLst/>
            </a:prstGeom>
          </p:spPr>
        </p:pic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2B0B8ADB-B8EE-4348-8B59-B155E5AC718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599" t="65934"/>
            <a:stretch/>
          </p:blipFill>
          <p:spPr>
            <a:xfrm>
              <a:off x="17795760" y="4922307"/>
              <a:ext cx="1866900" cy="1935693"/>
            </a:xfrm>
            <a:prstGeom prst="rect">
              <a:avLst/>
            </a:prstGeom>
          </p:spPr>
        </p:pic>
        <p:pic>
          <p:nvPicPr>
            <p:cNvPr id="20" name="图片 19">
              <a:extLst>
                <a:ext uri="{FF2B5EF4-FFF2-40B4-BE49-F238E27FC236}">
                  <a16:creationId xmlns:a16="http://schemas.microsoft.com/office/drawing/2014/main" id="{5A215A47-D5F4-4467-873C-A93C5172B35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577" t="-3241" r="85176" b="66763"/>
            <a:stretch/>
          </p:blipFill>
          <p:spPr>
            <a:xfrm>
              <a:off x="7462057" y="-22616"/>
              <a:ext cx="1866900" cy="2072744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E5AEF16B-03E9-4172-A507-F510D782448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11" t="61786" r="61618"/>
            <a:stretch/>
          </p:blipFill>
          <p:spPr>
            <a:xfrm>
              <a:off x="7330890" y="1160908"/>
              <a:ext cx="3590480" cy="1898807"/>
            </a:xfrm>
            <a:prstGeom prst="rect">
              <a:avLst/>
            </a:prstGeom>
          </p:spPr>
        </p:pic>
      </p:grpSp>
      <p:pic>
        <p:nvPicPr>
          <p:cNvPr id="15" name="图片 14">
            <a:extLst>
              <a:ext uri="{FF2B5EF4-FFF2-40B4-BE49-F238E27FC236}">
                <a16:creationId xmlns:a16="http://schemas.microsoft.com/office/drawing/2014/main" id="{9D859401-34BA-4481-916F-19A205F3B68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8333"/>
          <a:stretch/>
        </p:blipFill>
        <p:spPr>
          <a:xfrm>
            <a:off x="-17206" y="-79332"/>
            <a:ext cx="12192000" cy="6858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FA2BCDC-C9F6-E112-A1BF-88A860DBDE6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673499" y="236991"/>
            <a:ext cx="2517866" cy="167044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895DD7D-6269-93BC-40DF-5C49BA15000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838893" y="2147658"/>
            <a:ext cx="6572810" cy="232759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2A8775C-CF24-01B9-EDC7-46F9FA5458A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161088" y="4337191"/>
            <a:ext cx="2231329" cy="969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3122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12F5B7-F474-6888-C821-877E9B7886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960CB01F-AB79-0EE4-1C49-8EBC62A6817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559505" y="1102030"/>
            <a:ext cx="11072990" cy="5190465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1155F138-9071-1F44-A829-C45545E5D6C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8" t="62558" r="62512"/>
          <a:stretch/>
        </p:blipFill>
        <p:spPr>
          <a:xfrm>
            <a:off x="8810230" y="4515729"/>
            <a:ext cx="4051727" cy="2154921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B49D8F50-3E34-ABCE-D93E-2B8678D36E7B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-391522"/>
            <a:ext cx="4378666" cy="437866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2977CA7-7007-95FF-5AE0-43C3F9B0BF6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7265" t="9318" r="5993" b="21787"/>
          <a:stretch/>
        </p:blipFill>
        <p:spPr>
          <a:xfrm>
            <a:off x="1927122" y="2792360"/>
            <a:ext cx="8111613" cy="2251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3335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02E6DC89-BED3-6767-ADA2-C66FBD64B79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337458" y="345242"/>
            <a:ext cx="7665706" cy="1049065"/>
          </a:xfrm>
          <a:prstGeom prst="rect">
            <a:avLst/>
          </a:prstGeom>
        </p:spPr>
      </p:pic>
      <p:sp>
        <p:nvSpPr>
          <p:cNvPr id="3" name="Text Box 17">
            <a:extLst>
              <a:ext uri="{FF2B5EF4-FFF2-40B4-BE49-F238E27FC236}">
                <a16:creationId xmlns:a16="http://schemas.microsoft.com/office/drawing/2014/main" id="{2C7BFBAF-10CD-0D99-F051-04EF61D14D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6352" y="475736"/>
            <a:ext cx="6831576" cy="630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3500" b="1" u="sng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altLang="en-US" sz="3500" b="1" u="sng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</a:t>
            </a:r>
            <a:r>
              <a:rPr lang="en-US" altLang="en-US" sz="35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altLang="en-US" sz="35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Nêu</a:t>
            </a:r>
            <a:r>
              <a:rPr lang="en-US" altLang="en-US" sz="35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5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altLang="en-US" sz="35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5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altLang="en-US" sz="35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5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còn</a:t>
            </a:r>
            <a:r>
              <a:rPr lang="en-US" altLang="en-US" sz="35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5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thiếu</a:t>
            </a:r>
            <a:endParaRPr lang="en-US" altLang="en-US" sz="35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Picture 15">
            <a:extLst>
              <a:ext uri="{FF2B5EF4-FFF2-40B4-BE49-F238E27FC236}">
                <a16:creationId xmlns:a16="http://schemas.microsoft.com/office/drawing/2014/main" id="{34C75CCA-9FE2-49E6-9FF7-6B8283399BBE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20988839">
            <a:off x="314550" y="12570"/>
            <a:ext cx="395374" cy="88580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7BA8C35-7B8E-328D-8CC8-2C7702E26F68}"/>
              </a:ext>
            </a:extLst>
          </p:cNvPr>
          <p:cNvSpPr txBox="1"/>
          <p:nvPr/>
        </p:nvSpPr>
        <p:spPr>
          <a:xfrm>
            <a:off x="-499566" y="1287004"/>
            <a:ext cx="1875972" cy="11227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09630">
              <a:lnSpc>
                <a:spcPts val="8810"/>
              </a:lnSpc>
            </a:pPr>
            <a:r>
              <a:rPr lang="en-US" sz="6000" b="1">
                <a:solidFill>
                  <a:srgbClr val="CF2B7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</a:t>
            </a:r>
            <a:endParaRPr lang="en-US" sz="6000" b="1" dirty="0">
              <a:solidFill>
                <a:srgbClr val="CF2B75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3888CDB-DE7C-4143-2130-E1EFDC3E199D}"/>
              </a:ext>
            </a:extLst>
          </p:cNvPr>
          <p:cNvSpPr txBox="1"/>
          <p:nvPr/>
        </p:nvSpPr>
        <p:spPr>
          <a:xfrm>
            <a:off x="10255153" y="3965602"/>
            <a:ext cx="1875972" cy="11227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09630">
              <a:lnSpc>
                <a:spcPts val="8810"/>
              </a:lnSpc>
            </a:pPr>
            <a:r>
              <a:rPr lang="en-US" sz="6000" b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</a:t>
            </a:r>
            <a:endParaRPr lang="en-US" sz="6000" b="1" dirty="0">
              <a:solidFill>
                <a:schemeClr val="tx2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640EDF7F-79C3-BD7A-88CF-A55927B50C15}"/>
              </a:ext>
            </a:extLst>
          </p:cNvPr>
          <p:cNvGrpSpPr/>
          <p:nvPr/>
        </p:nvGrpSpPr>
        <p:grpSpPr>
          <a:xfrm>
            <a:off x="59161" y="2562902"/>
            <a:ext cx="12148026" cy="1000957"/>
            <a:chOff x="129173" y="2617862"/>
            <a:chExt cx="11644426" cy="966656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81606930-3002-1F5D-38F5-F509DA4533A6}"/>
                </a:ext>
              </a:extLst>
            </p:cNvPr>
            <p:cNvSpPr/>
            <p:nvPr/>
          </p:nvSpPr>
          <p:spPr>
            <a:xfrm>
              <a:off x="129173" y="2617862"/>
              <a:ext cx="969484" cy="945886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solidFill>
                <a:srgbClr val="1D69B4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F2B7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6</a:t>
              </a: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079CE0F5-CF2B-0BDB-93AC-C3A0087780C6}"/>
                </a:ext>
              </a:extLst>
            </p:cNvPr>
            <p:cNvSpPr/>
            <p:nvPr/>
          </p:nvSpPr>
          <p:spPr>
            <a:xfrm>
              <a:off x="1295125" y="2617862"/>
              <a:ext cx="969484" cy="945886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solidFill>
                <a:srgbClr val="1D69B4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F2B7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12</a:t>
              </a: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4FEF8133-B251-A34E-3D97-4C27D87670D2}"/>
                </a:ext>
              </a:extLst>
            </p:cNvPr>
            <p:cNvSpPr/>
            <p:nvPr/>
          </p:nvSpPr>
          <p:spPr>
            <a:xfrm>
              <a:off x="2461077" y="2617862"/>
              <a:ext cx="969484" cy="945886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solidFill>
                <a:srgbClr val="1D69B4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F2B7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18</a:t>
              </a: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B47F4EB2-BF5C-B503-9B12-587AC752FF88}"/>
                </a:ext>
              </a:extLst>
            </p:cNvPr>
            <p:cNvSpPr/>
            <p:nvPr/>
          </p:nvSpPr>
          <p:spPr>
            <a:xfrm>
              <a:off x="3542566" y="2617862"/>
              <a:ext cx="969484" cy="945886"/>
            </a:xfrm>
            <a:prstGeom prst="ellipse">
              <a:avLst/>
            </a:prstGeom>
            <a:solidFill>
              <a:srgbClr val="FFFF00"/>
            </a:solidFill>
            <a:ln w="25400" cap="flat" cmpd="sng" algn="ctr">
              <a:solidFill>
                <a:srgbClr val="1D69B4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dirty="0">
                  <a:solidFill>
                    <a:srgbClr val="CF2B75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24</a:t>
              </a:r>
              <a:endPara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F2B75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88A00430-A141-782C-3D60-3361F4C53DBB}"/>
                </a:ext>
              </a:extLst>
            </p:cNvPr>
            <p:cNvSpPr/>
            <p:nvPr/>
          </p:nvSpPr>
          <p:spPr>
            <a:xfrm>
              <a:off x="4737896" y="2622492"/>
              <a:ext cx="969484" cy="945886"/>
            </a:xfrm>
            <a:prstGeom prst="ellipse">
              <a:avLst/>
            </a:prstGeom>
            <a:solidFill>
              <a:srgbClr val="FFFF00"/>
            </a:solidFill>
            <a:ln w="25400" cap="flat" cmpd="sng" algn="ctr">
              <a:solidFill>
                <a:srgbClr val="1D69B4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F2B7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30</a:t>
              </a: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D231EB3D-6EA7-00AE-3542-112D1FC3BC01}"/>
                </a:ext>
              </a:extLst>
            </p:cNvPr>
            <p:cNvSpPr/>
            <p:nvPr/>
          </p:nvSpPr>
          <p:spPr>
            <a:xfrm>
              <a:off x="5964757" y="2633509"/>
              <a:ext cx="969484" cy="945886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solidFill>
                <a:srgbClr val="1D69B4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F2B7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36</a:t>
              </a: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69EB31F4-F737-A09A-DA6B-3F2561DAF56B}"/>
                </a:ext>
              </a:extLst>
            </p:cNvPr>
            <p:cNvSpPr/>
            <p:nvPr/>
          </p:nvSpPr>
          <p:spPr>
            <a:xfrm>
              <a:off x="7181805" y="2633509"/>
              <a:ext cx="969484" cy="945886"/>
            </a:xfrm>
            <a:prstGeom prst="ellipse">
              <a:avLst/>
            </a:prstGeom>
            <a:solidFill>
              <a:srgbClr val="FFFF00"/>
            </a:solidFill>
            <a:ln w="25400" cap="flat" cmpd="sng" algn="ctr">
              <a:solidFill>
                <a:srgbClr val="1D69B4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F2B7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42</a:t>
              </a: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D33C6DB4-CE1A-17D6-39DF-C3DD37B2703F}"/>
                </a:ext>
              </a:extLst>
            </p:cNvPr>
            <p:cNvSpPr/>
            <p:nvPr/>
          </p:nvSpPr>
          <p:spPr>
            <a:xfrm>
              <a:off x="8375615" y="2633509"/>
              <a:ext cx="969484" cy="945886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solidFill>
                <a:srgbClr val="1D69B4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F2B7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48</a:t>
              </a: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4A154235-E985-1D51-27C1-55EE328387F8}"/>
                </a:ext>
              </a:extLst>
            </p:cNvPr>
            <p:cNvSpPr/>
            <p:nvPr/>
          </p:nvSpPr>
          <p:spPr>
            <a:xfrm>
              <a:off x="9569425" y="2617862"/>
              <a:ext cx="969484" cy="945886"/>
            </a:xfrm>
            <a:prstGeom prst="ellipse">
              <a:avLst/>
            </a:prstGeom>
            <a:solidFill>
              <a:srgbClr val="FFFF00"/>
            </a:solidFill>
            <a:ln w="25400" cap="flat" cmpd="sng" algn="ctr">
              <a:solidFill>
                <a:srgbClr val="1D69B4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F2B7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54</a:t>
              </a: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65BA5F28-569E-87CF-B9ED-AC1F4621566D}"/>
                </a:ext>
              </a:extLst>
            </p:cNvPr>
            <p:cNvSpPr/>
            <p:nvPr/>
          </p:nvSpPr>
          <p:spPr>
            <a:xfrm>
              <a:off x="10804115" y="2638632"/>
              <a:ext cx="969484" cy="945886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solidFill>
                <a:srgbClr val="1D69B4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F2B7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60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985151BE-0CA6-918C-70BE-D376BF8C5134}"/>
              </a:ext>
            </a:extLst>
          </p:cNvPr>
          <p:cNvGrpSpPr/>
          <p:nvPr/>
        </p:nvGrpSpPr>
        <p:grpSpPr>
          <a:xfrm>
            <a:off x="-80170" y="4837815"/>
            <a:ext cx="12287357" cy="1521674"/>
            <a:chOff x="-140161" y="5197820"/>
            <a:chExt cx="12287357" cy="1271143"/>
          </a:xfrm>
        </p:grpSpPr>
        <p:sp>
          <p:nvSpPr>
            <p:cNvPr id="25" name="Flowchart: Decision 24">
              <a:extLst>
                <a:ext uri="{FF2B5EF4-FFF2-40B4-BE49-F238E27FC236}">
                  <a16:creationId xmlns:a16="http://schemas.microsoft.com/office/drawing/2014/main" id="{D9434B27-A633-D6E5-329B-9AB19A0601E7}"/>
                </a:ext>
              </a:extLst>
            </p:cNvPr>
            <p:cNvSpPr/>
            <p:nvPr/>
          </p:nvSpPr>
          <p:spPr>
            <a:xfrm>
              <a:off x="-140161" y="5238946"/>
              <a:ext cx="1287694" cy="1198527"/>
            </a:xfrm>
            <a:prstGeom prst="flowChartDecision">
              <a:avLst/>
            </a:prstGeom>
            <a:solidFill>
              <a:srgbClr val="FFFFFF"/>
            </a:solidFill>
            <a:ln w="25400" cap="flat" cmpd="sng" algn="ctr">
              <a:solidFill>
                <a:srgbClr val="1D69B4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60</a:t>
              </a:r>
            </a:p>
          </p:txBody>
        </p:sp>
        <p:sp>
          <p:nvSpPr>
            <p:cNvPr id="27" name="Flowchart: Decision 26">
              <a:extLst>
                <a:ext uri="{FF2B5EF4-FFF2-40B4-BE49-F238E27FC236}">
                  <a16:creationId xmlns:a16="http://schemas.microsoft.com/office/drawing/2014/main" id="{BFB148B1-8FA4-9002-42B7-95EFCB56ECF7}"/>
                </a:ext>
              </a:extLst>
            </p:cNvPr>
            <p:cNvSpPr/>
            <p:nvPr/>
          </p:nvSpPr>
          <p:spPr>
            <a:xfrm>
              <a:off x="1090306" y="5238946"/>
              <a:ext cx="1287694" cy="1198527"/>
            </a:xfrm>
            <a:prstGeom prst="flowChartDecision">
              <a:avLst/>
            </a:prstGeom>
            <a:solidFill>
              <a:srgbClr val="FFFFFF"/>
            </a:solidFill>
            <a:ln w="25400" cap="flat" cmpd="sng" algn="ctr">
              <a:solidFill>
                <a:srgbClr val="1D69B4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54</a:t>
              </a:r>
            </a:p>
          </p:txBody>
        </p:sp>
        <p:sp>
          <p:nvSpPr>
            <p:cNvPr id="28" name="Flowchart: Decision 27">
              <a:extLst>
                <a:ext uri="{FF2B5EF4-FFF2-40B4-BE49-F238E27FC236}">
                  <a16:creationId xmlns:a16="http://schemas.microsoft.com/office/drawing/2014/main" id="{304CC9CA-BAC4-58A1-9CDE-6405D35B2520}"/>
                </a:ext>
              </a:extLst>
            </p:cNvPr>
            <p:cNvSpPr/>
            <p:nvPr/>
          </p:nvSpPr>
          <p:spPr>
            <a:xfrm>
              <a:off x="2336624" y="5229904"/>
              <a:ext cx="1287694" cy="1198527"/>
            </a:xfrm>
            <a:prstGeom prst="flowChartDecision">
              <a:avLst/>
            </a:prstGeom>
            <a:solidFill>
              <a:srgbClr val="FFFFFF"/>
            </a:solidFill>
            <a:ln w="25400" cap="flat" cmpd="sng" algn="ctr">
              <a:solidFill>
                <a:srgbClr val="1D69B4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48</a:t>
              </a:r>
            </a:p>
          </p:txBody>
        </p:sp>
        <p:sp>
          <p:nvSpPr>
            <p:cNvPr id="67" name="Flowchart: Decision 66">
              <a:extLst>
                <a:ext uri="{FF2B5EF4-FFF2-40B4-BE49-F238E27FC236}">
                  <a16:creationId xmlns:a16="http://schemas.microsoft.com/office/drawing/2014/main" id="{C7EDFB1C-BCC2-53FE-FC3D-8DB48A78D869}"/>
                </a:ext>
              </a:extLst>
            </p:cNvPr>
            <p:cNvSpPr/>
            <p:nvPr/>
          </p:nvSpPr>
          <p:spPr>
            <a:xfrm>
              <a:off x="3602002" y="5233469"/>
              <a:ext cx="1287694" cy="1198527"/>
            </a:xfrm>
            <a:prstGeom prst="flowChartDecision">
              <a:avLst/>
            </a:prstGeom>
            <a:solidFill>
              <a:srgbClr val="FFFF00"/>
            </a:solidFill>
            <a:ln w="25400" cap="flat" cmpd="sng" algn="ctr">
              <a:solidFill>
                <a:srgbClr val="1D69B4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42</a:t>
              </a:r>
            </a:p>
          </p:txBody>
        </p:sp>
        <p:sp>
          <p:nvSpPr>
            <p:cNvPr id="68" name="Flowchart: Decision 67">
              <a:extLst>
                <a:ext uri="{FF2B5EF4-FFF2-40B4-BE49-F238E27FC236}">
                  <a16:creationId xmlns:a16="http://schemas.microsoft.com/office/drawing/2014/main" id="{9CFD5301-2C09-66C9-8061-5F373EE2B99D}"/>
                </a:ext>
              </a:extLst>
            </p:cNvPr>
            <p:cNvSpPr/>
            <p:nvPr/>
          </p:nvSpPr>
          <p:spPr>
            <a:xfrm>
              <a:off x="4813409" y="5252448"/>
              <a:ext cx="1287694" cy="1198527"/>
            </a:xfrm>
            <a:prstGeom prst="flowChartDecision">
              <a:avLst/>
            </a:prstGeom>
            <a:solidFill>
              <a:srgbClr val="FFFF00"/>
            </a:solidFill>
            <a:ln w="25400" cap="flat" cmpd="sng" algn="ctr">
              <a:solidFill>
                <a:srgbClr val="1D69B4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36</a:t>
              </a:r>
            </a:p>
          </p:txBody>
        </p:sp>
        <p:sp>
          <p:nvSpPr>
            <p:cNvPr id="69" name="Flowchart: Decision 68">
              <a:extLst>
                <a:ext uri="{FF2B5EF4-FFF2-40B4-BE49-F238E27FC236}">
                  <a16:creationId xmlns:a16="http://schemas.microsoft.com/office/drawing/2014/main" id="{89332573-9D90-1FC3-EFCA-38E64DBE97E8}"/>
                </a:ext>
              </a:extLst>
            </p:cNvPr>
            <p:cNvSpPr/>
            <p:nvPr/>
          </p:nvSpPr>
          <p:spPr>
            <a:xfrm>
              <a:off x="6010801" y="5270436"/>
              <a:ext cx="1287694" cy="1198527"/>
            </a:xfrm>
            <a:prstGeom prst="flowChartDecision">
              <a:avLst/>
            </a:prstGeom>
            <a:solidFill>
              <a:srgbClr val="FFFFFF"/>
            </a:solidFill>
            <a:ln w="25400" cap="flat" cmpd="sng" algn="ctr">
              <a:solidFill>
                <a:srgbClr val="1D69B4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30</a:t>
              </a:r>
            </a:p>
          </p:txBody>
        </p:sp>
        <p:sp>
          <p:nvSpPr>
            <p:cNvPr id="70" name="Flowchart: Decision 69">
              <a:extLst>
                <a:ext uri="{FF2B5EF4-FFF2-40B4-BE49-F238E27FC236}">
                  <a16:creationId xmlns:a16="http://schemas.microsoft.com/office/drawing/2014/main" id="{CD4A7C04-A6EC-D11C-BCB0-33E3246FC88F}"/>
                </a:ext>
              </a:extLst>
            </p:cNvPr>
            <p:cNvSpPr/>
            <p:nvPr/>
          </p:nvSpPr>
          <p:spPr>
            <a:xfrm>
              <a:off x="7190891" y="5252448"/>
              <a:ext cx="1287694" cy="1198527"/>
            </a:xfrm>
            <a:prstGeom prst="flowChartDecision">
              <a:avLst/>
            </a:prstGeom>
            <a:solidFill>
              <a:srgbClr val="FFFF00"/>
            </a:solidFill>
            <a:ln w="25400" cap="flat" cmpd="sng" algn="ctr">
              <a:solidFill>
                <a:srgbClr val="1D69B4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24</a:t>
              </a:r>
              <a:endPara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1" name="Flowchart: Decision 70">
              <a:extLst>
                <a:ext uri="{FF2B5EF4-FFF2-40B4-BE49-F238E27FC236}">
                  <a16:creationId xmlns:a16="http://schemas.microsoft.com/office/drawing/2014/main" id="{720FF1A3-BBD8-D829-8DD0-0A2C47C1ED8E}"/>
                </a:ext>
              </a:extLst>
            </p:cNvPr>
            <p:cNvSpPr/>
            <p:nvPr/>
          </p:nvSpPr>
          <p:spPr>
            <a:xfrm>
              <a:off x="8413102" y="5260348"/>
              <a:ext cx="1287694" cy="1198527"/>
            </a:xfrm>
            <a:prstGeom prst="flowChartDecision">
              <a:avLst/>
            </a:prstGeom>
            <a:solidFill>
              <a:srgbClr val="FFFFFF"/>
            </a:solidFill>
            <a:ln w="25400" cap="flat" cmpd="sng" algn="ctr">
              <a:solidFill>
                <a:srgbClr val="1D69B4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18</a:t>
              </a:r>
            </a:p>
          </p:txBody>
        </p:sp>
        <p:sp>
          <p:nvSpPr>
            <p:cNvPr id="72" name="Flowchart: Decision 71">
              <a:extLst>
                <a:ext uri="{FF2B5EF4-FFF2-40B4-BE49-F238E27FC236}">
                  <a16:creationId xmlns:a16="http://schemas.microsoft.com/office/drawing/2014/main" id="{0CE37A26-E5E8-7BC2-83C7-EAA4257C480C}"/>
                </a:ext>
              </a:extLst>
            </p:cNvPr>
            <p:cNvSpPr/>
            <p:nvPr/>
          </p:nvSpPr>
          <p:spPr>
            <a:xfrm>
              <a:off x="9631740" y="5250739"/>
              <a:ext cx="1287694" cy="1198527"/>
            </a:xfrm>
            <a:prstGeom prst="flowChartDecision">
              <a:avLst/>
            </a:prstGeom>
            <a:solidFill>
              <a:srgbClr val="FFFF00"/>
            </a:solidFill>
            <a:ln w="25400" cap="flat" cmpd="sng" algn="ctr">
              <a:solidFill>
                <a:srgbClr val="1D69B4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12</a:t>
              </a:r>
              <a:endPara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3" name="Flowchart: Decision 72">
              <a:extLst>
                <a:ext uri="{FF2B5EF4-FFF2-40B4-BE49-F238E27FC236}">
                  <a16:creationId xmlns:a16="http://schemas.microsoft.com/office/drawing/2014/main" id="{E9FB7465-CC2A-1094-0BCE-FCD7280FC4BD}"/>
                </a:ext>
              </a:extLst>
            </p:cNvPr>
            <p:cNvSpPr/>
            <p:nvPr/>
          </p:nvSpPr>
          <p:spPr>
            <a:xfrm>
              <a:off x="10859502" y="5197820"/>
              <a:ext cx="1287694" cy="1198527"/>
            </a:xfrm>
            <a:prstGeom prst="flowChartDecision">
              <a:avLst/>
            </a:prstGeom>
            <a:solidFill>
              <a:srgbClr val="FFFFFF"/>
            </a:solidFill>
            <a:ln w="25400" cap="flat" cmpd="sng" algn="ctr">
              <a:solidFill>
                <a:srgbClr val="1D69B4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6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7705620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713394" y="123444"/>
            <a:ext cx="131799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2. </a:t>
            </a:r>
            <a:r>
              <a:rPr kumimoji="0" lang="en-US" sz="4400" b="1" i="0" u="none" strike="noStrike" kern="0" cap="none" spc="0" normalizeH="0" baseline="0" noProof="0" dirty="0" err="1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Số</a:t>
            </a:r>
            <a:endParaRPr kumimoji="0" lang="en-US" sz="4400" b="1" i="0" u="none" strike="noStrike" kern="0" cap="none" spc="0" normalizeH="0" baseline="0" noProof="0" dirty="0">
              <a:ln w="12700">
                <a:solidFill>
                  <a:srgbClr val="A5CFFB">
                    <a:lumMod val="10000"/>
                  </a:srgbClr>
                </a:solidFill>
              </a:ln>
              <a:solidFill>
                <a:srgbClr val="FFC000">
                  <a:lumMod val="60000"/>
                  <a:lumOff val="4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杨任东竹石体-Semibold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3229B24-4686-46A7-80A0-FF4C6C9B349E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579" y="723900"/>
            <a:ext cx="3246119" cy="4057650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B1CBE5C2-E44E-481E-8C00-33C277A49C41}"/>
              </a:ext>
            </a:extLst>
          </p:cNvPr>
          <p:cNvCxnSpPr/>
          <p:nvPr/>
        </p:nvCxnSpPr>
        <p:spPr>
          <a:xfrm>
            <a:off x="2743200" y="3181350"/>
            <a:ext cx="1200150" cy="0"/>
          </a:xfrm>
          <a:prstGeom prst="straightConnector1">
            <a:avLst/>
          </a:prstGeom>
          <a:ln w="57150">
            <a:solidFill>
              <a:srgbClr val="F23ED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id="{FEECEE4C-A1BA-4DB2-9C36-F35E875C6B5D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698" y="2326263"/>
            <a:ext cx="1672851" cy="1510793"/>
          </a:xfrm>
          <a:prstGeom prst="rect">
            <a:avLst/>
          </a:prstGeom>
        </p:spPr>
      </p:pic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FE0CDAFF-5EAE-4AE7-B00E-95A81C8AF2B0}"/>
              </a:ext>
            </a:extLst>
          </p:cNvPr>
          <p:cNvCxnSpPr/>
          <p:nvPr/>
        </p:nvCxnSpPr>
        <p:spPr>
          <a:xfrm>
            <a:off x="5448300" y="3200400"/>
            <a:ext cx="1200150" cy="0"/>
          </a:xfrm>
          <a:prstGeom prst="straightConnector1">
            <a:avLst/>
          </a:prstGeom>
          <a:ln w="57150">
            <a:solidFill>
              <a:srgbClr val="F23ED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" name="Picture 40">
            <a:extLst>
              <a:ext uri="{FF2B5EF4-FFF2-40B4-BE49-F238E27FC236}">
                <a16:creationId xmlns:a16="http://schemas.microsoft.com/office/drawing/2014/main" id="{56D7418E-EE7B-4958-ABD2-1CACAC77BEA1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7622" y="2326263"/>
            <a:ext cx="1672851" cy="1510793"/>
          </a:xfrm>
          <a:prstGeom prst="rect">
            <a:avLst/>
          </a:prstGeom>
        </p:spPr>
      </p:pic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D1C75827-A465-4F93-BD75-963D94F6F7F8}"/>
              </a:ext>
            </a:extLst>
          </p:cNvPr>
          <p:cNvCxnSpPr/>
          <p:nvPr/>
        </p:nvCxnSpPr>
        <p:spPr>
          <a:xfrm>
            <a:off x="8260473" y="3200400"/>
            <a:ext cx="1200150" cy="0"/>
          </a:xfrm>
          <a:prstGeom prst="straightConnector1">
            <a:avLst/>
          </a:prstGeom>
          <a:ln w="57150">
            <a:solidFill>
              <a:srgbClr val="F23ED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3" name="Picture 42">
            <a:extLst>
              <a:ext uri="{FF2B5EF4-FFF2-40B4-BE49-F238E27FC236}">
                <a16:creationId xmlns:a16="http://schemas.microsoft.com/office/drawing/2014/main" id="{831654B9-73D8-4D48-9CC9-C592B1CC97C9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9795" y="2326262"/>
            <a:ext cx="1672851" cy="151079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A339E271-4582-46D7-8C4A-7E4EF095284B}"/>
              </a:ext>
            </a:extLst>
          </p:cNvPr>
          <p:cNvSpPr txBox="1"/>
          <p:nvPr/>
        </p:nvSpPr>
        <p:spPr>
          <a:xfrm>
            <a:off x="2819400" y="2428875"/>
            <a:ext cx="11239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x 4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AA1462FD-CE60-40EF-A1F4-85B5FC78FB37}"/>
              </a:ext>
            </a:extLst>
          </p:cNvPr>
          <p:cNvSpPr txBox="1"/>
          <p:nvPr/>
        </p:nvSpPr>
        <p:spPr>
          <a:xfrm>
            <a:off x="5614887" y="2482989"/>
            <a:ext cx="11239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: 3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3D504A55-091E-4F95-B716-C993EA9EA0D9}"/>
              </a:ext>
            </a:extLst>
          </p:cNvPr>
          <p:cNvSpPr txBox="1"/>
          <p:nvPr/>
        </p:nvSpPr>
        <p:spPr>
          <a:xfrm>
            <a:off x="8367415" y="2482989"/>
            <a:ext cx="11239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: 2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273ED24-F7B7-4F30-8375-13EE0D52E0DA}"/>
              </a:ext>
            </a:extLst>
          </p:cNvPr>
          <p:cNvSpPr txBox="1"/>
          <p:nvPr/>
        </p:nvSpPr>
        <p:spPr>
          <a:xfrm>
            <a:off x="4475565" y="2789270"/>
            <a:ext cx="5425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1AB4A893-48E5-48AB-BB65-873E4D334890}"/>
              </a:ext>
            </a:extLst>
          </p:cNvPr>
          <p:cNvSpPr txBox="1"/>
          <p:nvPr/>
        </p:nvSpPr>
        <p:spPr>
          <a:xfrm>
            <a:off x="7240903" y="2754243"/>
            <a:ext cx="5425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67F4227C-CB74-4F54-9B8B-580CEFBD5714}"/>
              </a:ext>
            </a:extLst>
          </p:cNvPr>
          <p:cNvSpPr txBox="1"/>
          <p:nvPr/>
        </p:nvSpPr>
        <p:spPr>
          <a:xfrm>
            <a:off x="10022662" y="2820918"/>
            <a:ext cx="5425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31838D7-DEF8-4FED-B87D-D1B19AE9CA67}"/>
              </a:ext>
            </a:extLst>
          </p:cNvPr>
          <p:cNvSpPr txBox="1"/>
          <p:nvPr/>
        </p:nvSpPr>
        <p:spPr>
          <a:xfrm>
            <a:off x="2027643" y="2447375"/>
            <a:ext cx="8136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pic>
        <p:nvPicPr>
          <p:cNvPr id="52" name="Picture 2" descr="Hand,okay,thumb - Transparent Background Teacher Cartoon Png , Free  Transparent Clipart - ClipartKey">
            <a:extLst>
              <a:ext uri="{FF2B5EF4-FFF2-40B4-BE49-F238E27FC236}">
                <a16:creationId xmlns:a16="http://schemas.microsoft.com/office/drawing/2014/main" id="{B9B84FA8-DF94-46B1-9975-F678DF8876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56248" y="4606601"/>
            <a:ext cx="2228850" cy="2047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" name="Rounded Rectangular Callout 4">
            <a:extLst>
              <a:ext uri="{FF2B5EF4-FFF2-40B4-BE49-F238E27FC236}">
                <a16:creationId xmlns:a16="http://schemas.microsoft.com/office/drawing/2014/main" id="{0BAE177B-172C-4BEF-BE6A-B6E5C39823DD}"/>
              </a:ext>
            </a:extLst>
          </p:cNvPr>
          <p:cNvSpPr/>
          <p:nvPr/>
        </p:nvSpPr>
        <p:spPr>
          <a:xfrm>
            <a:off x="2251504" y="4482908"/>
            <a:ext cx="5531995" cy="1334757"/>
          </a:xfrm>
          <a:prstGeom prst="wedgeRoundRectCallout">
            <a:avLst>
              <a:gd name="adj1" fmla="val -57636"/>
              <a:gd name="adj2" fmla="val 12253"/>
              <a:gd name="adj3" fmla="val 16667"/>
            </a:avLst>
          </a:prstGeom>
          <a:ln w="57150">
            <a:solidFill>
              <a:srgbClr val="F23ED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tiến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sang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55125B7B-06EC-419D-B6BA-6C7F3C7CD6AF}"/>
              </a:ext>
            </a:extLst>
          </p:cNvPr>
          <p:cNvSpPr/>
          <p:nvPr/>
        </p:nvSpPr>
        <p:spPr>
          <a:xfrm>
            <a:off x="4262403" y="2685526"/>
            <a:ext cx="875510" cy="743474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</a:t>
            </a: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686A27AA-F8C9-4CFF-A5C5-09DCD20988C8}"/>
              </a:ext>
            </a:extLst>
          </p:cNvPr>
          <p:cNvSpPr/>
          <p:nvPr/>
        </p:nvSpPr>
        <p:spPr>
          <a:xfrm>
            <a:off x="6986292" y="2703021"/>
            <a:ext cx="875510" cy="743474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223EC527-7459-4485-B5A0-8E4068ABFA0C}"/>
              </a:ext>
            </a:extLst>
          </p:cNvPr>
          <p:cNvSpPr/>
          <p:nvPr/>
        </p:nvSpPr>
        <p:spPr>
          <a:xfrm>
            <a:off x="9798465" y="2685526"/>
            <a:ext cx="875510" cy="743474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34323172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00"/>
                            </p:stCondLst>
                            <p:childTnLst>
                              <p:par>
                                <p:cTn id="8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4.44444E-6 L 1.25E-6 0.00093 C 0.00195 -0.00972 0.00364 -0.02338 0.00599 -0.02893 C 0.01445 -0.05069 0.0319 -0.08194 0.0319 -0.08125 C 0.03476 -0.0949 0.03724 -0.11088 0.04036 -0.1206 C 0.04883 -0.15046 0.05143 -0.14467 0.06094 -0.15439 C 0.08424 -0.17939 0.07005 -0.16967 0.08607 -0.17847 C 0.10833 -0.20995 0.09049 -0.18819 0.14023 -0.18819 " pathEditMode="relative" rAng="0" ptsTypes="AAAAAAAA">
                                      <p:cBhvr>
                                        <p:cTn id="8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05" y="-97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00"/>
                            </p:stCondLst>
                            <p:childTnLst>
                              <p:par>
                                <p:cTn id="8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8438 -0.07269 L 0.18438 -0.07199 C 0.19896 -0.09769 0.18268 -0.07269 0.20339 -0.09259 C 0.20625 -0.09583 0.20899 -0.10162 0.21185 -0.1044 C 0.21393 -0.10695 0.21615 -0.10695 0.21823 -0.10833 C 0.24245 -0.12986 0.20209 -0.09769 0.23594 -0.13588 C 0.24375 -0.14514 0.2599 -0.15556 0.2599 -0.15486 C 0.26133 -0.15833 0.26263 -0.16227 0.2642 -0.16343 C 0.27005 -0.17083 0.27591 -0.17269 0.2819 -0.17523 L 0.4 -0.16736 " pathEditMode="relative" rAng="0" ptsTypes="AAAAAAAAAA">
                                      <p:cBhvr>
                                        <p:cTn id="9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781" y="-50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500"/>
                            </p:stCondLst>
                            <p:childTnLst>
                              <p:par>
                                <p:cTn id="97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4375 -0.09213 L 0.44375 -0.09144 C 0.47448 -0.16065 0.43594 -0.07639 0.46133 -0.12847 C 0.46589 -0.1382 0.47591 -0.1632 0.48099 -0.16852 C 0.48412 -0.17222 0.4875 -0.17222 0.49089 -0.17222 L 0.61407 -0.1794 " pathEditMode="relative" rAng="0" ptsTypes="AAAAAA">
                                      <p:cBhvr>
                                        <p:cTn id="9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516" y="-43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5" grpId="0"/>
      <p:bldP spid="45" grpId="0"/>
      <p:bldP spid="46" grpId="0"/>
      <p:bldP spid="16" grpId="0"/>
      <p:bldP spid="48" grpId="0"/>
      <p:bldP spid="49" grpId="0"/>
      <p:bldP spid="19" grpId="0"/>
      <p:bldP spid="75" grpId="0" animBg="1"/>
      <p:bldP spid="20" grpId="0" animBg="1"/>
      <p:bldP spid="77" grpId="0" animBg="1"/>
      <p:bldP spid="78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</TotalTime>
  <Words>433</Words>
  <Application>Microsoft Office PowerPoint</Application>
  <PresentationFormat>Widescreen</PresentationFormat>
  <Paragraphs>169</Paragraphs>
  <Slides>23</Slides>
  <Notes>11</Notes>
  <HiddenSlides>0</HiddenSlides>
  <MMClips>5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23</vt:i4>
      </vt:variant>
    </vt:vector>
  </HeadingPairs>
  <TitlesOfParts>
    <vt:vector size="39" baseType="lpstr">
      <vt:lpstr>#9Slide07 Stormtrooper</vt:lpstr>
      <vt:lpstr>Arial</vt:lpstr>
      <vt:lpstr>Calibri</vt:lpstr>
      <vt:lpstr>Calibri Light</vt:lpstr>
      <vt:lpstr>Cambria</vt:lpstr>
      <vt:lpstr>等线</vt:lpstr>
      <vt:lpstr>等线 Light</vt:lpstr>
      <vt:lpstr>Tahoma</vt:lpstr>
      <vt:lpstr>字魂27号-布丁体</vt:lpstr>
      <vt:lpstr>思源宋体 CN Medium</vt:lpstr>
      <vt:lpstr>杨任东竹石体-Semibold</vt:lpstr>
      <vt:lpstr>1_Office Theme</vt:lpstr>
      <vt:lpstr>Office 主题​​</vt:lpstr>
      <vt:lpstr>1_Office 主题​​</vt:lpstr>
      <vt:lpstr>2_Office 主题​​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ADMIN</cp:lastModifiedBy>
  <cp:revision>28</cp:revision>
  <dcterms:created xsi:type="dcterms:W3CDTF">2022-06-22T10:46:23Z</dcterms:created>
  <dcterms:modified xsi:type="dcterms:W3CDTF">2025-08-15T07:21:37Z</dcterms:modified>
</cp:coreProperties>
</file>