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4"/>
  </p:notesMasterIdLst>
  <p:sldIdLst>
    <p:sldId id="316" r:id="rId2"/>
    <p:sldId id="318" r:id="rId3"/>
    <p:sldId id="324" r:id="rId4"/>
    <p:sldId id="325" r:id="rId5"/>
    <p:sldId id="326" r:id="rId6"/>
    <p:sldId id="328" r:id="rId7"/>
    <p:sldId id="269" r:id="rId8"/>
    <p:sldId id="270" r:id="rId9"/>
    <p:sldId id="271" r:id="rId10"/>
    <p:sldId id="266" r:id="rId11"/>
    <p:sldId id="273" r:id="rId12"/>
    <p:sldId id="322" r:id="rId13"/>
  </p:sldIdLst>
  <p:sldSz cx="12192000" cy="6858000"/>
  <p:notesSz cx="6858000" cy="9144000"/>
  <p:embeddedFontLst>
    <p:embeddedFont>
      <p:font typeface="等线" panose="02010600030101010101" pitchFamily="2" charset="-122"/>
      <p:regular r:id="rId15"/>
      <p:bold r:id="rId16"/>
    </p:embeddedFont>
    <p:embeddedFont>
      <p:font typeface="SVN-Poky's" panose="020B0606040200020203" pitchFamily="34" charset="0"/>
      <p:regular r:id="rId17"/>
      <p:bold r:id="rId18"/>
      <p:italic r:id="rId19"/>
      <p:boldItalic r:id="rId20"/>
    </p:embeddedFont>
    <p:embeddedFont>
      <p:font typeface="字魂131号-酷乐潮玩体" panose="020B0604020202020204" charset="0"/>
      <p:regular r:id="rId21"/>
      <p:bold r:id="rId22"/>
      <p:italic r:id="rId23"/>
      <p:boldItalic r:id="rId24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27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54D06"/>
    <a:srgbClr val="FCA78B"/>
    <a:srgbClr val="FFF1DA"/>
    <a:srgbClr val="65AD79"/>
    <a:srgbClr val="679591"/>
    <a:srgbClr val="4A7DAC"/>
    <a:srgbClr val="FA6C3E"/>
    <a:srgbClr val="238A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137"/>
    <p:restoredTop sz="86900" autoAdjust="0"/>
  </p:normalViewPr>
  <p:slideViewPr>
    <p:cSldViewPr snapToGrid="0" showGuides="1">
      <p:cViewPr varScale="1">
        <p:scale>
          <a:sx n="91" d="100"/>
          <a:sy n="91" d="100"/>
        </p:scale>
        <p:origin x="549" y="69"/>
      </p:cViewPr>
      <p:guideLst>
        <p:guide orient="horz" pos="212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D26D60-B863-4778-AABC-EC85684ABB07}" type="datetimeFigureOut">
              <a:rPr lang="zh-CN" altLang="en-US" smtClean="0"/>
              <a:t>2024/10/23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678A30-3D4D-466A-91D9-2DC26ACB46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23111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678A30-3D4D-466A-91D9-2DC26ACB469C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3555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678A30-3D4D-466A-91D9-2DC26ACB469C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58319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. (</a:t>
            </a:r>
            <a:r>
              <a:rPr lang="en-US" dirty="0" err="1"/>
              <a:t>Chú</a:t>
            </a:r>
            <a:r>
              <a:rPr lang="en-US" dirty="0"/>
              <a:t> ý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khung</a:t>
            </a:r>
            <a:r>
              <a:rPr lang="en-US" dirty="0"/>
              <a:t> </a:t>
            </a:r>
            <a:r>
              <a:rPr lang="en-US" dirty="0" err="1"/>
              <a:t>trắng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). 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GV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chiếc</a:t>
            </a:r>
            <a:r>
              <a:rPr lang="en-US" dirty="0"/>
              <a:t> </a:t>
            </a:r>
            <a:r>
              <a:rPr lang="en-US" dirty="0" err="1"/>
              <a:t>giỏ</a:t>
            </a:r>
            <a:r>
              <a:rPr lang="en-US" dirty="0"/>
              <a:t> </a:t>
            </a:r>
            <a:r>
              <a:rPr lang="en-US" dirty="0" err="1"/>
              <a:t>phía</a:t>
            </a:r>
            <a:r>
              <a:rPr lang="en-US" dirty="0"/>
              <a:t> </a:t>
            </a:r>
            <a:r>
              <a:rPr lang="en-US" dirty="0" err="1"/>
              <a:t>dưới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6 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678A30-3D4D-466A-91D9-2DC26ACB469C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14261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678A30-3D4D-466A-91D9-2DC26ACB469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99371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chuôt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ô </a:t>
            </a:r>
            <a:r>
              <a:rPr lang="en-US" dirty="0" err="1"/>
              <a:t>vuông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678A30-3D4D-466A-91D9-2DC26ACB469C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72941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678A30-3D4D-466A-91D9-2DC26ACB469C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55575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5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sv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svg"/><Relationship Id="rId11" Type="http://schemas.openxmlformats.org/officeDocument/2006/relationships/image" Target="../media/image4.png"/><Relationship Id="rId5" Type="http://schemas.openxmlformats.org/officeDocument/2006/relationships/image" Target="../media/image7.png"/><Relationship Id="rId10" Type="http://schemas.openxmlformats.org/officeDocument/2006/relationships/image" Target="../media/image12.svg"/><Relationship Id="rId4" Type="http://schemas.openxmlformats.org/officeDocument/2006/relationships/image" Target="../media/image3.svg"/><Relationship Id="rId9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svg"/><Relationship Id="rId11" Type="http://schemas.openxmlformats.org/officeDocument/2006/relationships/image" Target="../media/image4.png"/><Relationship Id="rId5" Type="http://schemas.openxmlformats.org/officeDocument/2006/relationships/image" Target="../media/image7.png"/><Relationship Id="rId10" Type="http://schemas.openxmlformats.org/officeDocument/2006/relationships/image" Target="../media/image12.svg"/><Relationship Id="rId4" Type="http://schemas.openxmlformats.org/officeDocument/2006/relationships/image" Target="../media/image3.sv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9.png"/><Relationship Id="rId3" Type="http://schemas.microsoft.com/office/2007/relationships/media" Target="../media/media2.mp3"/><Relationship Id="rId7" Type="http://schemas.openxmlformats.org/officeDocument/2006/relationships/image" Target="../media/image14.png"/><Relationship Id="rId12" Type="http://schemas.openxmlformats.org/officeDocument/2006/relationships/slide" Target="slide4.xml"/><Relationship Id="rId17" Type="http://schemas.openxmlformats.org/officeDocument/2006/relationships/image" Target="../media/image22.png"/><Relationship Id="rId2" Type="http://schemas.openxmlformats.org/officeDocument/2006/relationships/audio" Target="../media/media1.mp3"/><Relationship Id="rId16" Type="http://schemas.openxmlformats.org/officeDocument/2006/relationships/image" Target="../media/image21.png"/><Relationship Id="rId1" Type="http://schemas.microsoft.com/office/2007/relationships/media" Target="../media/media1.mp3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18.png"/><Relationship Id="rId5" Type="http://schemas.openxmlformats.org/officeDocument/2006/relationships/slideLayout" Target="../slideLayouts/slideLayout3.xml"/><Relationship Id="rId15" Type="http://schemas.openxmlformats.org/officeDocument/2006/relationships/image" Target="../media/image20.png"/><Relationship Id="rId10" Type="http://schemas.openxmlformats.org/officeDocument/2006/relationships/image" Target="../media/image17.png"/><Relationship Id="rId4" Type="http://schemas.openxmlformats.org/officeDocument/2006/relationships/audio" Target="../media/media2.mp3"/><Relationship Id="rId9" Type="http://schemas.openxmlformats.org/officeDocument/2006/relationships/image" Target="../media/image16.png"/><Relationship Id="rId1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4.png"/><Relationship Id="rId3" Type="http://schemas.microsoft.com/office/2007/relationships/media" Target="../media/media2.mp3"/><Relationship Id="rId7" Type="http://schemas.openxmlformats.org/officeDocument/2006/relationships/image" Target="../media/image15.png"/><Relationship Id="rId12" Type="http://schemas.openxmlformats.org/officeDocument/2006/relationships/image" Target="../media/image2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11" Type="http://schemas.openxmlformats.org/officeDocument/2006/relationships/slide" Target="slide4.xml"/><Relationship Id="rId5" Type="http://schemas.openxmlformats.org/officeDocument/2006/relationships/slideLayout" Target="../slideLayouts/slideLayout3.xml"/><Relationship Id="rId15" Type="http://schemas.openxmlformats.org/officeDocument/2006/relationships/image" Target="../media/image22.png"/><Relationship Id="rId10" Type="http://schemas.openxmlformats.org/officeDocument/2006/relationships/image" Target="../media/image18.png"/><Relationship Id="rId4" Type="http://schemas.openxmlformats.org/officeDocument/2006/relationships/audio" Target="../media/media2.mp3"/><Relationship Id="rId9" Type="http://schemas.openxmlformats.org/officeDocument/2006/relationships/image" Target="../media/image17.png"/><Relationship Id="rId1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4.png"/><Relationship Id="rId3" Type="http://schemas.microsoft.com/office/2007/relationships/media" Target="../media/media2.mp3"/><Relationship Id="rId7" Type="http://schemas.openxmlformats.org/officeDocument/2006/relationships/image" Target="../media/image15.png"/><Relationship Id="rId12" Type="http://schemas.openxmlformats.org/officeDocument/2006/relationships/image" Target="../media/image2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11" Type="http://schemas.openxmlformats.org/officeDocument/2006/relationships/slide" Target="slide4.xml"/><Relationship Id="rId5" Type="http://schemas.openxmlformats.org/officeDocument/2006/relationships/slideLayout" Target="../slideLayouts/slideLayout3.xml"/><Relationship Id="rId15" Type="http://schemas.openxmlformats.org/officeDocument/2006/relationships/image" Target="../media/image22.png"/><Relationship Id="rId10" Type="http://schemas.openxmlformats.org/officeDocument/2006/relationships/image" Target="../media/image18.png"/><Relationship Id="rId4" Type="http://schemas.openxmlformats.org/officeDocument/2006/relationships/audio" Target="../media/media2.mp3"/><Relationship Id="rId9" Type="http://schemas.openxmlformats.org/officeDocument/2006/relationships/image" Target="../media/image17.png"/><Relationship Id="rId1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svg"/><Relationship Id="rId11" Type="http://schemas.openxmlformats.org/officeDocument/2006/relationships/image" Target="../media/image4.png"/><Relationship Id="rId5" Type="http://schemas.openxmlformats.org/officeDocument/2006/relationships/image" Target="../media/image7.png"/><Relationship Id="rId10" Type="http://schemas.openxmlformats.org/officeDocument/2006/relationships/image" Target="../media/image12.svg"/><Relationship Id="rId4" Type="http://schemas.openxmlformats.org/officeDocument/2006/relationships/image" Target="../media/image3.svg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microsoft.com/office/2007/relationships/hdphoto" Target="../media/hdphoto3.wdp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形 17">
            <a:extLst>
              <a:ext uri="{FF2B5EF4-FFF2-40B4-BE49-F238E27FC236}">
                <a16:creationId xmlns:a16="http://schemas.microsoft.com/office/drawing/2014/main" id="{EC4DEC99-E819-5A58-EA5A-84CCC2664F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953" y="484277"/>
            <a:ext cx="10772102" cy="5889443"/>
          </a:xfrm>
          <a:prstGeom prst="rect">
            <a:avLst/>
          </a:prstGeom>
          <a:effectLst>
            <a:outerShdw blurRad="152400" dist="38100" dir="2700000" sx="101000" sy="101000" algn="tl" rotWithShape="0">
              <a:prstClr val="black">
                <a:alpha val="21000"/>
              </a:prstClr>
            </a:outerShdw>
          </a:effectLst>
        </p:spPr>
      </p:pic>
      <p:pic>
        <p:nvPicPr>
          <p:cNvPr id="50" name="图片 49" descr="夜晚亮着灯&#10;&#10;中度可信度描述已自动生成">
            <a:extLst>
              <a:ext uri="{FF2B5EF4-FFF2-40B4-BE49-F238E27FC236}">
                <a16:creationId xmlns:a16="http://schemas.microsoft.com/office/drawing/2014/main" id="{9928746C-84C2-474E-B399-8EB2C55BC5C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10" r="88333" b="62591"/>
          <a:stretch/>
        </p:blipFill>
        <p:spPr>
          <a:xfrm>
            <a:off x="-147300" y="-217121"/>
            <a:ext cx="1422400" cy="1857829"/>
          </a:xfrm>
          <a:custGeom>
            <a:avLst/>
            <a:gdLst>
              <a:gd name="connsiteX0" fmla="*/ 0 w 12192000"/>
              <a:gd name="connsiteY0" fmla="*/ 0 h 6133011"/>
              <a:gd name="connsiteX1" fmla="*/ 12192000 w 12192000"/>
              <a:gd name="connsiteY1" fmla="*/ 0 h 6133011"/>
              <a:gd name="connsiteX2" fmla="*/ 12192000 w 12192000"/>
              <a:gd name="connsiteY2" fmla="*/ 6133011 h 6133011"/>
              <a:gd name="connsiteX3" fmla="*/ 0 w 12192000"/>
              <a:gd name="connsiteY3" fmla="*/ 6133011 h 613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33011">
                <a:moveTo>
                  <a:pt x="0" y="0"/>
                </a:moveTo>
                <a:lnTo>
                  <a:pt x="12192000" y="0"/>
                </a:lnTo>
                <a:lnTo>
                  <a:pt x="12192000" y="6133011"/>
                </a:lnTo>
                <a:lnTo>
                  <a:pt x="0" y="6133011"/>
                </a:lnTo>
                <a:close/>
              </a:path>
            </a:pathLst>
          </a:custGeom>
        </p:spPr>
      </p:pic>
      <p:pic>
        <p:nvPicPr>
          <p:cNvPr id="53" name="图片 52" descr="夜晚亮着灯&#10;&#10;中度可信度描述已自动生成">
            <a:extLst>
              <a:ext uri="{FF2B5EF4-FFF2-40B4-BE49-F238E27FC236}">
                <a16:creationId xmlns:a16="http://schemas.microsoft.com/office/drawing/2014/main" id="{7CB77E2C-DA4B-46A4-835C-4F233BFB796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39" t="10210" r="60595" b="69816"/>
          <a:stretch/>
        </p:blipFill>
        <p:spPr>
          <a:xfrm>
            <a:off x="3381829" y="0"/>
            <a:ext cx="1422400" cy="1364343"/>
          </a:xfrm>
          <a:custGeom>
            <a:avLst/>
            <a:gdLst>
              <a:gd name="connsiteX0" fmla="*/ 0 w 12192000"/>
              <a:gd name="connsiteY0" fmla="*/ 0 h 6133011"/>
              <a:gd name="connsiteX1" fmla="*/ 12192000 w 12192000"/>
              <a:gd name="connsiteY1" fmla="*/ 0 h 6133011"/>
              <a:gd name="connsiteX2" fmla="*/ 12192000 w 12192000"/>
              <a:gd name="connsiteY2" fmla="*/ 6133011 h 6133011"/>
              <a:gd name="connsiteX3" fmla="*/ 0 w 12192000"/>
              <a:gd name="connsiteY3" fmla="*/ 6133011 h 613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33011">
                <a:moveTo>
                  <a:pt x="0" y="0"/>
                </a:moveTo>
                <a:lnTo>
                  <a:pt x="12192000" y="0"/>
                </a:lnTo>
                <a:lnTo>
                  <a:pt x="12192000" y="6133011"/>
                </a:lnTo>
                <a:lnTo>
                  <a:pt x="0" y="6133011"/>
                </a:lnTo>
                <a:close/>
              </a:path>
            </a:pathLst>
          </a:custGeom>
        </p:spPr>
      </p:pic>
      <p:pic>
        <p:nvPicPr>
          <p:cNvPr id="56" name="图片 55" descr="夜晚亮着灯&#10;&#10;中度可信度描述已自动生成">
            <a:extLst>
              <a:ext uri="{FF2B5EF4-FFF2-40B4-BE49-F238E27FC236}">
                <a16:creationId xmlns:a16="http://schemas.microsoft.com/office/drawing/2014/main" id="{3EBB61DE-7B2E-439F-A43F-0B3971CAABC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8" t="68226" r="45595" b="12650"/>
          <a:stretch/>
        </p:blipFill>
        <p:spPr>
          <a:xfrm>
            <a:off x="5065486" y="5254172"/>
            <a:ext cx="1567543" cy="1306286"/>
          </a:xfrm>
          <a:custGeom>
            <a:avLst/>
            <a:gdLst>
              <a:gd name="connsiteX0" fmla="*/ 0 w 12192000"/>
              <a:gd name="connsiteY0" fmla="*/ 0 h 5566591"/>
              <a:gd name="connsiteX1" fmla="*/ 12192000 w 12192000"/>
              <a:gd name="connsiteY1" fmla="*/ 0 h 5566591"/>
              <a:gd name="connsiteX2" fmla="*/ 12192000 w 12192000"/>
              <a:gd name="connsiteY2" fmla="*/ 5566591 h 5566591"/>
              <a:gd name="connsiteX3" fmla="*/ 0 w 12192000"/>
              <a:gd name="connsiteY3" fmla="*/ 5566591 h 5566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66591">
                <a:moveTo>
                  <a:pt x="0" y="0"/>
                </a:moveTo>
                <a:lnTo>
                  <a:pt x="12192000" y="0"/>
                </a:lnTo>
                <a:lnTo>
                  <a:pt x="12192000" y="5566591"/>
                </a:lnTo>
                <a:lnTo>
                  <a:pt x="0" y="5566591"/>
                </a:lnTo>
                <a:close/>
              </a:path>
            </a:pathLst>
          </a:cu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F59BCE7-51AB-9049-800A-3654F4E7C7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81845" y="-217121"/>
            <a:ext cx="1523956" cy="150886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79E0930-3404-BDE8-9113-C8DB988F07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642461" y="2559475"/>
            <a:ext cx="11918713" cy="1371719"/>
          </a:xfrm>
          <a:prstGeom prst="rect">
            <a:avLst/>
          </a:prstGeom>
        </p:spPr>
      </p:pic>
      <p:pic>
        <p:nvPicPr>
          <p:cNvPr id="7" name="图形 7">
            <a:extLst>
              <a:ext uri="{FF2B5EF4-FFF2-40B4-BE49-F238E27FC236}">
                <a16:creationId xmlns:a16="http://schemas.microsoft.com/office/drawing/2014/main" id="{763E7BDC-6CE3-0320-4D60-0543C39EFE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896322" y="880216"/>
            <a:ext cx="1856931" cy="2225858"/>
          </a:xfrm>
          <a:prstGeom prst="rect">
            <a:avLst/>
          </a:prstGeom>
        </p:spPr>
      </p:pic>
      <p:pic>
        <p:nvPicPr>
          <p:cNvPr id="9" name="图形 9">
            <a:extLst>
              <a:ext uri="{FF2B5EF4-FFF2-40B4-BE49-F238E27FC236}">
                <a16:creationId xmlns:a16="http://schemas.microsoft.com/office/drawing/2014/main" id="{85454E8C-434F-259D-3128-5F09D260C09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893909" y="4147861"/>
            <a:ext cx="1916346" cy="2225859"/>
          </a:xfrm>
          <a:prstGeom prst="rect">
            <a:avLst/>
          </a:prstGeom>
        </p:spPr>
      </p:pic>
      <p:pic>
        <p:nvPicPr>
          <p:cNvPr id="10" name="图形 10">
            <a:extLst>
              <a:ext uri="{FF2B5EF4-FFF2-40B4-BE49-F238E27FC236}">
                <a16:creationId xmlns:a16="http://schemas.microsoft.com/office/drawing/2014/main" id="{1A570F61-1BAC-E3DC-34D3-D59B68F4687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81952" y="4610103"/>
            <a:ext cx="1636337" cy="224789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30F8CF9-1F5C-80AD-36E4-CA8B83DEC324}"/>
              </a:ext>
            </a:extLst>
          </p:cNvPr>
          <p:cNvSpPr txBox="1"/>
          <p:nvPr/>
        </p:nvSpPr>
        <p:spPr>
          <a:xfrm>
            <a:off x="2397210" y="1364343"/>
            <a:ext cx="5671751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/>
          </a:bodyPr>
          <a:lstStyle/>
          <a:p>
            <a:pPr algn="ctr" defTabSz="685800">
              <a:buFont typeface="Arial"/>
              <a:buNone/>
            </a:pPr>
            <a:r>
              <a:rPr lang="en-VN" sz="7200" b="1" dirty="0">
                <a:ln w="3175">
                  <a:solidFill>
                    <a:srgbClr val="FCA0C5">
                      <a:lumMod val="25000"/>
                    </a:srgbClr>
                  </a:solidFill>
                </a:ln>
                <a:gradFill>
                  <a:gsLst>
                    <a:gs pos="72000">
                      <a:srgbClr val="ED7D31">
                        <a:lumMod val="75000"/>
                      </a:srgbClr>
                    </a:gs>
                    <a:gs pos="43000">
                      <a:srgbClr val="ED7D31">
                        <a:lumMod val="40000"/>
                        <a:lumOff val="60000"/>
                      </a:srgbClr>
                    </a:gs>
                  </a:gsLst>
                  <a:lin ang="5400000" scaled="1"/>
                </a:gradFill>
                <a:effectLst>
                  <a:glow rad="63500">
                    <a:srgbClr val="FCA0C5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Poky's" panose="020B0606040200020203" pitchFamily="34" charset="0"/>
                <a:cs typeface="Arial"/>
                <a:sym typeface="Arial"/>
              </a:rPr>
              <a:t>BÀI TOÁN VỀ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C77E4E1-D4D7-0813-8165-14AA9D11F873}"/>
              </a:ext>
            </a:extLst>
          </p:cNvPr>
          <p:cNvSpPr txBox="1"/>
          <p:nvPr/>
        </p:nvSpPr>
        <p:spPr>
          <a:xfrm>
            <a:off x="2640002" y="3848296"/>
            <a:ext cx="6178742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/>
          </a:bodyPr>
          <a:lstStyle/>
          <a:p>
            <a:pPr algn="ctr" defTabSz="685800">
              <a:buFont typeface="Arial"/>
              <a:buNone/>
            </a:pPr>
            <a:r>
              <a:rPr lang="en-US" sz="7200" b="1" dirty="0">
                <a:ln w="3175">
                  <a:solidFill>
                    <a:srgbClr val="FCA0C5">
                      <a:lumMod val="25000"/>
                    </a:srgbClr>
                  </a:solidFill>
                </a:ln>
                <a:gradFill>
                  <a:gsLst>
                    <a:gs pos="72000">
                      <a:srgbClr val="ED7D31">
                        <a:lumMod val="75000"/>
                      </a:srgbClr>
                    </a:gs>
                    <a:gs pos="43000">
                      <a:srgbClr val="ED7D31">
                        <a:lumMod val="40000"/>
                        <a:lumOff val="60000"/>
                      </a:srgbClr>
                    </a:gs>
                  </a:gsLst>
                  <a:lin ang="5400000" scaled="1"/>
                </a:gradFill>
                <a:effectLst>
                  <a:glow rad="63500">
                    <a:srgbClr val="FCA0C5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Poky's" panose="020B0606040200020203" pitchFamily="34" charset="0"/>
                <a:cs typeface="Arial"/>
                <a:sym typeface="Arial"/>
              </a:rPr>
              <a:t>m</a:t>
            </a:r>
            <a:r>
              <a:rPr lang="en-VN" sz="7200" b="1" dirty="0">
                <a:ln w="3175">
                  <a:solidFill>
                    <a:srgbClr val="FCA0C5">
                      <a:lumMod val="25000"/>
                    </a:srgbClr>
                  </a:solidFill>
                </a:ln>
                <a:gradFill>
                  <a:gsLst>
                    <a:gs pos="72000">
                      <a:srgbClr val="ED7D31">
                        <a:lumMod val="75000"/>
                      </a:srgbClr>
                    </a:gs>
                    <a:gs pos="43000">
                      <a:srgbClr val="ED7D31">
                        <a:lumMod val="40000"/>
                        <a:lumOff val="60000"/>
                      </a:srgbClr>
                    </a:gs>
                  </a:gsLst>
                  <a:lin ang="5400000" scaled="1"/>
                </a:gradFill>
                <a:effectLst>
                  <a:glow rad="63500">
                    <a:srgbClr val="FCA0C5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Poky's" panose="020B0606040200020203" pitchFamily="34" charset="0"/>
                <a:cs typeface="Arial"/>
                <a:sym typeface="Arial"/>
              </a:rPr>
              <a:t>ột số đơn vị</a:t>
            </a:r>
          </a:p>
        </p:txBody>
      </p:sp>
    </p:spTree>
    <p:extLst>
      <p:ext uri="{BB962C8B-B14F-4D97-AF65-F5344CB8AC3E}">
        <p14:creationId xmlns:p14="http://schemas.microsoft.com/office/powerpoint/2010/main" val="2871021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6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8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8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8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500"/>
                            </p:stCondLst>
                            <p:childTnLst>
                              <p:par>
                                <p:cTn id="9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9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0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000"/>
                            </p:stCondLst>
                            <p:childTnLst>
                              <p:par>
                                <p:cTn id="10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3500"/>
                            </p:stCondLst>
                            <p:childTnLst>
                              <p:par>
                                <p:cTn id="1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06F29325-606B-BA02-7714-E37A3B374866}"/>
              </a:ext>
            </a:extLst>
          </p:cNvPr>
          <p:cNvSpPr/>
          <p:nvPr/>
        </p:nvSpPr>
        <p:spPr>
          <a:xfrm>
            <a:off x="378211" y="268941"/>
            <a:ext cx="11145918" cy="6158753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8495" y="4179096"/>
            <a:ext cx="2151763" cy="2151763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CD9C25D6-50A8-4492-A473-D203A1F41586}"/>
              </a:ext>
            </a:extLst>
          </p:cNvPr>
          <p:cNvGrpSpPr/>
          <p:nvPr/>
        </p:nvGrpSpPr>
        <p:grpSpPr>
          <a:xfrm>
            <a:off x="886531" y="1221948"/>
            <a:ext cx="8833666" cy="2151763"/>
            <a:chOff x="5159375" y="3749040"/>
            <a:chExt cx="6441883" cy="2481159"/>
          </a:xfrm>
        </p:grpSpPr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6F58F9BB-EA6D-4983-9F3B-D8003D144821}"/>
                </a:ext>
              </a:extLst>
            </p:cNvPr>
            <p:cNvSpPr/>
            <p:nvPr/>
          </p:nvSpPr>
          <p:spPr>
            <a:xfrm>
              <a:off x="5378893" y="3791799"/>
              <a:ext cx="6222365" cy="2438400"/>
            </a:xfrm>
            <a:custGeom>
              <a:avLst/>
              <a:gdLst>
                <a:gd name="connsiteX0" fmla="*/ 0 w 6222365"/>
                <a:gd name="connsiteY0" fmla="*/ 0 h 2438400"/>
                <a:gd name="connsiteX1" fmla="*/ 6222365 w 6222365"/>
                <a:gd name="connsiteY1" fmla="*/ 0 h 2438400"/>
                <a:gd name="connsiteX2" fmla="*/ 6222365 w 6222365"/>
                <a:gd name="connsiteY2" fmla="*/ 2438400 h 2438400"/>
                <a:gd name="connsiteX3" fmla="*/ 0 w 6222365"/>
                <a:gd name="connsiteY3" fmla="*/ 2438400 h 2438400"/>
                <a:gd name="connsiteX4" fmla="*/ 0 w 6222365"/>
                <a:gd name="connsiteY4" fmla="*/ 0 h 243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22365" h="2438400" fill="none" extrusionOk="0">
                  <a:moveTo>
                    <a:pt x="0" y="0"/>
                  </a:moveTo>
                  <a:cubicBezTo>
                    <a:pt x="3021330" y="-156717"/>
                    <a:pt x="4696302" y="-27839"/>
                    <a:pt x="6222365" y="0"/>
                  </a:cubicBezTo>
                  <a:cubicBezTo>
                    <a:pt x="6344815" y="321054"/>
                    <a:pt x="6225731" y="1647989"/>
                    <a:pt x="6222365" y="2438400"/>
                  </a:cubicBezTo>
                  <a:cubicBezTo>
                    <a:pt x="3485141" y="2313686"/>
                    <a:pt x="2160810" y="2352405"/>
                    <a:pt x="0" y="2438400"/>
                  </a:cubicBezTo>
                  <a:cubicBezTo>
                    <a:pt x="-58186" y="2030768"/>
                    <a:pt x="121373" y="896377"/>
                    <a:pt x="0" y="0"/>
                  </a:cubicBezTo>
                  <a:close/>
                </a:path>
                <a:path w="6222365" h="2438400" stroke="0" extrusionOk="0">
                  <a:moveTo>
                    <a:pt x="0" y="0"/>
                  </a:moveTo>
                  <a:cubicBezTo>
                    <a:pt x="1120798" y="-149827"/>
                    <a:pt x="5341365" y="114399"/>
                    <a:pt x="6222365" y="0"/>
                  </a:cubicBezTo>
                  <a:cubicBezTo>
                    <a:pt x="6146078" y="271070"/>
                    <a:pt x="6119775" y="1430935"/>
                    <a:pt x="6222365" y="2438400"/>
                  </a:cubicBezTo>
                  <a:cubicBezTo>
                    <a:pt x="5506717" y="2568569"/>
                    <a:pt x="772611" y="2322962"/>
                    <a:pt x="0" y="2438400"/>
                  </a:cubicBezTo>
                  <a:cubicBezTo>
                    <a:pt x="-112992" y="1898027"/>
                    <a:pt x="-40233" y="370361"/>
                    <a:pt x="0" y="0"/>
                  </a:cubicBezTo>
                  <a:close/>
                </a:path>
              </a:pathLst>
            </a:custGeom>
            <a:solidFill>
              <a:srgbClr val="B54D06"/>
            </a:solidFill>
            <a:ln w="28575"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sd="202152486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5159375" y="3749040"/>
              <a:ext cx="6222365" cy="2438400"/>
            </a:xfrm>
            <a:custGeom>
              <a:avLst/>
              <a:gdLst>
                <a:gd name="connsiteX0" fmla="*/ 0 w 6222365"/>
                <a:gd name="connsiteY0" fmla="*/ 0 h 2438400"/>
                <a:gd name="connsiteX1" fmla="*/ 6222365 w 6222365"/>
                <a:gd name="connsiteY1" fmla="*/ 0 h 2438400"/>
                <a:gd name="connsiteX2" fmla="*/ 6222365 w 6222365"/>
                <a:gd name="connsiteY2" fmla="*/ 2438400 h 2438400"/>
                <a:gd name="connsiteX3" fmla="*/ 0 w 6222365"/>
                <a:gd name="connsiteY3" fmla="*/ 2438400 h 2438400"/>
                <a:gd name="connsiteX4" fmla="*/ 0 w 6222365"/>
                <a:gd name="connsiteY4" fmla="*/ 0 h 243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22365" h="2438400" fill="none" extrusionOk="0">
                  <a:moveTo>
                    <a:pt x="0" y="0"/>
                  </a:moveTo>
                  <a:cubicBezTo>
                    <a:pt x="3021330" y="-156717"/>
                    <a:pt x="4696302" y="-27839"/>
                    <a:pt x="6222365" y="0"/>
                  </a:cubicBezTo>
                  <a:cubicBezTo>
                    <a:pt x="6344815" y="321054"/>
                    <a:pt x="6225731" y="1647989"/>
                    <a:pt x="6222365" y="2438400"/>
                  </a:cubicBezTo>
                  <a:cubicBezTo>
                    <a:pt x="3485141" y="2313686"/>
                    <a:pt x="2160810" y="2352405"/>
                    <a:pt x="0" y="2438400"/>
                  </a:cubicBezTo>
                  <a:cubicBezTo>
                    <a:pt x="-58186" y="2030768"/>
                    <a:pt x="121373" y="896377"/>
                    <a:pt x="0" y="0"/>
                  </a:cubicBezTo>
                  <a:close/>
                </a:path>
                <a:path w="6222365" h="2438400" stroke="0" extrusionOk="0">
                  <a:moveTo>
                    <a:pt x="0" y="0"/>
                  </a:moveTo>
                  <a:cubicBezTo>
                    <a:pt x="1120798" y="-149827"/>
                    <a:pt x="5341365" y="114399"/>
                    <a:pt x="6222365" y="0"/>
                  </a:cubicBezTo>
                  <a:cubicBezTo>
                    <a:pt x="6146078" y="271070"/>
                    <a:pt x="6119775" y="1430935"/>
                    <a:pt x="6222365" y="2438400"/>
                  </a:cubicBezTo>
                  <a:cubicBezTo>
                    <a:pt x="5506717" y="2568569"/>
                    <a:pt x="772611" y="2322962"/>
                    <a:pt x="0" y="2438400"/>
                  </a:cubicBezTo>
                  <a:cubicBezTo>
                    <a:pt x="-112992" y="1898027"/>
                    <a:pt x="-40233" y="370361"/>
                    <a:pt x="0" y="0"/>
                  </a:cubicBezTo>
                  <a:close/>
                </a:path>
              </a:pathLst>
            </a:custGeom>
            <a:solidFill>
              <a:srgbClr val="FFF1DA"/>
            </a:solidFill>
            <a:ln w="28575"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sd="202152486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4" name="组合 1">
            <a:extLst>
              <a:ext uri="{FF2B5EF4-FFF2-40B4-BE49-F238E27FC236}">
                <a16:creationId xmlns:a16="http://schemas.microsoft.com/office/drawing/2014/main" id="{131D7CC9-6980-4913-6A65-62108B5F596E}"/>
              </a:ext>
            </a:extLst>
          </p:cNvPr>
          <p:cNvGrpSpPr/>
          <p:nvPr/>
        </p:nvGrpSpPr>
        <p:grpSpPr>
          <a:xfrm>
            <a:off x="1327759" y="701534"/>
            <a:ext cx="1741117" cy="477655"/>
            <a:chOff x="5159375" y="3749040"/>
            <a:chExt cx="6441883" cy="2481159"/>
          </a:xfrm>
        </p:grpSpPr>
        <p:sp>
          <p:nvSpPr>
            <p:cNvPr id="6" name="矩形 12">
              <a:extLst>
                <a:ext uri="{FF2B5EF4-FFF2-40B4-BE49-F238E27FC236}">
                  <a16:creationId xmlns:a16="http://schemas.microsoft.com/office/drawing/2014/main" id="{8FDCC630-66F4-846B-BEA1-E9687CD339BA}"/>
                </a:ext>
              </a:extLst>
            </p:cNvPr>
            <p:cNvSpPr/>
            <p:nvPr/>
          </p:nvSpPr>
          <p:spPr>
            <a:xfrm>
              <a:off x="5378893" y="3791799"/>
              <a:ext cx="6222365" cy="2438400"/>
            </a:xfrm>
            <a:custGeom>
              <a:avLst/>
              <a:gdLst>
                <a:gd name="connsiteX0" fmla="*/ 0 w 6222365"/>
                <a:gd name="connsiteY0" fmla="*/ 0 h 2438400"/>
                <a:gd name="connsiteX1" fmla="*/ 6222365 w 6222365"/>
                <a:gd name="connsiteY1" fmla="*/ 0 h 2438400"/>
                <a:gd name="connsiteX2" fmla="*/ 6222365 w 6222365"/>
                <a:gd name="connsiteY2" fmla="*/ 2438400 h 2438400"/>
                <a:gd name="connsiteX3" fmla="*/ 0 w 6222365"/>
                <a:gd name="connsiteY3" fmla="*/ 2438400 h 2438400"/>
                <a:gd name="connsiteX4" fmla="*/ 0 w 6222365"/>
                <a:gd name="connsiteY4" fmla="*/ 0 h 243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22365" h="2438400" fill="none" extrusionOk="0">
                  <a:moveTo>
                    <a:pt x="0" y="0"/>
                  </a:moveTo>
                  <a:cubicBezTo>
                    <a:pt x="3021330" y="-156717"/>
                    <a:pt x="4696302" y="-27839"/>
                    <a:pt x="6222365" y="0"/>
                  </a:cubicBezTo>
                  <a:cubicBezTo>
                    <a:pt x="6344815" y="321054"/>
                    <a:pt x="6225731" y="1647989"/>
                    <a:pt x="6222365" y="2438400"/>
                  </a:cubicBezTo>
                  <a:cubicBezTo>
                    <a:pt x="3485141" y="2313686"/>
                    <a:pt x="2160810" y="2352405"/>
                    <a:pt x="0" y="2438400"/>
                  </a:cubicBezTo>
                  <a:cubicBezTo>
                    <a:pt x="-58186" y="2030768"/>
                    <a:pt x="121373" y="896377"/>
                    <a:pt x="0" y="0"/>
                  </a:cubicBezTo>
                  <a:close/>
                </a:path>
                <a:path w="6222365" h="2438400" stroke="0" extrusionOk="0">
                  <a:moveTo>
                    <a:pt x="0" y="0"/>
                  </a:moveTo>
                  <a:cubicBezTo>
                    <a:pt x="1120798" y="-149827"/>
                    <a:pt x="5341365" y="114399"/>
                    <a:pt x="6222365" y="0"/>
                  </a:cubicBezTo>
                  <a:cubicBezTo>
                    <a:pt x="6146078" y="271070"/>
                    <a:pt x="6119775" y="1430935"/>
                    <a:pt x="6222365" y="2438400"/>
                  </a:cubicBezTo>
                  <a:cubicBezTo>
                    <a:pt x="5506717" y="2568569"/>
                    <a:pt x="772611" y="2322962"/>
                    <a:pt x="0" y="2438400"/>
                  </a:cubicBezTo>
                  <a:cubicBezTo>
                    <a:pt x="-112992" y="1898027"/>
                    <a:pt x="-40233" y="370361"/>
                    <a:pt x="0" y="0"/>
                  </a:cubicBezTo>
                  <a:close/>
                </a:path>
              </a:pathLst>
            </a:custGeom>
            <a:solidFill>
              <a:srgbClr val="B54D06"/>
            </a:solidFill>
            <a:ln w="28575"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sd="202152486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7" name="矩形 16">
              <a:extLst>
                <a:ext uri="{FF2B5EF4-FFF2-40B4-BE49-F238E27FC236}">
                  <a16:creationId xmlns:a16="http://schemas.microsoft.com/office/drawing/2014/main" id="{4D289B46-AB31-7566-9D6A-7A6C00232800}"/>
                </a:ext>
              </a:extLst>
            </p:cNvPr>
            <p:cNvSpPr/>
            <p:nvPr/>
          </p:nvSpPr>
          <p:spPr>
            <a:xfrm>
              <a:off x="5159375" y="3749040"/>
              <a:ext cx="6222365" cy="2438400"/>
            </a:xfrm>
            <a:custGeom>
              <a:avLst/>
              <a:gdLst>
                <a:gd name="connsiteX0" fmla="*/ 0 w 6222365"/>
                <a:gd name="connsiteY0" fmla="*/ 0 h 2438400"/>
                <a:gd name="connsiteX1" fmla="*/ 6222365 w 6222365"/>
                <a:gd name="connsiteY1" fmla="*/ 0 h 2438400"/>
                <a:gd name="connsiteX2" fmla="*/ 6222365 w 6222365"/>
                <a:gd name="connsiteY2" fmla="*/ 2438400 h 2438400"/>
                <a:gd name="connsiteX3" fmla="*/ 0 w 6222365"/>
                <a:gd name="connsiteY3" fmla="*/ 2438400 h 2438400"/>
                <a:gd name="connsiteX4" fmla="*/ 0 w 6222365"/>
                <a:gd name="connsiteY4" fmla="*/ 0 h 243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22365" h="2438400" fill="none" extrusionOk="0">
                  <a:moveTo>
                    <a:pt x="0" y="0"/>
                  </a:moveTo>
                  <a:cubicBezTo>
                    <a:pt x="3021330" y="-156717"/>
                    <a:pt x="4696302" y="-27839"/>
                    <a:pt x="6222365" y="0"/>
                  </a:cubicBezTo>
                  <a:cubicBezTo>
                    <a:pt x="6344815" y="321054"/>
                    <a:pt x="6225731" y="1647989"/>
                    <a:pt x="6222365" y="2438400"/>
                  </a:cubicBezTo>
                  <a:cubicBezTo>
                    <a:pt x="3485141" y="2313686"/>
                    <a:pt x="2160810" y="2352405"/>
                    <a:pt x="0" y="2438400"/>
                  </a:cubicBezTo>
                  <a:cubicBezTo>
                    <a:pt x="-58186" y="2030768"/>
                    <a:pt x="121373" y="896377"/>
                    <a:pt x="0" y="0"/>
                  </a:cubicBezTo>
                  <a:close/>
                </a:path>
                <a:path w="6222365" h="2438400" stroke="0" extrusionOk="0">
                  <a:moveTo>
                    <a:pt x="0" y="0"/>
                  </a:moveTo>
                  <a:cubicBezTo>
                    <a:pt x="1120798" y="-149827"/>
                    <a:pt x="5341365" y="114399"/>
                    <a:pt x="6222365" y="0"/>
                  </a:cubicBezTo>
                  <a:cubicBezTo>
                    <a:pt x="6146078" y="271070"/>
                    <a:pt x="6119775" y="1430935"/>
                    <a:pt x="6222365" y="2438400"/>
                  </a:cubicBezTo>
                  <a:cubicBezTo>
                    <a:pt x="5506717" y="2568569"/>
                    <a:pt x="772611" y="2322962"/>
                    <a:pt x="0" y="2438400"/>
                  </a:cubicBezTo>
                  <a:cubicBezTo>
                    <a:pt x="-112992" y="1898027"/>
                    <a:pt x="-40233" y="370361"/>
                    <a:pt x="0" y="0"/>
                  </a:cubicBezTo>
                  <a:close/>
                </a:path>
              </a:pathLst>
            </a:custGeom>
            <a:solidFill>
              <a:srgbClr val="FFF1DA"/>
            </a:solidFill>
            <a:ln w="28575"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sd="202152486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30E87754-7AB7-4556-5D26-32ECAF01BE7B}"/>
              </a:ext>
            </a:extLst>
          </p:cNvPr>
          <p:cNvSpPr txBox="1"/>
          <p:nvPr/>
        </p:nvSpPr>
        <p:spPr>
          <a:xfrm>
            <a:off x="1387090" y="647737"/>
            <a:ext cx="1033946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Tóm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tắt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DA85754-BC8B-A756-BB2E-85D9CA190EA7}"/>
              </a:ext>
            </a:extLst>
          </p:cNvPr>
          <p:cNvSpPr txBox="1"/>
          <p:nvPr/>
        </p:nvSpPr>
        <p:spPr>
          <a:xfrm>
            <a:off x="1212321" y="1428871"/>
            <a:ext cx="1033946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360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Nam                                : 9 </a:t>
            </a:r>
            <a:r>
              <a:rPr kumimoji="0" lang="en-GB" sz="3600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bạn</a:t>
            </a:r>
            <a:endParaRPr kumimoji="0" lang="en-GB" sz="3600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3600" kern="0" dirty="0" err="1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Nữ</a:t>
            </a:r>
            <a:r>
              <a:rPr lang="en-GB" sz="3600" kern="0" dirty="0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 </a:t>
            </a:r>
            <a:r>
              <a:rPr lang="en-GB" sz="3600" kern="0" dirty="0" err="1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nhiều</a:t>
            </a:r>
            <a:r>
              <a:rPr lang="en-GB" sz="3600" kern="0" dirty="0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 </a:t>
            </a:r>
            <a:r>
              <a:rPr lang="en-GB" sz="3600" kern="0" dirty="0" err="1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hơn</a:t>
            </a:r>
            <a:r>
              <a:rPr lang="en-GB" sz="3600" kern="0" dirty="0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 </a:t>
            </a:r>
            <a:r>
              <a:rPr lang="en-GB" sz="3600" kern="0" dirty="0" err="1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nam</a:t>
            </a:r>
            <a:r>
              <a:rPr lang="en-GB" sz="3600" kern="0" dirty="0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        : 2 </a:t>
            </a:r>
            <a:r>
              <a:rPr lang="en-GB" sz="3600" kern="0" dirty="0" err="1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bạn</a:t>
            </a:r>
            <a:endParaRPr lang="en-GB" sz="3600" kern="0" dirty="0">
              <a:solidFill>
                <a:schemeClr val="accent1">
                  <a:lumMod val="75000"/>
                </a:schemeClr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UTM Avo" panose="02040603050506020204" pitchFamily="18" charset="0"/>
            </a:endParaRP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3600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Nữ</a:t>
            </a:r>
            <a:r>
              <a:rPr kumimoji="0" lang="en-GB" sz="360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:                                   </a:t>
            </a:r>
            <a:r>
              <a:rPr lang="en-GB" sz="3600" kern="0" dirty="0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: </a:t>
            </a:r>
            <a:r>
              <a:rPr lang="en-GB" sz="3600" kern="0" dirty="0">
                <a:solidFill>
                  <a:srgbClr val="B54D06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… </a:t>
            </a:r>
            <a:r>
              <a:rPr lang="en-GB" sz="3600" kern="0" dirty="0" err="1">
                <a:solidFill>
                  <a:srgbClr val="B54D06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bạn</a:t>
            </a:r>
            <a:r>
              <a:rPr lang="en-GB" sz="3600" kern="0" dirty="0">
                <a:solidFill>
                  <a:srgbClr val="B54D06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?</a:t>
            </a:r>
            <a:endParaRPr kumimoji="0" lang="en-GB" sz="3600" i="0" u="none" strike="noStrike" kern="0" cap="none" spc="0" normalizeH="0" baseline="0" noProof="0" dirty="0">
              <a:ln>
                <a:noFill/>
              </a:ln>
              <a:solidFill>
                <a:srgbClr val="B54D06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UTM Avo" panose="02040603050506020204" pitchFamily="18" charset="0"/>
            </a:endParaRPr>
          </a:p>
        </p:txBody>
      </p:sp>
      <p:grpSp>
        <p:nvGrpSpPr>
          <p:cNvPr id="15" name="组合 1">
            <a:extLst>
              <a:ext uri="{FF2B5EF4-FFF2-40B4-BE49-F238E27FC236}">
                <a16:creationId xmlns:a16="http://schemas.microsoft.com/office/drawing/2014/main" id="{3EAB7F40-A318-5885-1EBF-F8E0272B5AE5}"/>
              </a:ext>
            </a:extLst>
          </p:cNvPr>
          <p:cNvGrpSpPr/>
          <p:nvPr/>
        </p:nvGrpSpPr>
        <p:grpSpPr>
          <a:xfrm>
            <a:off x="583817" y="3419276"/>
            <a:ext cx="1741117" cy="477655"/>
            <a:chOff x="5159375" y="3749040"/>
            <a:chExt cx="6441883" cy="2481159"/>
          </a:xfrm>
        </p:grpSpPr>
        <p:sp>
          <p:nvSpPr>
            <p:cNvPr id="16" name="矩形 12">
              <a:extLst>
                <a:ext uri="{FF2B5EF4-FFF2-40B4-BE49-F238E27FC236}">
                  <a16:creationId xmlns:a16="http://schemas.microsoft.com/office/drawing/2014/main" id="{00D22627-5E44-9161-F818-0E6EAF3142F2}"/>
                </a:ext>
              </a:extLst>
            </p:cNvPr>
            <p:cNvSpPr/>
            <p:nvPr/>
          </p:nvSpPr>
          <p:spPr>
            <a:xfrm>
              <a:off x="5378893" y="3791799"/>
              <a:ext cx="6222365" cy="2438400"/>
            </a:xfrm>
            <a:custGeom>
              <a:avLst/>
              <a:gdLst>
                <a:gd name="connsiteX0" fmla="*/ 0 w 6222365"/>
                <a:gd name="connsiteY0" fmla="*/ 0 h 2438400"/>
                <a:gd name="connsiteX1" fmla="*/ 6222365 w 6222365"/>
                <a:gd name="connsiteY1" fmla="*/ 0 h 2438400"/>
                <a:gd name="connsiteX2" fmla="*/ 6222365 w 6222365"/>
                <a:gd name="connsiteY2" fmla="*/ 2438400 h 2438400"/>
                <a:gd name="connsiteX3" fmla="*/ 0 w 6222365"/>
                <a:gd name="connsiteY3" fmla="*/ 2438400 h 2438400"/>
                <a:gd name="connsiteX4" fmla="*/ 0 w 6222365"/>
                <a:gd name="connsiteY4" fmla="*/ 0 h 243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22365" h="2438400" fill="none" extrusionOk="0">
                  <a:moveTo>
                    <a:pt x="0" y="0"/>
                  </a:moveTo>
                  <a:cubicBezTo>
                    <a:pt x="3021330" y="-156717"/>
                    <a:pt x="4696302" y="-27839"/>
                    <a:pt x="6222365" y="0"/>
                  </a:cubicBezTo>
                  <a:cubicBezTo>
                    <a:pt x="6344815" y="321054"/>
                    <a:pt x="6225731" y="1647989"/>
                    <a:pt x="6222365" y="2438400"/>
                  </a:cubicBezTo>
                  <a:cubicBezTo>
                    <a:pt x="3485141" y="2313686"/>
                    <a:pt x="2160810" y="2352405"/>
                    <a:pt x="0" y="2438400"/>
                  </a:cubicBezTo>
                  <a:cubicBezTo>
                    <a:pt x="-58186" y="2030768"/>
                    <a:pt x="121373" y="896377"/>
                    <a:pt x="0" y="0"/>
                  </a:cubicBezTo>
                  <a:close/>
                </a:path>
                <a:path w="6222365" h="2438400" stroke="0" extrusionOk="0">
                  <a:moveTo>
                    <a:pt x="0" y="0"/>
                  </a:moveTo>
                  <a:cubicBezTo>
                    <a:pt x="1120798" y="-149827"/>
                    <a:pt x="5341365" y="114399"/>
                    <a:pt x="6222365" y="0"/>
                  </a:cubicBezTo>
                  <a:cubicBezTo>
                    <a:pt x="6146078" y="271070"/>
                    <a:pt x="6119775" y="1430935"/>
                    <a:pt x="6222365" y="2438400"/>
                  </a:cubicBezTo>
                  <a:cubicBezTo>
                    <a:pt x="5506717" y="2568569"/>
                    <a:pt x="772611" y="2322962"/>
                    <a:pt x="0" y="2438400"/>
                  </a:cubicBezTo>
                  <a:cubicBezTo>
                    <a:pt x="-112992" y="1898027"/>
                    <a:pt x="-40233" y="370361"/>
                    <a:pt x="0" y="0"/>
                  </a:cubicBezTo>
                  <a:close/>
                </a:path>
              </a:pathLst>
            </a:custGeom>
            <a:solidFill>
              <a:srgbClr val="B54D06"/>
            </a:solidFill>
            <a:ln w="28575"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sd="202152486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8" name="矩形 16">
              <a:extLst>
                <a:ext uri="{FF2B5EF4-FFF2-40B4-BE49-F238E27FC236}">
                  <a16:creationId xmlns:a16="http://schemas.microsoft.com/office/drawing/2014/main" id="{8A679569-FCE3-2DB3-E4F5-CB7EC649AD6F}"/>
                </a:ext>
              </a:extLst>
            </p:cNvPr>
            <p:cNvSpPr/>
            <p:nvPr/>
          </p:nvSpPr>
          <p:spPr>
            <a:xfrm>
              <a:off x="5159375" y="3749040"/>
              <a:ext cx="6222365" cy="2438400"/>
            </a:xfrm>
            <a:custGeom>
              <a:avLst/>
              <a:gdLst>
                <a:gd name="connsiteX0" fmla="*/ 0 w 6222365"/>
                <a:gd name="connsiteY0" fmla="*/ 0 h 2438400"/>
                <a:gd name="connsiteX1" fmla="*/ 6222365 w 6222365"/>
                <a:gd name="connsiteY1" fmla="*/ 0 h 2438400"/>
                <a:gd name="connsiteX2" fmla="*/ 6222365 w 6222365"/>
                <a:gd name="connsiteY2" fmla="*/ 2438400 h 2438400"/>
                <a:gd name="connsiteX3" fmla="*/ 0 w 6222365"/>
                <a:gd name="connsiteY3" fmla="*/ 2438400 h 2438400"/>
                <a:gd name="connsiteX4" fmla="*/ 0 w 6222365"/>
                <a:gd name="connsiteY4" fmla="*/ 0 h 243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22365" h="2438400" fill="none" extrusionOk="0">
                  <a:moveTo>
                    <a:pt x="0" y="0"/>
                  </a:moveTo>
                  <a:cubicBezTo>
                    <a:pt x="3021330" y="-156717"/>
                    <a:pt x="4696302" y="-27839"/>
                    <a:pt x="6222365" y="0"/>
                  </a:cubicBezTo>
                  <a:cubicBezTo>
                    <a:pt x="6344815" y="321054"/>
                    <a:pt x="6225731" y="1647989"/>
                    <a:pt x="6222365" y="2438400"/>
                  </a:cubicBezTo>
                  <a:cubicBezTo>
                    <a:pt x="3485141" y="2313686"/>
                    <a:pt x="2160810" y="2352405"/>
                    <a:pt x="0" y="2438400"/>
                  </a:cubicBezTo>
                  <a:cubicBezTo>
                    <a:pt x="-58186" y="2030768"/>
                    <a:pt x="121373" y="896377"/>
                    <a:pt x="0" y="0"/>
                  </a:cubicBezTo>
                  <a:close/>
                </a:path>
                <a:path w="6222365" h="2438400" stroke="0" extrusionOk="0">
                  <a:moveTo>
                    <a:pt x="0" y="0"/>
                  </a:moveTo>
                  <a:cubicBezTo>
                    <a:pt x="1120798" y="-149827"/>
                    <a:pt x="5341365" y="114399"/>
                    <a:pt x="6222365" y="0"/>
                  </a:cubicBezTo>
                  <a:cubicBezTo>
                    <a:pt x="6146078" y="271070"/>
                    <a:pt x="6119775" y="1430935"/>
                    <a:pt x="6222365" y="2438400"/>
                  </a:cubicBezTo>
                  <a:cubicBezTo>
                    <a:pt x="5506717" y="2568569"/>
                    <a:pt x="772611" y="2322962"/>
                    <a:pt x="0" y="2438400"/>
                  </a:cubicBezTo>
                  <a:cubicBezTo>
                    <a:pt x="-112992" y="1898027"/>
                    <a:pt x="-40233" y="370361"/>
                    <a:pt x="0" y="0"/>
                  </a:cubicBezTo>
                  <a:close/>
                </a:path>
              </a:pathLst>
            </a:custGeom>
            <a:solidFill>
              <a:srgbClr val="FFF1DA"/>
            </a:solidFill>
            <a:ln w="28575"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sd="202152486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FB692803-2C18-C4D6-4849-90BDBE152A5E}"/>
              </a:ext>
            </a:extLst>
          </p:cNvPr>
          <p:cNvSpPr txBox="1"/>
          <p:nvPr/>
        </p:nvSpPr>
        <p:spPr>
          <a:xfrm>
            <a:off x="664978" y="3357184"/>
            <a:ext cx="1033946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giải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19" name="组合 1">
            <a:extLst>
              <a:ext uri="{FF2B5EF4-FFF2-40B4-BE49-F238E27FC236}">
                <a16:creationId xmlns:a16="http://schemas.microsoft.com/office/drawing/2014/main" id="{C70A02B5-1D47-3A58-D1EA-72B24CBB94A8}"/>
              </a:ext>
            </a:extLst>
          </p:cNvPr>
          <p:cNvGrpSpPr/>
          <p:nvPr/>
        </p:nvGrpSpPr>
        <p:grpSpPr>
          <a:xfrm>
            <a:off x="2611419" y="3874305"/>
            <a:ext cx="8833666" cy="2151763"/>
            <a:chOff x="5159375" y="3749040"/>
            <a:chExt cx="6441883" cy="2481159"/>
          </a:xfrm>
        </p:grpSpPr>
        <p:sp>
          <p:nvSpPr>
            <p:cNvPr id="22" name="矩形 12">
              <a:extLst>
                <a:ext uri="{FF2B5EF4-FFF2-40B4-BE49-F238E27FC236}">
                  <a16:creationId xmlns:a16="http://schemas.microsoft.com/office/drawing/2014/main" id="{6D54BC5C-50B1-6651-988D-9CC06A706C73}"/>
                </a:ext>
              </a:extLst>
            </p:cNvPr>
            <p:cNvSpPr/>
            <p:nvPr/>
          </p:nvSpPr>
          <p:spPr>
            <a:xfrm>
              <a:off x="5378893" y="3791799"/>
              <a:ext cx="6222365" cy="2438400"/>
            </a:xfrm>
            <a:custGeom>
              <a:avLst/>
              <a:gdLst>
                <a:gd name="connsiteX0" fmla="*/ 0 w 6222365"/>
                <a:gd name="connsiteY0" fmla="*/ 0 h 2438400"/>
                <a:gd name="connsiteX1" fmla="*/ 6222365 w 6222365"/>
                <a:gd name="connsiteY1" fmla="*/ 0 h 2438400"/>
                <a:gd name="connsiteX2" fmla="*/ 6222365 w 6222365"/>
                <a:gd name="connsiteY2" fmla="*/ 2438400 h 2438400"/>
                <a:gd name="connsiteX3" fmla="*/ 0 w 6222365"/>
                <a:gd name="connsiteY3" fmla="*/ 2438400 h 2438400"/>
                <a:gd name="connsiteX4" fmla="*/ 0 w 6222365"/>
                <a:gd name="connsiteY4" fmla="*/ 0 h 243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22365" h="2438400" fill="none" extrusionOk="0">
                  <a:moveTo>
                    <a:pt x="0" y="0"/>
                  </a:moveTo>
                  <a:cubicBezTo>
                    <a:pt x="3021330" y="-156717"/>
                    <a:pt x="4696302" y="-27839"/>
                    <a:pt x="6222365" y="0"/>
                  </a:cubicBezTo>
                  <a:cubicBezTo>
                    <a:pt x="6344815" y="321054"/>
                    <a:pt x="6225731" y="1647989"/>
                    <a:pt x="6222365" y="2438400"/>
                  </a:cubicBezTo>
                  <a:cubicBezTo>
                    <a:pt x="3485141" y="2313686"/>
                    <a:pt x="2160810" y="2352405"/>
                    <a:pt x="0" y="2438400"/>
                  </a:cubicBezTo>
                  <a:cubicBezTo>
                    <a:pt x="-58186" y="2030768"/>
                    <a:pt x="121373" y="896377"/>
                    <a:pt x="0" y="0"/>
                  </a:cubicBezTo>
                  <a:close/>
                </a:path>
                <a:path w="6222365" h="2438400" stroke="0" extrusionOk="0">
                  <a:moveTo>
                    <a:pt x="0" y="0"/>
                  </a:moveTo>
                  <a:cubicBezTo>
                    <a:pt x="1120798" y="-149827"/>
                    <a:pt x="5341365" y="114399"/>
                    <a:pt x="6222365" y="0"/>
                  </a:cubicBezTo>
                  <a:cubicBezTo>
                    <a:pt x="6146078" y="271070"/>
                    <a:pt x="6119775" y="1430935"/>
                    <a:pt x="6222365" y="2438400"/>
                  </a:cubicBezTo>
                  <a:cubicBezTo>
                    <a:pt x="5506717" y="2568569"/>
                    <a:pt x="772611" y="2322962"/>
                    <a:pt x="0" y="2438400"/>
                  </a:cubicBezTo>
                  <a:cubicBezTo>
                    <a:pt x="-112992" y="1898027"/>
                    <a:pt x="-40233" y="370361"/>
                    <a:pt x="0" y="0"/>
                  </a:cubicBezTo>
                  <a:close/>
                </a:path>
              </a:pathLst>
            </a:custGeom>
            <a:solidFill>
              <a:srgbClr val="B54D06"/>
            </a:solidFill>
            <a:ln w="28575"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sd="202152486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3" name="矩形 16">
              <a:extLst>
                <a:ext uri="{FF2B5EF4-FFF2-40B4-BE49-F238E27FC236}">
                  <a16:creationId xmlns:a16="http://schemas.microsoft.com/office/drawing/2014/main" id="{DB340DE6-0B83-D577-541B-E30DAB22715F}"/>
                </a:ext>
              </a:extLst>
            </p:cNvPr>
            <p:cNvSpPr/>
            <p:nvPr/>
          </p:nvSpPr>
          <p:spPr>
            <a:xfrm>
              <a:off x="5159375" y="3749040"/>
              <a:ext cx="6222365" cy="2438400"/>
            </a:xfrm>
            <a:custGeom>
              <a:avLst/>
              <a:gdLst>
                <a:gd name="connsiteX0" fmla="*/ 0 w 6222365"/>
                <a:gd name="connsiteY0" fmla="*/ 0 h 2438400"/>
                <a:gd name="connsiteX1" fmla="*/ 6222365 w 6222365"/>
                <a:gd name="connsiteY1" fmla="*/ 0 h 2438400"/>
                <a:gd name="connsiteX2" fmla="*/ 6222365 w 6222365"/>
                <a:gd name="connsiteY2" fmla="*/ 2438400 h 2438400"/>
                <a:gd name="connsiteX3" fmla="*/ 0 w 6222365"/>
                <a:gd name="connsiteY3" fmla="*/ 2438400 h 2438400"/>
                <a:gd name="connsiteX4" fmla="*/ 0 w 6222365"/>
                <a:gd name="connsiteY4" fmla="*/ 0 h 243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22365" h="2438400" fill="none" extrusionOk="0">
                  <a:moveTo>
                    <a:pt x="0" y="0"/>
                  </a:moveTo>
                  <a:cubicBezTo>
                    <a:pt x="3021330" y="-156717"/>
                    <a:pt x="4696302" y="-27839"/>
                    <a:pt x="6222365" y="0"/>
                  </a:cubicBezTo>
                  <a:cubicBezTo>
                    <a:pt x="6344815" y="321054"/>
                    <a:pt x="6225731" y="1647989"/>
                    <a:pt x="6222365" y="2438400"/>
                  </a:cubicBezTo>
                  <a:cubicBezTo>
                    <a:pt x="3485141" y="2313686"/>
                    <a:pt x="2160810" y="2352405"/>
                    <a:pt x="0" y="2438400"/>
                  </a:cubicBezTo>
                  <a:cubicBezTo>
                    <a:pt x="-58186" y="2030768"/>
                    <a:pt x="121373" y="896377"/>
                    <a:pt x="0" y="0"/>
                  </a:cubicBezTo>
                  <a:close/>
                </a:path>
                <a:path w="6222365" h="2438400" stroke="0" extrusionOk="0">
                  <a:moveTo>
                    <a:pt x="0" y="0"/>
                  </a:moveTo>
                  <a:cubicBezTo>
                    <a:pt x="1120798" y="-149827"/>
                    <a:pt x="5341365" y="114399"/>
                    <a:pt x="6222365" y="0"/>
                  </a:cubicBezTo>
                  <a:cubicBezTo>
                    <a:pt x="6146078" y="271070"/>
                    <a:pt x="6119775" y="1430935"/>
                    <a:pt x="6222365" y="2438400"/>
                  </a:cubicBezTo>
                  <a:cubicBezTo>
                    <a:pt x="5506717" y="2568569"/>
                    <a:pt x="772611" y="2322962"/>
                    <a:pt x="0" y="2438400"/>
                  </a:cubicBezTo>
                  <a:cubicBezTo>
                    <a:pt x="-112992" y="1898027"/>
                    <a:pt x="-40233" y="370361"/>
                    <a:pt x="0" y="0"/>
                  </a:cubicBezTo>
                  <a:close/>
                </a:path>
              </a:pathLst>
            </a:custGeom>
            <a:solidFill>
              <a:srgbClr val="FFF1DA"/>
            </a:solidFill>
            <a:ln w="28575"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sd="202152486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CA4A2481-5D95-0FE2-E46F-6C30AE8907A1}"/>
              </a:ext>
            </a:extLst>
          </p:cNvPr>
          <p:cNvSpPr txBox="1"/>
          <p:nvPr/>
        </p:nvSpPr>
        <p:spPr>
          <a:xfrm>
            <a:off x="3174536" y="3918765"/>
            <a:ext cx="1033946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3600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Số</a:t>
            </a:r>
            <a:r>
              <a:rPr kumimoji="0" lang="en-GB" sz="360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600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bạn</a:t>
            </a:r>
            <a:r>
              <a:rPr kumimoji="0" lang="en-GB" sz="360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600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nữ</a:t>
            </a:r>
            <a:r>
              <a:rPr kumimoji="0" lang="en-GB" sz="360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600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của</a:t>
            </a:r>
            <a:r>
              <a:rPr kumimoji="0" lang="en-GB" sz="360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600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lớp</a:t>
            </a:r>
            <a:r>
              <a:rPr kumimoji="0" lang="en-GB" sz="360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600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học</a:t>
            </a:r>
            <a:r>
              <a:rPr kumimoji="0" lang="en-GB" sz="360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600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bơi</a:t>
            </a:r>
            <a:r>
              <a:rPr kumimoji="0" lang="en-GB" sz="360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600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là</a:t>
            </a:r>
            <a:r>
              <a:rPr kumimoji="0" lang="en-GB" sz="360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: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3600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93DCEFE-773E-D01F-5EB8-845AA97CB406}"/>
              </a:ext>
            </a:extLst>
          </p:cNvPr>
          <p:cNvSpPr txBox="1"/>
          <p:nvPr/>
        </p:nvSpPr>
        <p:spPr>
          <a:xfrm>
            <a:off x="4719496" y="4510627"/>
            <a:ext cx="54103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360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9 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3600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FC0689A-8B41-C4D1-08EC-76158BEAD89C}"/>
              </a:ext>
            </a:extLst>
          </p:cNvPr>
          <p:cNvSpPr txBox="1"/>
          <p:nvPr/>
        </p:nvSpPr>
        <p:spPr>
          <a:xfrm>
            <a:off x="6000834" y="4510626"/>
            <a:ext cx="54103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3600" kern="0" dirty="0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2</a:t>
            </a:r>
            <a:r>
              <a:rPr kumimoji="0" lang="en-GB" sz="360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3600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6C02D78-6D3B-0B08-D010-64AFEBE9BA7D}"/>
              </a:ext>
            </a:extLst>
          </p:cNvPr>
          <p:cNvSpPr txBox="1"/>
          <p:nvPr/>
        </p:nvSpPr>
        <p:spPr>
          <a:xfrm>
            <a:off x="6617502" y="4589756"/>
            <a:ext cx="5410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360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= 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AB0D431-3268-D5D2-DF83-87101A4AC49C}"/>
              </a:ext>
            </a:extLst>
          </p:cNvPr>
          <p:cNvSpPr txBox="1"/>
          <p:nvPr/>
        </p:nvSpPr>
        <p:spPr>
          <a:xfrm>
            <a:off x="7068740" y="4491186"/>
            <a:ext cx="118287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360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11  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3600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5ECFE97-664C-5107-D900-C1BB527A21D7}"/>
              </a:ext>
            </a:extLst>
          </p:cNvPr>
          <p:cNvSpPr txBox="1"/>
          <p:nvPr/>
        </p:nvSpPr>
        <p:spPr>
          <a:xfrm>
            <a:off x="5360165" y="4510626"/>
            <a:ext cx="54103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360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+ 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3600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30F359F-B925-036C-49ED-41757B3C2FAA}"/>
              </a:ext>
            </a:extLst>
          </p:cNvPr>
          <p:cNvSpPr txBox="1"/>
          <p:nvPr/>
        </p:nvSpPr>
        <p:spPr>
          <a:xfrm>
            <a:off x="7822852" y="4452825"/>
            <a:ext cx="204023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360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(</a:t>
            </a:r>
            <a:r>
              <a:rPr kumimoji="0" lang="en-GB" sz="3600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bạn</a:t>
            </a:r>
            <a:r>
              <a:rPr kumimoji="0" lang="en-GB" sz="360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)  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3600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19337B99-57E8-2FC7-032E-BA17636C73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8974" y="4472266"/>
            <a:ext cx="695004" cy="70719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24F5178-BAAC-11D8-4674-020FDA81A2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1357" y="4510626"/>
            <a:ext cx="695004" cy="707197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0EDD6FEB-3CB5-00CF-2F12-92F5E7C2C4AE}"/>
              </a:ext>
            </a:extLst>
          </p:cNvPr>
          <p:cNvSpPr txBox="1"/>
          <p:nvPr/>
        </p:nvSpPr>
        <p:spPr>
          <a:xfrm>
            <a:off x="8384592" y="5185975"/>
            <a:ext cx="209515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3600" kern="0" dirty="0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b</a:t>
            </a:r>
            <a:r>
              <a:rPr kumimoji="0" lang="en-GB" sz="3600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ạn</a:t>
            </a:r>
            <a:r>
              <a:rPr kumimoji="0" lang="en-GB" sz="360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600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nữ</a:t>
            </a:r>
            <a:endParaRPr kumimoji="0" lang="en-GB" sz="3600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EDF01AAB-0670-1073-7AB3-11CA9E1974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3965" y="4498161"/>
            <a:ext cx="664451" cy="676108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6CE29E88-BFA1-A300-953C-DCDA34C24660}"/>
              </a:ext>
            </a:extLst>
          </p:cNvPr>
          <p:cNvSpPr txBox="1"/>
          <p:nvPr/>
        </p:nvSpPr>
        <p:spPr>
          <a:xfrm>
            <a:off x="7225171" y="5225136"/>
            <a:ext cx="8943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3600" kern="0" dirty="0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11</a:t>
            </a:r>
            <a:endParaRPr kumimoji="0" lang="en-GB" sz="3600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C1DE002-68CF-43EA-5454-49832AEECF4C}"/>
              </a:ext>
            </a:extLst>
          </p:cNvPr>
          <p:cNvSpPr txBox="1"/>
          <p:nvPr/>
        </p:nvSpPr>
        <p:spPr>
          <a:xfrm>
            <a:off x="4966831" y="5277016"/>
            <a:ext cx="18888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3600" kern="0" dirty="0" err="1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Đáp</a:t>
            </a:r>
            <a:r>
              <a:rPr lang="en-GB" sz="3600" kern="0" dirty="0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 </a:t>
            </a:r>
            <a:r>
              <a:rPr lang="en-GB" sz="3600" kern="0" dirty="0" err="1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số</a:t>
            </a:r>
            <a:r>
              <a:rPr lang="en-GB" sz="3600" kern="0" dirty="0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:</a:t>
            </a:r>
            <a:endParaRPr kumimoji="0" lang="en-GB" sz="3600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7B4F8094-598C-5AFF-A509-912AA1F9DC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7865" y="5165943"/>
            <a:ext cx="695004" cy="7071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24" grpId="0"/>
      <p:bldP spid="26" grpId="0"/>
      <p:bldP spid="28" grpId="0"/>
      <p:bldP spid="30" grpId="0"/>
      <p:bldP spid="31" grpId="0"/>
      <p:bldP spid="41" grpId="0"/>
      <p:bldP spid="3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1EB2F43-99B1-245B-F629-F546005256B8}"/>
              </a:ext>
            </a:extLst>
          </p:cNvPr>
          <p:cNvSpPr/>
          <p:nvPr/>
        </p:nvSpPr>
        <p:spPr>
          <a:xfrm>
            <a:off x="378211" y="268941"/>
            <a:ext cx="11145918" cy="6158753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3038CB48-43C5-47BF-9917-F81B41DA23B1}"/>
              </a:ext>
            </a:extLst>
          </p:cNvPr>
          <p:cNvSpPr txBox="1"/>
          <p:nvPr/>
        </p:nvSpPr>
        <p:spPr>
          <a:xfrm>
            <a:off x="1471195" y="837498"/>
            <a:ext cx="10102849" cy="1144609"/>
          </a:xfrm>
          <a:custGeom>
            <a:avLst/>
            <a:gdLst>
              <a:gd name="connsiteX0" fmla="*/ 0 w 10102849"/>
              <a:gd name="connsiteY0" fmla="*/ 0 h 1144609"/>
              <a:gd name="connsiteX1" fmla="*/ 10102849 w 10102849"/>
              <a:gd name="connsiteY1" fmla="*/ 0 h 1144609"/>
              <a:gd name="connsiteX2" fmla="*/ 10102849 w 10102849"/>
              <a:gd name="connsiteY2" fmla="*/ 1144609 h 1144609"/>
              <a:gd name="connsiteX3" fmla="*/ 0 w 10102849"/>
              <a:gd name="connsiteY3" fmla="*/ 1144609 h 1144609"/>
              <a:gd name="connsiteX4" fmla="*/ 0 w 10102849"/>
              <a:gd name="connsiteY4" fmla="*/ 0 h 1144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02849" h="1144609" fill="none" extrusionOk="0">
                <a:moveTo>
                  <a:pt x="0" y="0"/>
                </a:moveTo>
                <a:cubicBezTo>
                  <a:pt x="3508539" y="10773"/>
                  <a:pt x="5844450" y="-97671"/>
                  <a:pt x="10102849" y="0"/>
                </a:cubicBezTo>
                <a:cubicBezTo>
                  <a:pt x="10139683" y="487582"/>
                  <a:pt x="10014850" y="651461"/>
                  <a:pt x="10102849" y="1144609"/>
                </a:cubicBezTo>
                <a:cubicBezTo>
                  <a:pt x="8044829" y="1171903"/>
                  <a:pt x="1381019" y="1162514"/>
                  <a:pt x="0" y="1144609"/>
                </a:cubicBezTo>
                <a:cubicBezTo>
                  <a:pt x="-71062" y="677356"/>
                  <a:pt x="31211" y="117742"/>
                  <a:pt x="0" y="0"/>
                </a:cubicBezTo>
                <a:close/>
              </a:path>
              <a:path w="10102849" h="1144609" stroke="0" extrusionOk="0">
                <a:moveTo>
                  <a:pt x="0" y="0"/>
                </a:moveTo>
                <a:cubicBezTo>
                  <a:pt x="4586153" y="-39195"/>
                  <a:pt x="7988207" y="-59810"/>
                  <a:pt x="10102849" y="0"/>
                </a:cubicBezTo>
                <a:cubicBezTo>
                  <a:pt x="10084039" y="342327"/>
                  <a:pt x="10103394" y="711940"/>
                  <a:pt x="10102849" y="1144609"/>
                </a:cubicBezTo>
                <a:cubicBezTo>
                  <a:pt x="6774450" y="1220274"/>
                  <a:pt x="3510112" y="1294265"/>
                  <a:pt x="0" y="1144609"/>
                </a:cubicBezTo>
                <a:cubicBezTo>
                  <a:pt x="65184" y="624971"/>
                  <a:pt x="42513" y="349241"/>
                  <a:pt x="0" y="0"/>
                </a:cubicBezTo>
                <a:close/>
              </a:path>
            </a:pathLst>
          </a:custGeom>
          <a:solidFill>
            <a:srgbClr val="B54D06"/>
          </a:solidFill>
          <a:ln w="19050">
            <a:solidFill>
              <a:srgbClr val="B54D06"/>
            </a:solidFill>
            <a:extLst>
              <a:ext uri="{C807C97D-BFC1-408E-A445-0C87EB9F89A2}">
                <ask:lineSketchStyleProps xmlns:ask="http://schemas.microsoft.com/office/drawing/2018/sketchyshapes" sd="228653754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algn="ctr">
              <a:defRPr>
                <a:solidFill>
                  <a:schemeClr val="tx1"/>
                </a:solidFill>
                <a:cs typeface="+mn-ea"/>
              </a:defRPr>
            </a:lvl1pPr>
          </a:lstStyle>
          <a:p>
            <a:endParaRPr lang="zh-CN" altLang="en-US" sz="2400" spc="100" dirty="0">
              <a:latin typeface="Arial" panose="020B0604020202020204" pitchFamily="34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1245722" y="576198"/>
            <a:ext cx="10328321" cy="1314210"/>
          </a:xfrm>
          <a:custGeom>
            <a:avLst/>
            <a:gdLst>
              <a:gd name="connsiteX0" fmla="*/ 0 w 10328321"/>
              <a:gd name="connsiteY0" fmla="*/ 0 h 1314210"/>
              <a:gd name="connsiteX1" fmla="*/ 10328321 w 10328321"/>
              <a:gd name="connsiteY1" fmla="*/ 0 h 1314210"/>
              <a:gd name="connsiteX2" fmla="*/ 10328321 w 10328321"/>
              <a:gd name="connsiteY2" fmla="*/ 1314210 h 1314210"/>
              <a:gd name="connsiteX3" fmla="*/ 0 w 10328321"/>
              <a:gd name="connsiteY3" fmla="*/ 1314210 h 1314210"/>
              <a:gd name="connsiteX4" fmla="*/ 0 w 10328321"/>
              <a:gd name="connsiteY4" fmla="*/ 0 h 1314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28321" h="1314210" fill="none" extrusionOk="0">
                <a:moveTo>
                  <a:pt x="0" y="0"/>
                </a:moveTo>
                <a:cubicBezTo>
                  <a:pt x="4131109" y="10773"/>
                  <a:pt x="5329276" y="-97671"/>
                  <a:pt x="10328321" y="0"/>
                </a:cubicBezTo>
                <a:cubicBezTo>
                  <a:pt x="10284442" y="146115"/>
                  <a:pt x="10284472" y="720210"/>
                  <a:pt x="10328321" y="1314210"/>
                </a:cubicBezTo>
                <a:cubicBezTo>
                  <a:pt x="5701700" y="1341504"/>
                  <a:pt x="4511816" y="1332115"/>
                  <a:pt x="0" y="1314210"/>
                </a:cubicBezTo>
                <a:cubicBezTo>
                  <a:pt x="-34406" y="769005"/>
                  <a:pt x="115824" y="163562"/>
                  <a:pt x="0" y="0"/>
                </a:cubicBezTo>
                <a:close/>
              </a:path>
              <a:path w="10328321" h="1314210" stroke="0" extrusionOk="0">
                <a:moveTo>
                  <a:pt x="0" y="0"/>
                </a:moveTo>
                <a:cubicBezTo>
                  <a:pt x="3103082" y="-39195"/>
                  <a:pt x="7493801" y="-59810"/>
                  <a:pt x="10328321" y="0"/>
                </a:cubicBezTo>
                <a:cubicBezTo>
                  <a:pt x="10256992" y="332758"/>
                  <a:pt x="10343707" y="701915"/>
                  <a:pt x="10328321" y="1314210"/>
                </a:cubicBezTo>
                <a:cubicBezTo>
                  <a:pt x="6849063" y="1389875"/>
                  <a:pt x="3591845" y="1463866"/>
                  <a:pt x="0" y="1314210"/>
                </a:cubicBezTo>
                <a:cubicBezTo>
                  <a:pt x="39363" y="739112"/>
                  <a:pt x="-48271" y="234725"/>
                  <a:pt x="0" y="0"/>
                </a:cubicBezTo>
                <a:close/>
              </a:path>
            </a:pathLst>
          </a:custGeom>
          <a:solidFill>
            <a:srgbClr val="FFF1DA"/>
          </a:solidFill>
          <a:ln w="19050">
            <a:solidFill>
              <a:srgbClr val="B54D06"/>
            </a:solidFill>
            <a:extLst>
              <a:ext uri="{C807C97D-BFC1-408E-A445-0C87EB9F89A2}">
                <ask:lineSketchStyleProps xmlns:ask="http://schemas.microsoft.com/office/drawing/2018/sketchyshapes" sd="228653754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algn="ctr">
              <a:defRPr>
                <a:solidFill>
                  <a:schemeClr val="tx1"/>
                </a:solidFill>
                <a:cs typeface="+mn-ea"/>
              </a:defRPr>
            </a:lvl1pPr>
          </a:lstStyle>
          <a:p>
            <a:endParaRPr lang="zh-CN" altLang="en-US" sz="2400" spc="100" dirty="0">
              <a:latin typeface="Arial" panose="020B0604020202020204" pitchFamily="34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20247DC-0D00-5BE0-583E-B67B2EEA6FF0}"/>
              </a:ext>
            </a:extLst>
          </p:cNvPr>
          <p:cNvSpPr txBox="1"/>
          <p:nvPr/>
        </p:nvSpPr>
        <p:spPr>
          <a:xfrm>
            <a:off x="1358458" y="633138"/>
            <a:ext cx="1032832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3600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Trên</a:t>
            </a:r>
            <a:r>
              <a:rPr kumimoji="0" lang="en-GB" sz="360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600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sân</a:t>
            </a:r>
            <a:r>
              <a:rPr kumimoji="0" lang="en-GB" sz="360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600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có</a:t>
            </a:r>
            <a:r>
              <a:rPr kumimoji="0" lang="en-GB" sz="360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14 con </a:t>
            </a:r>
            <a:r>
              <a:rPr kumimoji="0" lang="en-GB" sz="3600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gà</a:t>
            </a:r>
            <a:r>
              <a:rPr lang="en-GB" sz="3600" kern="0" dirty="0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, </a:t>
            </a:r>
            <a:r>
              <a:rPr lang="en-GB" sz="3600" kern="0" dirty="0" err="1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số</a:t>
            </a:r>
            <a:r>
              <a:rPr lang="en-GB" sz="3600" kern="0" dirty="0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 </a:t>
            </a:r>
            <a:r>
              <a:rPr lang="en-GB" sz="3600" kern="0" dirty="0" err="1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vịt</a:t>
            </a:r>
            <a:r>
              <a:rPr lang="en-GB" sz="3600" kern="0" dirty="0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 </a:t>
            </a:r>
            <a:r>
              <a:rPr lang="en-GB" sz="3600" kern="0" dirty="0" err="1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nhiều</a:t>
            </a:r>
            <a:r>
              <a:rPr lang="en-GB" sz="3600" kern="0" dirty="0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 </a:t>
            </a:r>
            <a:r>
              <a:rPr lang="en-GB" sz="3600" kern="0" dirty="0" err="1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hơn</a:t>
            </a:r>
            <a:r>
              <a:rPr lang="en-GB" sz="3600" kern="0" dirty="0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 </a:t>
            </a:r>
            <a:r>
              <a:rPr lang="en-GB" sz="3600" kern="0" dirty="0" err="1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số</a:t>
            </a:r>
            <a:r>
              <a:rPr lang="en-GB" sz="3600" kern="0" dirty="0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 </a:t>
            </a:r>
            <a:r>
              <a:rPr lang="en-GB" sz="3600" kern="0" dirty="0" err="1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gà</a:t>
            </a:r>
            <a:r>
              <a:rPr lang="en-GB" sz="3600" kern="0" dirty="0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 </a:t>
            </a:r>
            <a:r>
              <a:rPr lang="en-GB" sz="3600" kern="0" dirty="0" err="1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là</a:t>
            </a:r>
            <a:r>
              <a:rPr lang="en-GB" sz="3600" kern="0" dirty="0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 5 con. </a:t>
            </a:r>
            <a:r>
              <a:rPr lang="en-GB" sz="3600" kern="0" dirty="0" err="1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Hỏi</a:t>
            </a:r>
            <a:r>
              <a:rPr lang="en-GB" sz="3600" kern="0" dirty="0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 </a:t>
            </a:r>
            <a:r>
              <a:rPr lang="en-GB" sz="3600" kern="0" dirty="0" err="1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trên</a:t>
            </a:r>
            <a:r>
              <a:rPr lang="en-GB" sz="3600" kern="0" dirty="0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 </a:t>
            </a:r>
            <a:r>
              <a:rPr lang="en-GB" sz="3600" kern="0" dirty="0" err="1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sân</a:t>
            </a:r>
            <a:r>
              <a:rPr lang="en-GB" sz="3600" kern="0" dirty="0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 </a:t>
            </a:r>
            <a:r>
              <a:rPr lang="en-GB" sz="3600" kern="0" dirty="0" err="1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có</a:t>
            </a:r>
            <a:r>
              <a:rPr lang="en-GB" sz="3600" kern="0" dirty="0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 bao </a:t>
            </a:r>
            <a:r>
              <a:rPr lang="en-GB" sz="3600" kern="0" dirty="0" err="1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nhiêu</a:t>
            </a:r>
            <a:r>
              <a:rPr lang="en-GB" sz="3600" kern="0" dirty="0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 con </a:t>
            </a:r>
            <a:r>
              <a:rPr lang="en-GB" sz="3600" kern="0" dirty="0" err="1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vịt</a:t>
            </a:r>
            <a:r>
              <a:rPr lang="en-GB" sz="3600" kern="0" dirty="0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?</a:t>
            </a:r>
            <a:endParaRPr kumimoji="0" lang="en-GB" sz="3600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D36569C2-BB02-4D70-287A-34F27F8CA757}"/>
              </a:ext>
            </a:extLst>
          </p:cNvPr>
          <p:cNvSpPr/>
          <p:nvPr/>
        </p:nvSpPr>
        <p:spPr>
          <a:xfrm>
            <a:off x="615011" y="3398663"/>
            <a:ext cx="5091064" cy="1539472"/>
          </a:xfrm>
          <a:prstGeom prst="roundRect">
            <a:avLst/>
          </a:prstGeom>
          <a:solidFill>
            <a:sysClr val="window" lastClr="FFFFFF">
              <a:alpha val="67000"/>
            </a:sysClr>
          </a:solidFill>
          <a:ln w="12700" cap="flat" cmpd="sng" algn="ctr">
            <a:solidFill>
              <a:schemeClr val="accent2">
                <a:lumMod val="75000"/>
              </a:schemeClr>
            </a:solidFill>
            <a:prstDash val="lgDashDotDot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F4956D-51C3-159A-058E-7A498098B96D}"/>
              </a:ext>
            </a:extLst>
          </p:cNvPr>
          <p:cNvSpPr txBox="1"/>
          <p:nvPr/>
        </p:nvSpPr>
        <p:spPr>
          <a:xfrm>
            <a:off x="915286" y="3474953"/>
            <a:ext cx="991397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3000" kern="0" dirty="0" err="1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Gà</a:t>
            </a:r>
            <a:r>
              <a:rPr lang="en-GB" sz="3000" kern="0" dirty="0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                       : 14 con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3000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Vịt</a:t>
            </a:r>
            <a:r>
              <a:rPr kumimoji="0" lang="en-GB" sz="300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000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nhiều</a:t>
            </a:r>
            <a:r>
              <a:rPr kumimoji="0" lang="en-GB" sz="300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000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hơn</a:t>
            </a:r>
            <a:r>
              <a:rPr kumimoji="0" lang="en-GB" sz="300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000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gà</a:t>
            </a:r>
            <a:r>
              <a:rPr kumimoji="0" lang="en-GB" sz="300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:  5 con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3000" kern="0" dirty="0" err="1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Vịt</a:t>
            </a:r>
            <a:r>
              <a:rPr lang="en-GB" sz="3000" kern="0" dirty="0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                        : </a:t>
            </a:r>
            <a:r>
              <a:rPr lang="en-GB" sz="3000" kern="0" dirty="0">
                <a:solidFill>
                  <a:srgbClr val="B54D06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… con?</a:t>
            </a:r>
            <a:endParaRPr kumimoji="0" lang="en-GB" sz="3000" i="0" u="none" strike="noStrike" kern="0" cap="none" spc="0" normalizeH="0" baseline="0" noProof="0" dirty="0">
              <a:ln>
                <a:noFill/>
              </a:ln>
              <a:solidFill>
                <a:srgbClr val="B54D06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1F22791-A2AE-1388-671B-D1E49EEC0C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011" y="2348425"/>
            <a:ext cx="1959557" cy="82201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C1F2041-7D9C-0B4A-C87B-879CC2DA42A4}"/>
              </a:ext>
            </a:extLst>
          </p:cNvPr>
          <p:cNvSpPr txBox="1"/>
          <p:nvPr/>
        </p:nvSpPr>
        <p:spPr>
          <a:xfrm>
            <a:off x="749089" y="2570931"/>
            <a:ext cx="71453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TÓM TẮT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FCA1BD1-DEB7-72DB-3984-C95743BE04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9108" y="2214452"/>
            <a:ext cx="1959557" cy="82201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14530AE-A7A7-D78A-30BB-EAAD32BDD29C}"/>
              </a:ext>
            </a:extLst>
          </p:cNvPr>
          <p:cNvSpPr txBox="1"/>
          <p:nvPr/>
        </p:nvSpPr>
        <p:spPr>
          <a:xfrm>
            <a:off x="8001377" y="2357935"/>
            <a:ext cx="71453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BÀI GIẢI</a:t>
            </a:r>
          </a:p>
        </p:txBody>
      </p:sp>
      <p:sp>
        <p:nvSpPr>
          <p:cNvPr id="11" name="Rounded Rectangle 3">
            <a:extLst>
              <a:ext uri="{FF2B5EF4-FFF2-40B4-BE49-F238E27FC236}">
                <a16:creationId xmlns:a16="http://schemas.microsoft.com/office/drawing/2014/main" id="{AE95CD3D-0A2D-8634-BCFB-C04BCE050326}"/>
              </a:ext>
            </a:extLst>
          </p:cNvPr>
          <p:cNvSpPr/>
          <p:nvPr/>
        </p:nvSpPr>
        <p:spPr>
          <a:xfrm>
            <a:off x="5929803" y="3167309"/>
            <a:ext cx="5756976" cy="2798240"/>
          </a:xfrm>
          <a:prstGeom prst="roundRect">
            <a:avLst/>
          </a:prstGeom>
          <a:solidFill>
            <a:sysClr val="window" lastClr="FFFFFF">
              <a:alpha val="67000"/>
            </a:sysClr>
          </a:solidFill>
          <a:ln w="12700" cap="flat" cmpd="sng" algn="ctr">
            <a:solidFill>
              <a:schemeClr val="accent2">
                <a:lumMod val="75000"/>
              </a:schemeClr>
            </a:solidFill>
            <a:prstDash val="lgDashDotDot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7AD2D86-A1BF-D75D-5B08-A45C49E57EA7}"/>
              </a:ext>
            </a:extLst>
          </p:cNvPr>
          <p:cNvSpPr txBox="1"/>
          <p:nvPr/>
        </p:nvSpPr>
        <p:spPr>
          <a:xfrm>
            <a:off x="6096000" y="3623989"/>
            <a:ext cx="714533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Số</a:t>
            </a: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con </a:t>
            </a:r>
            <a:r>
              <a:rPr kumimoji="0" lang="en-GB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vịt</a:t>
            </a: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trên</a:t>
            </a: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sân</a:t>
            </a: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là</a:t>
            </a: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: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3200" b="1" kern="0" dirty="0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	14 + 5 = 19 (con)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           </a:t>
            </a:r>
            <a:r>
              <a:rPr lang="en-GB" sz="3200" b="1" kern="0" dirty="0" err="1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Đáp</a:t>
            </a:r>
            <a:r>
              <a:rPr lang="en-GB" sz="3200" b="1" kern="0" dirty="0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 </a:t>
            </a:r>
            <a:r>
              <a:rPr lang="en-GB" sz="3200" b="1" kern="0" dirty="0" err="1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số</a:t>
            </a:r>
            <a:r>
              <a:rPr lang="en-GB" sz="3200" b="1" kern="0" dirty="0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: 19 con </a:t>
            </a:r>
            <a:r>
              <a:rPr lang="en-GB" sz="3200" b="1" kern="0" dirty="0" err="1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vịt</a:t>
            </a: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6" grpId="0"/>
      <p:bldP spid="8" grpId="0"/>
      <p:bldP spid="10" grpId="0"/>
      <p:bldP spid="11" grpId="0" animBg="1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形 17">
            <a:extLst>
              <a:ext uri="{FF2B5EF4-FFF2-40B4-BE49-F238E27FC236}">
                <a16:creationId xmlns:a16="http://schemas.microsoft.com/office/drawing/2014/main" id="{793AADD5-0563-CD11-3BD2-B562608630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953" y="484277"/>
            <a:ext cx="10772102" cy="5889443"/>
          </a:xfrm>
          <a:prstGeom prst="rect">
            <a:avLst/>
          </a:prstGeom>
          <a:effectLst>
            <a:outerShdw blurRad="152400" dist="38100" dir="2700000" sx="101000" sy="101000" algn="tl" rotWithShape="0">
              <a:prstClr val="black">
                <a:alpha val="21000"/>
              </a:prstClr>
            </a:outerShdw>
          </a:effectLst>
        </p:spPr>
      </p:pic>
      <p:pic>
        <p:nvPicPr>
          <p:cNvPr id="3" name="图形 7">
            <a:extLst>
              <a:ext uri="{FF2B5EF4-FFF2-40B4-BE49-F238E27FC236}">
                <a16:creationId xmlns:a16="http://schemas.microsoft.com/office/drawing/2014/main" id="{3539AC16-EB27-3965-6FF4-56C3831372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896322" y="880216"/>
            <a:ext cx="1856931" cy="2225858"/>
          </a:xfrm>
          <a:prstGeom prst="rect">
            <a:avLst/>
          </a:prstGeom>
        </p:spPr>
      </p:pic>
      <p:pic>
        <p:nvPicPr>
          <p:cNvPr id="4" name="图形 9">
            <a:extLst>
              <a:ext uri="{FF2B5EF4-FFF2-40B4-BE49-F238E27FC236}">
                <a16:creationId xmlns:a16="http://schemas.microsoft.com/office/drawing/2014/main" id="{F011C497-089C-4A1F-77BD-43276D03DA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893909" y="4147861"/>
            <a:ext cx="1916346" cy="2225859"/>
          </a:xfrm>
          <a:prstGeom prst="rect">
            <a:avLst/>
          </a:prstGeom>
        </p:spPr>
      </p:pic>
      <p:pic>
        <p:nvPicPr>
          <p:cNvPr id="6" name="图形 10">
            <a:extLst>
              <a:ext uri="{FF2B5EF4-FFF2-40B4-BE49-F238E27FC236}">
                <a16:creationId xmlns:a16="http://schemas.microsoft.com/office/drawing/2014/main" id="{5BB48914-747F-9420-A1F5-F099FF3FD7E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81952" y="4610103"/>
            <a:ext cx="1636337" cy="2247897"/>
          </a:xfrm>
          <a:prstGeom prst="rect">
            <a:avLst/>
          </a:prstGeom>
        </p:spPr>
      </p:pic>
      <p:pic>
        <p:nvPicPr>
          <p:cNvPr id="50" name="图片 49" descr="夜晚亮着灯&#10;&#10;中度可信度描述已自动生成">
            <a:extLst>
              <a:ext uri="{FF2B5EF4-FFF2-40B4-BE49-F238E27FC236}">
                <a16:creationId xmlns:a16="http://schemas.microsoft.com/office/drawing/2014/main" id="{9928746C-84C2-474E-B399-8EB2C55BC5CA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10" r="88333" b="62591"/>
          <a:stretch/>
        </p:blipFill>
        <p:spPr>
          <a:xfrm>
            <a:off x="0" y="0"/>
            <a:ext cx="1422400" cy="1857829"/>
          </a:xfrm>
          <a:custGeom>
            <a:avLst/>
            <a:gdLst>
              <a:gd name="connsiteX0" fmla="*/ 0 w 12192000"/>
              <a:gd name="connsiteY0" fmla="*/ 0 h 6133011"/>
              <a:gd name="connsiteX1" fmla="*/ 12192000 w 12192000"/>
              <a:gd name="connsiteY1" fmla="*/ 0 h 6133011"/>
              <a:gd name="connsiteX2" fmla="*/ 12192000 w 12192000"/>
              <a:gd name="connsiteY2" fmla="*/ 6133011 h 6133011"/>
              <a:gd name="connsiteX3" fmla="*/ 0 w 12192000"/>
              <a:gd name="connsiteY3" fmla="*/ 6133011 h 613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33011">
                <a:moveTo>
                  <a:pt x="0" y="0"/>
                </a:moveTo>
                <a:lnTo>
                  <a:pt x="12192000" y="0"/>
                </a:lnTo>
                <a:lnTo>
                  <a:pt x="12192000" y="6133011"/>
                </a:lnTo>
                <a:lnTo>
                  <a:pt x="0" y="6133011"/>
                </a:lnTo>
                <a:close/>
              </a:path>
            </a:pathLst>
          </a:custGeom>
        </p:spPr>
      </p:pic>
      <p:pic>
        <p:nvPicPr>
          <p:cNvPr id="53" name="图片 52" descr="夜晚亮着灯&#10;&#10;中度可信度描述已自动生成">
            <a:extLst>
              <a:ext uri="{FF2B5EF4-FFF2-40B4-BE49-F238E27FC236}">
                <a16:creationId xmlns:a16="http://schemas.microsoft.com/office/drawing/2014/main" id="{7CB77E2C-DA4B-46A4-835C-4F233BFB796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39" t="10210" r="60595" b="69816"/>
          <a:stretch/>
        </p:blipFill>
        <p:spPr>
          <a:xfrm>
            <a:off x="3381829" y="0"/>
            <a:ext cx="1422400" cy="1364343"/>
          </a:xfrm>
          <a:custGeom>
            <a:avLst/>
            <a:gdLst>
              <a:gd name="connsiteX0" fmla="*/ 0 w 12192000"/>
              <a:gd name="connsiteY0" fmla="*/ 0 h 6133011"/>
              <a:gd name="connsiteX1" fmla="*/ 12192000 w 12192000"/>
              <a:gd name="connsiteY1" fmla="*/ 0 h 6133011"/>
              <a:gd name="connsiteX2" fmla="*/ 12192000 w 12192000"/>
              <a:gd name="connsiteY2" fmla="*/ 6133011 h 6133011"/>
              <a:gd name="connsiteX3" fmla="*/ 0 w 12192000"/>
              <a:gd name="connsiteY3" fmla="*/ 6133011 h 613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33011">
                <a:moveTo>
                  <a:pt x="0" y="0"/>
                </a:moveTo>
                <a:lnTo>
                  <a:pt x="12192000" y="0"/>
                </a:lnTo>
                <a:lnTo>
                  <a:pt x="12192000" y="6133011"/>
                </a:lnTo>
                <a:lnTo>
                  <a:pt x="0" y="6133011"/>
                </a:lnTo>
                <a:close/>
              </a:path>
            </a:pathLst>
          </a:custGeom>
        </p:spPr>
      </p:pic>
      <p:pic>
        <p:nvPicPr>
          <p:cNvPr id="56" name="图片 55" descr="夜晚亮着灯&#10;&#10;中度可信度描述已自动生成">
            <a:extLst>
              <a:ext uri="{FF2B5EF4-FFF2-40B4-BE49-F238E27FC236}">
                <a16:creationId xmlns:a16="http://schemas.microsoft.com/office/drawing/2014/main" id="{3EBB61DE-7B2E-439F-A43F-0B3971CAABC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8" t="68226" r="45595" b="12650"/>
          <a:stretch/>
        </p:blipFill>
        <p:spPr>
          <a:xfrm>
            <a:off x="5065486" y="5254172"/>
            <a:ext cx="1567543" cy="1306286"/>
          </a:xfrm>
          <a:custGeom>
            <a:avLst/>
            <a:gdLst>
              <a:gd name="connsiteX0" fmla="*/ 0 w 12192000"/>
              <a:gd name="connsiteY0" fmla="*/ 0 h 5566591"/>
              <a:gd name="connsiteX1" fmla="*/ 12192000 w 12192000"/>
              <a:gd name="connsiteY1" fmla="*/ 0 h 5566591"/>
              <a:gd name="connsiteX2" fmla="*/ 12192000 w 12192000"/>
              <a:gd name="connsiteY2" fmla="*/ 5566591 h 5566591"/>
              <a:gd name="connsiteX3" fmla="*/ 0 w 12192000"/>
              <a:gd name="connsiteY3" fmla="*/ 5566591 h 5566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66591">
                <a:moveTo>
                  <a:pt x="0" y="0"/>
                </a:moveTo>
                <a:lnTo>
                  <a:pt x="12192000" y="0"/>
                </a:lnTo>
                <a:lnTo>
                  <a:pt x="12192000" y="5566591"/>
                </a:lnTo>
                <a:lnTo>
                  <a:pt x="0" y="5566591"/>
                </a:ln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6ABA93F-A62A-378C-CC79-906F9CA904F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893871" y="2381591"/>
            <a:ext cx="11918713" cy="152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634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6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8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8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500"/>
                            </p:stCondLst>
                            <p:childTnLst>
                              <p:par>
                                <p:cTn id="9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9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0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000"/>
                            </p:stCondLst>
                            <p:childTnLst>
                              <p:par>
                                <p:cTn id="10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3500"/>
                            </p:stCondLst>
                            <p:childTnLst>
                              <p:par>
                                <p:cTn id="1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形 17">
            <a:extLst>
              <a:ext uri="{FF2B5EF4-FFF2-40B4-BE49-F238E27FC236}">
                <a16:creationId xmlns:a16="http://schemas.microsoft.com/office/drawing/2014/main" id="{35C21729-0E3F-B2CE-CE6D-A270DA4394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953" y="484277"/>
            <a:ext cx="10772102" cy="5889443"/>
          </a:xfrm>
          <a:prstGeom prst="rect">
            <a:avLst/>
          </a:prstGeom>
          <a:effectLst>
            <a:outerShdw blurRad="152400" dist="38100" dir="2700000" sx="101000" sy="101000" algn="tl" rotWithShape="0">
              <a:prstClr val="black">
                <a:alpha val="21000"/>
              </a:prstClr>
            </a:outerShdw>
          </a:effectLst>
        </p:spPr>
      </p:pic>
      <p:pic>
        <p:nvPicPr>
          <p:cNvPr id="3" name="图形 7">
            <a:extLst>
              <a:ext uri="{FF2B5EF4-FFF2-40B4-BE49-F238E27FC236}">
                <a16:creationId xmlns:a16="http://schemas.microsoft.com/office/drawing/2014/main" id="{E348886D-70EA-4246-A6C2-089DED2CB4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896322" y="880216"/>
            <a:ext cx="1856931" cy="2225858"/>
          </a:xfrm>
          <a:prstGeom prst="rect">
            <a:avLst/>
          </a:prstGeom>
        </p:spPr>
      </p:pic>
      <p:pic>
        <p:nvPicPr>
          <p:cNvPr id="4" name="图形 9">
            <a:extLst>
              <a:ext uri="{FF2B5EF4-FFF2-40B4-BE49-F238E27FC236}">
                <a16:creationId xmlns:a16="http://schemas.microsoft.com/office/drawing/2014/main" id="{DA628F3F-3FFF-44D7-DA59-DE69019FD5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893909" y="4147861"/>
            <a:ext cx="1916346" cy="2225859"/>
          </a:xfrm>
          <a:prstGeom prst="rect">
            <a:avLst/>
          </a:prstGeom>
        </p:spPr>
      </p:pic>
      <p:pic>
        <p:nvPicPr>
          <p:cNvPr id="5" name="图形 10">
            <a:extLst>
              <a:ext uri="{FF2B5EF4-FFF2-40B4-BE49-F238E27FC236}">
                <a16:creationId xmlns:a16="http://schemas.microsoft.com/office/drawing/2014/main" id="{D631633E-25F3-7230-45EE-A0D4439E4A0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81952" y="4610103"/>
            <a:ext cx="1636337" cy="2247897"/>
          </a:xfrm>
          <a:prstGeom prst="rect">
            <a:avLst/>
          </a:prstGeom>
        </p:spPr>
      </p:pic>
      <p:pic>
        <p:nvPicPr>
          <p:cNvPr id="50" name="图片 49" descr="夜晚亮着灯&#10;&#10;中度可信度描述已自动生成">
            <a:extLst>
              <a:ext uri="{FF2B5EF4-FFF2-40B4-BE49-F238E27FC236}">
                <a16:creationId xmlns:a16="http://schemas.microsoft.com/office/drawing/2014/main" id="{9928746C-84C2-474E-B399-8EB2C55BC5CA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10" r="88333" b="62591"/>
          <a:stretch/>
        </p:blipFill>
        <p:spPr>
          <a:xfrm>
            <a:off x="0" y="0"/>
            <a:ext cx="1422400" cy="1857829"/>
          </a:xfrm>
          <a:custGeom>
            <a:avLst/>
            <a:gdLst>
              <a:gd name="connsiteX0" fmla="*/ 0 w 12192000"/>
              <a:gd name="connsiteY0" fmla="*/ 0 h 6133011"/>
              <a:gd name="connsiteX1" fmla="*/ 12192000 w 12192000"/>
              <a:gd name="connsiteY1" fmla="*/ 0 h 6133011"/>
              <a:gd name="connsiteX2" fmla="*/ 12192000 w 12192000"/>
              <a:gd name="connsiteY2" fmla="*/ 6133011 h 6133011"/>
              <a:gd name="connsiteX3" fmla="*/ 0 w 12192000"/>
              <a:gd name="connsiteY3" fmla="*/ 6133011 h 613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33011">
                <a:moveTo>
                  <a:pt x="0" y="0"/>
                </a:moveTo>
                <a:lnTo>
                  <a:pt x="12192000" y="0"/>
                </a:lnTo>
                <a:lnTo>
                  <a:pt x="12192000" y="6133011"/>
                </a:lnTo>
                <a:lnTo>
                  <a:pt x="0" y="6133011"/>
                </a:lnTo>
                <a:close/>
              </a:path>
            </a:pathLst>
          </a:custGeom>
        </p:spPr>
      </p:pic>
      <p:pic>
        <p:nvPicPr>
          <p:cNvPr id="53" name="图片 52" descr="夜晚亮着灯&#10;&#10;中度可信度描述已自动生成">
            <a:extLst>
              <a:ext uri="{FF2B5EF4-FFF2-40B4-BE49-F238E27FC236}">
                <a16:creationId xmlns:a16="http://schemas.microsoft.com/office/drawing/2014/main" id="{7CB77E2C-DA4B-46A4-835C-4F233BFB796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39" t="10210" r="60595" b="69816"/>
          <a:stretch/>
        </p:blipFill>
        <p:spPr>
          <a:xfrm>
            <a:off x="3381829" y="0"/>
            <a:ext cx="1422400" cy="1364343"/>
          </a:xfrm>
          <a:custGeom>
            <a:avLst/>
            <a:gdLst>
              <a:gd name="connsiteX0" fmla="*/ 0 w 12192000"/>
              <a:gd name="connsiteY0" fmla="*/ 0 h 6133011"/>
              <a:gd name="connsiteX1" fmla="*/ 12192000 w 12192000"/>
              <a:gd name="connsiteY1" fmla="*/ 0 h 6133011"/>
              <a:gd name="connsiteX2" fmla="*/ 12192000 w 12192000"/>
              <a:gd name="connsiteY2" fmla="*/ 6133011 h 6133011"/>
              <a:gd name="connsiteX3" fmla="*/ 0 w 12192000"/>
              <a:gd name="connsiteY3" fmla="*/ 6133011 h 613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33011">
                <a:moveTo>
                  <a:pt x="0" y="0"/>
                </a:moveTo>
                <a:lnTo>
                  <a:pt x="12192000" y="0"/>
                </a:lnTo>
                <a:lnTo>
                  <a:pt x="12192000" y="6133011"/>
                </a:lnTo>
                <a:lnTo>
                  <a:pt x="0" y="6133011"/>
                </a:lnTo>
                <a:close/>
              </a:path>
            </a:pathLst>
          </a:custGeom>
        </p:spPr>
      </p:pic>
      <p:pic>
        <p:nvPicPr>
          <p:cNvPr id="56" name="图片 55" descr="夜晚亮着灯&#10;&#10;中度可信度描述已自动生成">
            <a:extLst>
              <a:ext uri="{FF2B5EF4-FFF2-40B4-BE49-F238E27FC236}">
                <a16:creationId xmlns:a16="http://schemas.microsoft.com/office/drawing/2014/main" id="{3EBB61DE-7B2E-439F-A43F-0B3971CAABC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8" t="68226" r="45595" b="12650"/>
          <a:stretch/>
        </p:blipFill>
        <p:spPr>
          <a:xfrm>
            <a:off x="5065486" y="5254172"/>
            <a:ext cx="1567543" cy="1306286"/>
          </a:xfrm>
          <a:custGeom>
            <a:avLst/>
            <a:gdLst>
              <a:gd name="connsiteX0" fmla="*/ 0 w 12192000"/>
              <a:gd name="connsiteY0" fmla="*/ 0 h 5566591"/>
              <a:gd name="connsiteX1" fmla="*/ 12192000 w 12192000"/>
              <a:gd name="connsiteY1" fmla="*/ 0 h 5566591"/>
              <a:gd name="connsiteX2" fmla="*/ 12192000 w 12192000"/>
              <a:gd name="connsiteY2" fmla="*/ 5566591 h 5566591"/>
              <a:gd name="connsiteX3" fmla="*/ 0 w 12192000"/>
              <a:gd name="connsiteY3" fmla="*/ 5566591 h 5566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66591">
                <a:moveTo>
                  <a:pt x="0" y="0"/>
                </a:moveTo>
                <a:lnTo>
                  <a:pt x="12192000" y="0"/>
                </a:lnTo>
                <a:lnTo>
                  <a:pt x="12192000" y="5566591"/>
                </a:lnTo>
                <a:lnTo>
                  <a:pt x="0" y="5566591"/>
                </a:lnTo>
                <a:close/>
              </a:path>
            </a:pathLst>
          </a:cu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D5901CB7-B1E5-4E22-8728-BDEF9F22204C}"/>
              </a:ext>
            </a:extLst>
          </p:cNvPr>
          <p:cNvGrpSpPr/>
          <p:nvPr/>
        </p:nvGrpSpPr>
        <p:grpSpPr>
          <a:xfrm>
            <a:off x="2467428" y="1097301"/>
            <a:ext cx="1471052" cy="1471052"/>
            <a:chOff x="1902445" y="3202395"/>
            <a:chExt cx="849086" cy="849086"/>
          </a:xfrm>
        </p:grpSpPr>
        <p:sp>
          <p:nvSpPr>
            <p:cNvPr id="18" name="矩形: 圆角 17">
              <a:extLst>
                <a:ext uri="{FF2B5EF4-FFF2-40B4-BE49-F238E27FC236}">
                  <a16:creationId xmlns:a16="http://schemas.microsoft.com/office/drawing/2014/main" id="{A402064F-5A37-4C36-AE30-794CB3C51508}"/>
                </a:ext>
              </a:extLst>
            </p:cNvPr>
            <p:cNvSpPr/>
            <p:nvPr/>
          </p:nvSpPr>
          <p:spPr>
            <a:xfrm>
              <a:off x="1973743" y="3273693"/>
              <a:ext cx="777788" cy="777788"/>
            </a:xfrm>
            <a:custGeom>
              <a:avLst/>
              <a:gdLst>
                <a:gd name="connsiteX0" fmla="*/ 0 w 777788"/>
                <a:gd name="connsiteY0" fmla="*/ 129634 h 777788"/>
                <a:gd name="connsiteX1" fmla="*/ 129634 w 777788"/>
                <a:gd name="connsiteY1" fmla="*/ 0 h 777788"/>
                <a:gd name="connsiteX2" fmla="*/ 648154 w 777788"/>
                <a:gd name="connsiteY2" fmla="*/ 0 h 777788"/>
                <a:gd name="connsiteX3" fmla="*/ 777788 w 777788"/>
                <a:gd name="connsiteY3" fmla="*/ 129634 h 777788"/>
                <a:gd name="connsiteX4" fmla="*/ 777788 w 777788"/>
                <a:gd name="connsiteY4" fmla="*/ 648154 h 777788"/>
                <a:gd name="connsiteX5" fmla="*/ 648154 w 777788"/>
                <a:gd name="connsiteY5" fmla="*/ 777788 h 777788"/>
                <a:gd name="connsiteX6" fmla="*/ 129634 w 777788"/>
                <a:gd name="connsiteY6" fmla="*/ 777788 h 777788"/>
                <a:gd name="connsiteX7" fmla="*/ 0 w 777788"/>
                <a:gd name="connsiteY7" fmla="*/ 648154 h 777788"/>
                <a:gd name="connsiteX8" fmla="*/ 0 w 777788"/>
                <a:gd name="connsiteY8" fmla="*/ 129634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4"/>
                  </a:moveTo>
                  <a:cubicBezTo>
                    <a:pt x="-3216" y="66647"/>
                    <a:pt x="65294" y="-6253"/>
                    <a:pt x="129634" y="0"/>
                  </a:cubicBezTo>
                  <a:cubicBezTo>
                    <a:pt x="366110" y="-26460"/>
                    <a:pt x="391478" y="39116"/>
                    <a:pt x="648154" y="0"/>
                  </a:cubicBezTo>
                  <a:cubicBezTo>
                    <a:pt x="728774" y="-8518"/>
                    <a:pt x="774597" y="69840"/>
                    <a:pt x="777788" y="129634"/>
                  </a:cubicBezTo>
                  <a:cubicBezTo>
                    <a:pt x="823105" y="210359"/>
                    <a:pt x="732089" y="558583"/>
                    <a:pt x="777788" y="648154"/>
                  </a:cubicBezTo>
                  <a:cubicBezTo>
                    <a:pt x="775195" y="710731"/>
                    <a:pt x="715860" y="782643"/>
                    <a:pt x="648154" y="777788"/>
                  </a:cubicBezTo>
                  <a:cubicBezTo>
                    <a:pt x="556001" y="791896"/>
                    <a:pt x="209837" y="788219"/>
                    <a:pt x="129634" y="777788"/>
                  </a:cubicBezTo>
                  <a:cubicBezTo>
                    <a:pt x="53677" y="774784"/>
                    <a:pt x="2021" y="719349"/>
                    <a:pt x="0" y="648154"/>
                  </a:cubicBezTo>
                  <a:cubicBezTo>
                    <a:pt x="23865" y="513907"/>
                    <a:pt x="-9145" y="230762"/>
                    <a:pt x="0" y="129634"/>
                  </a:cubicBezTo>
                  <a:close/>
                </a:path>
                <a:path w="777788" h="777788" stroke="0" extrusionOk="0">
                  <a:moveTo>
                    <a:pt x="0" y="129634"/>
                  </a:moveTo>
                  <a:cubicBezTo>
                    <a:pt x="68" y="56481"/>
                    <a:pt x="70401" y="4506"/>
                    <a:pt x="129634" y="0"/>
                  </a:cubicBezTo>
                  <a:cubicBezTo>
                    <a:pt x="372306" y="16500"/>
                    <a:pt x="571961" y="17257"/>
                    <a:pt x="648154" y="0"/>
                  </a:cubicBezTo>
                  <a:cubicBezTo>
                    <a:pt x="725798" y="4804"/>
                    <a:pt x="765557" y="55845"/>
                    <a:pt x="777788" y="129634"/>
                  </a:cubicBezTo>
                  <a:cubicBezTo>
                    <a:pt x="820733" y="201574"/>
                    <a:pt x="761541" y="556094"/>
                    <a:pt x="777788" y="648154"/>
                  </a:cubicBezTo>
                  <a:cubicBezTo>
                    <a:pt x="782161" y="722175"/>
                    <a:pt x="709448" y="785127"/>
                    <a:pt x="648154" y="777788"/>
                  </a:cubicBezTo>
                  <a:cubicBezTo>
                    <a:pt x="414409" y="750281"/>
                    <a:pt x="259487" y="774577"/>
                    <a:pt x="129634" y="777788"/>
                  </a:cubicBezTo>
                  <a:cubicBezTo>
                    <a:pt x="53325" y="765597"/>
                    <a:pt x="-10787" y="721758"/>
                    <a:pt x="0" y="648154"/>
                  </a:cubicBezTo>
                  <a:cubicBezTo>
                    <a:pt x="-12253" y="586648"/>
                    <a:pt x="30201" y="221497"/>
                    <a:pt x="0" y="129634"/>
                  </a:cubicBezTo>
                  <a:close/>
                </a:path>
              </a:pathLst>
            </a:custGeom>
            <a:solidFill>
              <a:srgbClr val="B54D06"/>
            </a:solidFill>
            <a:ln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sd="343806456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/>
            </a:p>
          </p:txBody>
        </p:sp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1902FDF5-8EA4-4ADC-89E6-737685C2BF5F}"/>
                </a:ext>
              </a:extLst>
            </p:cNvPr>
            <p:cNvSpPr/>
            <p:nvPr/>
          </p:nvSpPr>
          <p:spPr>
            <a:xfrm>
              <a:off x="1902445" y="3202395"/>
              <a:ext cx="777788" cy="777788"/>
            </a:xfrm>
            <a:custGeom>
              <a:avLst/>
              <a:gdLst>
                <a:gd name="connsiteX0" fmla="*/ 0 w 777788"/>
                <a:gd name="connsiteY0" fmla="*/ 129634 h 777788"/>
                <a:gd name="connsiteX1" fmla="*/ 129634 w 777788"/>
                <a:gd name="connsiteY1" fmla="*/ 0 h 777788"/>
                <a:gd name="connsiteX2" fmla="*/ 648154 w 777788"/>
                <a:gd name="connsiteY2" fmla="*/ 0 h 777788"/>
                <a:gd name="connsiteX3" fmla="*/ 777788 w 777788"/>
                <a:gd name="connsiteY3" fmla="*/ 129634 h 777788"/>
                <a:gd name="connsiteX4" fmla="*/ 777788 w 777788"/>
                <a:gd name="connsiteY4" fmla="*/ 648154 h 777788"/>
                <a:gd name="connsiteX5" fmla="*/ 648154 w 777788"/>
                <a:gd name="connsiteY5" fmla="*/ 777788 h 777788"/>
                <a:gd name="connsiteX6" fmla="*/ 129634 w 777788"/>
                <a:gd name="connsiteY6" fmla="*/ 777788 h 777788"/>
                <a:gd name="connsiteX7" fmla="*/ 0 w 777788"/>
                <a:gd name="connsiteY7" fmla="*/ 648154 h 777788"/>
                <a:gd name="connsiteX8" fmla="*/ 0 w 777788"/>
                <a:gd name="connsiteY8" fmla="*/ 129634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4"/>
                  </a:moveTo>
                  <a:cubicBezTo>
                    <a:pt x="-3216" y="66647"/>
                    <a:pt x="65294" y="-6253"/>
                    <a:pt x="129634" y="0"/>
                  </a:cubicBezTo>
                  <a:cubicBezTo>
                    <a:pt x="366110" y="-26460"/>
                    <a:pt x="391478" y="39116"/>
                    <a:pt x="648154" y="0"/>
                  </a:cubicBezTo>
                  <a:cubicBezTo>
                    <a:pt x="728774" y="-8518"/>
                    <a:pt x="774597" y="69840"/>
                    <a:pt x="777788" y="129634"/>
                  </a:cubicBezTo>
                  <a:cubicBezTo>
                    <a:pt x="823105" y="210359"/>
                    <a:pt x="732089" y="558583"/>
                    <a:pt x="777788" y="648154"/>
                  </a:cubicBezTo>
                  <a:cubicBezTo>
                    <a:pt x="775195" y="710731"/>
                    <a:pt x="715860" y="782643"/>
                    <a:pt x="648154" y="777788"/>
                  </a:cubicBezTo>
                  <a:cubicBezTo>
                    <a:pt x="556001" y="791896"/>
                    <a:pt x="209837" y="788219"/>
                    <a:pt x="129634" y="777788"/>
                  </a:cubicBezTo>
                  <a:cubicBezTo>
                    <a:pt x="53677" y="774784"/>
                    <a:pt x="2021" y="719349"/>
                    <a:pt x="0" y="648154"/>
                  </a:cubicBezTo>
                  <a:cubicBezTo>
                    <a:pt x="23865" y="513907"/>
                    <a:pt x="-9145" y="230762"/>
                    <a:pt x="0" y="129634"/>
                  </a:cubicBezTo>
                  <a:close/>
                </a:path>
                <a:path w="777788" h="777788" stroke="0" extrusionOk="0">
                  <a:moveTo>
                    <a:pt x="0" y="129634"/>
                  </a:moveTo>
                  <a:cubicBezTo>
                    <a:pt x="68" y="56481"/>
                    <a:pt x="70401" y="4506"/>
                    <a:pt x="129634" y="0"/>
                  </a:cubicBezTo>
                  <a:cubicBezTo>
                    <a:pt x="372306" y="16500"/>
                    <a:pt x="571961" y="17257"/>
                    <a:pt x="648154" y="0"/>
                  </a:cubicBezTo>
                  <a:cubicBezTo>
                    <a:pt x="725798" y="4804"/>
                    <a:pt x="765557" y="55845"/>
                    <a:pt x="777788" y="129634"/>
                  </a:cubicBezTo>
                  <a:cubicBezTo>
                    <a:pt x="820733" y="201574"/>
                    <a:pt x="761541" y="556094"/>
                    <a:pt x="777788" y="648154"/>
                  </a:cubicBezTo>
                  <a:cubicBezTo>
                    <a:pt x="782161" y="722175"/>
                    <a:pt x="709448" y="785127"/>
                    <a:pt x="648154" y="777788"/>
                  </a:cubicBezTo>
                  <a:cubicBezTo>
                    <a:pt x="414409" y="750281"/>
                    <a:pt x="259487" y="774577"/>
                    <a:pt x="129634" y="777788"/>
                  </a:cubicBezTo>
                  <a:cubicBezTo>
                    <a:pt x="53325" y="765597"/>
                    <a:pt x="-10787" y="721758"/>
                    <a:pt x="0" y="648154"/>
                  </a:cubicBezTo>
                  <a:cubicBezTo>
                    <a:pt x="-12253" y="586648"/>
                    <a:pt x="30201" y="221497"/>
                    <a:pt x="0" y="129634"/>
                  </a:cubicBezTo>
                  <a:close/>
                </a:path>
              </a:pathLst>
            </a:custGeom>
            <a:solidFill>
              <a:srgbClr val="FFF1DA"/>
            </a:solidFill>
            <a:ln w="38100"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sd="343806456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6000" b="1" dirty="0">
                  <a:solidFill>
                    <a:srgbClr val="B54D06"/>
                  </a:solidFill>
                  <a:latin typeface="字魂131号-酷乐潮玩体" panose="00000500000000000000" pitchFamily="2" charset="-122"/>
                  <a:ea typeface="字魂131号-酷乐潮玩体" panose="00000500000000000000" pitchFamily="2" charset="-122"/>
                </a:rPr>
                <a:t>01</a:t>
              </a:r>
              <a:endParaRPr lang="zh-CN" altLang="en-US" sz="6000" b="1" dirty="0">
                <a:solidFill>
                  <a:srgbClr val="B54D06"/>
                </a:solidFill>
                <a:latin typeface="字魂131号-酷乐潮玩体" panose="00000500000000000000" pitchFamily="2" charset="-122"/>
                <a:ea typeface="字魂131号-酷乐潮玩体" panose="00000500000000000000" pitchFamily="2" charset="-122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B7C09AD5-1368-60B4-B969-7AE450E5B00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546507" y="2707854"/>
            <a:ext cx="11924810" cy="180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76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6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8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8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9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9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500"/>
                            </p:stCondLst>
                            <p:childTnLst>
                              <p:par>
                                <p:cTn id="9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0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3500"/>
                            </p:stCondLst>
                            <p:childTnLst>
                              <p:par>
                                <p:cTn id="13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C751E4FC-960C-3567-54D9-153B8430EC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93948" y="1847588"/>
            <a:ext cx="5639289" cy="237155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20AF229-C12F-7303-5A54-22F3E750876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96319" y="4193647"/>
            <a:ext cx="6041660" cy="248128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EF60AD0C-D246-E820-0865-55558A2049C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48936" y="1967788"/>
            <a:ext cx="6840305" cy="2158171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30AA31F8-0C61-8F3B-2F5D-A571A42C0BC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29422" y="4507394"/>
            <a:ext cx="6840305" cy="2097206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5B69CAB9-91DB-B019-E000-47C081EDBDA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202759" y="59615"/>
            <a:ext cx="12192000" cy="1619917"/>
          </a:xfrm>
          <a:prstGeom prst="rect">
            <a:avLst/>
          </a:prstGeom>
        </p:spPr>
      </p:pic>
      <p:pic>
        <p:nvPicPr>
          <p:cNvPr id="52" name="Picture 51" descr="A picture containing container&#10;&#10;Description automatically generated">
            <a:hlinkClick r:id="rId12" action="ppaction://hlinksldjump"/>
            <a:extLst>
              <a:ext uri="{FF2B5EF4-FFF2-40B4-BE49-F238E27FC236}">
                <a16:creationId xmlns:a16="http://schemas.microsoft.com/office/drawing/2014/main" id="{B7387227-22E5-8C13-AC9F-BC22073CC90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532" y="5624854"/>
            <a:ext cx="1207417" cy="1207417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B29A3F72-9FE9-05EE-FCD0-E923060D7296}"/>
              </a:ext>
            </a:extLst>
          </p:cNvPr>
          <p:cNvSpPr txBox="1"/>
          <p:nvPr/>
        </p:nvSpPr>
        <p:spPr>
          <a:xfrm>
            <a:off x="1805358" y="269408"/>
            <a:ext cx="1088020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72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Tính</a:t>
            </a:r>
            <a:r>
              <a:rPr kumimoji="0" lang="en-GB" sz="72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: 12 – 2 – 6 = ?</a:t>
            </a:r>
            <a:endParaRPr kumimoji="0" lang="en-GB" sz="7200" b="0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7C0E131B-854D-2086-5808-43A2986CAF5B}"/>
              </a:ext>
            </a:extLst>
          </p:cNvPr>
          <p:cNvSpPr txBox="1"/>
          <p:nvPr/>
        </p:nvSpPr>
        <p:spPr>
          <a:xfrm>
            <a:off x="2251975" y="4998466"/>
            <a:ext cx="77266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9600" b="1" kern="0" dirty="0">
                <a:solidFill>
                  <a:srgbClr val="5B9BD5">
                    <a:lumMod val="50000"/>
                  </a:srgbClr>
                </a:solidFill>
                <a:latin typeface="UTM Avo" panose="02040603050506020204" pitchFamily="18" charset="0"/>
              </a:rPr>
              <a:t>4</a:t>
            </a:r>
            <a:endParaRPr kumimoji="0" lang="en-GB" sz="9600" b="0" i="0" u="none" strike="noStrike" kern="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23C7E4F6-F433-953E-623A-60C4581DAC21}"/>
              </a:ext>
            </a:extLst>
          </p:cNvPr>
          <p:cNvSpPr txBox="1"/>
          <p:nvPr/>
        </p:nvSpPr>
        <p:spPr>
          <a:xfrm>
            <a:off x="2336028" y="2551536"/>
            <a:ext cx="9355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5</a:t>
            </a:r>
            <a:endParaRPr kumimoji="0" lang="en-GB" sz="9600" b="0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D6BFE016-0D4D-8F0D-48B7-0CDD41E3A1CA}"/>
              </a:ext>
            </a:extLst>
          </p:cNvPr>
          <p:cNvSpPr txBox="1"/>
          <p:nvPr/>
        </p:nvSpPr>
        <p:spPr>
          <a:xfrm>
            <a:off x="9148175" y="2628556"/>
            <a:ext cx="9355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9600" b="1" kern="0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7</a:t>
            </a:r>
            <a:endParaRPr kumimoji="0" lang="en-GB" sz="9600" b="0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B9126A9C-5E3D-30C9-FADE-A0E7B10C0CAB}"/>
              </a:ext>
            </a:extLst>
          </p:cNvPr>
          <p:cNvSpPr txBox="1"/>
          <p:nvPr/>
        </p:nvSpPr>
        <p:spPr>
          <a:xfrm>
            <a:off x="9148175" y="4889734"/>
            <a:ext cx="93550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6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7200" b="0" i="0" u="none" strike="noStrike" kern="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981FA553-1A4C-A0BA-1AA2-FCFA4020BDC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042675" y="2685223"/>
            <a:ext cx="1225402" cy="1225402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C40DD2F9-6796-F5EB-0814-EA6A7449105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966598" y="2677520"/>
            <a:ext cx="1225402" cy="1225402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CF6790A1-3940-0BA9-3C4E-8D9A7521514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904435" y="5123947"/>
            <a:ext cx="1225402" cy="1225402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BD03A719-0BDC-FEEA-1598-78D9DE83652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655005" y="5257071"/>
            <a:ext cx="1487553" cy="1268078"/>
          </a:xfrm>
          <a:prstGeom prst="rect">
            <a:avLst/>
          </a:prstGeom>
        </p:spPr>
      </p:pic>
      <p:pic>
        <p:nvPicPr>
          <p:cNvPr id="65" name="Am-thanh-chien-thang-www_tiengdong_com">
            <a:hlinkClick r:id="" action="ppaction://media"/>
            <a:extLst>
              <a:ext uri="{FF2B5EF4-FFF2-40B4-BE49-F238E27FC236}">
                <a16:creationId xmlns:a16="http://schemas.microsoft.com/office/drawing/2014/main" id="{A9612A94-17CB-515A-5FBB-0B07A8DF81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546793" y="-365817"/>
            <a:ext cx="1082920" cy="1082920"/>
          </a:xfrm>
          <a:prstGeom prst="rect">
            <a:avLst/>
          </a:prstGeom>
        </p:spPr>
      </p:pic>
      <p:pic>
        <p:nvPicPr>
          <p:cNvPr id="66" name="Am-thanh-khi-chon-nham-www_tiengdong_com">
            <a:hlinkClick r:id="" action="ppaction://media"/>
            <a:extLst>
              <a:ext uri="{FF2B5EF4-FFF2-40B4-BE49-F238E27FC236}">
                <a16:creationId xmlns:a16="http://schemas.microsoft.com/office/drawing/2014/main" id="{866BF50C-F270-65A5-B33E-9AF39DD244A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555431" y="1453201"/>
            <a:ext cx="1082920" cy="1082920"/>
          </a:xfrm>
          <a:prstGeom prst="rect">
            <a:avLst/>
          </a:prstGeom>
        </p:spPr>
      </p:pic>
      <p:pic>
        <p:nvPicPr>
          <p:cNvPr id="67" name="Am-thanh-khi-chon-nham-www_tiengdong_com">
            <a:hlinkClick r:id="" action="ppaction://media"/>
            <a:extLst>
              <a:ext uri="{FF2B5EF4-FFF2-40B4-BE49-F238E27FC236}">
                <a16:creationId xmlns:a16="http://schemas.microsoft.com/office/drawing/2014/main" id="{54A26090-1A9F-4FB7-00E0-F1832E0C98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555431" y="2345915"/>
            <a:ext cx="1082920" cy="1082920"/>
          </a:xfrm>
          <a:prstGeom prst="rect">
            <a:avLst/>
          </a:prstGeom>
        </p:spPr>
      </p:pic>
      <p:pic>
        <p:nvPicPr>
          <p:cNvPr id="68" name="Am-thanh-khi-chon-nham-www_tiengdong_com">
            <a:hlinkClick r:id="" action="ppaction://media"/>
            <a:extLst>
              <a:ext uri="{FF2B5EF4-FFF2-40B4-BE49-F238E27FC236}">
                <a16:creationId xmlns:a16="http://schemas.microsoft.com/office/drawing/2014/main" id="{9490ACEA-81B5-EFB4-9790-AC76B79702E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546793" y="3189896"/>
            <a:ext cx="1082920" cy="108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406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  <p:audio>
              <p:cMediaNode vol="80000" mute="1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7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417" fill="hold"/>
                                        <p:tgtEl>
                                          <p:spTgt spid="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417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5276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417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56" grpId="0"/>
      <p:bldP spid="57" grpId="0"/>
      <p:bldP spid="58" grpId="0"/>
      <p:bldP spid="59" grpId="0"/>
      <p:bldP spid="6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C751E4FC-960C-3567-54D9-153B8430EC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93948" y="1847588"/>
            <a:ext cx="5639289" cy="237155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20AF229-C12F-7303-5A54-22F3E75087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96319" y="4193647"/>
            <a:ext cx="6041660" cy="248128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EF60AD0C-D246-E820-0865-55558A2049C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31157" y="2021795"/>
            <a:ext cx="6840305" cy="2158171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30AA31F8-0C61-8F3B-2F5D-A571A42C0BC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29422" y="4507394"/>
            <a:ext cx="6840305" cy="2097206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5B69CAB9-91DB-B019-E000-47C081EDBDA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202759" y="59615"/>
            <a:ext cx="12192000" cy="1619917"/>
          </a:xfrm>
          <a:prstGeom prst="rect">
            <a:avLst/>
          </a:prstGeom>
        </p:spPr>
      </p:pic>
      <p:pic>
        <p:nvPicPr>
          <p:cNvPr id="2" name="Picture 1">
            <a:hlinkClick r:id="rId11" action="ppaction://hlinksldjump"/>
            <a:extLst>
              <a:ext uri="{FF2B5EF4-FFF2-40B4-BE49-F238E27FC236}">
                <a16:creationId xmlns:a16="http://schemas.microsoft.com/office/drawing/2014/main" id="{D966A369-60EE-9884-9C99-FE049561728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45341" y="5650887"/>
            <a:ext cx="1207113" cy="120711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2FB5B2A-CAE2-C131-1521-8F64E3019167}"/>
              </a:ext>
            </a:extLst>
          </p:cNvPr>
          <p:cNvSpPr txBox="1"/>
          <p:nvPr/>
        </p:nvSpPr>
        <p:spPr>
          <a:xfrm>
            <a:off x="1177447" y="269408"/>
            <a:ext cx="1150811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70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So </a:t>
            </a:r>
            <a:r>
              <a:rPr kumimoji="0" lang="en-GB" sz="70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sánh</a:t>
            </a:r>
            <a:r>
              <a:rPr kumimoji="0" lang="en-GB" sz="70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: 15 – 8 … 11 - 2</a:t>
            </a:r>
            <a:endParaRPr kumimoji="0" lang="en-GB" sz="7000" b="0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976206-73FA-5CBD-C947-55856260ECC7}"/>
              </a:ext>
            </a:extLst>
          </p:cNvPr>
          <p:cNvSpPr txBox="1"/>
          <p:nvPr/>
        </p:nvSpPr>
        <p:spPr>
          <a:xfrm>
            <a:off x="8998115" y="2455931"/>
            <a:ext cx="9355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9600" b="1" kern="0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&gt;</a:t>
            </a:r>
            <a:endParaRPr kumimoji="0" lang="en-GB" sz="9600" b="0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343FD1-28D7-F303-1459-E3937AEB8204}"/>
              </a:ext>
            </a:extLst>
          </p:cNvPr>
          <p:cNvSpPr txBox="1"/>
          <p:nvPr/>
        </p:nvSpPr>
        <p:spPr>
          <a:xfrm>
            <a:off x="2258385" y="2455931"/>
            <a:ext cx="9355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9600" b="1" kern="0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&lt;</a:t>
            </a:r>
            <a:endParaRPr kumimoji="0" lang="en-GB" sz="9600" b="0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EAFA12-C493-6991-A934-B45461A93420}"/>
              </a:ext>
            </a:extLst>
          </p:cNvPr>
          <p:cNvSpPr txBox="1"/>
          <p:nvPr/>
        </p:nvSpPr>
        <p:spPr>
          <a:xfrm>
            <a:off x="2186480" y="4923086"/>
            <a:ext cx="9355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9600" b="1" kern="0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=</a:t>
            </a:r>
            <a:endParaRPr kumimoji="0" lang="en-GB" sz="9600" b="0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771AE11-0942-3C7E-5E7F-F34F744BDC71}"/>
              </a:ext>
            </a:extLst>
          </p:cNvPr>
          <p:cNvSpPr txBox="1"/>
          <p:nvPr/>
        </p:nvSpPr>
        <p:spPr>
          <a:xfrm>
            <a:off x="8998115" y="4866057"/>
            <a:ext cx="9355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+</a:t>
            </a:r>
            <a:endParaRPr kumimoji="0" lang="en-GB" sz="9600" b="0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9" name="Picture 8">
            <a:hlinkClick r:id="rId11" action="ppaction://hlinksldjump"/>
            <a:extLst>
              <a:ext uri="{FF2B5EF4-FFF2-40B4-BE49-F238E27FC236}">
                <a16:creationId xmlns:a16="http://schemas.microsoft.com/office/drawing/2014/main" id="{09F5CD53-D9A0-9D78-52BA-E9FD7133C4A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576" y="2607329"/>
            <a:ext cx="1485280" cy="12668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F891D6B-C86F-3200-58EA-9F17495DA83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414" y="5271994"/>
            <a:ext cx="1228944" cy="122075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4018AAE-0646-C82A-FD85-71406CD1E47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1287" y="5044773"/>
            <a:ext cx="1335185" cy="1326285"/>
          </a:xfrm>
          <a:prstGeom prst="rect">
            <a:avLst/>
          </a:prstGeom>
        </p:spPr>
      </p:pic>
      <p:pic>
        <p:nvPicPr>
          <p:cNvPr id="12" name="Am-thanh-chien-thang-www_tiengdong_com">
            <a:hlinkClick r:id="" action="ppaction://media"/>
            <a:extLst>
              <a:ext uri="{FF2B5EF4-FFF2-40B4-BE49-F238E27FC236}">
                <a16:creationId xmlns:a16="http://schemas.microsoft.com/office/drawing/2014/main" id="{52C17925-BE4A-B558-68C3-B4774C96BA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149318" y="-481845"/>
            <a:ext cx="1082920" cy="1082920"/>
          </a:xfrm>
          <a:prstGeom prst="rect">
            <a:avLst/>
          </a:prstGeom>
        </p:spPr>
      </p:pic>
      <p:pic>
        <p:nvPicPr>
          <p:cNvPr id="13" name="Am-thanh-khi-chon-nham-www_tiengdong_com">
            <a:hlinkClick r:id="" action="ppaction://media"/>
            <a:extLst>
              <a:ext uri="{FF2B5EF4-FFF2-40B4-BE49-F238E27FC236}">
                <a16:creationId xmlns:a16="http://schemas.microsoft.com/office/drawing/2014/main" id="{5DCFAEF1-F2BE-A637-420E-5730E8D0498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025814" y="928277"/>
            <a:ext cx="1082920" cy="1082920"/>
          </a:xfrm>
          <a:prstGeom prst="rect">
            <a:avLst/>
          </a:prstGeom>
        </p:spPr>
      </p:pic>
      <p:pic>
        <p:nvPicPr>
          <p:cNvPr id="14" name="Am-thanh-khi-chon-nham-www_tiengdong_com">
            <a:hlinkClick r:id="" action="ppaction://media"/>
            <a:extLst>
              <a:ext uri="{FF2B5EF4-FFF2-40B4-BE49-F238E27FC236}">
                <a16:creationId xmlns:a16="http://schemas.microsoft.com/office/drawing/2014/main" id="{D9CB9FB5-D0A6-8F77-2020-CE22A778C24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842170" y="2157841"/>
            <a:ext cx="1082920" cy="1082920"/>
          </a:xfrm>
          <a:prstGeom prst="rect">
            <a:avLst/>
          </a:prstGeom>
        </p:spPr>
      </p:pic>
      <p:pic>
        <p:nvPicPr>
          <p:cNvPr id="15" name="Am-thanh-khi-chon-nham-www_tiengdong_com">
            <a:hlinkClick r:id="" action="ppaction://media"/>
            <a:extLst>
              <a:ext uri="{FF2B5EF4-FFF2-40B4-BE49-F238E27FC236}">
                <a16:creationId xmlns:a16="http://schemas.microsoft.com/office/drawing/2014/main" id="{CDAE8F04-8BFC-706E-ABF9-34B03D46D72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889461" y="3424474"/>
            <a:ext cx="1082920" cy="108292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36303E6-A40C-58FF-16B1-91787C48968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709" y="2799474"/>
            <a:ext cx="1181584" cy="1173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22697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 mute="1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527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41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41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41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C751E4FC-960C-3567-54D9-153B8430EC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93948" y="1847588"/>
            <a:ext cx="5639289" cy="237155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20AF229-C12F-7303-5A54-22F3E75087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96319" y="4193647"/>
            <a:ext cx="6041660" cy="248128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EF60AD0C-D246-E820-0865-55558A2049C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30741" y="2035476"/>
            <a:ext cx="6840305" cy="2158171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30AA31F8-0C61-8F3B-2F5D-A571A42C0BC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29422" y="4507394"/>
            <a:ext cx="6840305" cy="2097206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5B69CAB9-91DB-B019-E000-47C081EDBDA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202759" y="59615"/>
            <a:ext cx="12192000" cy="1619917"/>
          </a:xfrm>
          <a:prstGeom prst="rect">
            <a:avLst/>
          </a:prstGeom>
        </p:spPr>
      </p:pic>
      <p:pic>
        <p:nvPicPr>
          <p:cNvPr id="2" name="Picture 1">
            <a:hlinkClick r:id="rId11" action="ppaction://hlinksldjump"/>
            <a:extLst>
              <a:ext uri="{FF2B5EF4-FFF2-40B4-BE49-F238E27FC236}">
                <a16:creationId xmlns:a16="http://schemas.microsoft.com/office/drawing/2014/main" id="{6E9457B5-00FD-A6C4-F1BF-628A6A9E6FF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27703" y="5689422"/>
            <a:ext cx="1207113" cy="120711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B1DC951-D362-E63D-417E-816D1D523099}"/>
              </a:ext>
            </a:extLst>
          </p:cNvPr>
          <p:cNvSpPr txBox="1"/>
          <p:nvPr/>
        </p:nvSpPr>
        <p:spPr>
          <a:xfrm>
            <a:off x="1805358" y="269408"/>
            <a:ext cx="1088020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7200" b="1" kern="0" dirty="0" err="1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Điền</a:t>
            </a:r>
            <a:r>
              <a:rPr lang="en-GB" sz="7200" b="1" kern="0" dirty="0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 </a:t>
            </a:r>
            <a:r>
              <a:rPr lang="en-GB" sz="7200" b="1" kern="0" dirty="0" err="1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số</a:t>
            </a:r>
            <a:r>
              <a:rPr lang="en-GB" sz="7200" b="1" kern="0" dirty="0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: 6 + … &lt; 10</a:t>
            </a:r>
            <a:endParaRPr kumimoji="0" lang="en-GB" sz="7200" b="0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BC1827-6ABA-A3D9-8428-84578956C1E3}"/>
              </a:ext>
            </a:extLst>
          </p:cNvPr>
          <p:cNvSpPr txBox="1"/>
          <p:nvPr/>
        </p:nvSpPr>
        <p:spPr>
          <a:xfrm>
            <a:off x="2336028" y="2551536"/>
            <a:ext cx="9355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7</a:t>
            </a:r>
            <a:endParaRPr kumimoji="0" lang="en-GB" sz="9600" b="0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7E0E53-9D65-36DD-4966-BC862AF807E2}"/>
              </a:ext>
            </a:extLst>
          </p:cNvPr>
          <p:cNvSpPr txBox="1"/>
          <p:nvPr/>
        </p:nvSpPr>
        <p:spPr>
          <a:xfrm>
            <a:off x="8911940" y="2644005"/>
            <a:ext cx="9355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9600" b="1" kern="0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6</a:t>
            </a:r>
            <a:endParaRPr kumimoji="0" lang="en-GB" sz="9600" b="0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A5150FA-9BF4-4938-A81A-73FF46FD10EB}"/>
              </a:ext>
            </a:extLst>
          </p:cNvPr>
          <p:cNvSpPr txBox="1"/>
          <p:nvPr/>
        </p:nvSpPr>
        <p:spPr>
          <a:xfrm>
            <a:off x="2057946" y="5105274"/>
            <a:ext cx="9355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4</a:t>
            </a:r>
            <a:endParaRPr kumimoji="0" lang="en-GB" sz="9600" b="0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C0EAF8C-AC61-1207-2F94-E26BF490D6ED}"/>
              </a:ext>
            </a:extLst>
          </p:cNvPr>
          <p:cNvSpPr txBox="1"/>
          <p:nvPr/>
        </p:nvSpPr>
        <p:spPr>
          <a:xfrm>
            <a:off x="8913952" y="5018932"/>
            <a:ext cx="9355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9600" b="1" kern="0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3</a:t>
            </a:r>
            <a:endParaRPr kumimoji="0" lang="en-GB" sz="9600" b="0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0" name="Picture 9">
            <a:hlinkClick r:id="rId11" action="ppaction://hlinksldjump"/>
            <a:extLst>
              <a:ext uri="{FF2B5EF4-FFF2-40B4-BE49-F238E27FC236}">
                <a16:creationId xmlns:a16="http://schemas.microsoft.com/office/drawing/2014/main" id="{4F9217CF-B685-D7D8-2F08-FE290067997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3227" y="5026115"/>
            <a:ext cx="1485280" cy="12668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251E813-6036-4681-09F7-1D43AC27599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486" y="2725990"/>
            <a:ext cx="1228944" cy="122075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7576367-03E5-F8EB-A72B-5B43E68C061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518" y="5217847"/>
            <a:ext cx="1335185" cy="1326285"/>
          </a:xfrm>
          <a:prstGeom prst="rect">
            <a:avLst/>
          </a:prstGeom>
        </p:spPr>
      </p:pic>
      <p:pic>
        <p:nvPicPr>
          <p:cNvPr id="13" name="Am-thanh-chien-thang-www_tiengdong_com">
            <a:hlinkClick r:id="" action="ppaction://media"/>
            <a:extLst>
              <a:ext uri="{FF2B5EF4-FFF2-40B4-BE49-F238E27FC236}">
                <a16:creationId xmlns:a16="http://schemas.microsoft.com/office/drawing/2014/main" id="{EDD0C23B-3BA5-DCFD-0FA8-6B9C80F3BC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546793" y="-365817"/>
            <a:ext cx="1082920" cy="1082920"/>
          </a:xfrm>
          <a:prstGeom prst="rect">
            <a:avLst/>
          </a:prstGeom>
        </p:spPr>
      </p:pic>
      <p:pic>
        <p:nvPicPr>
          <p:cNvPr id="14" name="Am-thanh-khi-chon-nham-www_tiengdong_com">
            <a:hlinkClick r:id="" action="ppaction://media"/>
            <a:extLst>
              <a:ext uri="{FF2B5EF4-FFF2-40B4-BE49-F238E27FC236}">
                <a16:creationId xmlns:a16="http://schemas.microsoft.com/office/drawing/2014/main" id="{BAFCF9D6-915A-9721-B9FC-87C2F425D96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555431" y="1453201"/>
            <a:ext cx="1082920" cy="1082920"/>
          </a:xfrm>
          <a:prstGeom prst="rect">
            <a:avLst/>
          </a:prstGeom>
        </p:spPr>
      </p:pic>
      <p:pic>
        <p:nvPicPr>
          <p:cNvPr id="15" name="Am-thanh-khi-chon-nham-www_tiengdong_com">
            <a:hlinkClick r:id="" action="ppaction://media"/>
            <a:extLst>
              <a:ext uri="{FF2B5EF4-FFF2-40B4-BE49-F238E27FC236}">
                <a16:creationId xmlns:a16="http://schemas.microsoft.com/office/drawing/2014/main" id="{E68F54B5-B5DE-D251-928B-F8D86A7879F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555431" y="2345915"/>
            <a:ext cx="1082920" cy="1082920"/>
          </a:xfrm>
          <a:prstGeom prst="rect">
            <a:avLst/>
          </a:prstGeom>
        </p:spPr>
      </p:pic>
      <p:pic>
        <p:nvPicPr>
          <p:cNvPr id="16" name="Am-thanh-khi-chon-nham-www_tiengdong_com">
            <a:hlinkClick r:id="" action="ppaction://media"/>
            <a:extLst>
              <a:ext uri="{FF2B5EF4-FFF2-40B4-BE49-F238E27FC236}">
                <a16:creationId xmlns:a16="http://schemas.microsoft.com/office/drawing/2014/main" id="{21E471B8-2C41-106E-15DF-60AF7784293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546793" y="3189896"/>
            <a:ext cx="1082920" cy="108292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5CE70A6-8B97-D1A0-154B-61E5F707C4C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6562" y="2785960"/>
            <a:ext cx="1181584" cy="1173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429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 mute="1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41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41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41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527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形 17">
            <a:extLst>
              <a:ext uri="{FF2B5EF4-FFF2-40B4-BE49-F238E27FC236}">
                <a16:creationId xmlns:a16="http://schemas.microsoft.com/office/drawing/2014/main" id="{9792FC58-630B-3B9A-FD85-08893A11B8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953" y="484277"/>
            <a:ext cx="10772102" cy="5889443"/>
          </a:xfrm>
          <a:prstGeom prst="rect">
            <a:avLst/>
          </a:prstGeom>
          <a:effectLst>
            <a:outerShdw blurRad="152400" dist="38100" dir="2700000" sx="101000" sy="101000" algn="tl" rotWithShape="0">
              <a:prstClr val="black">
                <a:alpha val="21000"/>
              </a:prstClr>
            </a:outerShdw>
          </a:effectLst>
        </p:spPr>
      </p:pic>
      <p:pic>
        <p:nvPicPr>
          <p:cNvPr id="3" name="图形 7">
            <a:extLst>
              <a:ext uri="{FF2B5EF4-FFF2-40B4-BE49-F238E27FC236}">
                <a16:creationId xmlns:a16="http://schemas.microsoft.com/office/drawing/2014/main" id="{5E12460D-4AD1-B214-856A-BEA6A4E877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896322" y="880216"/>
            <a:ext cx="1856931" cy="2225858"/>
          </a:xfrm>
          <a:prstGeom prst="rect">
            <a:avLst/>
          </a:prstGeom>
        </p:spPr>
      </p:pic>
      <p:pic>
        <p:nvPicPr>
          <p:cNvPr id="4" name="图形 9">
            <a:extLst>
              <a:ext uri="{FF2B5EF4-FFF2-40B4-BE49-F238E27FC236}">
                <a16:creationId xmlns:a16="http://schemas.microsoft.com/office/drawing/2014/main" id="{04DD2276-86DC-8029-AE82-4610BC1E9F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893909" y="4147861"/>
            <a:ext cx="1916346" cy="2225859"/>
          </a:xfrm>
          <a:prstGeom prst="rect">
            <a:avLst/>
          </a:prstGeom>
        </p:spPr>
      </p:pic>
      <p:pic>
        <p:nvPicPr>
          <p:cNvPr id="5" name="图形 10">
            <a:extLst>
              <a:ext uri="{FF2B5EF4-FFF2-40B4-BE49-F238E27FC236}">
                <a16:creationId xmlns:a16="http://schemas.microsoft.com/office/drawing/2014/main" id="{21EEB4F7-5D68-7690-DC18-AE3843052AE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81952" y="4610103"/>
            <a:ext cx="1636337" cy="2247897"/>
          </a:xfrm>
          <a:prstGeom prst="rect">
            <a:avLst/>
          </a:prstGeom>
        </p:spPr>
      </p:pic>
      <p:pic>
        <p:nvPicPr>
          <p:cNvPr id="50" name="图片 49" descr="夜晚亮着灯&#10;&#10;中度可信度描述已自动生成">
            <a:extLst>
              <a:ext uri="{FF2B5EF4-FFF2-40B4-BE49-F238E27FC236}">
                <a16:creationId xmlns:a16="http://schemas.microsoft.com/office/drawing/2014/main" id="{9928746C-84C2-474E-B399-8EB2C55BC5CA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10" r="88333" b="62591"/>
          <a:stretch/>
        </p:blipFill>
        <p:spPr>
          <a:xfrm>
            <a:off x="0" y="0"/>
            <a:ext cx="1422400" cy="1857829"/>
          </a:xfrm>
          <a:custGeom>
            <a:avLst/>
            <a:gdLst>
              <a:gd name="connsiteX0" fmla="*/ 0 w 12192000"/>
              <a:gd name="connsiteY0" fmla="*/ 0 h 6133011"/>
              <a:gd name="connsiteX1" fmla="*/ 12192000 w 12192000"/>
              <a:gd name="connsiteY1" fmla="*/ 0 h 6133011"/>
              <a:gd name="connsiteX2" fmla="*/ 12192000 w 12192000"/>
              <a:gd name="connsiteY2" fmla="*/ 6133011 h 6133011"/>
              <a:gd name="connsiteX3" fmla="*/ 0 w 12192000"/>
              <a:gd name="connsiteY3" fmla="*/ 6133011 h 613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33011">
                <a:moveTo>
                  <a:pt x="0" y="0"/>
                </a:moveTo>
                <a:lnTo>
                  <a:pt x="12192000" y="0"/>
                </a:lnTo>
                <a:lnTo>
                  <a:pt x="12192000" y="6133011"/>
                </a:lnTo>
                <a:lnTo>
                  <a:pt x="0" y="6133011"/>
                </a:lnTo>
                <a:close/>
              </a:path>
            </a:pathLst>
          </a:custGeom>
        </p:spPr>
      </p:pic>
      <p:pic>
        <p:nvPicPr>
          <p:cNvPr id="53" name="图片 52" descr="夜晚亮着灯&#10;&#10;中度可信度描述已自动生成">
            <a:extLst>
              <a:ext uri="{FF2B5EF4-FFF2-40B4-BE49-F238E27FC236}">
                <a16:creationId xmlns:a16="http://schemas.microsoft.com/office/drawing/2014/main" id="{7CB77E2C-DA4B-46A4-835C-4F233BFB796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39" t="10210" r="60595" b="69816"/>
          <a:stretch/>
        </p:blipFill>
        <p:spPr>
          <a:xfrm>
            <a:off x="3381829" y="0"/>
            <a:ext cx="1422400" cy="1364343"/>
          </a:xfrm>
          <a:custGeom>
            <a:avLst/>
            <a:gdLst>
              <a:gd name="connsiteX0" fmla="*/ 0 w 12192000"/>
              <a:gd name="connsiteY0" fmla="*/ 0 h 6133011"/>
              <a:gd name="connsiteX1" fmla="*/ 12192000 w 12192000"/>
              <a:gd name="connsiteY1" fmla="*/ 0 h 6133011"/>
              <a:gd name="connsiteX2" fmla="*/ 12192000 w 12192000"/>
              <a:gd name="connsiteY2" fmla="*/ 6133011 h 6133011"/>
              <a:gd name="connsiteX3" fmla="*/ 0 w 12192000"/>
              <a:gd name="connsiteY3" fmla="*/ 6133011 h 613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33011">
                <a:moveTo>
                  <a:pt x="0" y="0"/>
                </a:moveTo>
                <a:lnTo>
                  <a:pt x="12192000" y="0"/>
                </a:lnTo>
                <a:lnTo>
                  <a:pt x="12192000" y="6133011"/>
                </a:lnTo>
                <a:lnTo>
                  <a:pt x="0" y="6133011"/>
                </a:lnTo>
                <a:close/>
              </a:path>
            </a:pathLst>
          </a:custGeom>
        </p:spPr>
      </p:pic>
      <p:pic>
        <p:nvPicPr>
          <p:cNvPr id="56" name="图片 55" descr="夜晚亮着灯&#10;&#10;中度可信度描述已自动生成">
            <a:extLst>
              <a:ext uri="{FF2B5EF4-FFF2-40B4-BE49-F238E27FC236}">
                <a16:creationId xmlns:a16="http://schemas.microsoft.com/office/drawing/2014/main" id="{3EBB61DE-7B2E-439F-A43F-0B3971CAABC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8" t="68226" r="45595" b="12650"/>
          <a:stretch/>
        </p:blipFill>
        <p:spPr>
          <a:xfrm>
            <a:off x="5065486" y="5254172"/>
            <a:ext cx="1567543" cy="1306286"/>
          </a:xfrm>
          <a:custGeom>
            <a:avLst/>
            <a:gdLst>
              <a:gd name="connsiteX0" fmla="*/ 0 w 12192000"/>
              <a:gd name="connsiteY0" fmla="*/ 0 h 5566591"/>
              <a:gd name="connsiteX1" fmla="*/ 12192000 w 12192000"/>
              <a:gd name="connsiteY1" fmla="*/ 0 h 5566591"/>
              <a:gd name="connsiteX2" fmla="*/ 12192000 w 12192000"/>
              <a:gd name="connsiteY2" fmla="*/ 5566591 h 5566591"/>
              <a:gd name="connsiteX3" fmla="*/ 0 w 12192000"/>
              <a:gd name="connsiteY3" fmla="*/ 5566591 h 5566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66591">
                <a:moveTo>
                  <a:pt x="0" y="0"/>
                </a:moveTo>
                <a:lnTo>
                  <a:pt x="12192000" y="0"/>
                </a:lnTo>
                <a:lnTo>
                  <a:pt x="12192000" y="5566591"/>
                </a:lnTo>
                <a:lnTo>
                  <a:pt x="0" y="5566591"/>
                </a:lnTo>
                <a:close/>
              </a:path>
            </a:pathLst>
          </a:cu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D5901CB7-B1E5-4E22-8728-BDEF9F22204C}"/>
              </a:ext>
            </a:extLst>
          </p:cNvPr>
          <p:cNvGrpSpPr/>
          <p:nvPr/>
        </p:nvGrpSpPr>
        <p:grpSpPr>
          <a:xfrm>
            <a:off x="2467428" y="1097301"/>
            <a:ext cx="1471052" cy="1471052"/>
            <a:chOff x="1902445" y="3202395"/>
            <a:chExt cx="849086" cy="849086"/>
          </a:xfrm>
        </p:grpSpPr>
        <p:sp>
          <p:nvSpPr>
            <p:cNvPr id="18" name="矩形: 圆角 17">
              <a:extLst>
                <a:ext uri="{FF2B5EF4-FFF2-40B4-BE49-F238E27FC236}">
                  <a16:creationId xmlns:a16="http://schemas.microsoft.com/office/drawing/2014/main" id="{A402064F-5A37-4C36-AE30-794CB3C51508}"/>
                </a:ext>
              </a:extLst>
            </p:cNvPr>
            <p:cNvSpPr/>
            <p:nvPr/>
          </p:nvSpPr>
          <p:spPr>
            <a:xfrm>
              <a:off x="1973743" y="3273693"/>
              <a:ext cx="777788" cy="777788"/>
            </a:xfrm>
            <a:custGeom>
              <a:avLst/>
              <a:gdLst>
                <a:gd name="connsiteX0" fmla="*/ 0 w 777788"/>
                <a:gd name="connsiteY0" fmla="*/ 129634 h 777788"/>
                <a:gd name="connsiteX1" fmla="*/ 129634 w 777788"/>
                <a:gd name="connsiteY1" fmla="*/ 0 h 777788"/>
                <a:gd name="connsiteX2" fmla="*/ 648154 w 777788"/>
                <a:gd name="connsiteY2" fmla="*/ 0 h 777788"/>
                <a:gd name="connsiteX3" fmla="*/ 777788 w 777788"/>
                <a:gd name="connsiteY3" fmla="*/ 129634 h 777788"/>
                <a:gd name="connsiteX4" fmla="*/ 777788 w 777788"/>
                <a:gd name="connsiteY4" fmla="*/ 648154 h 777788"/>
                <a:gd name="connsiteX5" fmla="*/ 648154 w 777788"/>
                <a:gd name="connsiteY5" fmla="*/ 777788 h 777788"/>
                <a:gd name="connsiteX6" fmla="*/ 129634 w 777788"/>
                <a:gd name="connsiteY6" fmla="*/ 777788 h 777788"/>
                <a:gd name="connsiteX7" fmla="*/ 0 w 777788"/>
                <a:gd name="connsiteY7" fmla="*/ 648154 h 777788"/>
                <a:gd name="connsiteX8" fmla="*/ 0 w 777788"/>
                <a:gd name="connsiteY8" fmla="*/ 129634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4"/>
                  </a:moveTo>
                  <a:cubicBezTo>
                    <a:pt x="-3216" y="66647"/>
                    <a:pt x="65294" y="-6253"/>
                    <a:pt x="129634" y="0"/>
                  </a:cubicBezTo>
                  <a:cubicBezTo>
                    <a:pt x="366110" y="-26460"/>
                    <a:pt x="391478" y="39116"/>
                    <a:pt x="648154" y="0"/>
                  </a:cubicBezTo>
                  <a:cubicBezTo>
                    <a:pt x="728774" y="-8518"/>
                    <a:pt x="774597" y="69840"/>
                    <a:pt x="777788" y="129634"/>
                  </a:cubicBezTo>
                  <a:cubicBezTo>
                    <a:pt x="823105" y="210359"/>
                    <a:pt x="732089" y="558583"/>
                    <a:pt x="777788" y="648154"/>
                  </a:cubicBezTo>
                  <a:cubicBezTo>
                    <a:pt x="775195" y="710731"/>
                    <a:pt x="715860" y="782643"/>
                    <a:pt x="648154" y="777788"/>
                  </a:cubicBezTo>
                  <a:cubicBezTo>
                    <a:pt x="556001" y="791896"/>
                    <a:pt x="209837" y="788219"/>
                    <a:pt x="129634" y="777788"/>
                  </a:cubicBezTo>
                  <a:cubicBezTo>
                    <a:pt x="53677" y="774784"/>
                    <a:pt x="2021" y="719349"/>
                    <a:pt x="0" y="648154"/>
                  </a:cubicBezTo>
                  <a:cubicBezTo>
                    <a:pt x="23865" y="513907"/>
                    <a:pt x="-9145" y="230762"/>
                    <a:pt x="0" y="129634"/>
                  </a:cubicBezTo>
                  <a:close/>
                </a:path>
                <a:path w="777788" h="777788" stroke="0" extrusionOk="0">
                  <a:moveTo>
                    <a:pt x="0" y="129634"/>
                  </a:moveTo>
                  <a:cubicBezTo>
                    <a:pt x="68" y="56481"/>
                    <a:pt x="70401" y="4506"/>
                    <a:pt x="129634" y="0"/>
                  </a:cubicBezTo>
                  <a:cubicBezTo>
                    <a:pt x="372306" y="16500"/>
                    <a:pt x="571961" y="17257"/>
                    <a:pt x="648154" y="0"/>
                  </a:cubicBezTo>
                  <a:cubicBezTo>
                    <a:pt x="725798" y="4804"/>
                    <a:pt x="765557" y="55845"/>
                    <a:pt x="777788" y="129634"/>
                  </a:cubicBezTo>
                  <a:cubicBezTo>
                    <a:pt x="820733" y="201574"/>
                    <a:pt x="761541" y="556094"/>
                    <a:pt x="777788" y="648154"/>
                  </a:cubicBezTo>
                  <a:cubicBezTo>
                    <a:pt x="782161" y="722175"/>
                    <a:pt x="709448" y="785127"/>
                    <a:pt x="648154" y="777788"/>
                  </a:cubicBezTo>
                  <a:cubicBezTo>
                    <a:pt x="414409" y="750281"/>
                    <a:pt x="259487" y="774577"/>
                    <a:pt x="129634" y="777788"/>
                  </a:cubicBezTo>
                  <a:cubicBezTo>
                    <a:pt x="53325" y="765597"/>
                    <a:pt x="-10787" y="721758"/>
                    <a:pt x="0" y="648154"/>
                  </a:cubicBezTo>
                  <a:cubicBezTo>
                    <a:pt x="-12253" y="586648"/>
                    <a:pt x="30201" y="221497"/>
                    <a:pt x="0" y="129634"/>
                  </a:cubicBezTo>
                  <a:close/>
                </a:path>
              </a:pathLst>
            </a:custGeom>
            <a:solidFill>
              <a:srgbClr val="B54D06"/>
            </a:solidFill>
            <a:ln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sd="343806456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思源黑体 CN Medium"/>
                <a:cs typeface="+mn-cs"/>
              </a:endParaRPr>
            </a:p>
          </p:txBody>
        </p:sp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1902FDF5-8EA4-4ADC-89E6-737685C2BF5F}"/>
                </a:ext>
              </a:extLst>
            </p:cNvPr>
            <p:cNvSpPr/>
            <p:nvPr/>
          </p:nvSpPr>
          <p:spPr>
            <a:xfrm>
              <a:off x="1902445" y="3202395"/>
              <a:ext cx="777788" cy="777788"/>
            </a:xfrm>
            <a:custGeom>
              <a:avLst/>
              <a:gdLst>
                <a:gd name="connsiteX0" fmla="*/ 0 w 777788"/>
                <a:gd name="connsiteY0" fmla="*/ 129634 h 777788"/>
                <a:gd name="connsiteX1" fmla="*/ 129634 w 777788"/>
                <a:gd name="connsiteY1" fmla="*/ 0 h 777788"/>
                <a:gd name="connsiteX2" fmla="*/ 648154 w 777788"/>
                <a:gd name="connsiteY2" fmla="*/ 0 h 777788"/>
                <a:gd name="connsiteX3" fmla="*/ 777788 w 777788"/>
                <a:gd name="connsiteY3" fmla="*/ 129634 h 777788"/>
                <a:gd name="connsiteX4" fmla="*/ 777788 w 777788"/>
                <a:gd name="connsiteY4" fmla="*/ 648154 h 777788"/>
                <a:gd name="connsiteX5" fmla="*/ 648154 w 777788"/>
                <a:gd name="connsiteY5" fmla="*/ 777788 h 777788"/>
                <a:gd name="connsiteX6" fmla="*/ 129634 w 777788"/>
                <a:gd name="connsiteY6" fmla="*/ 777788 h 777788"/>
                <a:gd name="connsiteX7" fmla="*/ 0 w 777788"/>
                <a:gd name="connsiteY7" fmla="*/ 648154 h 777788"/>
                <a:gd name="connsiteX8" fmla="*/ 0 w 777788"/>
                <a:gd name="connsiteY8" fmla="*/ 129634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4"/>
                  </a:moveTo>
                  <a:cubicBezTo>
                    <a:pt x="-3216" y="66647"/>
                    <a:pt x="65294" y="-6253"/>
                    <a:pt x="129634" y="0"/>
                  </a:cubicBezTo>
                  <a:cubicBezTo>
                    <a:pt x="366110" y="-26460"/>
                    <a:pt x="391478" y="39116"/>
                    <a:pt x="648154" y="0"/>
                  </a:cubicBezTo>
                  <a:cubicBezTo>
                    <a:pt x="728774" y="-8518"/>
                    <a:pt x="774597" y="69840"/>
                    <a:pt x="777788" y="129634"/>
                  </a:cubicBezTo>
                  <a:cubicBezTo>
                    <a:pt x="823105" y="210359"/>
                    <a:pt x="732089" y="558583"/>
                    <a:pt x="777788" y="648154"/>
                  </a:cubicBezTo>
                  <a:cubicBezTo>
                    <a:pt x="775195" y="710731"/>
                    <a:pt x="715860" y="782643"/>
                    <a:pt x="648154" y="777788"/>
                  </a:cubicBezTo>
                  <a:cubicBezTo>
                    <a:pt x="556001" y="791896"/>
                    <a:pt x="209837" y="788219"/>
                    <a:pt x="129634" y="777788"/>
                  </a:cubicBezTo>
                  <a:cubicBezTo>
                    <a:pt x="53677" y="774784"/>
                    <a:pt x="2021" y="719349"/>
                    <a:pt x="0" y="648154"/>
                  </a:cubicBezTo>
                  <a:cubicBezTo>
                    <a:pt x="23865" y="513907"/>
                    <a:pt x="-9145" y="230762"/>
                    <a:pt x="0" y="129634"/>
                  </a:cubicBezTo>
                  <a:close/>
                </a:path>
                <a:path w="777788" h="777788" stroke="0" extrusionOk="0">
                  <a:moveTo>
                    <a:pt x="0" y="129634"/>
                  </a:moveTo>
                  <a:cubicBezTo>
                    <a:pt x="68" y="56481"/>
                    <a:pt x="70401" y="4506"/>
                    <a:pt x="129634" y="0"/>
                  </a:cubicBezTo>
                  <a:cubicBezTo>
                    <a:pt x="372306" y="16500"/>
                    <a:pt x="571961" y="17257"/>
                    <a:pt x="648154" y="0"/>
                  </a:cubicBezTo>
                  <a:cubicBezTo>
                    <a:pt x="725798" y="4804"/>
                    <a:pt x="765557" y="55845"/>
                    <a:pt x="777788" y="129634"/>
                  </a:cubicBezTo>
                  <a:cubicBezTo>
                    <a:pt x="820733" y="201574"/>
                    <a:pt x="761541" y="556094"/>
                    <a:pt x="777788" y="648154"/>
                  </a:cubicBezTo>
                  <a:cubicBezTo>
                    <a:pt x="782161" y="722175"/>
                    <a:pt x="709448" y="785127"/>
                    <a:pt x="648154" y="777788"/>
                  </a:cubicBezTo>
                  <a:cubicBezTo>
                    <a:pt x="414409" y="750281"/>
                    <a:pt x="259487" y="774577"/>
                    <a:pt x="129634" y="777788"/>
                  </a:cubicBezTo>
                  <a:cubicBezTo>
                    <a:pt x="53325" y="765597"/>
                    <a:pt x="-10787" y="721758"/>
                    <a:pt x="0" y="648154"/>
                  </a:cubicBezTo>
                  <a:cubicBezTo>
                    <a:pt x="-12253" y="586648"/>
                    <a:pt x="30201" y="221497"/>
                    <a:pt x="0" y="129634"/>
                  </a:cubicBezTo>
                  <a:close/>
                </a:path>
              </a:pathLst>
            </a:custGeom>
            <a:solidFill>
              <a:srgbClr val="FFF1DA"/>
            </a:solidFill>
            <a:ln w="38100"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sd="343806456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B54D06"/>
                  </a:solidFill>
                  <a:effectLst/>
                  <a:uLnTx/>
                  <a:uFillTx/>
                  <a:latin typeface="字魂131号-酷乐潮玩体" panose="00000500000000000000" pitchFamily="2" charset="-122"/>
                  <a:ea typeface="字魂131号-酷乐潮玩体" panose="00000500000000000000" pitchFamily="2" charset="-122"/>
                  <a:cs typeface="+mn-cs"/>
                </a:rPr>
                <a:t>02</a:t>
              </a:r>
              <a:endPara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B54D06"/>
                </a:solidFill>
                <a:effectLst/>
                <a:uLnTx/>
                <a:uFillTx/>
                <a:latin typeface="字魂131号-酷乐潮玩体" panose="00000500000000000000" pitchFamily="2" charset="-122"/>
                <a:ea typeface="字魂131号-酷乐潮玩体" panose="00000500000000000000" pitchFamily="2" charset="-122"/>
                <a:cs typeface="+mn-cs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7183BDD3-E6E0-64F4-80FF-4F676EB9A49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740011" y="2651276"/>
            <a:ext cx="11924810" cy="1761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24947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6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8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8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9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9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500"/>
                            </p:stCondLst>
                            <p:childTnLst>
                              <p:par>
                                <p:cTn id="9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0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3500"/>
                            </p:stCondLst>
                            <p:childTnLst>
                              <p:par>
                                <p:cTn id="13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0FDC0272-10B0-31AB-26E7-037F67E34F21}"/>
              </a:ext>
            </a:extLst>
          </p:cNvPr>
          <p:cNvSpPr/>
          <p:nvPr/>
        </p:nvSpPr>
        <p:spPr>
          <a:xfrm>
            <a:off x="378211" y="268941"/>
            <a:ext cx="11145918" cy="6158753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sp>
        <p:nvSpPr>
          <p:cNvPr id="7" name="Rounded Rectangle 3">
            <a:extLst>
              <a:ext uri="{FF2B5EF4-FFF2-40B4-BE49-F238E27FC236}">
                <a16:creationId xmlns:a16="http://schemas.microsoft.com/office/drawing/2014/main" id="{2275AC9B-7ECF-56BC-BA1F-0A9EE96F2CE6}"/>
              </a:ext>
            </a:extLst>
          </p:cNvPr>
          <p:cNvSpPr/>
          <p:nvPr/>
        </p:nvSpPr>
        <p:spPr>
          <a:xfrm>
            <a:off x="1071379" y="536577"/>
            <a:ext cx="10289659" cy="1569660"/>
          </a:xfrm>
          <a:prstGeom prst="roundRect">
            <a:avLst/>
          </a:prstGeom>
          <a:solidFill>
            <a:sysClr val="window" lastClr="FFFFFF">
              <a:alpha val="67000"/>
            </a:sysClr>
          </a:solidFill>
          <a:ln w="12700" cap="flat" cmpd="sng" algn="ctr">
            <a:solidFill>
              <a:schemeClr val="accent2">
                <a:lumMod val="75000"/>
              </a:schemeClr>
            </a:solidFill>
            <a:prstDash val="lgDashDotDot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BBBFBCE-123C-E9A7-732E-A62CA18F91C0}"/>
              </a:ext>
            </a:extLst>
          </p:cNvPr>
          <p:cNvSpPr txBox="1"/>
          <p:nvPr/>
        </p:nvSpPr>
        <p:spPr>
          <a:xfrm>
            <a:off x="1274691" y="426178"/>
            <a:ext cx="988303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Có</a:t>
            </a: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6 </a:t>
            </a:r>
            <a:r>
              <a:rPr kumimoji="0" lang="en-GB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bông</a:t>
            </a: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hoa</a:t>
            </a: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màu</a:t>
            </a: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đỏ</a:t>
            </a: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 </a:t>
            </a:r>
            <a:r>
              <a:rPr kumimoji="0" lang="en-GB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Số</a:t>
            </a: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bông</a:t>
            </a: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hoa</a:t>
            </a: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màu</a:t>
            </a: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vàng</a:t>
            </a: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nhiều</a:t>
            </a: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hơn</a:t>
            </a: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số</a:t>
            </a: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bông</a:t>
            </a: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hoa</a:t>
            </a: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màu</a:t>
            </a: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đỏ</a:t>
            </a: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là</a:t>
            </a: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3 </a:t>
            </a:r>
            <a:r>
              <a:rPr kumimoji="0" lang="en-GB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bông</a:t>
            </a: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 </a:t>
            </a:r>
            <a:r>
              <a:rPr kumimoji="0" lang="en-GB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Hỏi</a:t>
            </a: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có</a:t>
            </a: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bao </a:t>
            </a:r>
            <a:r>
              <a:rPr kumimoji="0" lang="en-GB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nhiêu</a:t>
            </a: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bông</a:t>
            </a: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hoa</a:t>
            </a: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màu</a:t>
            </a: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vàng</a:t>
            </a: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?</a:t>
            </a:r>
          </a:p>
        </p:txBody>
      </p:sp>
      <p:pic>
        <p:nvPicPr>
          <p:cNvPr id="24" name="Picture 23" descr="Diagram&#10;&#10;Description automatically generated">
            <a:extLst>
              <a:ext uri="{FF2B5EF4-FFF2-40B4-BE49-F238E27FC236}">
                <a16:creationId xmlns:a16="http://schemas.microsoft.com/office/drawing/2014/main" id="{623AAD9E-0879-4029-1663-3B19B3DEAC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211" y="2645877"/>
            <a:ext cx="1422559" cy="1422559"/>
          </a:xfrm>
          <a:prstGeom prst="rect">
            <a:avLst/>
          </a:prstGeom>
        </p:spPr>
      </p:pic>
      <p:pic>
        <p:nvPicPr>
          <p:cNvPr id="25" name="Picture 24" descr="Diagram&#10;&#10;Description automatically generated">
            <a:extLst>
              <a:ext uri="{FF2B5EF4-FFF2-40B4-BE49-F238E27FC236}">
                <a16:creationId xmlns:a16="http://schemas.microsoft.com/office/drawing/2014/main" id="{4A872286-776A-F713-B0E0-C9DA5A1DFC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586" y="2663447"/>
            <a:ext cx="1422559" cy="1422559"/>
          </a:xfrm>
          <a:prstGeom prst="rect">
            <a:avLst/>
          </a:prstGeom>
        </p:spPr>
      </p:pic>
      <p:pic>
        <p:nvPicPr>
          <p:cNvPr id="26" name="Picture 25" descr="Diagram&#10;&#10;Description automatically generated">
            <a:extLst>
              <a:ext uri="{FF2B5EF4-FFF2-40B4-BE49-F238E27FC236}">
                <a16:creationId xmlns:a16="http://schemas.microsoft.com/office/drawing/2014/main" id="{669EDEAE-61A5-EEBF-3A09-96DDB60795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9217" y="2663463"/>
            <a:ext cx="1422559" cy="1422559"/>
          </a:xfrm>
          <a:prstGeom prst="rect">
            <a:avLst/>
          </a:prstGeom>
        </p:spPr>
      </p:pic>
      <p:pic>
        <p:nvPicPr>
          <p:cNvPr id="27" name="Picture 26" descr="Diagram&#10;&#10;Description automatically generated">
            <a:extLst>
              <a:ext uri="{FF2B5EF4-FFF2-40B4-BE49-F238E27FC236}">
                <a16:creationId xmlns:a16="http://schemas.microsoft.com/office/drawing/2014/main" id="{54B30BFB-D33B-B3E2-95FB-3BA503DEA8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4516" y="2648581"/>
            <a:ext cx="1422559" cy="1422559"/>
          </a:xfrm>
          <a:prstGeom prst="rect">
            <a:avLst/>
          </a:prstGeom>
        </p:spPr>
      </p:pic>
      <p:pic>
        <p:nvPicPr>
          <p:cNvPr id="28" name="Picture 27" descr="Diagram&#10;&#10;Description automatically generated">
            <a:extLst>
              <a:ext uri="{FF2B5EF4-FFF2-40B4-BE49-F238E27FC236}">
                <a16:creationId xmlns:a16="http://schemas.microsoft.com/office/drawing/2014/main" id="{79851685-68AB-A0EC-61E9-9E38E43F36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186" y="2663446"/>
            <a:ext cx="1422559" cy="1422559"/>
          </a:xfrm>
          <a:prstGeom prst="rect">
            <a:avLst/>
          </a:prstGeom>
        </p:spPr>
      </p:pic>
      <p:pic>
        <p:nvPicPr>
          <p:cNvPr id="29" name="Picture 28" descr="Diagram&#10;&#10;Description automatically generated">
            <a:extLst>
              <a:ext uri="{FF2B5EF4-FFF2-40B4-BE49-F238E27FC236}">
                <a16:creationId xmlns:a16="http://schemas.microsoft.com/office/drawing/2014/main" id="{A3DEC3A3-B806-B65B-4D63-4B10C56399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6253" y="2717720"/>
            <a:ext cx="1422559" cy="1422559"/>
          </a:xfrm>
          <a:prstGeom prst="rect">
            <a:avLst/>
          </a:prstGeom>
        </p:spPr>
      </p:pic>
      <p:pic>
        <p:nvPicPr>
          <p:cNvPr id="31" name="Picture 30" descr="Diagram&#10;&#10;Description automatically generated">
            <a:extLst>
              <a:ext uri="{FF2B5EF4-FFF2-40B4-BE49-F238E27FC236}">
                <a16:creationId xmlns:a16="http://schemas.microsoft.com/office/drawing/2014/main" id="{DB0FB8F8-2C40-01D1-94E6-983F4DFBB0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3731" y="3851307"/>
            <a:ext cx="1275961" cy="1275961"/>
          </a:xfrm>
          <a:prstGeom prst="rect">
            <a:avLst/>
          </a:prstGeom>
        </p:spPr>
      </p:pic>
      <p:pic>
        <p:nvPicPr>
          <p:cNvPr id="32" name="Picture 31" descr="Diagram&#10;&#10;Description automatically generated">
            <a:extLst>
              <a:ext uri="{FF2B5EF4-FFF2-40B4-BE49-F238E27FC236}">
                <a16:creationId xmlns:a16="http://schemas.microsoft.com/office/drawing/2014/main" id="{B2BAA306-FB72-DE14-1600-AC8D5DE663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0529" y="3806840"/>
            <a:ext cx="1275961" cy="1275961"/>
          </a:xfrm>
          <a:prstGeom prst="rect">
            <a:avLst/>
          </a:prstGeom>
        </p:spPr>
      </p:pic>
      <p:pic>
        <p:nvPicPr>
          <p:cNvPr id="33" name="Picture 32" descr="Diagram&#10;&#10;Description automatically generated">
            <a:extLst>
              <a:ext uri="{FF2B5EF4-FFF2-40B4-BE49-F238E27FC236}">
                <a16:creationId xmlns:a16="http://schemas.microsoft.com/office/drawing/2014/main" id="{2FA975A8-8FCD-2935-7623-7A3DDAE626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9639" y="3952559"/>
            <a:ext cx="1275961" cy="1275961"/>
          </a:xfrm>
          <a:prstGeom prst="rect">
            <a:avLst/>
          </a:prstGeom>
        </p:spPr>
      </p:pic>
      <p:sp>
        <p:nvSpPr>
          <p:cNvPr id="42" name="Left Brace 41">
            <a:extLst>
              <a:ext uri="{FF2B5EF4-FFF2-40B4-BE49-F238E27FC236}">
                <a16:creationId xmlns:a16="http://schemas.microsoft.com/office/drawing/2014/main" id="{CC495729-D9DE-0861-A440-3B0C7E218BC0}"/>
              </a:ext>
            </a:extLst>
          </p:cNvPr>
          <p:cNvSpPr/>
          <p:nvPr/>
        </p:nvSpPr>
        <p:spPr>
          <a:xfrm rot="5400000">
            <a:off x="3464459" y="-35479"/>
            <a:ext cx="613818" cy="5702200"/>
          </a:xfrm>
          <a:prstGeom prst="leftBrace">
            <a:avLst>
              <a:gd name="adj1" fmla="val 8333"/>
              <a:gd name="adj2" fmla="val 49780"/>
            </a:avLst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889DCE0-336E-86F4-4F18-6E61904E83ED}"/>
              </a:ext>
            </a:extLst>
          </p:cNvPr>
          <p:cNvGrpSpPr/>
          <p:nvPr/>
        </p:nvGrpSpPr>
        <p:grpSpPr>
          <a:xfrm>
            <a:off x="556044" y="3957453"/>
            <a:ext cx="6430649" cy="1326137"/>
            <a:chOff x="710008" y="3671045"/>
            <a:chExt cx="6430649" cy="1326137"/>
          </a:xfrm>
        </p:grpSpPr>
        <p:pic>
          <p:nvPicPr>
            <p:cNvPr id="35" name="Picture 34" descr="Shape&#10;&#10;Description automatically generated">
              <a:extLst>
                <a:ext uri="{FF2B5EF4-FFF2-40B4-BE49-F238E27FC236}">
                  <a16:creationId xmlns:a16="http://schemas.microsoft.com/office/drawing/2014/main" id="{EE81806C-E3E8-E3EF-90E6-3BADCE85677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787" b="95928" l="3509" r="94737">
                          <a14:foregroundMark x1="18421" y1="36652" x2="51754" y2="50679"/>
                          <a14:foregroundMark x1="51754" y1="50679" x2="53947" y2="75113"/>
                          <a14:foregroundMark x1="53947" y1="75113" x2="39035" y2="35294"/>
                          <a14:foregroundMark x1="39035" y1="35294" x2="50000" y2="15837"/>
                          <a14:foregroundMark x1="50000" y1="15837" x2="50000" y2="15837"/>
                          <a14:foregroundMark x1="50000" y1="15837" x2="67982" y2="50226"/>
                          <a14:foregroundMark x1="67982" y1="50226" x2="60088" y2="85068"/>
                          <a14:foregroundMark x1="60088" y1="85068" x2="33333" y2="90498"/>
                          <a14:foregroundMark x1="33333" y1="90498" x2="16667" y2="69683"/>
                          <a14:foregroundMark x1="16667" y1="69683" x2="14912" y2="65158"/>
                          <a14:foregroundMark x1="71930" y1="27602" x2="77632" y2="62896"/>
                          <a14:foregroundMark x1="77632" y1="62896" x2="63596" y2="85068"/>
                          <a14:foregroundMark x1="63596" y1="85068" x2="75000" y2="33937"/>
                          <a14:foregroundMark x1="72807" y1="33937" x2="80702" y2="61086"/>
                          <a14:foregroundMark x1="80702" y1="61086" x2="75877" y2="85068"/>
                          <a14:foregroundMark x1="75877" y1="85068" x2="67105" y2="88235"/>
                          <a14:foregroundMark x1="75439" y1="29412" x2="87281" y2="54299"/>
                          <a14:foregroundMark x1="87281" y1="54299" x2="80702" y2="33032"/>
                          <a14:foregroundMark x1="80702" y1="27149" x2="92105" y2="57466"/>
                          <a14:foregroundMark x1="92105" y1="57466" x2="82018" y2="33484"/>
                          <a14:foregroundMark x1="82018" y1="33484" x2="82895" y2="25792"/>
                          <a14:foregroundMark x1="84649" y1="47964" x2="92982" y2="48869"/>
                          <a14:foregroundMark x1="91667" y1="45249" x2="94737" y2="52489"/>
                          <a14:foregroundMark x1="66228" y1="96380" x2="75439" y2="92308"/>
                          <a14:foregroundMark x1="14474" y1="27602" x2="7895" y2="52489"/>
                          <a14:foregroundMark x1="3947" y1="40724" x2="7018" y2="52489"/>
                          <a14:foregroundMark x1="39912" y1="13122" x2="64474" y2="17647"/>
                          <a14:foregroundMark x1="40789" y1="12670" x2="71491" y2="11312"/>
                          <a14:foregroundMark x1="71491" y1="11312" x2="73246" y2="14027"/>
                          <a14:foregroundMark x1="42105" y1="6787" x2="60088" y2="678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960" y="3897506"/>
              <a:ext cx="902079" cy="874384"/>
            </a:xfrm>
            <a:prstGeom prst="rect">
              <a:avLst/>
            </a:prstGeom>
          </p:spPr>
        </p:pic>
        <p:pic>
          <p:nvPicPr>
            <p:cNvPr id="36" name="Picture 35" descr="Shape&#10;&#10;Description automatically generated">
              <a:extLst>
                <a:ext uri="{FF2B5EF4-FFF2-40B4-BE49-F238E27FC236}">
                  <a16:creationId xmlns:a16="http://schemas.microsoft.com/office/drawing/2014/main" id="{16B157A9-9A70-9FD9-C7E1-49615F998B5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787" b="95928" l="3509" r="94737">
                          <a14:foregroundMark x1="18421" y1="36652" x2="51754" y2="50679"/>
                          <a14:foregroundMark x1="51754" y1="50679" x2="53947" y2="75113"/>
                          <a14:foregroundMark x1="53947" y1="75113" x2="39035" y2="35294"/>
                          <a14:foregroundMark x1="39035" y1="35294" x2="50000" y2="15837"/>
                          <a14:foregroundMark x1="50000" y1="15837" x2="50000" y2="15837"/>
                          <a14:foregroundMark x1="50000" y1="15837" x2="67982" y2="50226"/>
                          <a14:foregroundMark x1="67982" y1="50226" x2="60088" y2="85068"/>
                          <a14:foregroundMark x1="60088" y1="85068" x2="33333" y2="90498"/>
                          <a14:foregroundMark x1="33333" y1="90498" x2="16667" y2="69683"/>
                          <a14:foregroundMark x1="16667" y1="69683" x2="14912" y2="65158"/>
                          <a14:foregroundMark x1="71930" y1="27602" x2="77632" y2="62896"/>
                          <a14:foregroundMark x1="77632" y1="62896" x2="63596" y2="85068"/>
                          <a14:foregroundMark x1="63596" y1="85068" x2="75000" y2="33937"/>
                          <a14:foregroundMark x1="72807" y1="33937" x2="80702" y2="61086"/>
                          <a14:foregroundMark x1="80702" y1="61086" x2="75877" y2="85068"/>
                          <a14:foregroundMark x1="75877" y1="85068" x2="67105" y2="88235"/>
                          <a14:foregroundMark x1="75439" y1="29412" x2="87281" y2="54299"/>
                          <a14:foregroundMark x1="87281" y1="54299" x2="80702" y2="33032"/>
                          <a14:foregroundMark x1="80702" y1="27149" x2="92105" y2="57466"/>
                          <a14:foregroundMark x1="92105" y1="57466" x2="82018" y2="33484"/>
                          <a14:foregroundMark x1="82018" y1="33484" x2="82895" y2="25792"/>
                          <a14:foregroundMark x1="84649" y1="47964" x2="92982" y2="48869"/>
                          <a14:foregroundMark x1="91667" y1="45249" x2="94737" y2="52489"/>
                          <a14:foregroundMark x1="66228" y1="96380" x2="75439" y2="92308"/>
                          <a14:foregroundMark x1="14474" y1="27602" x2="7895" y2="52489"/>
                          <a14:foregroundMark x1="3947" y1="40724" x2="7018" y2="52489"/>
                          <a14:foregroundMark x1="39912" y1="13122" x2="64474" y2="17647"/>
                          <a14:foregroundMark x1="40789" y1="12670" x2="71491" y2="11312"/>
                          <a14:foregroundMark x1="71491" y1="11312" x2="73246" y2="14027"/>
                          <a14:foregroundMark x1="42105" y1="6787" x2="60088" y2="678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2586" y="3902000"/>
              <a:ext cx="902079" cy="874384"/>
            </a:xfrm>
            <a:prstGeom prst="rect">
              <a:avLst/>
            </a:prstGeom>
          </p:spPr>
        </p:pic>
        <p:pic>
          <p:nvPicPr>
            <p:cNvPr id="37" name="Picture 36" descr="Shape&#10;&#10;Description automatically generated">
              <a:extLst>
                <a:ext uri="{FF2B5EF4-FFF2-40B4-BE49-F238E27FC236}">
                  <a16:creationId xmlns:a16="http://schemas.microsoft.com/office/drawing/2014/main" id="{8637E17D-D954-983A-B6B1-704E1EBFA38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787" b="95928" l="3509" r="94737">
                          <a14:foregroundMark x1="18421" y1="36652" x2="51754" y2="50679"/>
                          <a14:foregroundMark x1="51754" y1="50679" x2="53947" y2="75113"/>
                          <a14:foregroundMark x1="53947" y1="75113" x2="39035" y2="35294"/>
                          <a14:foregroundMark x1="39035" y1="35294" x2="50000" y2="15837"/>
                          <a14:foregroundMark x1="50000" y1="15837" x2="50000" y2="15837"/>
                          <a14:foregroundMark x1="50000" y1="15837" x2="67982" y2="50226"/>
                          <a14:foregroundMark x1="67982" y1="50226" x2="60088" y2="85068"/>
                          <a14:foregroundMark x1="60088" y1="85068" x2="33333" y2="90498"/>
                          <a14:foregroundMark x1="33333" y1="90498" x2="16667" y2="69683"/>
                          <a14:foregroundMark x1="16667" y1="69683" x2="14912" y2="65158"/>
                          <a14:foregroundMark x1="71930" y1="27602" x2="77632" y2="62896"/>
                          <a14:foregroundMark x1="77632" y1="62896" x2="63596" y2="85068"/>
                          <a14:foregroundMark x1="63596" y1="85068" x2="75000" y2="33937"/>
                          <a14:foregroundMark x1="72807" y1="33937" x2="80702" y2="61086"/>
                          <a14:foregroundMark x1="80702" y1="61086" x2="75877" y2="85068"/>
                          <a14:foregroundMark x1="75877" y1="85068" x2="67105" y2="88235"/>
                          <a14:foregroundMark x1="75439" y1="29412" x2="87281" y2="54299"/>
                          <a14:foregroundMark x1="87281" y1="54299" x2="80702" y2="33032"/>
                          <a14:foregroundMark x1="80702" y1="27149" x2="92105" y2="57466"/>
                          <a14:foregroundMark x1="92105" y1="57466" x2="82018" y2="33484"/>
                          <a14:foregroundMark x1="82018" y1="33484" x2="82895" y2="25792"/>
                          <a14:foregroundMark x1="84649" y1="47964" x2="92982" y2="48869"/>
                          <a14:foregroundMark x1="91667" y1="45249" x2="94737" y2="52489"/>
                          <a14:foregroundMark x1="66228" y1="96380" x2="75439" y2="92308"/>
                          <a14:foregroundMark x1="14474" y1="27602" x2="7895" y2="52489"/>
                          <a14:foregroundMark x1="3947" y1="40724" x2="7018" y2="52489"/>
                          <a14:foregroundMark x1="39912" y1="13122" x2="64474" y2="17647"/>
                          <a14:foregroundMark x1="40789" y1="12670" x2="71491" y2="11312"/>
                          <a14:foregroundMark x1="71491" y1="11312" x2="73246" y2="14027"/>
                          <a14:foregroundMark x1="42105" y1="6787" x2="60088" y2="678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2023" y="3897506"/>
              <a:ext cx="902079" cy="874384"/>
            </a:xfrm>
            <a:prstGeom prst="rect">
              <a:avLst/>
            </a:prstGeom>
          </p:spPr>
        </p:pic>
        <p:pic>
          <p:nvPicPr>
            <p:cNvPr id="38" name="Picture 37" descr="Shape&#10;&#10;Description automatically generated">
              <a:extLst>
                <a:ext uri="{FF2B5EF4-FFF2-40B4-BE49-F238E27FC236}">
                  <a16:creationId xmlns:a16="http://schemas.microsoft.com/office/drawing/2014/main" id="{F2829997-D4DF-AAAD-FC28-1FAEFCC7C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787" b="95928" l="3509" r="94737">
                          <a14:foregroundMark x1="18421" y1="36652" x2="51754" y2="50679"/>
                          <a14:foregroundMark x1="51754" y1="50679" x2="53947" y2="75113"/>
                          <a14:foregroundMark x1="53947" y1="75113" x2="39035" y2="35294"/>
                          <a14:foregroundMark x1="39035" y1="35294" x2="50000" y2="15837"/>
                          <a14:foregroundMark x1="50000" y1="15837" x2="50000" y2="15837"/>
                          <a14:foregroundMark x1="50000" y1="15837" x2="67982" y2="50226"/>
                          <a14:foregroundMark x1="67982" y1="50226" x2="60088" y2="85068"/>
                          <a14:foregroundMark x1="60088" y1="85068" x2="33333" y2="90498"/>
                          <a14:foregroundMark x1="33333" y1="90498" x2="16667" y2="69683"/>
                          <a14:foregroundMark x1="16667" y1="69683" x2="14912" y2="65158"/>
                          <a14:foregroundMark x1="71930" y1="27602" x2="77632" y2="62896"/>
                          <a14:foregroundMark x1="77632" y1="62896" x2="63596" y2="85068"/>
                          <a14:foregroundMark x1="63596" y1="85068" x2="75000" y2="33937"/>
                          <a14:foregroundMark x1="72807" y1="33937" x2="80702" y2="61086"/>
                          <a14:foregroundMark x1="80702" y1="61086" x2="75877" y2="85068"/>
                          <a14:foregroundMark x1="75877" y1="85068" x2="67105" y2="88235"/>
                          <a14:foregroundMark x1="75439" y1="29412" x2="87281" y2="54299"/>
                          <a14:foregroundMark x1="87281" y1="54299" x2="80702" y2="33032"/>
                          <a14:foregroundMark x1="80702" y1="27149" x2="92105" y2="57466"/>
                          <a14:foregroundMark x1="92105" y1="57466" x2="82018" y2="33484"/>
                          <a14:foregroundMark x1="82018" y1="33484" x2="82895" y2="25792"/>
                          <a14:foregroundMark x1="84649" y1="47964" x2="92982" y2="48869"/>
                          <a14:foregroundMark x1="91667" y1="45249" x2="94737" y2="52489"/>
                          <a14:foregroundMark x1="66228" y1="96380" x2="75439" y2="92308"/>
                          <a14:foregroundMark x1="14474" y1="27602" x2="7895" y2="52489"/>
                          <a14:foregroundMark x1="3947" y1="40724" x2="7018" y2="52489"/>
                          <a14:foregroundMark x1="39912" y1="13122" x2="64474" y2="17647"/>
                          <a14:foregroundMark x1="40789" y1="12670" x2="71491" y2="11312"/>
                          <a14:foregroundMark x1="71491" y1="11312" x2="73246" y2="14027"/>
                          <a14:foregroundMark x1="42105" y1="6787" x2="60088" y2="678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5333" y="3922009"/>
              <a:ext cx="902079" cy="874384"/>
            </a:xfrm>
            <a:prstGeom prst="rect">
              <a:avLst/>
            </a:prstGeom>
          </p:spPr>
        </p:pic>
        <p:pic>
          <p:nvPicPr>
            <p:cNvPr id="39" name="Picture 38" descr="Shape&#10;&#10;Description automatically generated">
              <a:extLst>
                <a:ext uri="{FF2B5EF4-FFF2-40B4-BE49-F238E27FC236}">
                  <a16:creationId xmlns:a16="http://schemas.microsoft.com/office/drawing/2014/main" id="{D776E110-90AC-E25B-EEFC-0F15B0FA5FD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787" b="95928" l="3509" r="94737">
                          <a14:foregroundMark x1="18421" y1="36652" x2="51754" y2="50679"/>
                          <a14:foregroundMark x1="51754" y1="50679" x2="53947" y2="75113"/>
                          <a14:foregroundMark x1="53947" y1="75113" x2="39035" y2="35294"/>
                          <a14:foregroundMark x1="39035" y1="35294" x2="50000" y2="15837"/>
                          <a14:foregroundMark x1="50000" y1="15837" x2="50000" y2="15837"/>
                          <a14:foregroundMark x1="50000" y1="15837" x2="67982" y2="50226"/>
                          <a14:foregroundMark x1="67982" y1="50226" x2="60088" y2="85068"/>
                          <a14:foregroundMark x1="60088" y1="85068" x2="33333" y2="90498"/>
                          <a14:foregroundMark x1="33333" y1="90498" x2="16667" y2="69683"/>
                          <a14:foregroundMark x1="16667" y1="69683" x2="14912" y2="65158"/>
                          <a14:foregroundMark x1="71930" y1="27602" x2="77632" y2="62896"/>
                          <a14:foregroundMark x1="77632" y1="62896" x2="63596" y2="85068"/>
                          <a14:foregroundMark x1="63596" y1="85068" x2="75000" y2="33937"/>
                          <a14:foregroundMark x1="72807" y1="33937" x2="80702" y2="61086"/>
                          <a14:foregroundMark x1="80702" y1="61086" x2="75877" y2="85068"/>
                          <a14:foregroundMark x1="75877" y1="85068" x2="67105" y2="88235"/>
                          <a14:foregroundMark x1="75439" y1="29412" x2="87281" y2="54299"/>
                          <a14:foregroundMark x1="87281" y1="54299" x2="80702" y2="33032"/>
                          <a14:foregroundMark x1="80702" y1="27149" x2="92105" y2="57466"/>
                          <a14:foregroundMark x1="92105" y1="57466" x2="82018" y2="33484"/>
                          <a14:foregroundMark x1="82018" y1="33484" x2="82895" y2="25792"/>
                          <a14:foregroundMark x1="84649" y1="47964" x2="92982" y2="48869"/>
                          <a14:foregroundMark x1="91667" y1="45249" x2="94737" y2="52489"/>
                          <a14:foregroundMark x1="66228" y1="96380" x2="75439" y2="92308"/>
                          <a14:foregroundMark x1="14474" y1="27602" x2="7895" y2="52489"/>
                          <a14:foregroundMark x1="3947" y1="40724" x2="7018" y2="52489"/>
                          <a14:foregroundMark x1="39912" y1="13122" x2="64474" y2="17647"/>
                          <a14:foregroundMark x1="40789" y1="12670" x2="71491" y2="11312"/>
                          <a14:foregroundMark x1="71491" y1="11312" x2="73246" y2="14027"/>
                          <a14:foregroundMark x1="42105" y1="6787" x2="60088" y2="678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8506" y="3922009"/>
              <a:ext cx="902079" cy="874384"/>
            </a:xfrm>
            <a:prstGeom prst="rect">
              <a:avLst/>
            </a:prstGeom>
          </p:spPr>
        </p:pic>
        <p:pic>
          <p:nvPicPr>
            <p:cNvPr id="40" name="Picture 39" descr="Shape&#10;&#10;Description automatically generated">
              <a:extLst>
                <a:ext uri="{FF2B5EF4-FFF2-40B4-BE49-F238E27FC236}">
                  <a16:creationId xmlns:a16="http://schemas.microsoft.com/office/drawing/2014/main" id="{99CE43F0-645C-A2FB-FB21-CF3BB59E5FE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787" b="95928" l="3509" r="94737">
                          <a14:foregroundMark x1="18421" y1="36652" x2="51754" y2="50679"/>
                          <a14:foregroundMark x1="51754" y1="50679" x2="53947" y2="75113"/>
                          <a14:foregroundMark x1="53947" y1="75113" x2="39035" y2="35294"/>
                          <a14:foregroundMark x1="39035" y1="35294" x2="50000" y2="15837"/>
                          <a14:foregroundMark x1="50000" y1="15837" x2="50000" y2="15837"/>
                          <a14:foregroundMark x1="50000" y1="15837" x2="67982" y2="50226"/>
                          <a14:foregroundMark x1="67982" y1="50226" x2="60088" y2="85068"/>
                          <a14:foregroundMark x1="60088" y1="85068" x2="33333" y2="90498"/>
                          <a14:foregroundMark x1="33333" y1="90498" x2="16667" y2="69683"/>
                          <a14:foregroundMark x1="16667" y1="69683" x2="14912" y2="65158"/>
                          <a14:foregroundMark x1="71930" y1="27602" x2="77632" y2="62896"/>
                          <a14:foregroundMark x1="77632" y1="62896" x2="63596" y2="85068"/>
                          <a14:foregroundMark x1="63596" y1="85068" x2="75000" y2="33937"/>
                          <a14:foregroundMark x1="72807" y1="33937" x2="80702" y2="61086"/>
                          <a14:foregroundMark x1="80702" y1="61086" x2="75877" y2="85068"/>
                          <a14:foregroundMark x1="75877" y1="85068" x2="67105" y2="88235"/>
                          <a14:foregroundMark x1="75439" y1="29412" x2="87281" y2="54299"/>
                          <a14:foregroundMark x1="87281" y1="54299" x2="80702" y2="33032"/>
                          <a14:foregroundMark x1="80702" y1="27149" x2="92105" y2="57466"/>
                          <a14:foregroundMark x1="92105" y1="57466" x2="82018" y2="33484"/>
                          <a14:foregroundMark x1="82018" y1="33484" x2="82895" y2="25792"/>
                          <a14:foregroundMark x1="84649" y1="47964" x2="92982" y2="48869"/>
                          <a14:foregroundMark x1="91667" y1="45249" x2="94737" y2="52489"/>
                          <a14:foregroundMark x1="66228" y1="96380" x2="75439" y2="92308"/>
                          <a14:foregroundMark x1="14474" y1="27602" x2="7895" y2="52489"/>
                          <a14:foregroundMark x1="3947" y1="40724" x2="7018" y2="52489"/>
                          <a14:foregroundMark x1="39912" y1="13122" x2="64474" y2="17647"/>
                          <a14:foregroundMark x1="40789" y1="12670" x2="71491" y2="11312"/>
                          <a14:foregroundMark x1="71491" y1="11312" x2="73246" y2="14027"/>
                          <a14:foregroundMark x1="42105" y1="6787" x2="60088" y2="678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71430" y="3897506"/>
              <a:ext cx="902079" cy="874384"/>
            </a:xfrm>
            <a:prstGeom prst="rect">
              <a:avLst/>
            </a:prstGeom>
          </p:spPr>
        </p:pic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0415FF82-8A0E-493E-D8F2-48F01798B8D0}"/>
                </a:ext>
              </a:extLst>
            </p:cNvPr>
            <p:cNvSpPr/>
            <p:nvPr/>
          </p:nvSpPr>
          <p:spPr>
            <a:xfrm>
              <a:off x="710008" y="3671045"/>
              <a:ext cx="6430649" cy="1326137"/>
            </a:xfrm>
            <a:prstGeom prst="roundRect">
              <a:avLst/>
            </a:prstGeom>
            <a:noFill/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0FC93712-76B2-47DE-3FB1-13C72755E008}"/>
              </a:ext>
            </a:extLst>
          </p:cNvPr>
          <p:cNvSpPr txBox="1"/>
          <p:nvPr/>
        </p:nvSpPr>
        <p:spPr>
          <a:xfrm>
            <a:off x="3560138" y="2034373"/>
            <a:ext cx="69871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6</a:t>
            </a:r>
          </a:p>
        </p:txBody>
      </p:sp>
      <p:sp>
        <p:nvSpPr>
          <p:cNvPr id="46" name="Left Brace 45">
            <a:extLst>
              <a:ext uri="{FF2B5EF4-FFF2-40B4-BE49-F238E27FC236}">
                <a16:creationId xmlns:a16="http://schemas.microsoft.com/office/drawing/2014/main" id="{B5BD68D2-C535-48E6-057F-E63277B8CBCB}"/>
              </a:ext>
            </a:extLst>
          </p:cNvPr>
          <p:cNvSpPr/>
          <p:nvPr/>
        </p:nvSpPr>
        <p:spPr>
          <a:xfrm rot="16200000">
            <a:off x="5389430" y="541751"/>
            <a:ext cx="874383" cy="9981030"/>
          </a:xfrm>
          <a:prstGeom prst="leftBrace">
            <a:avLst>
              <a:gd name="adj1" fmla="val 8333"/>
              <a:gd name="adj2" fmla="val 49780"/>
            </a:avLst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9D09D94-144F-A59D-B89C-DAED756488F6}"/>
              </a:ext>
            </a:extLst>
          </p:cNvPr>
          <p:cNvSpPr txBox="1"/>
          <p:nvPr/>
        </p:nvSpPr>
        <p:spPr>
          <a:xfrm>
            <a:off x="5668110" y="5745208"/>
            <a:ext cx="69871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3200" b="1" kern="0" dirty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?</a:t>
            </a:r>
            <a:endParaRPr kumimoji="0" lang="en-GB" sz="3200" b="1" i="0" u="none" strike="noStrike" kern="0" cap="none" spc="0" normalizeH="0" baseline="0" noProof="0" dirty="0"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48" name="Left Brace 47">
            <a:extLst>
              <a:ext uri="{FF2B5EF4-FFF2-40B4-BE49-F238E27FC236}">
                <a16:creationId xmlns:a16="http://schemas.microsoft.com/office/drawing/2014/main" id="{084AC410-3FC6-E077-1896-A32D3D7B0B59}"/>
              </a:ext>
            </a:extLst>
          </p:cNvPr>
          <p:cNvSpPr/>
          <p:nvPr/>
        </p:nvSpPr>
        <p:spPr>
          <a:xfrm rot="5400000">
            <a:off x="9186141" y="2282124"/>
            <a:ext cx="613818" cy="2648173"/>
          </a:xfrm>
          <a:prstGeom prst="leftBrace">
            <a:avLst>
              <a:gd name="adj1" fmla="val 8333"/>
              <a:gd name="adj2" fmla="val 49780"/>
            </a:avLst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8601E00-C56B-EC42-4685-29F2828F08DD}"/>
              </a:ext>
            </a:extLst>
          </p:cNvPr>
          <p:cNvSpPr txBox="1"/>
          <p:nvPr/>
        </p:nvSpPr>
        <p:spPr>
          <a:xfrm>
            <a:off x="8048263" y="2686384"/>
            <a:ext cx="317740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3200" b="1" kern="0" dirty="0" err="1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Nhiều</a:t>
            </a:r>
            <a:r>
              <a:rPr lang="en-GB" sz="3200" b="1" kern="0" dirty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 </a:t>
            </a:r>
            <a:r>
              <a:rPr lang="en-GB" sz="3200" b="1" kern="0" dirty="0" err="1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hơn</a:t>
            </a:r>
            <a:r>
              <a:rPr lang="en-GB" sz="3200" b="1" kern="0" dirty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 3</a:t>
            </a:r>
            <a:endParaRPr kumimoji="0" lang="en-GB" sz="3200" b="1" i="0" u="none" strike="noStrike" kern="0" cap="none" spc="0" normalizeH="0" baseline="0" noProof="0" dirty="0"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07BD2096-C741-92E6-44F8-681FBC9E7C4C}"/>
              </a:ext>
            </a:extLst>
          </p:cNvPr>
          <p:cNvCxnSpPr>
            <a:cxnSpLocks/>
          </p:cNvCxnSpPr>
          <p:nvPr/>
        </p:nvCxnSpPr>
        <p:spPr>
          <a:xfrm>
            <a:off x="1382970" y="1423522"/>
            <a:ext cx="9710635" cy="0"/>
          </a:xfrm>
          <a:prstGeom prst="line">
            <a:avLst/>
          </a:prstGeom>
          <a:ln w="6032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E77B8BB1-AA60-20B9-BE7B-4226B16700EA}"/>
              </a:ext>
            </a:extLst>
          </p:cNvPr>
          <p:cNvCxnSpPr>
            <a:cxnSpLocks/>
          </p:cNvCxnSpPr>
          <p:nvPr/>
        </p:nvCxnSpPr>
        <p:spPr>
          <a:xfrm>
            <a:off x="5958083" y="963316"/>
            <a:ext cx="4859054" cy="0"/>
          </a:xfrm>
          <a:prstGeom prst="line">
            <a:avLst/>
          </a:prstGeom>
          <a:ln w="6032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B65B2868-E28E-9B11-9059-7AB8AC9A555D}"/>
              </a:ext>
            </a:extLst>
          </p:cNvPr>
          <p:cNvCxnSpPr>
            <a:cxnSpLocks/>
          </p:cNvCxnSpPr>
          <p:nvPr/>
        </p:nvCxnSpPr>
        <p:spPr>
          <a:xfrm>
            <a:off x="1947402" y="963316"/>
            <a:ext cx="3442460" cy="0"/>
          </a:xfrm>
          <a:prstGeom prst="line">
            <a:avLst/>
          </a:prstGeom>
          <a:ln w="6032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C482117-D883-27A3-8D9F-6F277A9D4E65}"/>
              </a:ext>
            </a:extLst>
          </p:cNvPr>
          <p:cNvCxnSpPr>
            <a:cxnSpLocks/>
          </p:cNvCxnSpPr>
          <p:nvPr/>
        </p:nvCxnSpPr>
        <p:spPr>
          <a:xfrm>
            <a:off x="1382970" y="1887683"/>
            <a:ext cx="2518806" cy="0"/>
          </a:xfrm>
          <a:prstGeom prst="line">
            <a:avLst/>
          </a:prstGeom>
          <a:ln w="6032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/>
      <p:bldP spid="42" grpId="0" animBg="1"/>
      <p:bldP spid="44" grpId="0"/>
      <p:bldP spid="46" grpId="0" animBg="1"/>
      <p:bldP spid="47" grpId="0"/>
      <p:bldP spid="48" grpId="0" animBg="1"/>
      <p:bldP spid="4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78B1ED5D-A6E3-EFAB-72AC-B8FA4984D980}"/>
              </a:ext>
            </a:extLst>
          </p:cNvPr>
          <p:cNvSpPr/>
          <p:nvPr/>
        </p:nvSpPr>
        <p:spPr>
          <a:xfrm>
            <a:off x="378211" y="268941"/>
            <a:ext cx="11145918" cy="6158753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0E1CF3F-8D64-3DBD-AB14-7C01CA76D09F}"/>
              </a:ext>
            </a:extLst>
          </p:cNvPr>
          <p:cNvSpPr/>
          <p:nvPr/>
        </p:nvSpPr>
        <p:spPr>
          <a:xfrm>
            <a:off x="1297210" y="644314"/>
            <a:ext cx="10339469" cy="1729687"/>
          </a:xfrm>
          <a:prstGeom prst="roundRect">
            <a:avLst/>
          </a:prstGeom>
          <a:solidFill>
            <a:sysClr val="window" lastClr="FFFFFF">
              <a:alpha val="67000"/>
            </a:sysClr>
          </a:solidFill>
          <a:ln w="12700" cap="flat" cmpd="sng" algn="ctr">
            <a:solidFill>
              <a:schemeClr val="accent2">
                <a:lumMod val="75000"/>
              </a:schemeClr>
            </a:solidFill>
            <a:prstDash val="lgDashDotDot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E3F01F-CD09-56E5-13FE-22AF950A7F10}"/>
              </a:ext>
            </a:extLst>
          </p:cNvPr>
          <p:cNvSpPr txBox="1"/>
          <p:nvPr/>
        </p:nvSpPr>
        <p:spPr>
          <a:xfrm>
            <a:off x="1509958" y="706458"/>
            <a:ext cx="991397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3600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Hoa</a:t>
            </a:r>
            <a:r>
              <a:rPr kumimoji="0" lang="en-GB" sz="360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600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đỏ</a:t>
            </a:r>
            <a:r>
              <a:rPr kumimoji="0" lang="en-GB" sz="360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                                  : 6 </a:t>
            </a:r>
            <a:r>
              <a:rPr kumimoji="0" lang="en-GB" sz="3600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bông</a:t>
            </a:r>
            <a:r>
              <a:rPr kumimoji="0" lang="en-GB" sz="360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                                                 </a:t>
            </a:r>
            <a:r>
              <a:rPr lang="en-GB" sz="3600" kern="0" dirty="0" err="1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Hoa</a:t>
            </a:r>
            <a:r>
              <a:rPr lang="en-GB" sz="3600" kern="0" dirty="0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 </a:t>
            </a:r>
            <a:r>
              <a:rPr lang="en-GB" sz="3600" kern="0" dirty="0" err="1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vàng</a:t>
            </a:r>
            <a:r>
              <a:rPr lang="en-GB" sz="3600" kern="0" dirty="0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 </a:t>
            </a:r>
            <a:r>
              <a:rPr lang="en-GB" sz="3600" kern="0" dirty="0" err="1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nhiều</a:t>
            </a:r>
            <a:r>
              <a:rPr lang="en-GB" sz="3600" kern="0" dirty="0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 </a:t>
            </a:r>
            <a:r>
              <a:rPr lang="en-GB" sz="3600" kern="0" dirty="0" err="1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hơn</a:t>
            </a:r>
            <a:r>
              <a:rPr lang="en-GB" sz="3600" kern="0" dirty="0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 </a:t>
            </a:r>
            <a:r>
              <a:rPr lang="en-GB" sz="3600" kern="0" dirty="0" err="1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hoa</a:t>
            </a:r>
            <a:r>
              <a:rPr lang="en-GB" sz="3600" kern="0" dirty="0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 </a:t>
            </a:r>
            <a:r>
              <a:rPr lang="en-GB" sz="3600" kern="0" dirty="0" err="1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đỏ</a:t>
            </a:r>
            <a:r>
              <a:rPr lang="en-GB" sz="3600" kern="0" dirty="0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: 3 </a:t>
            </a:r>
            <a:r>
              <a:rPr lang="en-GB" sz="3600" kern="0" dirty="0" err="1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bông</a:t>
            </a:r>
            <a:endParaRPr lang="en-GB" sz="3600" kern="0" dirty="0">
              <a:solidFill>
                <a:schemeClr val="accent1">
                  <a:lumMod val="75000"/>
                </a:schemeClr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UTM Avo" panose="02040603050506020204" pitchFamily="18" charset="0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3600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Hoa</a:t>
            </a:r>
            <a:r>
              <a:rPr kumimoji="0" lang="en-GB" sz="360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600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vàng</a:t>
            </a:r>
            <a:r>
              <a:rPr kumimoji="0" lang="en-GB" sz="360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                              : </a:t>
            </a:r>
            <a:r>
              <a:rPr kumimoji="0" lang="en-GB" sz="3600" i="0" u="none" strike="noStrike" kern="0" cap="none" spc="0" normalizeH="0" baseline="0" noProof="0" dirty="0">
                <a:ln>
                  <a:noFill/>
                </a:ln>
                <a:solidFill>
                  <a:srgbClr val="B54D06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…. </a:t>
            </a:r>
            <a:r>
              <a:rPr kumimoji="0" lang="en-GB" sz="3600" i="0" u="none" strike="noStrike" kern="0" cap="none" spc="0" normalizeH="0" baseline="0" noProof="0" dirty="0" err="1">
                <a:ln>
                  <a:noFill/>
                </a:ln>
                <a:solidFill>
                  <a:srgbClr val="B54D06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bông</a:t>
            </a:r>
            <a:r>
              <a:rPr kumimoji="0" lang="en-GB" sz="3600" i="0" u="none" strike="noStrike" kern="0" cap="none" spc="0" normalizeH="0" baseline="0" noProof="0" dirty="0">
                <a:ln>
                  <a:noFill/>
                </a:ln>
                <a:solidFill>
                  <a:srgbClr val="B54D06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EE7FA5-878F-59BB-8CA8-D508A49006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070" y="-61857"/>
            <a:ext cx="1959557" cy="82201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45228E1-4094-0A48-CDC9-E1C5F346FB1B}"/>
              </a:ext>
            </a:extLst>
          </p:cNvPr>
          <p:cNvSpPr txBox="1"/>
          <p:nvPr/>
        </p:nvSpPr>
        <p:spPr>
          <a:xfrm>
            <a:off x="812308" y="183920"/>
            <a:ext cx="71453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TÓM TẮT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5DF85FE-1F32-1AD8-63E4-2EE5D50883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770" y="2369957"/>
            <a:ext cx="1959557" cy="82201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E01825E-71BE-51B7-52B5-476D3B999220}"/>
              </a:ext>
            </a:extLst>
          </p:cNvPr>
          <p:cNvSpPr txBox="1"/>
          <p:nvPr/>
        </p:nvSpPr>
        <p:spPr>
          <a:xfrm>
            <a:off x="712170" y="2496512"/>
            <a:ext cx="71453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BÀI GIẢI</a:t>
            </a:r>
          </a:p>
        </p:txBody>
      </p:sp>
      <p:sp>
        <p:nvSpPr>
          <p:cNvPr id="13" name="Rounded Rectangle 3">
            <a:extLst>
              <a:ext uri="{FF2B5EF4-FFF2-40B4-BE49-F238E27FC236}">
                <a16:creationId xmlns:a16="http://schemas.microsoft.com/office/drawing/2014/main" id="{C4AA408F-16BC-1D7D-B359-9F6B469EA012}"/>
              </a:ext>
            </a:extLst>
          </p:cNvPr>
          <p:cNvSpPr/>
          <p:nvPr/>
        </p:nvSpPr>
        <p:spPr>
          <a:xfrm>
            <a:off x="691638" y="3278756"/>
            <a:ext cx="8519581" cy="2635378"/>
          </a:xfrm>
          <a:prstGeom prst="roundRect">
            <a:avLst/>
          </a:prstGeom>
          <a:solidFill>
            <a:sysClr val="window" lastClr="FFFFFF">
              <a:alpha val="67000"/>
            </a:sysClr>
          </a:solidFill>
          <a:ln w="12700" cap="flat" cmpd="sng" algn="ctr">
            <a:solidFill>
              <a:schemeClr val="accent2">
                <a:lumMod val="75000"/>
              </a:schemeClr>
            </a:solidFill>
            <a:prstDash val="lgDashDotDot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DAD554E-BBC4-1EC6-70E4-6BFD6715C0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998747" y="2869506"/>
            <a:ext cx="2755726" cy="3988494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D1073931-F514-8D46-21D1-B0F616FDB26E}"/>
              </a:ext>
            </a:extLst>
          </p:cNvPr>
          <p:cNvGrpSpPr/>
          <p:nvPr/>
        </p:nvGrpSpPr>
        <p:grpSpPr>
          <a:xfrm>
            <a:off x="5721813" y="2460784"/>
            <a:ext cx="3457184" cy="2121811"/>
            <a:chOff x="5721813" y="2460784"/>
            <a:chExt cx="3457184" cy="2121811"/>
          </a:xfrm>
        </p:grpSpPr>
        <p:sp>
          <p:nvSpPr>
            <p:cNvPr id="21" name="Cloud 20">
              <a:extLst>
                <a:ext uri="{FF2B5EF4-FFF2-40B4-BE49-F238E27FC236}">
                  <a16:creationId xmlns:a16="http://schemas.microsoft.com/office/drawing/2014/main" id="{5E796831-4350-D8A3-A1E3-10C011D048B7}"/>
                </a:ext>
              </a:extLst>
            </p:cNvPr>
            <p:cNvSpPr/>
            <p:nvPr/>
          </p:nvSpPr>
          <p:spPr>
            <a:xfrm>
              <a:off x="5721813" y="2460784"/>
              <a:ext cx="3457184" cy="2121811"/>
            </a:xfrm>
            <a:prstGeom prst="cloud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9FF2FFB-9015-2F31-930B-9A336E163A92}"/>
                </a:ext>
              </a:extLst>
            </p:cNvPr>
            <p:cNvSpPr txBox="1"/>
            <p:nvPr/>
          </p:nvSpPr>
          <p:spPr>
            <a:xfrm>
              <a:off x="6180565" y="2819206"/>
              <a:ext cx="2818182" cy="13849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GB" sz="2800" i="0" u="none" strike="noStrike" kern="0" cap="none" spc="0" normalizeH="0" baseline="0" noProof="0" dirty="0" err="1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Hãy</a:t>
              </a:r>
              <a:r>
                <a:rPr kumimoji="0" lang="en-GB" sz="2800" i="0" u="none" strike="noStrike" kern="0" cap="none" spc="0" normalizeH="0" baseline="0" noProof="0" dirty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GB" sz="2800" i="0" u="none" strike="noStrike" kern="0" cap="none" spc="0" normalizeH="0" baseline="0" noProof="0" dirty="0" err="1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nêu</a:t>
              </a:r>
              <a:r>
                <a:rPr kumimoji="0" lang="en-GB" sz="2800" i="0" u="none" strike="noStrike" kern="0" cap="none" spc="0" normalizeH="0" baseline="0" noProof="0" dirty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GB" sz="2800" i="0" u="none" strike="noStrike" kern="0" cap="none" spc="0" normalizeH="0" baseline="0" noProof="0" dirty="0" err="1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phép</a:t>
              </a:r>
              <a:r>
                <a:rPr kumimoji="0" lang="en-GB" sz="2800" i="0" u="none" strike="noStrike" kern="0" cap="none" spc="0" normalizeH="0" baseline="0" noProof="0" dirty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GB" sz="2800" i="0" u="none" strike="noStrike" kern="0" cap="none" spc="0" normalizeH="0" baseline="0" noProof="0" dirty="0" err="1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tính</a:t>
              </a:r>
              <a:r>
                <a:rPr kumimoji="0" lang="en-GB" sz="2800" i="0" u="none" strike="noStrike" kern="0" cap="none" spc="0" normalizeH="0" baseline="0" noProof="0" dirty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GB" sz="2800" i="0" u="none" strike="noStrike" kern="0" cap="none" spc="0" normalizeH="0" baseline="0" noProof="0" dirty="0" err="1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và</a:t>
              </a:r>
              <a:r>
                <a:rPr kumimoji="0" lang="en-GB" sz="2800" i="0" u="none" strike="noStrike" kern="0" cap="none" spc="0" normalizeH="0" baseline="0" noProof="0" dirty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GB" sz="2800" i="0" u="none" strike="noStrike" kern="0" cap="none" spc="0" normalizeH="0" baseline="0" noProof="0" dirty="0" err="1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trình</a:t>
              </a:r>
              <a:r>
                <a:rPr kumimoji="0" lang="en-GB" sz="2800" i="0" u="none" strike="noStrike" kern="0" cap="none" spc="0" normalizeH="0" baseline="0" noProof="0" dirty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GB" sz="2800" i="0" u="none" strike="noStrike" kern="0" cap="none" spc="0" normalizeH="0" baseline="0" noProof="0" dirty="0" err="1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bày</a:t>
              </a:r>
              <a:r>
                <a:rPr kumimoji="0" lang="en-GB" sz="2800" i="0" u="none" strike="noStrike" kern="0" cap="none" spc="0" normalizeH="0" baseline="0" noProof="0" dirty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GB" sz="2800" i="0" u="none" strike="noStrike" kern="0" cap="none" spc="0" normalizeH="0" baseline="0" noProof="0" dirty="0" err="1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lời</a:t>
              </a:r>
              <a:r>
                <a:rPr kumimoji="0" lang="en-GB" sz="2800" i="0" u="none" strike="noStrike" kern="0" cap="none" spc="0" normalizeH="0" baseline="0" noProof="0" dirty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GB" sz="2800" i="0" u="none" strike="noStrike" kern="0" cap="none" spc="0" normalizeH="0" baseline="0" noProof="0" dirty="0" err="1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giải</a:t>
              </a:r>
              <a:r>
                <a:rPr kumimoji="0" lang="en-GB" sz="2800" i="0" u="none" strike="noStrike" kern="0" cap="none" spc="0" normalizeH="0" baseline="0" noProof="0" dirty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? </a:t>
              </a: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923EB66F-003E-37A9-37AA-C3D0959E38A4}"/>
              </a:ext>
            </a:extLst>
          </p:cNvPr>
          <p:cNvSpPr txBox="1"/>
          <p:nvPr/>
        </p:nvSpPr>
        <p:spPr>
          <a:xfrm>
            <a:off x="913546" y="3667955"/>
            <a:ext cx="991397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3600" b="1" kern="0" dirty="0" err="1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Số</a:t>
            </a:r>
            <a:r>
              <a:rPr lang="en-GB" sz="3600" b="1" kern="0" dirty="0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 </a:t>
            </a:r>
            <a:r>
              <a:rPr lang="en-GB" sz="3600" b="1" kern="0" dirty="0" err="1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bông</a:t>
            </a:r>
            <a:r>
              <a:rPr lang="en-GB" sz="3600" b="1" kern="0" dirty="0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 </a:t>
            </a:r>
            <a:r>
              <a:rPr lang="en-GB" sz="3600" b="1" kern="0" dirty="0" err="1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hoa</a:t>
            </a:r>
            <a:r>
              <a:rPr lang="en-GB" sz="3600" b="1" kern="0" dirty="0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 </a:t>
            </a:r>
            <a:r>
              <a:rPr lang="en-GB" sz="3600" b="1" kern="0" dirty="0" err="1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màu</a:t>
            </a:r>
            <a:r>
              <a:rPr lang="en-GB" sz="3600" b="1" kern="0" dirty="0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 </a:t>
            </a:r>
            <a:r>
              <a:rPr lang="en-GB" sz="3600" b="1" kern="0" dirty="0" err="1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vàng</a:t>
            </a:r>
            <a:r>
              <a:rPr lang="en-GB" sz="3600" b="1" kern="0" dirty="0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 </a:t>
            </a:r>
            <a:r>
              <a:rPr lang="en-GB" sz="3600" b="1" kern="0" dirty="0" err="1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có</a:t>
            </a:r>
            <a:r>
              <a:rPr lang="en-GB" sz="3600" b="1" kern="0" dirty="0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 </a:t>
            </a:r>
            <a:r>
              <a:rPr lang="en-GB" sz="3600" b="1" kern="0" dirty="0" err="1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là</a:t>
            </a:r>
            <a:r>
              <a:rPr lang="en-GB" sz="3600" b="1" kern="0" dirty="0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: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         6 + 3 = 9 (b</a:t>
            </a:r>
            <a:r>
              <a:rPr lang="en-GB" sz="3600" b="1" kern="0" dirty="0" err="1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ông</a:t>
            </a:r>
            <a:r>
              <a:rPr lang="en-GB" sz="3600" b="1" kern="0" dirty="0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)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                       </a:t>
            </a:r>
            <a:r>
              <a:rPr lang="en-GB" sz="3600" b="1" kern="0" dirty="0" err="1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Đáp</a:t>
            </a:r>
            <a:r>
              <a:rPr lang="en-GB" sz="3600" b="1" kern="0" dirty="0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 </a:t>
            </a:r>
            <a:r>
              <a:rPr lang="en-GB" sz="3600" b="1" kern="0" dirty="0" err="1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số</a:t>
            </a:r>
            <a:r>
              <a:rPr lang="en-GB" sz="3600" b="1" kern="0" dirty="0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: 9 </a:t>
            </a:r>
            <a:r>
              <a:rPr lang="en-GB" sz="3600" b="1" kern="0" dirty="0" err="1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bông</a:t>
            </a:r>
            <a:r>
              <a:rPr lang="en-GB" sz="3600" b="1" kern="0" dirty="0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 </a:t>
            </a:r>
            <a:r>
              <a:rPr lang="en-GB" sz="3600" b="1" kern="0" dirty="0" err="1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hoa</a:t>
            </a:r>
            <a:endParaRPr kumimoji="0" lang="en-GB" sz="3600" b="1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8" grpId="0"/>
      <p:bldP spid="13" grpId="0" animBg="1"/>
      <p:bldP spid="3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E6FBB9CD-9919-F207-46A3-B10AD7E5E96B}"/>
              </a:ext>
            </a:extLst>
          </p:cNvPr>
          <p:cNvSpPr/>
          <p:nvPr/>
        </p:nvSpPr>
        <p:spPr>
          <a:xfrm>
            <a:off x="378211" y="268941"/>
            <a:ext cx="11145918" cy="6158753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" r="8"/>
          <a:stretch/>
        </p:blipFill>
        <p:spPr>
          <a:xfrm>
            <a:off x="7993845" y="3501852"/>
            <a:ext cx="3141793" cy="3142309"/>
          </a:xfrm>
          <a:prstGeom prst="ellipse">
            <a:avLst/>
          </a:prstGeom>
          <a:ln>
            <a:noFill/>
          </a:ln>
          <a:effectLst/>
        </p:spPr>
      </p:pic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8ABD62FF-EDB8-1658-FBE9-BDC9430E4B14}"/>
              </a:ext>
            </a:extLst>
          </p:cNvPr>
          <p:cNvSpPr/>
          <p:nvPr/>
        </p:nvSpPr>
        <p:spPr>
          <a:xfrm>
            <a:off x="1247106" y="581683"/>
            <a:ext cx="10339469" cy="1729687"/>
          </a:xfrm>
          <a:prstGeom prst="roundRect">
            <a:avLst/>
          </a:prstGeom>
          <a:solidFill>
            <a:sysClr val="window" lastClr="FFFFFF">
              <a:alpha val="67000"/>
            </a:sysClr>
          </a:solidFill>
          <a:ln w="12700" cap="flat" cmpd="sng" algn="ctr">
            <a:solidFill>
              <a:schemeClr val="accent2">
                <a:lumMod val="75000"/>
              </a:schemeClr>
            </a:solidFill>
            <a:prstDash val="lgDashDotDot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3D3314A-52DB-9B60-0D35-15038E8B3AA7}"/>
              </a:ext>
            </a:extLst>
          </p:cNvPr>
          <p:cNvSpPr txBox="1"/>
          <p:nvPr/>
        </p:nvSpPr>
        <p:spPr>
          <a:xfrm>
            <a:off x="1347118" y="581683"/>
            <a:ext cx="1033946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3600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Trong</a:t>
            </a:r>
            <a:r>
              <a:rPr kumimoji="0" lang="en-GB" sz="360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600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một</a:t>
            </a:r>
            <a:r>
              <a:rPr kumimoji="0" lang="en-GB" sz="360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600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lớp</a:t>
            </a:r>
            <a:r>
              <a:rPr kumimoji="0" lang="en-GB" sz="360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600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học</a:t>
            </a:r>
            <a:r>
              <a:rPr kumimoji="0" lang="en-GB" sz="360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600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bơi</a:t>
            </a:r>
            <a:r>
              <a:rPr kumimoji="0" lang="en-GB" sz="360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600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có</a:t>
            </a:r>
            <a:r>
              <a:rPr kumimoji="0" lang="en-GB" sz="360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9 </a:t>
            </a:r>
            <a:r>
              <a:rPr kumimoji="0" lang="en-GB" sz="3600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bạn</a:t>
            </a:r>
            <a:r>
              <a:rPr kumimoji="0" lang="en-GB" sz="360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600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nam</a:t>
            </a:r>
            <a:r>
              <a:rPr lang="en-GB" sz="3600" kern="0" dirty="0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, </a:t>
            </a:r>
            <a:r>
              <a:rPr lang="en-GB" sz="3600" kern="0" dirty="0" err="1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số</a:t>
            </a:r>
            <a:r>
              <a:rPr lang="en-GB" sz="3600" kern="0" dirty="0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 </a:t>
            </a:r>
            <a:r>
              <a:rPr lang="en-GB" sz="3600" kern="0" dirty="0" err="1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bạn</a:t>
            </a:r>
            <a:r>
              <a:rPr lang="en-GB" sz="3600" kern="0" dirty="0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 </a:t>
            </a:r>
            <a:r>
              <a:rPr lang="en-GB" sz="3600" kern="0" dirty="0" err="1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nữ</a:t>
            </a:r>
            <a:r>
              <a:rPr lang="en-GB" sz="3600" kern="0" dirty="0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 </a:t>
            </a:r>
            <a:r>
              <a:rPr lang="en-GB" sz="3600" kern="0" dirty="0" err="1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nhiều</a:t>
            </a:r>
            <a:r>
              <a:rPr lang="en-GB" sz="3600" kern="0" dirty="0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 </a:t>
            </a:r>
            <a:r>
              <a:rPr lang="en-GB" sz="3600" kern="0" dirty="0" err="1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hơn</a:t>
            </a:r>
            <a:r>
              <a:rPr lang="en-GB" sz="3600" kern="0" dirty="0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 </a:t>
            </a:r>
            <a:r>
              <a:rPr lang="en-GB" sz="3600" kern="0" dirty="0" err="1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số</a:t>
            </a:r>
            <a:r>
              <a:rPr lang="en-GB" sz="3600" kern="0" dirty="0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 </a:t>
            </a:r>
            <a:r>
              <a:rPr lang="en-GB" sz="3600" kern="0" dirty="0" err="1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bạn</a:t>
            </a:r>
            <a:r>
              <a:rPr lang="en-GB" sz="3600" kern="0" dirty="0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 </a:t>
            </a:r>
            <a:r>
              <a:rPr lang="en-GB" sz="3600" kern="0" dirty="0" err="1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nam</a:t>
            </a:r>
            <a:r>
              <a:rPr lang="en-GB" sz="3600" kern="0" dirty="0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 </a:t>
            </a:r>
            <a:r>
              <a:rPr lang="en-GB" sz="3600" kern="0" dirty="0" err="1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là</a:t>
            </a:r>
            <a:r>
              <a:rPr lang="en-GB" sz="3600" kern="0" dirty="0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 2 </a:t>
            </a:r>
            <a:r>
              <a:rPr lang="en-GB" sz="3600" kern="0" dirty="0" err="1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bạn</a:t>
            </a:r>
            <a:r>
              <a:rPr lang="en-GB" sz="3600" kern="0" dirty="0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. </a:t>
            </a:r>
            <a:r>
              <a:rPr lang="en-GB" sz="3600" kern="0" dirty="0" err="1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Hỏi</a:t>
            </a:r>
            <a:r>
              <a:rPr lang="en-GB" sz="3600" kern="0" dirty="0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 </a:t>
            </a:r>
            <a:r>
              <a:rPr lang="en-GB" sz="3600" kern="0" dirty="0" err="1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lớp</a:t>
            </a:r>
            <a:r>
              <a:rPr lang="en-GB" sz="3600" kern="0" dirty="0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 </a:t>
            </a:r>
            <a:r>
              <a:rPr lang="en-GB" sz="3600" kern="0" dirty="0" err="1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học</a:t>
            </a:r>
            <a:r>
              <a:rPr lang="en-GB" sz="3600" kern="0" dirty="0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 </a:t>
            </a:r>
            <a:r>
              <a:rPr lang="en-GB" sz="3600" kern="0" dirty="0" err="1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bơi</a:t>
            </a:r>
            <a:r>
              <a:rPr lang="en-GB" sz="3600" kern="0" dirty="0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 </a:t>
            </a:r>
            <a:r>
              <a:rPr lang="en-GB" sz="3600" kern="0" dirty="0" err="1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có</a:t>
            </a:r>
            <a:r>
              <a:rPr lang="en-GB" sz="3600" kern="0" dirty="0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 bao </a:t>
            </a:r>
            <a:r>
              <a:rPr lang="en-GB" sz="3600" kern="0" dirty="0" err="1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nhiêu</a:t>
            </a:r>
            <a:r>
              <a:rPr lang="en-GB" sz="3600" kern="0" dirty="0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 </a:t>
            </a:r>
            <a:r>
              <a:rPr lang="en-GB" sz="3600" kern="0" dirty="0" err="1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bạn</a:t>
            </a:r>
            <a:r>
              <a:rPr lang="en-GB" sz="3600" kern="0" dirty="0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 </a:t>
            </a:r>
            <a:r>
              <a:rPr lang="en-GB" sz="3600" kern="0" dirty="0" err="1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nữ</a:t>
            </a:r>
            <a:r>
              <a:rPr lang="en-GB" sz="3600" kern="0" dirty="0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?</a:t>
            </a:r>
            <a:endParaRPr kumimoji="0" lang="en-GB" sz="3600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BFBEF1E-BC5B-9C82-8CC5-9D559462BA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9893" y="2618133"/>
            <a:ext cx="7639820" cy="3429554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10B1E01-AC13-55F3-2431-72DAF9CD079F}"/>
              </a:ext>
            </a:extLst>
          </p:cNvPr>
          <p:cNvGrpSpPr/>
          <p:nvPr/>
        </p:nvGrpSpPr>
        <p:grpSpPr>
          <a:xfrm>
            <a:off x="8129391" y="2248933"/>
            <a:ext cx="3457184" cy="2121811"/>
            <a:chOff x="5721813" y="2460784"/>
            <a:chExt cx="3457184" cy="2121811"/>
          </a:xfrm>
        </p:grpSpPr>
        <p:sp>
          <p:nvSpPr>
            <p:cNvPr id="11" name="Cloud 10">
              <a:extLst>
                <a:ext uri="{FF2B5EF4-FFF2-40B4-BE49-F238E27FC236}">
                  <a16:creationId xmlns:a16="http://schemas.microsoft.com/office/drawing/2014/main" id="{264568DB-84D9-3760-C582-8F6938F879BE}"/>
                </a:ext>
              </a:extLst>
            </p:cNvPr>
            <p:cNvSpPr/>
            <p:nvPr/>
          </p:nvSpPr>
          <p:spPr>
            <a:xfrm>
              <a:off x="5721813" y="2460784"/>
              <a:ext cx="3457184" cy="2121811"/>
            </a:xfrm>
            <a:prstGeom prst="cloud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AD36425-6E4D-C7C6-8B99-81DC9360FE3F}"/>
                </a:ext>
              </a:extLst>
            </p:cNvPr>
            <p:cNvSpPr txBox="1"/>
            <p:nvPr/>
          </p:nvSpPr>
          <p:spPr>
            <a:xfrm>
              <a:off x="6180565" y="2819206"/>
              <a:ext cx="2818182" cy="13849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GB" sz="2800" i="0" u="none" strike="noStrike" kern="0" cap="none" spc="0" normalizeH="0" baseline="0" noProof="0" dirty="0" err="1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Em</a:t>
              </a:r>
              <a:r>
                <a:rPr kumimoji="0" lang="en-GB" sz="2800" i="0" u="none" strike="noStrike" kern="0" cap="none" spc="0" normalizeH="0" baseline="0" noProof="0" dirty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GB" sz="2800" i="0" u="none" strike="noStrike" kern="0" cap="none" spc="0" normalizeH="0" baseline="0" noProof="0" dirty="0" err="1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hãy</a:t>
              </a:r>
              <a:r>
                <a:rPr kumimoji="0" lang="en-GB" sz="2800" i="0" u="none" strike="noStrike" kern="0" cap="none" spc="0" normalizeH="0" baseline="0" noProof="0" dirty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GB" sz="2800" i="0" u="none" strike="noStrike" kern="0" cap="none" spc="0" normalizeH="0" baseline="0" noProof="0" dirty="0" err="1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suy</a:t>
              </a:r>
              <a:r>
                <a:rPr kumimoji="0" lang="en-GB" sz="2800" i="0" u="none" strike="noStrike" kern="0" cap="none" spc="0" normalizeH="0" baseline="0" noProof="0" dirty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GB" sz="2800" i="0" u="none" strike="noStrike" kern="0" cap="none" spc="0" normalizeH="0" baseline="0" noProof="0" dirty="0" err="1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nghĩ</a:t>
              </a:r>
              <a:r>
                <a:rPr kumimoji="0" lang="en-GB" sz="2800" i="0" u="none" strike="noStrike" kern="0" cap="none" spc="0" normalizeH="0" baseline="0" noProof="0" dirty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GB" sz="2800" i="0" u="none" strike="noStrike" kern="0" cap="none" spc="0" normalizeH="0" baseline="0" noProof="0" dirty="0" err="1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cách</a:t>
              </a:r>
              <a:r>
                <a:rPr kumimoji="0" lang="en-GB" sz="2800" i="0" u="none" strike="noStrike" kern="0" cap="none" spc="0" normalizeH="0" baseline="0" noProof="0" dirty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GB" sz="2800" i="0" u="none" strike="noStrike" kern="0" cap="none" spc="0" normalizeH="0" baseline="0" noProof="0" dirty="0" err="1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giải</a:t>
              </a:r>
              <a:r>
                <a:rPr kumimoji="0" lang="en-GB" sz="2800" i="0" u="none" strike="noStrike" kern="0" cap="none" spc="0" normalizeH="0" baseline="0" noProof="0" dirty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GB" sz="2800" i="0" u="none" strike="noStrike" kern="0" cap="none" spc="0" normalizeH="0" baseline="0" noProof="0" dirty="0" err="1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bài</a:t>
              </a:r>
              <a:r>
                <a:rPr kumimoji="0" lang="en-GB" sz="2800" i="0" u="none" strike="noStrike" kern="0" cap="none" spc="0" normalizeH="0" baseline="0" noProof="0" dirty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GB" sz="2800" i="0" u="none" strike="noStrike" kern="0" cap="none" spc="0" normalizeH="0" baseline="0" noProof="0" dirty="0" err="1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toán</a:t>
              </a:r>
              <a:r>
                <a:rPr kumimoji="0" lang="en-GB" sz="2800" i="0" u="none" strike="noStrike" kern="0" cap="none" spc="0" normalizeH="0" baseline="0" noProof="0" dirty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?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95000"/>
          </a:schemeClr>
        </a:solidFill>
        <a:ln>
          <a:solidFill>
            <a:schemeClr val="accent2">
              <a:lumMod val="75000"/>
            </a:schemeClr>
          </a:solidFill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  <a:scene3d>
          <a:camera prst="orthographicFront"/>
          <a:lightRig rig="threePt" dir="t"/>
        </a:scene3d>
        <a:sp3d/>
      </a:bodyPr>
      <a:lstStyle>
        <a:defPPr algn="ctr" defTabSz="685800">
          <a:buFont typeface="Arial"/>
          <a:buNone/>
          <a:defRPr sz="7200" b="1" dirty="0" smtClean="0">
            <a:ln w="3175">
              <a:solidFill>
                <a:srgbClr val="FCA0C5">
                  <a:lumMod val="25000"/>
                </a:srgbClr>
              </a:solidFill>
            </a:ln>
            <a:gradFill>
              <a:gsLst>
                <a:gs pos="72000">
                  <a:srgbClr val="ED7D31">
                    <a:lumMod val="75000"/>
                  </a:srgbClr>
                </a:gs>
                <a:gs pos="43000">
                  <a:srgbClr val="ED7D31">
                    <a:lumMod val="40000"/>
                    <a:lumOff val="60000"/>
                  </a:srgbClr>
                </a:gs>
              </a:gsLst>
              <a:lin ang="5400000" scaled="1"/>
            </a:gradFill>
            <a:effectLst>
              <a:glow rad="63500">
                <a:srgbClr val="FCA0C5">
                  <a:satMod val="175000"/>
                  <a:alpha val="40000"/>
                </a:srgbClr>
              </a:glow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VN-Poky's" panose="020B0606040200020203" pitchFamily="34" charset="0"/>
            <a:cs typeface="Arial"/>
            <a:sym typeface="Arial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595</TotalTime>
  <Words>362</Words>
  <Application>Microsoft Office PowerPoint</Application>
  <PresentationFormat>Widescreen</PresentationFormat>
  <Paragraphs>65</Paragraphs>
  <Slides>12</Slides>
  <Notes>6</Notes>
  <HiddenSlides>0</HiddenSlides>
  <MMClips>12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字魂131号-酷乐潮玩体</vt:lpstr>
      <vt:lpstr>等线</vt:lpstr>
      <vt:lpstr>SVN-Poky's</vt:lpstr>
      <vt:lpstr>UTM Avo</vt:lpstr>
      <vt:lpstr>Arial</vt:lpstr>
      <vt:lpstr>Calibri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12XM</Manager>
  <Company>12XM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mang non</dc:title>
  <dc:subject>12XM</dc:subject>
  <dc:creator>.;Mang Non</dc:creator>
  <cp:keywords>MANG NON</cp:keywords>
  <dc:description>12XM</dc:description>
  <cp:lastModifiedBy>Đàm Thảo</cp:lastModifiedBy>
  <cp:revision>5</cp:revision>
  <dcterms:created xsi:type="dcterms:W3CDTF">2022-03-15T03:38:00Z</dcterms:created>
  <dcterms:modified xsi:type="dcterms:W3CDTF">2024-10-23T15:14:42Z</dcterms:modified>
  <cp:category>12XM</cp:category>
  <cp:version>mang non</cp:version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B3C848E810824ACEB58D8C83F0330D2A</vt:lpwstr>
  </property>
  <property fmtid="{D5CDD505-2E9C-101B-9397-08002B2CF9AE}" pid="3" name="KSOProductBuildVer">
    <vt:lpwstr>2052-11.1.0.11365</vt:lpwstr>
  </property>
</Properties>
</file>