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815" r:id="rId2"/>
    <p:sldMasterId id="2147483827" r:id="rId3"/>
    <p:sldMasterId id="2147483839" r:id="rId4"/>
    <p:sldMasterId id="2147483851" r:id="rId5"/>
    <p:sldMasterId id="2147483863" r:id="rId6"/>
  </p:sldMasterIdLst>
  <p:notesMasterIdLst>
    <p:notesMasterId r:id="rId50"/>
  </p:notesMasterIdLst>
  <p:sldIdLst>
    <p:sldId id="374" r:id="rId7"/>
    <p:sldId id="268" r:id="rId8"/>
    <p:sldId id="261" r:id="rId9"/>
    <p:sldId id="366" r:id="rId10"/>
    <p:sldId id="266" r:id="rId11"/>
    <p:sldId id="267" r:id="rId12"/>
    <p:sldId id="375" r:id="rId13"/>
    <p:sldId id="11684" r:id="rId14"/>
    <p:sldId id="376" r:id="rId15"/>
    <p:sldId id="259" r:id="rId16"/>
    <p:sldId id="260" r:id="rId17"/>
    <p:sldId id="368" r:id="rId18"/>
    <p:sldId id="295" r:id="rId19"/>
    <p:sldId id="263" r:id="rId20"/>
    <p:sldId id="282" r:id="rId21"/>
    <p:sldId id="283" r:id="rId22"/>
    <p:sldId id="284" r:id="rId23"/>
    <p:sldId id="301" r:id="rId24"/>
    <p:sldId id="285" r:id="rId25"/>
    <p:sldId id="264" r:id="rId26"/>
    <p:sldId id="265" r:id="rId27"/>
    <p:sldId id="11685" r:id="rId28"/>
    <p:sldId id="370" r:id="rId29"/>
    <p:sldId id="371" r:id="rId30"/>
    <p:sldId id="278" r:id="rId31"/>
    <p:sldId id="293" r:id="rId32"/>
    <p:sldId id="294" r:id="rId33"/>
    <p:sldId id="372" r:id="rId34"/>
    <p:sldId id="297" r:id="rId35"/>
    <p:sldId id="279" r:id="rId36"/>
    <p:sldId id="286" r:id="rId37"/>
    <p:sldId id="271" r:id="rId38"/>
    <p:sldId id="272" r:id="rId39"/>
    <p:sldId id="273" r:id="rId40"/>
    <p:sldId id="274" r:id="rId41"/>
    <p:sldId id="11686" r:id="rId42"/>
    <p:sldId id="302" r:id="rId43"/>
    <p:sldId id="303" r:id="rId44"/>
    <p:sldId id="304" r:id="rId45"/>
    <p:sldId id="305" r:id="rId46"/>
    <p:sldId id="2007577235" r:id="rId47"/>
    <p:sldId id="308" r:id="rId48"/>
    <p:sldId id="373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1"/>
    <p:restoredTop sz="90228" autoAdjust="0"/>
  </p:normalViewPr>
  <p:slideViewPr>
    <p:cSldViewPr showGuides="1">
      <p:cViewPr varScale="1">
        <p:scale>
          <a:sx n="54" d="100"/>
          <a:sy n="54" d="100"/>
        </p:scale>
        <p:origin x="1236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Sau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mở</a:t>
            </a:r>
            <a:r>
              <a:rPr lang="en-US" baseline="0"/>
              <a:t> rộng thêm cây nghệ và ý nghĩa của cây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Công</a:t>
            </a:r>
            <a:r>
              <a:rPr lang="en-US" baseline="0"/>
              <a:t> dụng của nghệ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83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84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CA1A4E-D34B-7D3F-7841-D232F841A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51C69-57D4-D70C-BAC9-38F9618D1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6A2D63-ABB9-6520-6CAE-2AA5C7D925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7AB0EE-0ADF-680E-828A-04C04A431F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0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2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4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47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AEF897-2C89-7FF9-1177-2CBC8918D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25F1E3-84A5-1AB8-0F5B-4CABAE26D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186100-73E4-9260-0281-25CCF07F7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51CF34-4D4A-DC75-1F6F-572358949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36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35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92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5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9670C-4DA2-DADF-3464-5B9B85B73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1718-0D0B-0F53-79F1-89FECF24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121AB-E260-E364-BBC5-23FB5BED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FAA7-595C-9F91-C813-CD9BA974A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7A4D-0EA5-1C3E-0FCA-4278AC5F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154121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7371-69CA-15F2-52EA-308AF45B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42723-FC78-47EC-EB4E-330B5422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BC590-DC28-44DA-A707-C39F3B8A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B9E26-4659-E56B-BBA5-E804B343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23AD4-75C4-BBE7-A4E1-4B8071B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F70C9D8D-9B9A-A063-ECE3-A1FA5D0D4F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EC5DC-3318-CF50-2385-A5D753E9067A}"/>
              </a:ext>
            </a:extLst>
          </p:cNvPr>
          <p:cNvSpPr/>
          <p:nvPr userDrawn="1"/>
        </p:nvSpPr>
        <p:spPr>
          <a:xfrm>
            <a:off x="347132" y="304799"/>
            <a:ext cx="11641667" cy="629073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99378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61A2-CE44-7AE1-AF96-B3FCE0B4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38237-A872-BDCA-CB6A-EACE2BA43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39608-B634-A9E5-9E5C-EFE05D56E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5E6D-90A0-5A7E-6AA8-21A42E0A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324A3-5D8A-A255-1BF4-9E08E437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6041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41F4-5F65-C036-15AD-36F6993C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9FEAD-E5BA-CE5C-EFAC-176444114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CB414-F53B-587B-AA67-E2F6F727E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87090-090E-96A9-9EE8-8D651D2B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CBAEC-967D-91E7-134C-9D5B1DB3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F9753-FC57-8C34-2ECF-85FF2913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206294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626E-0951-95AA-8B3F-0C2C099C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D4AD9-93FA-A98C-C93B-305EA37E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37B50-81AF-CC70-EFC3-FAD94AC4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150F6-AD3F-E9AE-F69F-8BE42B86C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D9C76-982E-EFFD-A9C2-680C596BA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996A4A-C3A2-24D1-EBF2-632D14147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968B2-DFB5-BC02-5F74-1B215056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69B75-5342-43FD-A7E7-B09EB2C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112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D8B0D-19C3-8C28-BB3A-8BACA3DB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FBD20-EFCE-2419-602A-A561D8EF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BCAEB-4B13-0024-FD50-F0F20AD82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A9B4B-3835-8932-7D7F-BC40C5B0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221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1742C-21E0-650A-8650-58072ED8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EA0E9-7316-2E47-AE7D-05B809C3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8FC81-49DF-F022-E386-CD1DE381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43455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7BD55-6BBB-D03D-A30C-E9D3E971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E4E6A-0035-E03B-77B0-ED6DDA6E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54765-155E-66BA-5A05-94916AFC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DEF3A-4DF3-0F47-1DCB-FB2AEA33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4CE52-0F4B-343B-366A-DC78E1D0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53F98-DD30-73A8-66FF-E44DFF09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68666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C5CB-8E05-38D0-8C92-A1B48CA5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439C-5071-DA03-13F6-A7F793D2F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87992-B7EF-DBCE-00B7-57B277ED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C9401-A701-559D-C8C0-BEEF1844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A7A4-65B2-3AC4-0B46-249652D5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67A22-A468-CA1B-3888-70098E83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17766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1031-4747-DEEF-9E50-0FE80200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2DA68-95B1-9C68-F27C-F443BF2E3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EAA95-94C9-F250-9E65-91489156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2516-C07E-FB5E-DD62-46067A3F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1FFB-2986-9B7A-CF41-5BD0010D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51967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0F8CB-6CDA-E537-20FF-5B83DD838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4EA05-79FC-6F39-BFCA-C0AB9B336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70CC0-DC56-37A6-49A4-C1E715CE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09093-A4AF-46AF-8E95-BD0E28F44725}" type="datetimeFigureOut">
              <a:rPr lang="vi-VN" smtClean="0"/>
              <a:t>22/08/2025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6E97-C38B-755D-9AC9-A1921DCD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94DCA-3346-9125-974C-96F396C7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D714FE-7697-4375-80F6-10E13ED70BB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85704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7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8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1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4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33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6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1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1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17B7B1C-CCBA-ECAB-3785-50AA47946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FAD94C-EE29-E95A-7502-FCFBB2A26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EBCD98-2DEE-4281-9203-7EB694BB5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ECB65D-9CB0-641F-8CA2-0793DB41A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7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3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91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0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72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3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2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82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54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76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9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22/08/2025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891ACD-D637-A063-D324-B5D128DF84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E0BF06-8631-59FC-F6D9-679DAC9E23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9899C-8726-73A7-0B2F-768424AEB2F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A816A2-5FAB-A033-ECF7-54F7E871B88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1711F322-532D-2804-9006-9543E97932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34417E-2D07-45FD-BB4B-19EC098C6182}"/>
              </a:ext>
            </a:extLst>
          </p:cNvPr>
          <p:cNvSpPr/>
          <p:nvPr userDrawn="1"/>
        </p:nvSpPr>
        <p:spPr>
          <a:xfrm>
            <a:off x="304800" y="304800"/>
            <a:ext cx="114300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033EE8-A6C1-2719-DF08-19E0F3073C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DC073B-A83D-2C9A-16AF-96041F28AD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EA2FFF-A742-3515-B558-4EE4F87839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BF2B33-4272-F321-EE9F-27BA2FE198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E49B35-AC66-31E5-ED8E-C77AE77BA2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3DC10A-B07B-E36E-E9AB-03BD4B045D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4A5C20-8D72-7C63-53DA-237E53CD18F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79CEE6-AB75-CD78-6854-2E076CB031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9A392C-D6F5-0622-61C6-CD79D28D25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97BC0-EF82-E38D-070F-139117F2C2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2D5BC2-8791-2C68-2F6C-FDF20BF8DD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03B14F-FE3A-CF27-7BF5-B5F210673C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656F4D-9A2F-ACA7-8F2F-F2FB60621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77F04B-E270-BF32-C8D7-DA5FC77F7D4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01AB20-22AE-E9E6-2B14-33887B3111C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9308E2-11DF-601C-DE44-AA47C36AEEB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6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4B6C92-7313-EAAD-F74D-3FEB52D14A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F0FB12-0AE4-5CDD-80CC-7A1CC666DA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362200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B3A876-B684-DD31-FE27-BA890EB4C1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001000"/>
            <a:ext cx="1466553" cy="146655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11FCD7-3E5D-7364-B78D-785814AAD3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56388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5" Type="http://schemas.openxmlformats.org/officeDocument/2006/relationships/slide" Target="slide10.xml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3.xml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8.wdp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70.png"/><Relationship Id="rId7" Type="http://schemas.openxmlformats.org/officeDocument/2006/relationships/image" Target="../media/image61.jpg"/><Relationship Id="rId12" Type="http://schemas.openxmlformats.org/officeDocument/2006/relationships/image" Target="../media/image64.png"/><Relationship Id="rId17" Type="http://schemas.microsoft.com/office/2007/relationships/hdphoto" Target="../media/hdphoto10.wdp"/><Relationship Id="rId25" Type="http://schemas.openxmlformats.org/officeDocument/2006/relationships/image" Target="../media/image22.png"/><Relationship Id="rId2" Type="http://schemas.openxmlformats.org/officeDocument/2006/relationships/audio" Target="../media/media6.MP3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microsoft.com/office/2007/relationships/hdphoto" Target="../media/hdphoto9.wdp"/><Relationship Id="rId23" Type="http://schemas.openxmlformats.org/officeDocument/2006/relationships/image" Target="../media/image72.png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20.xml"/><Relationship Id="rId9" Type="http://schemas.microsoft.com/office/2007/relationships/hdphoto" Target="../media/hdphoto6.wdp"/><Relationship Id="rId14" Type="http://schemas.openxmlformats.org/officeDocument/2006/relationships/image" Target="../media/image65.png"/><Relationship Id="rId2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07/relationships/hdphoto" Target="../media/hdphoto8.wdp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70.png"/><Relationship Id="rId7" Type="http://schemas.openxmlformats.org/officeDocument/2006/relationships/image" Target="../media/image61.jpg"/><Relationship Id="rId12" Type="http://schemas.openxmlformats.org/officeDocument/2006/relationships/image" Target="../media/image64.png"/><Relationship Id="rId17" Type="http://schemas.microsoft.com/office/2007/relationships/hdphoto" Target="../media/hdphoto10.wdp"/><Relationship Id="rId25" Type="http://schemas.openxmlformats.org/officeDocument/2006/relationships/slide" Target="slide41.xml"/><Relationship Id="rId2" Type="http://schemas.openxmlformats.org/officeDocument/2006/relationships/audio" Target="../media/media7.mp3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microsoft.com/office/2007/relationships/media" Target="../media/media7.mp3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microsoft.com/office/2007/relationships/hdphoto" Target="../media/hdphoto9.wdp"/><Relationship Id="rId23" Type="http://schemas.openxmlformats.org/officeDocument/2006/relationships/image" Target="../media/image72.png"/><Relationship Id="rId28" Type="http://schemas.openxmlformats.org/officeDocument/2006/relationships/image" Target="../media/image22.png"/><Relationship Id="rId10" Type="http://schemas.openxmlformats.org/officeDocument/2006/relationships/image" Target="../media/image63.png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21.xml"/><Relationship Id="rId9" Type="http://schemas.microsoft.com/office/2007/relationships/hdphoto" Target="../media/hdphoto6.wdp"/><Relationship Id="rId14" Type="http://schemas.openxmlformats.org/officeDocument/2006/relationships/image" Target="../media/image65.png"/><Relationship Id="rId22" Type="http://schemas.openxmlformats.org/officeDocument/2006/relationships/image" Target="../media/image71.png"/><Relationship Id="rId27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40.xml"/><Relationship Id="rId18" Type="http://schemas.microsoft.com/office/2007/relationships/hdphoto" Target="../media/hdphoto7.wdp"/><Relationship Id="rId26" Type="http://schemas.openxmlformats.org/officeDocument/2006/relationships/image" Target="../media/image68.png"/><Relationship Id="rId3" Type="http://schemas.openxmlformats.org/officeDocument/2006/relationships/audio" Target="NULL" TargetMode="External"/><Relationship Id="rId21" Type="http://schemas.openxmlformats.org/officeDocument/2006/relationships/image" Target="../media/image65.png"/><Relationship Id="rId7" Type="http://schemas.openxmlformats.org/officeDocument/2006/relationships/image" Target="../media/image60.png"/><Relationship Id="rId12" Type="http://schemas.microsoft.com/office/2007/relationships/hdphoto" Target="../media/hdphoto12.wdp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8.gif"/><Relationship Id="rId2" Type="http://schemas.openxmlformats.org/officeDocument/2006/relationships/audio" Target="../media/media8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71.png"/><Relationship Id="rId1" Type="http://schemas.microsoft.com/office/2007/relationships/media" Target="../media/media8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76.png"/><Relationship Id="rId24" Type="http://schemas.microsoft.com/office/2007/relationships/hdphoto" Target="../media/hdphoto10.wdp"/><Relationship Id="rId32" Type="http://schemas.openxmlformats.org/officeDocument/2006/relationships/image" Target="../media/image77.gif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openxmlformats.org/officeDocument/2006/relationships/image" Target="../media/image70.png"/><Relationship Id="rId10" Type="http://schemas.openxmlformats.org/officeDocument/2006/relationships/slide" Target="slide42.xml"/><Relationship Id="rId19" Type="http://schemas.openxmlformats.org/officeDocument/2006/relationships/image" Target="../media/image64.png"/><Relationship Id="rId31" Type="http://schemas.openxmlformats.org/officeDocument/2006/relationships/image" Target="../media/image22.png"/><Relationship Id="rId4" Type="http://schemas.microsoft.com/office/2007/relationships/media" Target="../media/media9.mp3"/><Relationship Id="rId9" Type="http://schemas.openxmlformats.org/officeDocument/2006/relationships/image" Target="../media/image61.jpg"/><Relationship Id="rId14" Type="http://schemas.openxmlformats.org/officeDocument/2006/relationships/slide" Target="slide41.xml"/><Relationship Id="rId22" Type="http://schemas.microsoft.com/office/2007/relationships/hdphoto" Target="../media/hdphoto9.wdp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9.xml"/><Relationship Id="rId5" Type="http://schemas.openxmlformats.org/officeDocument/2006/relationships/image" Target="../media/image74.png"/><Relationship Id="rId4" Type="http://schemas.microsoft.com/office/2007/relationships/hdphoto" Target="../media/hdphoto13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39.xml"/><Relationship Id="rId5" Type="http://schemas.openxmlformats.org/officeDocument/2006/relationships/image" Target="../media/image74.png"/><Relationship Id="rId4" Type="http://schemas.microsoft.com/office/2007/relationships/hdphoto" Target="../media/hdphoto13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6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microsoft.com/office/2007/relationships/hdphoto" Target="../media/hdphoto9.wdp"/><Relationship Id="rId2" Type="http://schemas.openxmlformats.org/officeDocument/2006/relationships/audio" Target="../media/media8.mp3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microsoft.com/office/2007/relationships/media" Target="../media/media8.mp3"/><Relationship Id="rId6" Type="http://schemas.openxmlformats.org/officeDocument/2006/relationships/notesSlide" Target="../notesSlides/notesSlide25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63.xml"/><Relationship Id="rId15" Type="http://schemas.microsoft.com/office/2007/relationships/hdphoto" Target="../media/hdphoto8.wdp"/><Relationship Id="rId10" Type="http://schemas.openxmlformats.org/officeDocument/2006/relationships/image" Target="../media/image62.png"/><Relationship Id="rId19" Type="http://schemas.microsoft.com/office/2007/relationships/hdphoto" Target="../media/hdphoto10.wdp"/><Relationship Id="rId4" Type="http://schemas.microsoft.com/office/2007/relationships/media" Target="../media/media9.mp3"/><Relationship Id="rId9" Type="http://schemas.openxmlformats.org/officeDocument/2006/relationships/image" Target="../media/image61.jpg"/><Relationship Id="rId14" Type="http://schemas.openxmlformats.org/officeDocument/2006/relationships/image" Target="../media/image64.png"/><Relationship Id="rId22" Type="http://schemas.openxmlformats.org/officeDocument/2006/relationships/image" Target="../media/image7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4A774FC3-A231-0330-6B75-D4B83E1CF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38056"/>
            <a:ext cx="6556902" cy="182724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29C96-05A2-F484-E10E-3BAE37EB4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343" y="152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28601" y="0"/>
            <a:ext cx="11693765" cy="541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79082" y="51054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0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  <a:r>
              <a:rPr lang="en-US" sz="6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2836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46658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347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7966" y="36820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31376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230332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032651" y="3682086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19932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1388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55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7720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0082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11443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13940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0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2282836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046658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324347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047966" y="36820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õ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31376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230332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032651" y="3682086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219932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331193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1388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255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17720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620082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11443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1013940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29600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834" y="2914874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0" y="2914874"/>
            <a:ext cx="45720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18520" y="4800600"/>
            <a:ext cx="192008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63610" y="4648200"/>
            <a:ext cx="203482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974752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16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067800" y="4381500"/>
            <a:ext cx="990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887431" y="2914874"/>
            <a:ext cx="312273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31" y="4724401"/>
            <a:ext cx="123634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03" y="400051"/>
            <a:ext cx="9571182" cy="464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5135838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ba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06799" y="513569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5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00" y="417730"/>
            <a:ext cx="7504219" cy="422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7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nhỏ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0950" y="5261563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8" name="Picture 4" descr="Small Alley in Fes el Bali at Fez, Morocco - Encircle 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33400"/>
            <a:ext cx="3243977" cy="43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gõ nhỏ, phố nhỏ Thủ đô mang theo nỗi lo lớn về phòng cháy chữa cháy |  baotintuc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15" y="533401"/>
            <a:ext cx="5764953" cy="43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2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nghệ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72100" y="5566363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pic>
        <p:nvPicPr>
          <p:cNvPr id="7" name="Picture 2" descr="Sử dụng nghệ không đúng cách có thể gây chảy máu - Tinh bột nghệ nguyên  chất 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5" y="919741"/>
            <a:ext cx="5684608" cy="37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19" y="955877"/>
            <a:ext cx="5147974" cy="370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riển vọng từ cây nghệ ở huyện vùng cao Ba B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16" y="938791"/>
            <a:ext cx="5135077" cy="385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INH BỘT NGHỆ NGUYÊN CHẤT HỒNG LAM: Tinh bột nghệ Lam Hồng - Organic 100%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6" y="769881"/>
            <a:ext cx="5707627" cy="40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m nghệ và vitamin Thái Dương có tốt không? Công dụng &amp; giá bá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583407" y="152401"/>
            <a:ext cx="3505200" cy="30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cách uống tinh bột nghệ trắng da sạch mụn - Top10tphcm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7" y="1690794"/>
            <a:ext cx="3733800" cy="28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 kho nghệ miền Trung thơm ngon béo ngậy với cách làm đơn giả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7381"/>
            <a:ext cx="3821112" cy="23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52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27684" y="57443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7032" y="5744255"/>
            <a:ext cx="22923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6" name="AutoShape 2" descr="hình ảnh : thực vật, giống nho, trái cây, Lá, món ăn, Sản xuất, Nông  nghiệp, Cây bụi, những chiếc lá xanh, thực vật có hoa, Vitis, lá nho, Tím  và xanh"/>
          <p:cNvSpPr>
            <a:spLocks noChangeAspect="1" noChangeArrowheads="1"/>
          </p:cNvSpPr>
          <p:nvPr/>
        </p:nvSpPr>
        <p:spPr bwMode="auto">
          <a:xfrm>
            <a:off x="210490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4 điều cần nhớ để cho kỳ nghỉ hè không phí phạm – Cuối Tuầ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09" y="1218230"/>
            <a:ext cx="3842045" cy="27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238250"/>
            <a:ext cx="3679522" cy="27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Í QUYẾT GIÚP TRẺ TRẢI QUA KỲ NGHỈ HÈ LÀNH MẠNH | Thư Viện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58" y="7938"/>
            <a:ext cx="7988114" cy="53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83" y="2155123"/>
            <a:ext cx="6096012" cy="6096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" y="-26674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6" y="-86957"/>
            <a:ext cx="2819400" cy="281940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1031173"/>
            <a:ext cx="2819400" cy="28194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3" y="-215045"/>
            <a:ext cx="2819400" cy="2819400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0" y="1334600"/>
            <a:ext cx="2819400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716" y="482890"/>
            <a:ext cx="9511535" cy="3371136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8759" y="824782"/>
            <a:ext cx="7949682" cy="2726591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!!!</a:t>
            </a: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0CF2AC95-B77E-4FFD-DC3E-AE269E0011D2}"/>
              </a:ext>
            </a:extLst>
          </p:cNvPr>
          <p:cNvSpPr/>
          <p:nvPr/>
        </p:nvSpPr>
        <p:spPr>
          <a:xfrm>
            <a:off x="304800" y="76200"/>
            <a:ext cx="1828800" cy="5334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Top 12 bài văn tả cảnh mùa hè hay nhất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98" y="1666875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ad Rules Awareness Week - Campaigns - NSW Centre for Road Safe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9" y="1675031"/>
            <a:ext cx="2728119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mall Alley in Fes el Bali at Fez, Morocco - Encircle Phot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/>
        </p:blipFill>
        <p:spPr bwMode="auto">
          <a:xfrm>
            <a:off x="3607000" y="1675031"/>
            <a:ext cx="1837685" cy="19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urmeric: How to grow, harvest, use and store - Our Permaculture Lif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99" y="1671707"/>
            <a:ext cx="2771415" cy="19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58" y="3886200"/>
            <a:ext cx="3278480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94" y="3904238"/>
            <a:ext cx="3459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25" y="3941326"/>
            <a:ext cx="3543637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" y="3926556"/>
            <a:ext cx="31838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4" y="5211764"/>
            <a:ext cx="1208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810000"/>
            <a:ext cx="11239500" cy="16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4" y="-141688"/>
            <a:ext cx="8701075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9C1A6-17B0-34BD-529A-5CCA4EE27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685800"/>
            <a:ext cx="702320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0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4420" y="1713150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6347" y="-869506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50546" y="1712918"/>
            <a:ext cx="67056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283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DD030B-9B6E-AAEC-D6B4-5D45563791FD}"/>
              </a:ext>
            </a:extLst>
          </p:cNvPr>
          <p:cNvGrpSpPr/>
          <p:nvPr/>
        </p:nvGrpSpPr>
        <p:grpSpPr>
          <a:xfrm>
            <a:off x="215396" y="203422"/>
            <a:ext cx="3899403" cy="941185"/>
            <a:chOff x="63500" y="1429216"/>
            <a:chExt cx="2931804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950EBC1A-5D0B-91E2-2FAB-5D8DEA845456}"/>
                </a:ext>
              </a:extLst>
            </p:cNvPr>
            <p:cNvSpPr/>
            <p:nvPr/>
          </p:nvSpPr>
          <p:spPr>
            <a:xfrm>
              <a:off x="384356" y="1429216"/>
              <a:ext cx="261094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C17501-54A9-8F2A-7AF8-5CCACC0508A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9445"/>
          <a:stretch/>
        </p:blipFill>
        <p:spPr>
          <a:xfrm>
            <a:off x="2590800" y="457200"/>
            <a:ext cx="6604567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552"/>
          <a:stretch/>
        </p:blipFill>
        <p:spPr>
          <a:xfrm>
            <a:off x="2133600" y="304801"/>
            <a:ext cx="7976620" cy="49785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1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1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72" y="-13906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0070" y="-885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48148E-6 L 0.00705 -0.01805 L 0.01409 -0.02916 L 0.02506 -0.03888 L 0.03367 -0.04583 L 0.04463 -0.04444 L 0.05247 -0.03888 L 0.05795 -0.02777 L 0.06265 -0.0125 L 0.06421 0.0125 L 0.06421 0.16112 L 0.06656 0.08195 L 0.07283 0.04584 L 0.08379 0.01112 L 0.09475 -0.01527 L 0.1065 -0.03194 L 0.11981 -0.04444 L 0.13626 -0.04583 L 0.14095 -0.03888 L 0.14879 -0.025 L 0.15192 -0.00972 L 0.15348 0.00556 L 0.15427 0.03195 L 0.15427 0.11389 L 0.15505 0.13195 L 0.15818 0.14584 L 0.16366 0.15139 L 0.17463 0.15278 L 0.18481 0.14306 L 0.19577 0.12084 L 0.20438 0.09723 L 0.21065 0.07084 L 0.21378 0.05834 L 0.21535 0.02778 L 0.22161 -0.00277 L 0.23101 -0.02083 L 0.24432 -0.04166 L 0.26233 -0.04583 L 0.27564 -0.04027 L 0.28661 -0.02361 L 0.29052 -0.01527 L 0.27799 -0.03472 L 0.26468 -0.04305 L 0.24824 -0.04444 L 0.24197 -0.03611 L 0.22709 -0.01527 L 0.22318 -0.00694 L 0.22005 0.00834 L 0.21456 0.025 L 0.21378 0.05695 L 0.21535 0.08334 L 0.22161 0.11112 L 0.23258 0.13473 L 0.24041 0.14584 L 0.25215 0.15556 L 0.2686 0.15417 L 0.28034 0.14445 L 0.29444 0.12223 L 0.3007 0.09306 L 0.30462 0.07223 L 0.30462 0.04167 L 0.29914 0.00417 L 0.29366 -0.00972 L 0.28661 -0.025 " pathEditMode="relative" ptsTypes="AAAAAAAAAAAAAAAAAAAAAAA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81481E-6 L 0.00065 -0.01111 L 0.00444 -0.01898 L 0.00823 -0.02106 L 0.01319 -0.02106 L 0.01828 -0.0155 L 0.02376 -0.01203 L 0.02951 -0.00833 L 0.03525 -0.01203 L 0.03943 -0.01574 L 0.03995 -0.0324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096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w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Ń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4478" y="5979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092" y="-12318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73" y="-85271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1" y="-1447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3085E-9 -1.04046E-6 L 0.00952 -0.02104 L 0.01905 -0.03375 L 0.02858 -0.04023 L 0.04411 -0.04231 L 0.05364 -0.03375 L 0.05964 -0.01687 L 0.06199 0.00856 L 0.06199 0.16278 L 0.06316 0.09526 L 0.07269 0.05295 L 0.08222 0.0148 L 0.09188 -0.01271 L 0.10023 -0.02959 L 0.11811 -0.04439 L 0.12646 -0.04439 L 0.13599 -0.03583 L 0.14317 -0.02543 L 0.14669 -0.00832 L 0.14787 0.01272 L 0.14787 0.12047 L 0.15035 0.14174 L 0.1587 0.15654 L 0.1694 0.15654 L 0.18245 0.14174 L 0.19564 0.11839 L 0.20882 0.06983 L 0.21352 0.03376 L 0.21952 0.00856 L 0.23257 -0.02312 L 0.2481 -0.04231 L 0.26246 -0.04231 L 0.28034 -0.02959 L 0.28752 -0.01687 L 0.27682 -0.03167 L 0.26729 -0.03791 L 0.25176 -0.04439 L 0.23975 -0.03375 L 0.22787 -0.01479 L 0.22187 0.00209 L 0.21469 0.02752 L 0.21117 0.05087 L 0.21234 0.07399 L 0.21587 0.10359 L 0.22422 0.12694 L 0.2374 0.14798 L 0.25528 0.15654 L 0.26964 0.15214 L 0.28269 0.13735 L 0.29705 0.10567 L 0.3007 0.07399 L 0.2994 0.03607 L 0.2947 0.00417 L 0.28399 -0.02543 " pathEditMode="relative" ptsTypes="AAAAAAAAAAAAAAAAAAAAAAAAAAAAAAAAAAAAAAAAAAAAAAAAAAAAAA">
                                      <p:cBhvr>
                                        <p:cTn id="11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3443E-6 1.32948E-6 L -0.00117 0.37202 L -0.00234 0.42497 L -0.00704 0.46081 L -0.01187 0.48185 L -0.02022 0.50728 L -0.02623 0.51792 L -0.03576 0.52624 L -0.04411 0.52624 L -0.05129 0.51584 L -0.05599 0.49665 L -0.05599 0.45665 L -0.05129 0.41017 L -0.03693 0.33387 L 0.01084 0.17757 L 0.05012 0.04023 L 0.08719 -0.09295 L 0.10859 -0.17965 L 0.11577 -0.23676 L 0.11577 -0.28763 L 0.10624 -0.30867 L 0.09907 -0.31491 L 0.08836 -0.30867 L 0.07518 -0.28763 L 0.06813 -0.25156 L 0.06213 -0.21133 L 0.06096 -0.18405 L 0.05978 -0.14798 L 0.05978 0.21133 L 0.06096 0.1415 L 0.07166 0.09087 L 0.08601 0.05064 L 0.10024 0.01896 L 0.11825 0.00624 L 0.13013 0.01064 L 0.13966 0.02104 L 0.14331 0.04023 L 0.14566 0.05711 L 0.14566 0.15422 L 0.14566 0.16902 L 0.14801 0.1859 L 0.15401 0.19861 L 0.16002 0.20717 L 0.17072 0.20717 L 0.20178 0.18381 L 0.21601 0.1711 L 0.24589 0.12046 L 0.2626 0.06983 L 0.26612 0.04231 L 0.2626 0.02104 L 0.25307 0.00832 L 0.23754 0.00832 L 0.22436 0.02312 L 0.21248 0.04439 L 0.20413 0.07399 L 0.1993 0.10983 L 0.1993 0.13734 L 0.20296 0.16486 L 0.21131 0.18381 L 0.21966 0.19653 L 0.23389 0.20717 L 0.2519 0.20301 L 0.2686 0.19237 L 0.284 0.16694 " pathEditMode="relative" ptsTypes="AAAAAAAAAAAAAAAAAAAAAAAAAAAAAAAAAAAAAAAAAAAAAAAAAAAAAAAAAAAAAAAA">
                                      <p:cBhvr>
                                        <p:cTn id="22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18493" y="3124199"/>
            <a:ext cx="4167982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ǻẑȔ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88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05575" y="3124199"/>
            <a:ext cx="520065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17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" y="3105148"/>
            <a:ext cx="50292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ǻẑh</a:t>
            </a:r>
            <a:endParaRPr lang="en-US" sz="17700">
              <a:solidFill>
                <a:srgbClr val="FF0000"/>
              </a:solidFill>
              <a:latin typeface="HP001 TD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F0053CAD-57A5-FC5F-BEF8-3831128C916C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2B1691BD-F34E-8100-5798-64C1DC70D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563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3357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củ w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Ń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27344" r="35981" b="53906"/>
          <a:stretch/>
        </p:blipFill>
        <p:spPr bwMode="auto">
          <a:xfrm>
            <a:off x="4076700" y="4450004"/>
            <a:ext cx="4876801" cy="160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 t="26878" r="31918" b="26801"/>
          <a:stretch/>
        </p:blipFill>
        <p:spPr bwMode="auto">
          <a:xfrm>
            <a:off x="3395663" y="685800"/>
            <a:ext cx="6025759" cy="389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61111"/>
          <a:stretch/>
        </p:blipFill>
        <p:spPr>
          <a:xfrm>
            <a:off x="777082" y="0"/>
            <a:ext cx="10576719" cy="5440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0478" y="4876801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1488" y="526308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412131" y="507206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48262" y="5068622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638800" y="5440246"/>
            <a:ext cx="152400" cy="960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7061" y="5324454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834821" y="5117717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pic>
        <p:nvPicPr>
          <p:cNvPr id="2" name="[hanhtrangso.nxbgd.vn] Audio_ Nghé đã no cỏ. Nghé ngủ ở bờ đê_HTS">
            <a:hlinkClick r:id="" action="ppaction://media"/>
            <a:extLst>
              <a:ext uri="{FF2B5EF4-FFF2-40B4-BE49-F238E27FC236}">
                <a16:creationId xmlns:a16="http://schemas.microsoft.com/office/drawing/2014/main" id="{7A7C25F4-5BE3-87F0-7EF6-25D815AE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60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5278078"/>
            <a:ext cx="11018694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362451"/>
            <a:ext cx="10985500" cy="149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1" y="3276601"/>
            <a:ext cx="10217727" cy="14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8" y="-258761"/>
            <a:ext cx="791006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1"/>
          <a:stretch/>
        </p:blipFill>
        <p:spPr>
          <a:xfrm>
            <a:off x="1852615" y="1610602"/>
            <a:ext cx="8486770" cy="5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1DC2677E-15B2-95C5-0166-71CEE3200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6404258" cy="2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1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214" y="375252"/>
            <a:ext cx="686437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87E262AF-1F42-64FB-4819-0A926AAC6D30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ng</a:t>
            </a: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6709AF8-48B5-1E9D-9DAA-64A03689F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5C02C-7E9E-D295-83F7-16DE51F3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0BA00-8267-B8BC-4E92-A8D7BC4C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7A545-5E57-457C-5569-74D4400E97E8}"/>
              </a:ext>
            </a:extLst>
          </p:cNvPr>
          <p:cNvSpPr txBox="1"/>
          <p:nvPr/>
        </p:nvSpPr>
        <p:spPr>
          <a:xfrm>
            <a:off x="609600" y="457200"/>
            <a:ext cx="11329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6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F2361D4-DE3A-818B-4CA1-C2B807FD1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667000" y="1371600"/>
            <a:ext cx="70807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yellow edges&#10;&#10;Description automatically generated with medium confidence">
            <a:extLst>
              <a:ext uri="{FF2B5EF4-FFF2-40B4-BE49-F238E27FC236}">
                <a16:creationId xmlns:a16="http://schemas.microsoft.com/office/drawing/2014/main" id="{7E27CE1B-FF96-AA1D-BAA1-6983B901D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557BD5-1827-1EE9-F1A8-27CAB443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339" y="1928718"/>
            <a:ext cx="7030006" cy="338152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28CF72-05CB-4CDC-3E9D-8312EC165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2286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7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C9FC736A-6EAE-23E9-0712-B8A2A7EAC7E6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6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46DCF00A-1C28-03B1-3C89-9A35A00B6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47B7576C-25AD-FF0A-BFAC-86FFC487BAD2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43489FF3-7240-6F78-16A0-6E653E077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D6859F-B372-4045-E571-768EA39998FC}"/>
              </a:ext>
            </a:extLst>
          </p:cNvPr>
          <p:cNvSpPr txBox="1">
            <a:spLocks/>
          </p:cNvSpPr>
          <p:nvPr/>
        </p:nvSpPr>
        <p:spPr>
          <a:xfrm>
            <a:off x="1066800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Ng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DB0DB3-E266-90D3-90B7-1DE2F13D0C17}"/>
              </a:ext>
            </a:extLst>
          </p:cNvPr>
          <p:cNvSpPr txBox="1">
            <a:spLocks/>
          </p:cNvSpPr>
          <p:nvPr/>
        </p:nvSpPr>
        <p:spPr>
          <a:xfrm>
            <a:off x="5105400" y="685800"/>
            <a:ext cx="24384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89222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82FA5-BA8B-0AF5-9680-DF95006DF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762000"/>
            <a:ext cx="7023201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1b869d73-f294-483b-a77f-fad01d34d344_seed624759126">
            <a:hlinkClick r:id="" action="ppaction://media"/>
            <a:extLst>
              <a:ext uri="{FF2B5EF4-FFF2-40B4-BE49-F238E27FC236}">
                <a16:creationId xmlns:a16="http://schemas.microsoft.com/office/drawing/2014/main" id="{D9AA9AA3-72A2-3C52-0090-EB20B479A7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4" cy="6705600"/>
          </a:xfrm>
          <a:prstGeom prst="rect">
            <a:avLst/>
          </a:prstGeom>
        </p:spPr>
      </p:pic>
      <p:pic>
        <p:nvPicPr>
          <p:cNvPr id="3" name="[hanhtrangso.nxbgd.vn] Audio_ Nghé theo mẹ ra ngõ_HTS">
            <a:hlinkClick r:id="" action="ppaction://media"/>
            <a:extLst>
              <a:ext uri="{FF2B5EF4-FFF2-40B4-BE49-F238E27FC236}">
                <a16:creationId xmlns:a16="http://schemas.microsoft.com/office/drawing/2014/main" id="{43B3862D-8D4D-A4DD-36DC-E8DDD0D7B5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144</TotalTime>
  <Words>535</Words>
  <Application>Microsoft Office PowerPoint</Application>
  <PresentationFormat>Widescreen</PresentationFormat>
  <Paragraphs>147</Paragraphs>
  <Slides>43</Slides>
  <Notes>25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#9Slide07 HoneyCream</vt:lpstr>
      <vt:lpstr>.VnArial</vt:lpstr>
      <vt:lpstr>.VnAvant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TD 4H</vt:lpstr>
      <vt:lpstr>2_Office Theme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Thao Tran</cp:lastModifiedBy>
  <cp:revision>147</cp:revision>
  <dcterms:created xsi:type="dcterms:W3CDTF">2002-08-27T21:28:00Z</dcterms:created>
  <dcterms:modified xsi:type="dcterms:W3CDTF">2025-08-22T00:55:01Z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