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09" r:id="rId4"/>
  </p:sldMasterIdLst>
  <p:notesMasterIdLst>
    <p:notesMasterId r:id="rId31"/>
  </p:notesMasterIdLst>
  <p:sldIdLst>
    <p:sldId id="257" r:id="rId5"/>
    <p:sldId id="473" r:id="rId6"/>
    <p:sldId id="441" r:id="rId7"/>
    <p:sldId id="468" r:id="rId8"/>
    <p:sldId id="411" r:id="rId9"/>
    <p:sldId id="459" r:id="rId10"/>
    <p:sldId id="443" r:id="rId11"/>
    <p:sldId id="444" r:id="rId12"/>
    <p:sldId id="450" r:id="rId13"/>
    <p:sldId id="474" r:id="rId14"/>
    <p:sldId id="469" r:id="rId15"/>
    <p:sldId id="470" r:id="rId16"/>
    <p:sldId id="460" r:id="rId17"/>
    <p:sldId id="477" r:id="rId18"/>
    <p:sldId id="471" r:id="rId19"/>
    <p:sldId id="475" r:id="rId20"/>
    <p:sldId id="476" r:id="rId21"/>
    <p:sldId id="466" r:id="rId22"/>
    <p:sldId id="267" r:id="rId23"/>
    <p:sldId id="268" r:id="rId24"/>
    <p:sldId id="269" r:id="rId25"/>
    <p:sldId id="258" r:id="rId26"/>
    <p:sldId id="259" r:id="rId27"/>
    <p:sldId id="260" r:id="rId28"/>
    <p:sldId id="261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9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07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03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2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83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9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8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11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B1D4-C2E5-1DD4-5979-0C3084539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1069E-247B-D9D7-244E-D2BBD019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AB7A1-CD8B-4478-A389-3085956D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6349A-DD2D-7911-66DA-5ECE4B7B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4D998-FF85-FF22-D698-D3F4E0E8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26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2DA3-6908-D7A4-FA04-69A967B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9BBC-8F18-88F6-7D0E-A3515789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48483-D630-6778-420A-F96A48D1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50DF2-FF75-1583-BB7B-82FCD220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697AA-CEE0-7164-8C75-A0D7BC7B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5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AC57-646B-1D78-480A-05BD7DF5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35848-7012-E429-89DA-D937C370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3813-963F-0E1C-A43F-9DD036D0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AFD2-E20B-1FEB-B715-97E5B8BA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5527C-AF47-F38C-1414-15772A65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50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FC87-2E34-8AEF-E1B2-8BB9D52A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0D23B-6A46-091B-93FE-355FE8CD5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C1B76-E296-85DF-DBE1-494039F8F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0D008-A442-95E4-813E-ACCB3E83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804E9-EC9D-35A6-88D7-F7187CA1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D341E-27E0-8193-ECE3-1362146B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46FD-0164-4EA5-CF45-72CD7A65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F42B6-BB25-6611-0219-B8E56E51C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1CE14-7F09-4900-E45D-E477CDEBC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35C42-11EA-3D8E-8032-38BD9E7C6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13BA6-6AC3-485C-2CD9-B296D8F49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AAE40-084D-C68C-1AA9-2EFE9FCE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FAF3A-32B8-C486-B8B4-6ECD4DA9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5A2AB-BDDE-38B5-817B-0FABA903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8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4A9D-577A-E59D-C117-4D70B54A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83424-C7A2-5AD3-9B0B-B2DD0D22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AB787-699C-5E61-4F5E-3373571E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27CFF-99F9-786B-985F-B17443DA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0244" y="539826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9749C-B892-BE7D-7375-50BE1602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61681-06AA-109A-C661-FDE0F5BD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A3C2E-FFA6-0759-05B7-857724EB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17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718E-FC7C-9F8B-1DC0-010A0064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91191-312D-2C7C-7E05-8D95B354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35B05-9096-911A-1515-82803AE54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9A5FA-5713-9630-7FF6-4CC335C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C3A7B-1E28-346C-E3E4-08766228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EA2B8-C1E9-54E2-DE3B-696C029E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2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2793-FF03-527C-E041-907E2DFA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D4F50B-C986-3196-2D12-27F48DA73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C4E7D-DDF8-8E81-7749-61F244F3E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DAD54-29EA-CED5-884F-AE4075D1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A2B08-CAD6-E155-7FB3-CAD2070C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466BE-28A9-86DF-EE89-E967D1ED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1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0EF1-2E1A-02FE-2D0D-3E07A338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0DF70-F8FE-EAB3-EFBE-2FDBE099F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E42B-92B6-C515-0BE4-F93AD2EB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D3FC-4669-1DD4-3015-52CDB6CD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DDB16-76BA-167A-A6E5-55FA5F84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39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21B71-1396-07EB-AB71-EB1A7AF16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9D178-FE87-37C4-63BE-F6A47B4BF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0A5B3-61DC-1C6A-35FE-51D0AD2A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C15D-C2D9-8771-0EDA-3FB1434B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75267-3897-DF2E-E0A3-72122A8E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41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4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6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49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3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47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33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1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4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1C7A49-A66B-50F8-A234-D5C931D251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81097"/>
            <a:ext cx="1529614" cy="1529614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5FC0EA-5DAD-702A-543C-FAF48F71E4A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8109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C4F166-CDCD-6AB5-500D-327E3EBBED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285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3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18" Type="http://schemas.openxmlformats.org/officeDocument/2006/relationships/image" Target="../media/image43.gif"/><Relationship Id="rId3" Type="http://schemas.openxmlformats.org/officeDocument/2006/relationships/audio" Target="../media/media1.mp3"/><Relationship Id="rId21" Type="http://schemas.openxmlformats.org/officeDocument/2006/relationships/image" Target="../media/image46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2.gif"/><Relationship Id="rId2" Type="http://schemas.microsoft.com/office/2007/relationships/media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openxmlformats.org/officeDocument/2006/relationships/image" Target="../media/image33.png"/><Relationship Id="rId15" Type="http://schemas.microsoft.com/office/2007/relationships/hdphoto" Target="../media/hdphoto7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4a"/><Relationship Id="rId7" Type="http://schemas.openxmlformats.org/officeDocument/2006/relationships/image" Target="../media/image33.png"/><Relationship Id="rId12" Type="http://schemas.openxmlformats.org/officeDocument/2006/relationships/image" Target="../media/image46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49.svg"/><Relationship Id="rId5" Type="http://schemas.openxmlformats.org/officeDocument/2006/relationships/audio" Target="../media/media3.wav"/><Relationship Id="rId10" Type="http://schemas.openxmlformats.org/officeDocument/2006/relationships/image" Target="../media/image48.png"/><Relationship Id="rId4" Type="http://schemas.microsoft.com/office/2007/relationships/media" Target="../media/media3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microsoft.com/office/2007/relationships/hdphoto" Target="../media/hdphoto5.wdp"/><Relationship Id="rId18" Type="http://schemas.openxmlformats.org/officeDocument/2006/relationships/image" Target="../media/image50.gif"/><Relationship Id="rId3" Type="http://schemas.openxmlformats.org/officeDocument/2006/relationships/image" Target="../media/image33.png"/><Relationship Id="rId21" Type="http://schemas.openxmlformats.org/officeDocument/2006/relationships/slide" Target="slide22.xml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11" Type="http://schemas.openxmlformats.org/officeDocument/2006/relationships/slide" Target="slide23.xml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23" Type="http://schemas.microsoft.com/office/2007/relationships/hdphoto" Target="../media/hdphoto7.wdp"/><Relationship Id="rId10" Type="http://schemas.openxmlformats.org/officeDocument/2006/relationships/image" Target="../media/image44.png"/><Relationship Id="rId19" Type="http://schemas.openxmlformats.org/officeDocument/2006/relationships/slide" Target="slide25.xml"/><Relationship Id="rId4" Type="http://schemas.openxmlformats.org/officeDocument/2006/relationships/image" Target="../media/image34.png"/><Relationship Id="rId9" Type="http://schemas.openxmlformats.org/officeDocument/2006/relationships/image" Target="../media/image43.gif"/><Relationship Id="rId14" Type="http://schemas.openxmlformats.org/officeDocument/2006/relationships/slide" Target="slide24.xml"/><Relationship Id="rId2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11" Type="http://schemas.openxmlformats.org/officeDocument/2006/relationships/image" Target="../media/image55.gif"/><Relationship Id="rId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11" Type="http://schemas.openxmlformats.org/officeDocument/2006/relationships/image" Target="../media/image56.gif"/><Relationship Id="rId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11" Type="http://schemas.openxmlformats.org/officeDocument/2006/relationships/image" Target="../media/image57.gif"/><Relationship Id="rId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11" Type="http://schemas.openxmlformats.org/officeDocument/2006/relationships/image" Target="../media/image58.gif"/><Relationship Id="rId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3359650" y="108104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3264938" y="33952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593AB-0891-26E1-7C4B-548556F1E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260" y="-146058"/>
            <a:ext cx="2068460" cy="2047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70C74-70AB-3579-4542-6B4253328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833" y="1102387"/>
            <a:ext cx="373717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300D8-AEC8-3AD1-A5CD-75FFA2576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957" y="2102214"/>
            <a:ext cx="754140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FF602-05A9-40C4-0438-2865BE92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8490C-108B-263A-85A6-1C409BD96204}"/>
              </a:ext>
            </a:extLst>
          </p:cNvPr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00EA4-D449-8458-F07B-BD1D5AE28E73}"/>
              </a:ext>
            </a:extLst>
          </p:cNvPr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2763C-E1BD-7073-1544-3D61EA8D1014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id="{C8BB91CF-6EC8-047E-7E1E-6ECBBB3D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FAB6D-9359-7E03-3505-4951A7C67D18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6AD610-8DCE-453D-4D17-36A908EF9DD7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E5CD-A8D1-917C-2A97-FF32C7DD9297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id="{24570DCB-34E4-0210-46D1-FBF1DECB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F70977-D115-2F4F-29A4-8F51CBEF2638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251173-768D-511A-4599-3C56CBD723A1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id="{0BB44F69-8D96-1600-F321-368665C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CA4B10-EBAE-DCEC-87C9-74192CE24CDA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6CB522-1762-16E6-59DD-E640D6ADD430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id="{F0D55979-91AB-46D7-006E-5536D2E4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5A386C-05F6-8A39-9D3D-C46FFF07EB69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627512-5400-C618-1645-8A46FDA4931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9C55680-7F93-748D-FA33-F972A38E0E91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D21C23-9CE1-1464-5E20-8FB7D355B1A9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7FECA5-D7B2-A751-7547-223034547280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DA9F921-87E5-5263-4A78-E96AB7446202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AE434E-A8B9-9CCF-2FA1-18F266D0C134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A720E7-3939-9F61-2B14-0603B09718D3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493BA6A-AB6F-57EE-218A-52D6C7934860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2B5A1B-4DA4-BB34-AA40-6F846424C354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23216 0.460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2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0274 0.02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22318 -0.424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823E0-8EE5-67E7-A2BE-75470BE143A9}"/>
              </a:ext>
            </a:extLst>
          </p:cNvPr>
          <p:cNvSpPr txBox="1"/>
          <p:nvPr/>
        </p:nvSpPr>
        <p:spPr>
          <a:xfrm>
            <a:off x="1757506" y="675154"/>
            <a:ext cx="850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9832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A4319-DEC4-12DF-5AE1-F77081E61ADF}"/>
              </a:ext>
            </a:extLst>
          </p:cNvPr>
          <p:cNvGrpSpPr/>
          <p:nvPr/>
        </p:nvGrpSpPr>
        <p:grpSpPr>
          <a:xfrm>
            <a:off x="745233" y="1813925"/>
            <a:ext cx="7517024" cy="1278516"/>
            <a:chOff x="1516652" y="2426966"/>
            <a:chExt cx="4831832" cy="861019"/>
          </a:xfrm>
        </p:grpSpPr>
        <p:pic>
          <p:nvPicPr>
            <p:cNvPr id="8" name="图片 23" descr="51miz-E401189-43AF29388">
              <a:extLst>
                <a:ext uri="{FF2B5EF4-FFF2-40B4-BE49-F238E27FC236}">
                  <a16:creationId xmlns:a16="http://schemas.microsoft.com/office/drawing/2014/main" id="{895A84EE-9D55-85D7-3C14-8EA44F75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6652" y="2426966"/>
              <a:ext cx="4831832" cy="861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4FE33F-05CC-94B5-2E45-7BF36DB36386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808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656A-3542-29E7-A147-CD313A5A3E0B}"/>
              </a:ext>
            </a:extLst>
          </p:cNvPr>
          <p:cNvGrpSpPr/>
          <p:nvPr/>
        </p:nvGrpSpPr>
        <p:grpSpPr>
          <a:xfrm>
            <a:off x="8577943" y="2084700"/>
            <a:ext cx="2721427" cy="753612"/>
            <a:chOff x="7908471" y="1793645"/>
            <a:chExt cx="2721427" cy="75361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E2E30B9-D2CF-F703-B541-DCCD64577234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D1328F-1B73-294E-2053-681382E14AE5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29EC22-FF62-A497-B483-2A325FF99EAD}"/>
              </a:ext>
            </a:extLst>
          </p:cNvPr>
          <p:cNvGrpSpPr/>
          <p:nvPr/>
        </p:nvGrpSpPr>
        <p:grpSpPr>
          <a:xfrm>
            <a:off x="589924" y="3599144"/>
            <a:ext cx="4379137" cy="1974342"/>
            <a:chOff x="227793" y="3952682"/>
            <a:chExt cx="4379137" cy="1974342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DE697F3A-15B5-DF58-1520-041C7F32A711}"/>
                </a:ext>
              </a:extLst>
            </p:cNvPr>
            <p:cNvSpPr/>
            <p:nvPr/>
          </p:nvSpPr>
          <p:spPr>
            <a:xfrm>
              <a:off x="227793" y="3952682"/>
              <a:ext cx="4379137" cy="1974342"/>
            </a:xfrm>
            <a:prstGeom prst="wedgeRoundRectCallout">
              <a:avLst>
                <a:gd name="adj1" fmla="val -39752"/>
                <a:gd name="adj2" fmla="val -871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666F18-0AD7-10A2-A982-CF6AFD237E79}"/>
                </a:ext>
              </a:extLst>
            </p:cNvPr>
            <p:cNvSpPr txBox="1"/>
            <p:nvPr/>
          </p:nvSpPr>
          <p:spPr>
            <a:xfrm>
              <a:off x="309705" y="4030869"/>
              <a:ext cx="41723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D4528A9-B68C-7B52-A174-376FC2781F1A}"/>
              </a:ext>
            </a:extLst>
          </p:cNvPr>
          <p:cNvSpPr/>
          <p:nvPr/>
        </p:nvSpPr>
        <p:spPr>
          <a:xfrm>
            <a:off x="3701144" y="2453183"/>
            <a:ext cx="63137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174250F-2C8C-0C18-327E-AA7955623326}"/>
              </a:ext>
            </a:extLst>
          </p:cNvPr>
          <p:cNvSpPr/>
          <p:nvPr/>
        </p:nvSpPr>
        <p:spPr>
          <a:xfrm>
            <a:off x="4969061" y="2437402"/>
            <a:ext cx="38671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D8691A-DE1D-C8CA-8D24-9AA22A4FAEDA}"/>
              </a:ext>
            </a:extLst>
          </p:cNvPr>
          <p:cNvSpPr/>
          <p:nvPr/>
        </p:nvSpPr>
        <p:spPr>
          <a:xfrm>
            <a:off x="5592714" y="3157099"/>
            <a:ext cx="5483498" cy="2699415"/>
          </a:xfrm>
          <a:prstGeom prst="roundRect">
            <a:avLst/>
          </a:prstGeom>
          <a:solidFill>
            <a:srgbClr val="C2E8FF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94DA9-9FB2-D7E0-BBE1-28C96FD28780}"/>
              </a:ext>
            </a:extLst>
          </p:cNvPr>
          <p:cNvSpPr txBox="1"/>
          <p:nvPr/>
        </p:nvSpPr>
        <p:spPr>
          <a:xfrm>
            <a:off x="5719349" y="3265834"/>
            <a:ext cx="2721427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58DA9B-9672-93D6-5AE4-0D2B0A1CA389}"/>
              </a:ext>
            </a:extLst>
          </p:cNvPr>
          <p:cNvSpPr txBox="1"/>
          <p:nvPr/>
        </p:nvSpPr>
        <p:spPr>
          <a:xfrm>
            <a:off x="5592714" y="3874898"/>
            <a:ext cx="548349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EA85FC-5C90-CEA3-39BF-24CD8BB851BF}"/>
              </a:ext>
            </a:extLst>
          </p:cNvPr>
          <p:cNvSpPr txBox="1"/>
          <p:nvPr/>
        </p:nvSpPr>
        <p:spPr>
          <a:xfrm>
            <a:off x="5719349" y="4506806"/>
            <a:ext cx="5188137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3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4" name="组合 259">
            <a:extLst>
              <a:ext uri="{FF2B5EF4-FFF2-40B4-BE49-F238E27FC236}">
                <a16:creationId xmlns:a16="http://schemas.microsoft.com/office/drawing/2014/main" id="{3AF5F0A8-E95B-F160-5434-7323E8F938C3}"/>
              </a:ext>
            </a:extLst>
          </p:cNvPr>
          <p:cNvGrpSpPr/>
          <p:nvPr/>
        </p:nvGrpSpPr>
        <p:grpSpPr>
          <a:xfrm>
            <a:off x="1753005" y="1880152"/>
            <a:ext cx="737623" cy="575559"/>
            <a:chOff x="5054829" y="1712672"/>
            <a:chExt cx="647971" cy="488052"/>
          </a:xfrm>
        </p:grpSpPr>
        <p:sp>
          <p:nvSpPr>
            <p:cNvPr id="6" name="椭圆 258">
              <a:extLst>
                <a:ext uri="{FF2B5EF4-FFF2-40B4-BE49-F238E27FC236}">
                  <a16:creationId xmlns:a16="http://schemas.microsoft.com/office/drawing/2014/main" id="{003AAE56-6E50-884D-644F-16F820B9A06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2" name="文本框 257">
              <a:extLst>
                <a:ext uri="{FF2B5EF4-FFF2-40B4-BE49-F238E27FC236}">
                  <a16:creationId xmlns:a16="http://schemas.microsoft.com/office/drawing/2014/main" id="{9380F7AB-2F6E-29A8-D758-1A24C09F5E55}"/>
                </a:ext>
              </a:extLst>
            </p:cNvPr>
            <p:cNvSpPr txBox="1"/>
            <p:nvPr/>
          </p:nvSpPr>
          <p:spPr>
            <a:xfrm>
              <a:off x="5116695" y="1764196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1</a:t>
              </a:r>
            </a:p>
          </p:txBody>
        </p:sp>
      </p:grpSp>
      <p:grpSp>
        <p:nvGrpSpPr>
          <p:cNvPr id="14" name="组合 266">
            <a:extLst>
              <a:ext uri="{FF2B5EF4-FFF2-40B4-BE49-F238E27FC236}">
                <a16:creationId xmlns:a16="http://schemas.microsoft.com/office/drawing/2014/main" id="{E37FECD3-88AC-DA9C-1D3E-8E20CB0EB139}"/>
              </a:ext>
            </a:extLst>
          </p:cNvPr>
          <p:cNvGrpSpPr/>
          <p:nvPr/>
        </p:nvGrpSpPr>
        <p:grpSpPr>
          <a:xfrm>
            <a:off x="1753005" y="3159465"/>
            <a:ext cx="689729" cy="575559"/>
            <a:chOff x="5054829" y="1712672"/>
            <a:chExt cx="605898" cy="488052"/>
          </a:xfrm>
        </p:grpSpPr>
        <p:sp>
          <p:nvSpPr>
            <p:cNvPr id="15" name="椭圆 267">
              <a:extLst>
                <a:ext uri="{FF2B5EF4-FFF2-40B4-BE49-F238E27FC236}">
                  <a16:creationId xmlns:a16="http://schemas.microsoft.com/office/drawing/2014/main" id="{B326E274-881A-4EB0-2205-5F877C42DEA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6" name="文本框 268">
              <a:extLst>
                <a:ext uri="{FF2B5EF4-FFF2-40B4-BE49-F238E27FC236}">
                  <a16:creationId xmlns:a16="http://schemas.microsoft.com/office/drawing/2014/main" id="{D570230E-776B-92D2-B92E-E3B217D0F32D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02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17" name="组合 271">
            <a:extLst>
              <a:ext uri="{FF2B5EF4-FFF2-40B4-BE49-F238E27FC236}">
                <a16:creationId xmlns:a16="http://schemas.microsoft.com/office/drawing/2014/main" id="{58ADFFEB-9D47-42C7-352B-D58120832C28}"/>
              </a:ext>
            </a:extLst>
          </p:cNvPr>
          <p:cNvGrpSpPr/>
          <p:nvPr/>
        </p:nvGrpSpPr>
        <p:grpSpPr>
          <a:xfrm>
            <a:off x="1800899" y="4438776"/>
            <a:ext cx="689729" cy="575559"/>
            <a:chOff x="5054829" y="1712672"/>
            <a:chExt cx="605898" cy="488052"/>
          </a:xfrm>
        </p:grpSpPr>
        <p:sp>
          <p:nvSpPr>
            <p:cNvPr id="18" name="椭圆 272">
              <a:extLst>
                <a:ext uri="{FF2B5EF4-FFF2-40B4-BE49-F238E27FC236}">
                  <a16:creationId xmlns:a16="http://schemas.microsoft.com/office/drawing/2014/main" id="{C630754E-B61E-A97B-6B8D-122F86535B6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9" name="文本框 273">
              <a:extLst>
                <a:ext uri="{FF2B5EF4-FFF2-40B4-BE49-F238E27FC236}">
                  <a16:creationId xmlns:a16="http://schemas.microsoft.com/office/drawing/2014/main" id="{4958FB06-8152-C60B-5B7D-4F98D8476C57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03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563E36-5295-BFA8-247A-98EF4894B089}"/>
              </a:ext>
            </a:extLst>
          </p:cNvPr>
          <p:cNvSpPr txBox="1"/>
          <p:nvPr/>
        </p:nvSpPr>
        <p:spPr>
          <a:xfrm>
            <a:off x="1946072" y="741055"/>
            <a:ext cx="764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 HIỆU NHẬN BIẾT CÂU KHIẾN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288396-253D-1E89-34DE-F2277F749AD5}"/>
              </a:ext>
            </a:extLst>
          </p:cNvPr>
          <p:cNvSpPr txBox="1"/>
          <p:nvPr/>
        </p:nvSpPr>
        <p:spPr>
          <a:xfrm>
            <a:off x="2490628" y="1809380"/>
            <a:ext cx="814547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2E0D7-3A0A-208E-1015-F72C43F2B167}"/>
              </a:ext>
            </a:extLst>
          </p:cNvPr>
          <p:cNvSpPr txBox="1"/>
          <p:nvPr/>
        </p:nvSpPr>
        <p:spPr>
          <a:xfrm>
            <a:off x="2561054" y="3039440"/>
            <a:ext cx="6251363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 (!)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1A9EF8-D91C-D949-A8BF-C7F169353519}"/>
              </a:ext>
            </a:extLst>
          </p:cNvPr>
          <p:cNvSpPr txBox="1"/>
          <p:nvPr/>
        </p:nvSpPr>
        <p:spPr>
          <a:xfrm>
            <a:off x="2490628" y="4403388"/>
            <a:ext cx="9005361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86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200" b="1" i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hãy, đứng, chớ, đi, thôi, nào, nhé 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đặt câu khiến trong mỗi tình huống dưới đây: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rạp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D4F1C-5027-DEC5-9652-2A60319D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54EC46-0014-28C8-0FB2-2B81111EE8DD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E3CD1F-1B3C-3700-F0E4-7EC51413022E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B7CEA7C0-5F78-C122-F906-EB13C061C150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641C2913-53BE-CAB7-8802-FEDA1B1C3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1E495655-D96C-6524-802A-BA3FCB9E8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4E37E62E-199A-218B-9B31-E0818D099B36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F6AAAE90-FA28-BA3E-77A1-C505CCDAF9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B73008C5-3587-4F10-5761-7D1056B7B801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065A9F0B-1E8F-2758-A549-928945B87259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31ADD29-60DA-D7E6-EB57-0898BA5F8E39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D66ED8C-12DB-ECEC-F235-B8E154CECA2B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 người thân hướng dẫn làm bưu thiếp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D38E51C-9709-FDBB-3424-4A5E96B5E71F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099D302-4432-2547-088F-C50E1B3CE305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Muốn các em nhỏ trật tự khi xem phim trong rạp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919BA29-22E6-93B4-EB20-6E4223BBF602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trật tự để xem phim nào!</a:t>
            </a:r>
          </a:p>
        </p:txBody>
      </p:sp>
    </p:spTree>
    <p:extLst>
      <p:ext uri="{BB962C8B-B14F-4D97-AF65-F5344CB8AC3E}">
        <p14:creationId xmlns:p14="http://schemas.microsoft.com/office/powerpoint/2010/main" val="34757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8D35-D573-3049-27F6-4E41E7AAA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CF12E7-0E50-8904-130E-C50C5A45C517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85DEC-79F8-0EFA-7BC2-D36D4A112AEF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8B99FF19-349A-DA00-28B5-525F6844DF5B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AA68F401-5EB1-C0D2-9B1A-6AD8A7D33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153AB9ED-2940-9739-0CB0-82B12B77C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0B445929-A2CC-1E8C-3036-5C7F96152EB2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47C2D974-46E0-DC4B-F2C4-D515FFF2035A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13556FEC-AD66-04B7-6A3B-8C7B8E382D88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A4D09B7D-A131-4501-B9D7-4A91C7D1432B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179154-DE4F-FD86-6AF1-C61C320B62D2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EDAA1DA-C5AE-7A5E-BD85-5A9D7B3C5152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Muốn bố mẹ cho về thăm quê.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9F859FF-394C-FB04-1DD6-D0FCA4A5351C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Hè này, bố mẹ cho con về quê thăm ông bà nhé!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7DA7D-15E5-0B0B-F7DC-7C90E8E31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9A4DC-45F8-878F-A2E4-16AD1923A125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BCA2B-0AF5-96CE-A5BC-A10A1F995743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0AF15BCA-0BEF-5AFF-06A0-69AC22CDC3D4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FAF4D0E3-D5E7-48E5-94CE-AE83C4543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41C189B8-2C1C-6473-FC66-138876EB6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8F6CAAEE-DBDC-78CA-3F1D-EE864C588AB5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D6350D2F-F0B7-E0B7-EBD8-D65194FD7522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FE8FDB6C-39F1-8140-1995-4DC89E3C5343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BD7F7541-1476-0E60-2D2C-BA4ABF4A6C6C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D3452B1-9EBE-49E0-998E-29505B3ADCD8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BF396AC-E9E8-F01E-0673-BDE54A6C5A31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d. Muốn bố mẹ mua cho cuốn truyện mình thích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77653EB-3D4A-D47E-2EB8-BCAD4391E2E8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 mua cho con cuốn truyện tranh này nhé ạ!</a:t>
            </a:r>
          </a:p>
        </p:txBody>
      </p:sp>
    </p:spTree>
    <p:extLst>
      <p:ext uri="{BB962C8B-B14F-4D97-AF65-F5344CB8AC3E}">
        <p14:creationId xmlns:p14="http://schemas.microsoft.com/office/powerpoint/2010/main" val="35445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A3465ED-EF4F-DB5B-456F-741DAB058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0" y="1726138"/>
            <a:ext cx="7109108" cy="2388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20841" y="2406281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11633" y="3104861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3238500" y="647700"/>
            <a:ext cx="516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yêu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47700" y="1"/>
            <a:ext cx="2257044" cy="2893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4" y="1457325"/>
            <a:ext cx="3704416" cy="4927292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2" y="2466975"/>
            <a:ext cx="2048635" cy="2490787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9B23-8069-4A1D-16DE-00549871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F0B0F-549B-2529-9712-D58E3664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B327D6-B4D8-EBAC-AE4E-857055F1E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E794F7FB-8CE6-576F-76A0-19DA1C759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3209142"/>
            <a:ext cx="6914054" cy="16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425" y="523875"/>
            <a:ext cx="7124700" cy="4057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2533650" y="1304925"/>
            <a:ext cx="6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8448674" y="2533650"/>
            <a:ext cx="3590925" cy="4391025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187254" y="3600451"/>
            <a:ext cx="3651321" cy="32575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9401175" y="695324"/>
            <a:ext cx="2533649" cy="1609725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666750" y="2581275"/>
            <a:ext cx="2133599" cy="1038224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E00E3455-8B1B-BB37-F707-E06C8431E9D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2350" y="5054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550" y="0"/>
            <a:ext cx="2695194" cy="34553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21" y="1571625"/>
            <a:ext cx="3704416" cy="4927292"/>
          </a:xfrm>
          <a:prstGeom prst="rect">
            <a:avLst/>
          </a:prstGeom>
        </p:spPr>
      </p:pic>
      <p:pic>
        <p:nvPicPr>
          <p:cNvPr id="3" name="j">
            <a:hlinkClick r:id="rId11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19" y="2159756"/>
            <a:ext cx="2749093" cy="3143902"/>
          </a:xfrm>
          <a:prstGeom prst="rect">
            <a:avLst/>
          </a:prstGeom>
        </p:spPr>
      </p:pic>
      <p:pic>
        <p:nvPicPr>
          <p:cNvPr id="8" name="g">
            <a:hlinkClick r:id="rId14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18080" y="2246896"/>
            <a:ext cx="2519680" cy="3140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5" y="280007"/>
            <a:ext cx="3563338" cy="3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6448" y="2328183"/>
            <a:ext cx="2048434" cy="2487384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07188" y="3610956"/>
            <a:ext cx="2275170" cy="2418227"/>
          </a:xfrm>
          <a:prstGeom prst="rect">
            <a:avLst/>
          </a:prstGeom>
        </p:spPr>
      </p:pic>
      <p:sp>
        <p:nvSpPr>
          <p:cNvPr id="10" name="Rectangle: Rounded Corners 9">
            <a:hlinkClick r:id="" action="ppaction://noaction"/>
            <a:extLst>
              <a:ext uri="{FF2B5EF4-FFF2-40B4-BE49-F238E27FC236}">
                <a16:creationId xmlns:a16="http://schemas.microsoft.com/office/drawing/2014/main" id="{653128DC-A5F7-C7E7-E426-639D166125D1}"/>
              </a:ext>
            </a:extLst>
          </p:cNvPr>
          <p:cNvSpPr/>
          <p:nvPr/>
        </p:nvSpPr>
        <p:spPr>
          <a:xfrm>
            <a:off x="182880" y="148590"/>
            <a:ext cx="765810" cy="308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 văn nào dưới đây là câu khiến?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94915" y="35113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B820FEB6-12B3-4155-B0F3-D99447EFF468}"/>
              </a:ext>
            </a:extLst>
          </p:cNvPr>
          <p:cNvSpPr/>
          <p:nvPr/>
        </p:nvSpPr>
        <p:spPr>
          <a:xfrm>
            <a:off x="6274111" y="478154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D065EFF4-E1F8-4150-897F-9B84F9D5F641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hé thăm Fb.com/nkpowerskills">
            <a:extLst>
              <a:ext uri="{FF2B5EF4-FFF2-40B4-BE49-F238E27FC236}">
                <a16:creationId xmlns:a16="http://schemas.microsoft.com/office/drawing/2014/main" id="{0C0F8306-8BFD-4C83-839C-4B81E5EDF9F9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5E13A8B-7DED-41AA-B20A-4B50A9F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4847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A93E40C9-7EB6-4C51-A701-AB546FC6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wrong icon">
            <a:extLst>
              <a:ext uri="{FF2B5EF4-FFF2-40B4-BE49-F238E27FC236}">
                <a16:creationId xmlns:a16="http://schemas.microsoft.com/office/drawing/2014/main" id="{B1D9203C-B487-48A5-8F22-C378BC6D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86906" y="1131136"/>
            <a:ext cx="2123362" cy="35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 án nào chỉ chứa các từ ngữ thường dùng trong câu khiến?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6232400" y="355787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55E657D-3F2D-4EF0-8238-26209791A479}"/>
              </a:ext>
            </a:extLst>
          </p:cNvPr>
          <p:cNvSpPr/>
          <p:nvPr/>
        </p:nvSpPr>
        <p:spPr>
          <a:xfrm>
            <a:off x="2479040" y="48281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4FBBE4E-18AD-4A2F-BAD2-9B8BDDA4C258}"/>
              </a:ext>
            </a:extLst>
          </p:cNvPr>
          <p:cNvSpPr/>
          <p:nvPr/>
        </p:nvSpPr>
        <p:spPr>
          <a:xfrm>
            <a:off x="6216525" y="482810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Ai, rất, nhỉ lắm, đó, ư.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5807DC8-3462-4245-AE7C-D4C31A923954}"/>
              </a:ext>
            </a:extLst>
          </p:cNvPr>
          <p:cNvSpPr/>
          <p:nvPr/>
        </p:nvSpPr>
        <p:spPr>
          <a:xfrm>
            <a:off x="2479040" y="355787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Sao,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51D6B17-121F-42D9-B85E-3543E094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48939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8C055123-56A7-4E44-9824-BB3B6E97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366130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852E6D4E-F92E-47BD-B7E3-AA4CC7F9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85" y="49315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91500" y="2068777"/>
            <a:ext cx="1898617" cy="27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2765232" y="487680"/>
            <a:ext cx="671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 sẽ nói câu khiến trong tình huống nào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2479040" y="4868215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muốn bố mẹ đưa về quê thăm ông bà.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D525637-9ED8-4BEF-82A5-CA4FED7AB7C8}"/>
              </a:ext>
            </a:extLst>
          </p:cNvPr>
          <p:cNvSpPr/>
          <p:nvPr/>
        </p:nvSpPr>
        <p:spPr>
          <a:xfrm>
            <a:off x="6274111" y="352661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070AC7C-5ED0-44DC-9517-DB3C7A630B67}"/>
              </a:ext>
            </a:extLst>
          </p:cNvPr>
          <p:cNvSpPr/>
          <p:nvPr/>
        </p:nvSpPr>
        <p:spPr>
          <a:xfrm>
            <a:off x="2479040" y="352661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80210ED1-DEF0-4156-8010-F33092F5A87E}"/>
              </a:ext>
            </a:extLst>
          </p:cNvPr>
          <p:cNvSpPr/>
          <p:nvPr/>
        </p:nvSpPr>
        <p:spPr>
          <a:xfrm>
            <a:off x="6258236" y="4868215"/>
            <a:ext cx="36058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đọc được một câu chuyện rất hay.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8317B7-8C3E-4458-A89E-A14AA2A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592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CD6F7A9-4D7C-4877-BF3B-871CCAA0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22" y="497164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9DEAD62-06CC-4541-AFEE-8562F1A4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36300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86299" y="4648199"/>
            <a:ext cx="2459923" cy="17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2765232" y="487680"/>
            <a:ext cx="671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6311388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1EA5E32-8A2B-4FFC-96FE-094E7BC1D83C}"/>
              </a:ext>
            </a:extLst>
          </p:cNvPr>
          <p:cNvSpPr/>
          <p:nvPr/>
        </p:nvSpPr>
        <p:spPr>
          <a:xfrm>
            <a:off x="2482351" y="3507614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BA86DF8C-5353-4D0F-AA32-7D6F0B632BFB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85203DD-58EE-4464-AE6E-DDCEA88D685F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8C216BD-3EE6-4A05-912A-61402EDC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37" y="357346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BFFE0D93-F3CB-4FDF-9AD8-1DB23A1F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2D2312C3-1BAF-4991-BC96-D7B25367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78586" y="3819525"/>
            <a:ext cx="332585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53FAB70B-84B4-8668-86E0-8C390B19AE14}"/>
              </a:ext>
            </a:extLst>
          </p:cNvPr>
          <p:cNvSpPr/>
          <p:nvPr/>
        </p:nvSpPr>
        <p:spPr>
          <a:xfrm>
            <a:off x="4427855" y="152336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616DF-E227-0E9B-A1DF-C54358E3D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365" y="1681465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Có một giờ Văn như thế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Lớp em im phắc lặng nghe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Bài “Mẹ vắng nhà ngày bão”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092190" y="2502598"/>
            <a:ext cx="5542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nghĩ đến mẹ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Dịu dàng, đảm đang, tần tảo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thương thương bố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Vụng về chăm con ngày bão.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595060" y="1860697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B32D7-0231-D045-39EF-CF0DD07CB4F3}"/>
              </a:ext>
            </a:extLst>
          </p:cNvPr>
          <p:cNvSpPr txBox="1"/>
          <p:nvPr/>
        </p:nvSpPr>
        <p:spPr>
          <a:xfrm>
            <a:off x="294976" y="2202609"/>
            <a:ext cx="4870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CAE18-6422-E140-8145-38D3FB6B2B4C}"/>
              </a:ext>
            </a:extLst>
          </p:cNvPr>
          <p:cNvSpPr txBox="1"/>
          <p:nvPr/>
        </p:nvSpPr>
        <p:spPr>
          <a:xfrm>
            <a:off x="2376690" y="3546239"/>
            <a:ext cx="2578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4782F-BEA5-5B7A-1727-887337762946}"/>
              </a:ext>
            </a:extLst>
          </p:cNvPr>
          <p:cNvSpPr txBox="1"/>
          <p:nvPr/>
        </p:nvSpPr>
        <p:spPr>
          <a:xfrm>
            <a:off x="4237781" y="2191179"/>
            <a:ext cx="6578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AE2CA-2FAF-530B-D38B-EDF44518E5B2}"/>
              </a:ext>
            </a:extLst>
          </p:cNvPr>
          <p:cNvSpPr txBox="1"/>
          <p:nvPr/>
        </p:nvSpPr>
        <p:spPr>
          <a:xfrm>
            <a:off x="4532783" y="3520440"/>
            <a:ext cx="68743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7A858F-5A18-0934-F56A-B380B1252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440" y="1215389"/>
            <a:ext cx="50052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425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AFEAF-B06C-F54F-76AD-B52F4381775A}"/>
              </a:ext>
            </a:extLst>
          </p:cNvPr>
          <p:cNvSpPr txBox="1"/>
          <p:nvPr/>
        </p:nvSpPr>
        <p:spPr>
          <a:xfrm>
            <a:off x="854012" y="1875467"/>
            <a:ext cx="4870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một giờ Văn như thế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 em im phắc lặng nghe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“Mẹ vắng nhà ngày bão”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 giảng miệt mài say mê.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59299-F098-D098-8762-C0653135D5A7}"/>
              </a:ext>
            </a:extLst>
          </p:cNvPr>
          <p:cNvSpPr txBox="1"/>
          <p:nvPr/>
        </p:nvSpPr>
        <p:spPr>
          <a:xfrm>
            <a:off x="6096000" y="1875467"/>
            <a:ext cx="55764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nghĩ đến mẹ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 dàng, đảm đang, tần tảo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thương thương bố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(Nguyễn Thị Mai)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28EFB5-58CB-F4C7-A671-ED4A59C957FF}"/>
              </a:ext>
            </a:extLst>
          </p:cNvPr>
          <p:cNvGrpSpPr/>
          <p:nvPr/>
        </p:nvGrpSpPr>
        <p:grpSpPr>
          <a:xfrm>
            <a:off x="957462" y="4367023"/>
            <a:ext cx="9552653" cy="1231022"/>
            <a:chOff x="309804" y="3751512"/>
            <a:chExt cx="9552653" cy="12310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A953EA9-36DE-BC86-E412-509D558085AB}"/>
                </a:ext>
              </a:extLst>
            </p:cNvPr>
            <p:cNvSpPr/>
            <p:nvPr/>
          </p:nvSpPr>
          <p:spPr>
            <a:xfrm>
              <a:off x="519532" y="3751512"/>
              <a:ext cx="9342925" cy="1231022"/>
            </a:xfrm>
            <a:prstGeom prst="roundRect">
              <a:avLst/>
            </a:prstGeom>
            <a:solidFill>
              <a:srgbClr val="F0F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613B47-2275-7FD1-C3B9-ED47F521B33D}"/>
                </a:ext>
              </a:extLst>
            </p:cNvPr>
            <p:cNvSpPr txBox="1"/>
            <p:nvPr/>
          </p:nvSpPr>
          <p:spPr>
            <a:xfrm>
              <a:off x="309804" y="3828414"/>
              <a:ext cx="44651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F362F2-8C07-184A-1C76-356F7D225BC8}"/>
              </a:ext>
            </a:extLst>
          </p:cNvPr>
          <p:cNvSpPr txBox="1"/>
          <p:nvPr/>
        </p:nvSpPr>
        <p:spPr>
          <a:xfrm>
            <a:off x="5243078" y="4443925"/>
            <a:ext cx="4870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D4E854-F810-AFB1-2F49-8A8AA9A4BE28}"/>
              </a:ext>
            </a:extLst>
          </p:cNvPr>
          <p:cNvCxnSpPr/>
          <p:nvPr/>
        </p:nvCxnSpPr>
        <p:spPr>
          <a:xfrm>
            <a:off x="6183085" y="2764973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9BC42F-8187-4D20-B839-3395A61C4133}"/>
              </a:ext>
            </a:extLst>
          </p:cNvPr>
          <p:cNvCxnSpPr/>
          <p:nvPr/>
        </p:nvCxnSpPr>
        <p:spPr>
          <a:xfrm>
            <a:off x="7870371" y="2743201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3F9BDE-DE09-E836-5ED4-05A3A6B53D15}"/>
              </a:ext>
            </a:extLst>
          </p:cNvPr>
          <p:cNvCxnSpPr>
            <a:cxnSpLocks/>
          </p:cNvCxnSpPr>
          <p:nvPr/>
        </p:nvCxnSpPr>
        <p:spPr>
          <a:xfrm>
            <a:off x="9504359" y="2743201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BD7D1E-FDCC-3477-111C-6C54F807BC36}"/>
              </a:ext>
            </a:extLst>
          </p:cNvPr>
          <p:cNvCxnSpPr>
            <a:cxnSpLocks/>
          </p:cNvCxnSpPr>
          <p:nvPr/>
        </p:nvCxnSpPr>
        <p:spPr>
          <a:xfrm>
            <a:off x="6193971" y="3635829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BCDD1-0E34-FDD7-704C-E115DE11402F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id="{F89887AE-5C36-0C6E-1B75-C61A8ACC3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303432-7E75-D4AE-3B55-F1D5CA9D2A60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353F2A-06E3-AA0E-E833-00FAC28264FE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202D6-C1F1-DF15-287F-1DC4641C8CBE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id="{6A797542-DB73-2E9E-3D21-10628F8B7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D2EBB7-138C-C9A7-E651-66DF9C3493A9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7544C9-C0A2-B5D1-DD21-3A74827A5084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id="{05B29453-B083-D2CC-E9E0-85AF1F69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4ED4A2-1C3D-5716-0E50-9DEAFA0F768C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BFEF90-2090-6C5D-6310-9CD429813551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id="{257CFC1D-C464-862D-408E-7DE7B8E3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435501-540D-2449-ACC0-CD69331B20FB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671482-7915-CC69-3A66-B75819C3C20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F34073C-2CB2-0E10-10F2-7204DC89A708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DC4DF5-8320-D440-AE5D-D853BD348B55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E99B5F-6EB9-74E5-E2A9-37A09A47EEAD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7E1E4DB-ABE2-E64E-D8F0-BE4219EEB30F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919380-D9B8-7AF1-867F-D63FE46F773C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76CA04-62AF-147D-E680-5D710C1AD1C4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EC62CB-6E04-806B-564C-E1791E8F97E3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A06AE9-19E5-336F-77BA-8D18F418ADDA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852</Words>
  <Application>Microsoft Office PowerPoint</Application>
  <PresentationFormat>Widescreen</PresentationFormat>
  <Paragraphs>111</Paragraphs>
  <Slides>26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LNTH-LuoLuoNotangYuanTi 1</vt:lpstr>
      <vt:lpstr>#9Slide03 Arima Madurai ExtraBo</vt:lpstr>
      <vt:lpstr>Arial</vt:lpstr>
      <vt:lpstr>Arial-Rounded</vt:lpstr>
      <vt:lpstr>Calibri</vt:lpstr>
      <vt:lpstr>Cambria</vt:lpstr>
      <vt:lpstr>SVN-SAF</vt:lpstr>
      <vt:lpstr>Wingdings</vt:lpstr>
      <vt:lpstr>字魂55号-龙吟手书</vt:lpstr>
      <vt:lpstr>-</vt:lpstr>
      <vt:lpstr>1_Custom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Đàm Thảo</cp:lastModifiedBy>
  <cp:revision>92</cp:revision>
  <dcterms:created xsi:type="dcterms:W3CDTF">2022-07-28T23:11:30Z</dcterms:created>
  <dcterms:modified xsi:type="dcterms:W3CDTF">2025-11-13T14:38:37Z</dcterms:modified>
</cp:coreProperties>
</file>