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09" r:id="rId3"/>
    <p:sldMasterId id="2147483718" r:id="rId4"/>
    <p:sldMasterId id="2147483723" r:id="rId5"/>
    <p:sldMasterId id="2147483758" r:id="rId6"/>
    <p:sldMasterId id="2147483770" r:id="rId7"/>
  </p:sldMasterIdLst>
  <p:notesMasterIdLst>
    <p:notesMasterId r:id="rId38"/>
  </p:notesMasterIdLst>
  <p:sldIdLst>
    <p:sldId id="2007577112" r:id="rId8"/>
    <p:sldId id="2640" r:id="rId9"/>
    <p:sldId id="2639" r:id="rId10"/>
    <p:sldId id="345" r:id="rId11"/>
    <p:sldId id="292" r:id="rId12"/>
    <p:sldId id="260" r:id="rId13"/>
    <p:sldId id="2007577109" r:id="rId14"/>
    <p:sldId id="371" r:id="rId15"/>
    <p:sldId id="373" r:id="rId16"/>
    <p:sldId id="319" r:id="rId17"/>
    <p:sldId id="320" r:id="rId18"/>
    <p:sldId id="2007577110" r:id="rId19"/>
    <p:sldId id="274" r:id="rId20"/>
    <p:sldId id="272" r:id="rId21"/>
    <p:sldId id="266" r:id="rId22"/>
    <p:sldId id="275" r:id="rId23"/>
    <p:sldId id="276" r:id="rId24"/>
    <p:sldId id="267" r:id="rId25"/>
    <p:sldId id="257" r:id="rId26"/>
    <p:sldId id="258" r:id="rId27"/>
    <p:sldId id="268" r:id="rId28"/>
    <p:sldId id="269" r:id="rId29"/>
    <p:sldId id="270" r:id="rId30"/>
    <p:sldId id="271" r:id="rId31"/>
    <p:sldId id="273" r:id="rId32"/>
    <p:sldId id="2007577107" r:id="rId33"/>
    <p:sldId id="343" r:id="rId34"/>
    <p:sldId id="2007577111" r:id="rId35"/>
    <p:sldId id="2007577113" r:id="rId36"/>
    <p:sldId id="263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4661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25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1886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2025/7/10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5454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1843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07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6937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04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0625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4838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25986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7695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210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7/10/2025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2824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70607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5576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0306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5842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804879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987707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96195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94086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66955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903898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077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12823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00170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2025/7/10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45494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04233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25733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328671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878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70141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02465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27057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p:txBody>
          <a:body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88809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7"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907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7/10/2025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222539245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024A97-B2B9-DE10-85DF-40338A180D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D0F80A1-24D6-43EE-8F1D-999B85110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57A11-8563-47C3-94FE-8C1B09AA1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7EAE7-D72E-4133-8C6F-207F36FE4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3D135-C17B-4BD3-9F6A-9AFD76937E47}" type="datetimeFigureOut">
              <a:rPr lang="en-US" smtClean="0"/>
              <a:t>7/10/2025</a:t>
            </a:fld>
            <a:endParaRPr lang="en-US"/>
          </a:p>
        </p:txBody>
      </p:sp>
      <p:sp>
        <p:nvSpPr>
          <p:cNvPr id="5" name="Footer Placeholder 4">
            <a:extLst>
              <a:ext uri="{FF2B5EF4-FFF2-40B4-BE49-F238E27FC236}">
                <a16:creationId xmlns:a16="http://schemas.microsoft.com/office/drawing/2014/main" id="{33510370-D68A-4362-837F-8C3D614AA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A6D984-AA50-47E9-942C-CC1D23FDD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CA528-3F45-42C4-96D5-1F17ED0D1F29}" type="slidenum">
              <a:rPr lang="en-US" smtClean="0"/>
              <a:t>‹#›</a:t>
            </a:fld>
            <a:endParaRPr lang="en-US"/>
          </a:p>
        </p:txBody>
      </p:sp>
      <p:pic>
        <p:nvPicPr>
          <p:cNvPr id="8" name="Picture 7">
            <a:extLst>
              <a:ext uri="{FF2B5EF4-FFF2-40B4-BE49-F238E27FC236}">
                <a16:creationId xmlns:a16="http://schemas.microsoft.com/office/drawing/2014/main" id="{E3858FB1-987F-2156-67A9-1BF365711C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46600" y="-11068609"/>
            <a:ext cx="1961823" cy="1964594"/>
          </a:xfrm>
          <a:prstGeom prst="rect">
            <a:avLst/>
          </a:prstGeom>
        </p:spPr>
      </p:pic>
      <p:pic>
        <p:nvPicPr>
          <p:cNvPr id="14" name="Picture 13">
            <a:extLst>
              <a:ext uri="{FF2B5EF4-FFF2-40B4-BE49-F238E27FC236}">
                <a16:creationId xmlns:a16="http://schemas.microsoft.com/office/drawing/2014/main" id="{A513933D-23D2-ACA9-9621-ED714F549F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444200" y="2036700"/>
            <a:ext cx="1961823" cy="1964594"/>
          </a:xfrm>
          <a:prstGeom prst="rect">
            <a:avLst/>
          </a:prstGeom>
        </p:spPr>
      </p:pic>
      <p:pic>
        <p:nvPicPr>
          <p:cNvPr id="15" name="Picture 14">
            <a:extLst>
              <a:ext uri="{FF2B5EF4-FFF2-40B4-BE49-F238E27FC236}">
                <a16:creationId xmlns:a16="http://schemas.microsoft.com/office/drawing/2014/main" id="{5FB1B63A-27C3-571C-B128-5BA89906AC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72488" y="17073500"/>
            <a:ext cx="1961823" cy="1964594"/>
          </a:xfrm>
          <a:prstGeom prst="rect">
            <a:avLst/>
          </a:prstGeom>
        </p:spPr>
      </p:pic>
      <p:pic>
        <p:nvPicPr>
          <p:cNvPr id="16" name="Picture 15">
            <a:extLst>
              <a:ext uri="{FF2B5EF4-FFF2-40B4-BE49-F238E27FC236}">
                <a16:creationId xmlns:a16="http://schemas.microsoft.com/office/drawing/2014/main" id="{79304298-AB6C-917F-0F85-AA5BEE6D8D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27512" y="2036700"/>
            <a:ext cx="1961823" cy="1964594"/>
          </a:xfrm>
          <a:prstGeom prst="rect">
            <a:avLst/>
          </a:prstGeom>
        </p:spPr>
      </p:pic>
    </p:spTree>
    <p:extLst>
      <p:ext uri="{BB962C8B-B14F-4D97-AF65-F5344CB8AC3E}">
        <p14:creationId xmlns:p14="http://schemas.microsoft.com/office/powerpoint/2010/main" val="34190350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fif"/><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fif"/><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fif"/><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39.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9.wdp"/><Relationship Id="rId3" Type="http://schemas.openxmlformats.org/officeDocument/2006/relationships/image" Target="../media/image44.png"/><Relationship Id="rId7" Type="http://schemas.microsoft.com/office/2007/relationships/hdphoto" Target="../media/hdphoto6.wdp"/><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45.png"/><Relationship Id="rId15" Type="http://schemas.microsoft.com/office/2007/relationships/hdphoto" Target="../media/hdphoto10.wdp"/><Relationship Id="rId10" Type="http://schemas.openxmlformats.org/officeDocument/2006/relationships/image" Target="../media/image48.png"/><Relationship Id="rId4" Type="http://schemas.openxmlformats.org/officeDocument/2006/relationships/image" Target="../media/image24.png"/><Relationship Id="rId9" Type="http://schemas.microsoft.com/office/2007/relationships/hdphoto" Target="../media/hdphoto7.wdp"/><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5.jfif"/><Relationship Id="rId7" Type="http://schemas.openxmlformats.org/officeDocument/2006/relationships/image" Target="../media/image54.svg"/><Relationship Id="rId12"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53.png"/><Relationship Id="rId11" Type="http://schemas.microsoft.com/office/2007/relationships/hdphoto" Target="../media/hdphoto4.wdp"/><Relationship Id="rId5" Type="http://schemas.openxmlformats.org/officeDocument/2006/relationships/image" Target="../media/image52.svg"/><Relationship Id="rId10" Type="http://schemas.openxmlformats.org/officeDocument/2006/relationships/image" Target="../media/image39.png"/><Relationship Id="rId4" Type="http://schemas.openxmlformats.org/officeDocument/2006/relationships/image" Target="../media/image51.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image" Target="../media/image35.jfif"/><Relationship Id="rId1" Type="http://schemas.openxmlformats.org/officeDocument/2006/relationships/slideLayout" Target="../slideLayouts/slideLayout39.xml"/><Relationship Id="rId6" Type="http://schemas.microsoft.com/office/2007/relationships/hdphoto" Target="../media/hdphoto11.wdp"/><Relationship Id="rId11" Type="http://schemas.openxmlformats.org/officeDocument/2006/relationships/image" Target="../media/image59.png"/><Relationship Id="rId5" Type="http://schemas.openxmlformats.org/officeDocument/2006/relationships/image" Target="../media/image55.png"/><Relationship Id="rId10" Type="http://schemas.microsoft.com/office/2007/relationships/hdphoto" Target="../media/hdphoto13.wdp"/><Relationship Id="rId4" Type="http://schemas.openxmlformats.org/officeDocument/2006/relationships/image" Target="../media/image52.sv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5.jpg"/><Relationship Id="rId1" Type="http://schemas.openxmlformats.org/officeDocument/2006/relationships/slideLayout" Target="../slideLayouts/slideLayout33.xml"/><Relationship Id="rId6" Type="http://schemas.openxmlformats.org/officeDocument/2006/relationships/image" Target="../media/image67.png"/><Relationship Id="rId5" Type="http://schemas.microsoft.com/office/2007/relationships/hdphoto" Target="../media/hdphoto14.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3.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slide" Target="slide22.xml"/><Relationship Id="rId2" Type="http://schemas.openxmlformats.org/officeDocument/2006/relationships/audio" Target="../media/audio3.wav"/><Relationship Id="rId1" Type="http://schemas.openxmlformats.org/officeDocument/2006/relationships/slideLayout" Target="../slideLayouts/slideLayout33.xml"/><Relationship Id="rId6" Type="http://schemas.openxmlformats.org/officeDocument/2006/relationships/image" Target="../media/image71.png"/><Relationship Id="rId11" Type="http://schemas.openxmlformats.org/officeDocument/2006/relationships/slide" Target="slide21.xml"/><Relationship Id="rId5" Type="http://schemas.openxmlformats.org/officeDocument/2006/relationships/image" Target="../media/image70.png"/><Relationship Id="rId15" Type="http://schemas.openxmlformats.org/officeDocument/2006/relationships/slide" Target="slide25.xml"/><Relationship Id="rId10" Type="http://schemas.microsoft.com/office/2007/relationships/hdphoto" Target="../media/hdphoto14.wdp"/><Relationship Id="rId4" Type="http://schemas.openxmlformats.org/officeDocument/2006/relationships/image" Target="../media/image69.png"/><Relationship Id="rId9" Type="http://schemas.openxmlformats.org/officeDocument/2006/relationships/image" Target="../media/image66.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slide" Target="slide20.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0.xml"/><Relationship Id="rId2" Type="http://schemas.openxmlformats.org/officeDocument/2006/relationships/image" Target="../media/image41.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0.xml"/><Relationship Id="rId2" Type="http://schemas.openxmlformats.org/officeDocument/2006/relationships/image" Target="../media/image41.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20.xml"/><Relationship Id="rId2" Type="http://schemas.openxmlformats.org/officeDocument/2006/relationships/image" Target="../media/image41.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4.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35.jfif"/><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8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7.xml"/><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1651" y="-115794"/>
            <a:ext cx="5935883" cy="7089588"/>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sz="1200"/>
          </a:p>
        </p:txBody>
      </p:sp>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4"/>
          <a:stretch>
            <a:fillRect/>
          </a:stretch>
        </p:blipFill>
        <p:spPr>
          <a:xfrm>
            <a:off x="203200" y="990600"/>
            <a:ext cx="6054454" cy="510435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75D7028-7566-F74B-AF1E-A70498E5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0" y="25400"/>
            <a:ext cx="1536501" cy="1536501"/>
          </a:xfrm>
          <a:prstGeom prst="rect">
            <a:avLst/>
          </a:prstGeom>
        </p:spPr>
      </p:pic>
      <p:pic>
        <p:nvPicPr>
          <p:cNvPr id="3" name="Hình ảnh 23" descr="Ảnh có chứa văn bản, mẫu họa&#10;&#10;Mô tả được tạo tự động">
            <a:extLst>
              <a:ext uri="{FF2B5EF4-FFF2-40B4-BE49-F238E27FC236}">
                <a16:creationId xmlns:a16="http://schemas.microsoft.com/office/drawing/2014/main" id="{5AE5A7AE-F87F-0DFD-B1CE-E4203B8C8A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6699465" y="1175657"/>
            <a:ext cx="4876771" cy="59901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97B7F5C-6535-8EF6-C8C1-A0E3B16F331A}"/>
              </a:ext>
            </a:extLst>
          </p:cNvPr>
          <p:cNvGrpSpPr/>
          <p:nvPr/>
        </p:nvGrpSpPr>
        <p:grpSpPr>
          <a:xfrm>
            <a:off x="1462086" y="2341132"/>
            <a:ext cx="4176713" cy="905678"/>
            <a:chOff x="133348" y="1332602"/>
            <a:chExt cx="4176713" cy="905678"/>
          </a:xfrm>
        </p:grpSpPr>
        <p:sp>
          <p:nvSpPr>
            <p:cNvPr id="2" name="Rectangle: Rounded Corners 1">
              <a:extLst>
                <a:ext uri="{FF2B5EF4-FFF2-40B4-BE49-F238E27FC236}">
                  <a16:creationId xmlns:a16="http://schemas.microsoft.com/office/drawing/2014/main" id="{BED7836F-2A85-D776-9E5E-7FD2E50AA6F1}"/>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8A47FBE-4A71-A459-1D0A-55AF3E2BB1D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id="{9F3D7875-58D8-4ED6-B7D9-E702D47EB314}"/>
              </a:ext>
            </a:extLst>
          </p:cNvPr>
          <p:cNvPicPr>
            <a:picLocks noChangeAspect="1"/>
          </p:cNvPicPr>
          <p:nvPr/>
        </p:nvPicPr>
        <p:blipFill>
          <a:blip r:embed="rId3"/>
          <a:stretch>
            <a:fillRect/>
          </a:stretch>
        </p:blipFill>
        <p:spPr>
          <a:xfrm>
            <a:off x="2131386" y="105183"/>
            <a:ext cx="8090093" cy="1201016"/>
          </a:xfrm>
          <a:prstGeom prst="rect">
            <a:avLst/>
          </a:prstGeom>
        </p:spPr>
      </p:pic>
      <p:grpSp>
        <p:nvGrpSpPr>
          <p:cNvPr id="4" name="Group 3">
            <a:extLst>
              <a:ext uri="{FF2B5EF4-FFF2-40B4-BE49-F238E27FC236}">
                <a16:creationId xmlns:a16="http://schemas.microsoft.com/office/drawing/2014/main" id="{10D0813D-984A-AD06-ED53-E63DEC8EADCF}"/>
              </a:ext>
            </a:extLst>
          </p:cNvPr>
          <p:cNvGrpSpPr/>
          <p:nvPr/>
        </p:nvGrpSpPr>
        <p:grpSpPr>
          <a:xfrm>
            <a:off x="6176433" y="2341132"/>
            <a:ext cx="3500968" cy="905678"/>
            <a:chOff x="133348" y="1332602"/>
            <a:chExt cx="4176713" cy="905678"/>
          </a:xfrm>
        </p:grpSpPr>
        <p:sp>
          <p:nvSpPr>
            <p:cNvPr id="5" name="Rectangle: Rounded Corners 4">
              <a:extLst>
                <a:ext uri="{FF2B5EF4-FFF2-40B4-BE49-F238E27FC236}">
                  <a16:creationId xmlns:a16="http://schemas.microsoft.com/office/drawing/2014/main" id="{1C6D9E78-D1A1-2989-1327-BE56AF0D0903}"/>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0B51CD4-5DD7-F325-C7A9-E3444E5F93B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860D9C94-3727-4CD9-04DD-000930E19802}"/>
              </a:ext>
            </a:extLst>
          </p:cNvPr>
          <p:cNvGrpSpPr/>
          <p:nvPr/>
        </p:nvGrpSpPr>
        <p:grpSpPr>
          <a:xfrm>
            <a:off x="3550442" y="4116273"/>
            <a:ext cx="4400378" cy="1599737"/>
            <a:chOff x="133348" y="1332602"/>
            <a:chExt cx="4176713" cy="1599737"/>
          </a:xfrm>
        </p:grpSpPr>
        <p:sp>
          <p:nvSpPr>
            <p:cNvPr id="10" name="Rectangle: Rounded Corners 9">
              <a:extLst>
                <a:ext uri="{FF2B5EF4-FFF2-40B4-BE49-F238E27FC236}">
                  <a16:creationId xmlns:a16="http://schemas.microsoft.com/office/drawing/2014/main" id="{A7948CF8-C2D0-5A21-810F-C7DB7B72AF07}"/>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E2133A6-7677-AA4E-DAD2-D79776790D63}"/>
                </a:ext>
              </a:extLst>
            </p:cNvPr>
            <p:cNvSpPr txBox="1"/>
            <p:nvPr/>
          </p:nvSpPr>
          <p:spPr>
            <a:xfrm>
              <a:off x="606151" y="1362679"/>
              <a:ext cx="3348038" cy="1569660"/>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227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38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38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728439"/>
            <a:ext cx="10829863" cy="3088888"/>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thể là cuốn sách mà mọi người muốn đọc.</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72B8BD9-216C-4922-B95D-B6E6456F982D}"/>
              </a:ext>
            </a:extLst>
          </p:cNvPr>
          <p:cNvPicPr>
            <a:picLocks noChangeAspect="1"/>
          </p:cNvPicPr>
          <p:nvPr/>
        </p:nvPicPr>
        <p:blipFill>
          <a:blip r:embed="rId3"/>
          <a:stretch>
            <a:fillRect/>
          </a:stretch>
        </p:blipFill>
        <p:spPr>
          <a:xfrm>
            <a:off x="2934274" y="147137"/>
            <a:ext cx="8090093" cy="1231499"/>
          </a:xfrm>
          <a:prstGeom prst="rect">
            <a:avLst/>
          </a:prstGeom>
        </p:spPr>
      </p:pic>
    </p:spTree>
    <p:extLst>
      <p:ext uri="{BB962C8B-B14F-4D97-AF65-F5344CB8AC3E}">
        <p14:creationId xmlns:p14="http://schemas.microsoft.com/office/powerpoint/2010/main" val="333027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Hoài Dương)</a:t>
            </a: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990"/>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50922" y="2317821"/>
            <a:ext cx="384000" cy="384000"/>
          </a:xfrm>
          <a:prstGeom prst="rect">
            <a:avLst/>
          </a:prstGeom>
        </p:spPr>
      </p:pic>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10" y="3638193"/>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205900" y="6166290"/>
            <a:ext cx="6684757" cy="1446550"/>
            <a:chOff x="708943" y="6033135"/>
            <a:chExt cx="5825836" cy="1446550"/>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66808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4277818" y="1941577"/>
            <a:ext cx="4208261" cy="110799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sửng</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sốt</a:t>
            </a:r>
            <a:endParaRPr kumimoji="0" lang="en-US" sz="66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29320" y="3333793"/>
            <a:ext cx="8856612" cy="1754326"/>
          </a:xfrm>
          <a:prstGeom prst="rect">
            <a:avLst/>
          </a:prstGeom>
          <a:noFill/>
        </p:spPr>
        <p:txBody>
          <a:bodyPr wrap="square" rtlCol="0">
            <a:spAutoFit/>
          </a:bodyPr>
          <a:lstStyle/>
          <a:p>
            <a:pPr lvl="0" algn="just"/>
            <a:r>
              <a:rPr lang="vi-VN"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ngạc nhiên, kinh ngạc tới mức ngẩn người ra.</a:t>
            </a: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7BC8F3-0E75-44AB-B0FE-7D848B072E09}"/>
              </a:ext>
            </a:extLst>
          </p:cNvPr>
          <p:cNvPicPr>
            <a:picLocks noChangeAspect="1"/>
          </p:cNvPicPr>
          <p:nvPr/>
        </p:nvPicPr>
        <p:blipFill>
          <a:blip r:embed="rId7"/>
          <a:stretch>
            <a:fillRect/>
          </a:stretch>
        </p:blipFill>
        <p:spPr>
          <a:xfrm>
            <a:off x="1913356" y="294346"/>
            <a:ext cx="9925148" cy="1268078"/>
          </a:xfrm>
          <a:prstGeom prst="rect">
            <a:avLst/>
          </a:prstGeom>
        </p:spPr>
      </p:pic>
    </p:spTree>
    <p:extLst>
      <p:ext uri="{BB962C8B-B14F-4D97-AF65-F5344CB8AC3E}">
        <p14:creationId xmlns:p14="http://schemas.microsoft.com/office/powerpoint/2010/main" val="5292730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1139467" y="1742229"/>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587401" y="2323803"/>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Em hãy đặt 1 câu có từ ngạc nhiên/sửng sốt.</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A6CBE45-43F2-2B80-4041-EEAC78DECE6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FEF00E7-5105-6D6C-96F9-51111DDD655D}"/>
              </a:ext>
            </a:extLst>
          </p:cNvPr>
          <p:cNvSpPr txBox="1"/>
          <p:nvPr/>
        </p:nvSpPr>
        <p:spPr>
          <a:xfrm>
            <a:off x="864825" y="3711582"/>
            <a:ext cx="4681483"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9" name="Group 58">
            <a:extLst>
              <a:ext uri="{FF2B5EF4-FFF2-40B4-BE49-F238E27FC236}">
                <a16:creationId xmlns:a16="http://schemas.microsoft.com/office/drawing/2014/main" id="{D870A5D0-5CA5-B62F-C7B1-E575870C0C51}"/>
              </a:ext>
            </a:extLst>
          </p:cNvPr>
          <p:cNvGrpSpPr/>
          <p:nvPr/>
        </p:nvGrpSpPr>
        <p:grpSpPr>
          <a:xfrm>
            <a:off x="1340327" y="2808083"/>
            <a:ext cx="3008632" cy="894973"/>
            <a:chOff x="1419116" y="2844599"/>
            <a:chExt cx="3008632" cy="894973"/>
          </a:xfrm>
        </p:grpSpPr>
        <p:pic>
          <p:nvPicPr>
            <p:cNvPr id="28" name="Picture 7">
              <a:extLst>
                <a:ext uri="{FF2B5EF4-FFF2-40B4-BE49-F238E27FC236}">
                  <a16:creationId xmlns:a16="http://schemas.microsoft.com/office/drawing/2014/main" id="{451F71BB-4B02-337D-A439-9C914B53EA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116" y="2860618"/>
              <a:ext cx="3008632" cy="878954"/>
            </a:xfrm>
            <a:prstGeom prst="rect">
              <a:avLst/>
            </a:prstGeom>
          </p:spPr>
        </p:pic>
        <p:sp>
          <p:nvSpPr>
            <p:cNvPr id="30" name="TextBox 29">
              <a:extLst>
                <a:ext uri="{FF2B5EF4-FFF2-40B4-BE49-F238E27FC236}">
                  <a16:creationId xmlns:a16="http://schemas.microsoft.com/office/drawing/2014/main" id="{A3EDB75A-3D21-F779-5E1E-189A45598522}"/>
                </a:ext>
              </a:extLst>
            </p:cNvPr>
            <p:cNvSpPr txBox="1"/>
            <p:nvPr/>
          </p:nvSpPr>
          <p:spPr>
            <a:xfrm>
              <a:off x="2060470" y="2844599"/>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Graphic 30" descr="Badge Tick1 with solid fill">
            <a:extLst>
              <a:ext uri="{FF2B5EF4-FFF2-40B4-BE49-F238E27FC236}">
                <a16:creationId xmlns:a16="http://schemas.microsoft.com/office/drawing/2014/main" id="{D99FF749-271D-E37C-FC0B-18906AEBC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3717350"/>
            <a:ext cx="560531" cy="575070"/>
          </a:xfrm>
          <a:prstGeom prst="rect">
            <a:avLst/>
          </a:prstGeom>
        </p:spPr>
      </p:pic>
      <p:pic>
        <p:nvPicPr>
          <p:cNvPr id="32" name="Graphic 31" descr="Badge Tick1 with solid fill">
            <a:extLst>
              <a:ext uri="{FF2B5EF4-FFF2-40B4-BE49-F238E27FC236}">
                <a16:creationId xmlns:a16="http://schemas.microsoft.com/office/drawing/2014/main" id="{3EC9F4B7-D09C-5111-A780-BFA20ECECA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4594724"/>
            <a:ext cx="560531" cy="575070"/>
          </a:xfrm>
          <a:prstGeom prst="rect">
            <a:avLst/>
          </a:prstGeom>
        </p:spPr>
      </p:pic>
      <p:pic>
        <p:nvPicPr>
          <p:cNvPr id="33" name="Graphic 32" descr="Badge Tick1 with solid fill">
            <a:extLst>
              <a:ext uri="{FF2B5EF4-FFF2-40B4-BE49-F238E27FC236}">
                <a16:creationId xmlns:a16="http://schemas.microsoft.com/office/drawing/2014/main" id="{619C821C-4C72-DD57-8E04-9663C40E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5419135"/>
            <a:ext cx="560531" cy="575070"/>
          </a:xfrm>
          <a:prstGeom prst="rect">
            <a:avLst/>
          </a:prstGeom>
        </p:spPr>
      </p:pic>
      <p:sp>
        <p:nvSpPr>
          <p:cNvPr id="34" name="Rectangle: Rounded Corners 33">
            <a:extLst>
              <a:ext uri="{FF2B5EF4-FFF2-40B4-BE49-F238E27FC236}">
                <a16:creationId xmlns:a16="http://schemas.microsoft.com/office/drawing/2014/main" id="{2A466F6E-FE95-6B5E-F915-0CF6AEF36160}"/>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7">
            <a:extLst>
              <a:ext uri="{FF2B5EF4-FFF2-40B4-BE49-F238E27FC236}">
                <a16:creationId xmlns:a16="http://schemas.microsoft.com/office/drawing/2014/main" id="{7D3A1E48-9FD8-2123-82AB-B704816705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96593" y="2822612"/>
            <a:ext cx="4176291" cy="949903"/>
          </a:xfrm>
          <a:prstGeom prst="rect">
            <a:avLst/>
          </a:prstGeom>
        </p:spPr>
      </p:pic>
      <p:sp>
        <p:nvSpPr>
          <p:cNvPr id="36" name="TextBox 35">
            <a:extLst>
              <a:ext uri="{FF2B5EF4-FFF2-40B4-BE49-F238E27FC236}">
                <a16:creationId xmlns:a16="http://schemas.microsoft.com/office/drawing/2014/main" id="{9B7C3472-4CB9-C4E4-17A1-893875610961}"/>
              </a:ext>
            </a:extLst>
          </p:cNvPr>
          <p:cNvSpPr txBox="1"/>
          <p:nvPr/>
        </p:nvSpPr>
        <p:spPr>
          <a:xfrm>
            <a:off x="5716090" y="3631072"/>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37" name="Group 36">
            <a:extLst>
              <a:ext uri="{FF2B5EF4-FFF2-40B4-BE49-F238E27FC236}">
                <a16:creationId xmlns:a16="http://schemas.microsoft.com/office/drawing/2014/main" id="{92201DC8-F4A1-046B-47BB-B90D2E809D95}"/>
              </a:ext>
            </a:extLst>
          </p:cNvPr>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3704EB5-A39C-A85D-A396-489041AE2EC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728363D-3834-0904-ABCD-93E7CC1AC7F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F904E56-9FB5-AE34-DAC5-F890736DCF3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FF8E8642-0BC6-3F57-4B16-C2E57DA7343D}"/>
              </a:ext>
            </a:extLst>
          </p:cNvPr>
          <p:cNvGrpSpPr/>
          <p:nvPr/>
        </p:nvGrpSpPr>
        <p:grpSpPr>
          <a:xfrm>
            <a:off x="7760884" y="4450295"/>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3B6430B-9868-C1FB-B1D5-5C998EDDE74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7B14EEFB-8B35-F80E-D827-E64A76F621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987AFE2-74C8-EDA3-A99C-547AFD5C9D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ECD989CD-1C3C-0C5D-E03D-8E6A92FE1B50}"/>
              </a:ext>
            </a:extLst>
          </p:cNvPr>
          <p:cNvGrpSpPr/>
          <p:nvPr/>
        </p:nvGrpSpPr>
        <p:grpSpPr>
          <a:xfrm>
            <a:off x="9698078" y="5148840"/>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98A0FC7-94AC-8CFE-683A-E61173E119F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FA007D0-F83B-A2BB-92A5-5633510357E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4D7905-4E14-02F8-45A8-096CC59322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E4665653-852B-4D6A-AB5B-6A64579B8AAE}"/>
              </a:ext>
            </a:extLst>
          </p:cNvPr>
          <p:cNvSpPr txBox="1"/>
          <p:nvPr/>
        </p:nvSpPr>
        <p:spPr>
          <a:xfrm>
            <a:off x="6934944" y="2839897"/>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60" name="Picture 4">
            <a:extLst>
              <a:ext uri="{FF2B5EF4-FFF2-40B4-BE49-F238E27FC236}">
                <a16:creationId xmlns:a16="http://schemas.microsoft.com/office/drawing/2014/main" id="{BDCC9674-73ED-65C4-7921-8F587830FA8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FCC1E6-839A-4582-A982-B52FCCD31267}"/>
              </a:ext>
            </a:extLst>
          </p:cNvPr>
          <p:cNvPicPr>
            <a:picLocks noChangeAspect="1"/>
          </p:cNvPicPr>
          <p:nvPr/>
        </p:nvPicPr>
        <p:blipFill>
          <a:blip r:embed="rId12"/>
          <a:stretch>
            <a:fillRect/>
          </a:stretch>
        </p:blipFill>
        <p:spPr>
          <a:xfrm>
            <a:off x="438421" y="407799"/>
            <a:ext cx="11315157" cy="2194750"/>
          </a:xfrm>
          <a:prstGeom prst="rect">
            <a:avLst/>
          </a:prstGeom>
        </p:spPr>
      </p:pic>
    </p:spTree>
    <p:extLst>
      <p:ext uri="{BB962C8B-B14F-4D97-AF65-F5344CB8AC3E}">
        <p14:creationId xmlns:p14="http://schemas.microsoft.com/office/powerpoint/2010/main" val="2979325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BFA79D1-4542-DDF7-5FA3-30FA2A070947}"/>
              </a:ext>
            </a:extLst>
          </p:cNvPr>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D234E616-2459-FF71-77F5-B8CDDC361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8771" y="2799865"/>
            <a:ext cx="4176291" cy="949903"/>
          </a:xfrm>
          <a:prstGeom prst="rect">
            <a:avLst/>
          </a:prstGeom>
        </p:spPr>
      </p:pic>
      <p:sp>
        <p:nvSpPr>
          <p:cNvPr id="13" name="TextBox 12">
            <a:extLst>
              <a:ext uri="{FF2B5EF4-FFF2-40B4-BE49-F238E27FC236}">
                <a16:creationId xmlns:a16="http://schemas.microsoft.com/office/drawing/2014/main" id="{671F2351-1113-275D-BFF3-0E6CAB7836DB}"/>
              </a:ext>
            </a:extLst>
          </p:cNvPr>
          <p:cNvSpPr txBox="1"/>
          <p:nvPr/>
        </p:nvSpPr>
        <p:spPr>
          <a:xfrm>
            <a:off x="3138268" y="3608325"/>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14" name="Group 13">
            <a:extLst>
              <a:ext uri="{FF2B5EF4-FFF2-40B4-BE49-F238E27FC236}">
                <a16:creationId xmlns:a16="http://schemas.microsoft.com/office/drawing/2014/main" id="{65E0B82A-2A42-816A-0F1A-FF517FF79F1C}"/>
              </a:ext>
            </a:extLst>
          </p:cNvPr>
          <p:cNvGrpSpPr/>
          <p:nvPr/>
        </p:nvGrpSpPr>
        <p:grpSpPr>
          <a:xfrm>
            <a:off x="5183062" y="3636629"/>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BA05A15-5615-A0F8-50A3-F6BA8A0F94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0CEF9DF-4B33-A597-12A1-45AD4C9FDA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0C409FD-F057-51F1-54A2-02B042C885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DE9E612-F78B-EED9-9EA2-392D95124791}"/>
              </a:ext>
            </a:extLst>
          </p:cNvPr>
          <p:cNvGrpSpPr/>
          <p:nvPr/>
        </p:nvGrpSpPr>
        <p:grpSpPr>
          <a:xfrm>
            <a:off x="5138458" y="4360640"/>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1252250-9FE2-9B4F-7DA0-E2A0621B52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3815F88-411F-5863-582C-EE5E99ECAC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39899A-CEB5-388F-3E8D-2D1DB45D95B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D0D3302-9A31-AE17-3544-EC530AE3F81B}"/>
              </a:ext>
            </a:extLst>
          </p:cNvPr>
          <p:cNvGrpSpPr/>
          <p:nvPr/>
        </p:nvGrpSpPr>
        <p:grpSpPr>
          <a:xfrm>
            <a:off x="7109105" y="5137245"/>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4D6CD8-2BB6-5342-281A-53E1A24C770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7E525C1-0422-DCBE-A122-0C2F9113A99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4CCF7F7-9B7D-BE4E-7090-8D967616A99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0A429108-339E-07D3-4AEF-69A4C17B57F8}"/>
              </a:ext>
            </a:extLst>
          </p:cNvPr>
          <p:cNvSpPr txBox="1"/>
          <p:nvPr/>
        </p:nvSpPr>
        <p:spPr>
          <a:xfrm>
            <a:off x="4357122" y="2817150"/>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1026" name="Picture 2">
            <a:extLst>
              <a:ext uri="{FF2B5EF4-FFF2-40B4-BE49-F238E27FC236}">
                <a16:creationId xmlns:a16="http://schemas.microsoft.com/office/drawing/2014/main" id="{ADB97277-D119-38BD-6397-2263298467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3966D4-3D18-0987-18A9-63B37B5A79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B779FD-F534-4FE5-AC9E-B8FB00550238}"/>
              </a:ext>
            </a:extLst>
          </p:cNvPr>
          <p:cNvPicPr>
            <a:picLocks noChangeAspect="1"/>
          </p:cNvPicPr>
          <p:nvPr/>
        </p:nvPicPr>
        <p:blipFill>
          <a:blip r:embed="rId11"/>
          <a:stretch>
            <a:fillRect/>
          </a:stretch>
        </p:blipFill>
        <p:spPr>
          <a:xfrm>
            <a:off x="482868" y="387244"/>
            <a:ext cx="11248095" cy="2188654"/>
          </a:xfrm>
          <a:prstGeom prst="rect">
            <a:avLst/>
          </a:prstGeom>
        </p:spPr>
      </p:pic>
    </p:spTree>
    <p:extLst>
      <p:ext uri="{BB962C8B-B14F-4D97-AF65-F5344CB8AC3E}">
        <p14:creationId xmlns:p14="http://schemas.microsoft.com/office/powerpoint/2010/main" val="289005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ở vị trí nào?</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mơ ước điều gì?</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137311" y="2258762"/>
              <a:ext cx="388882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nhận ra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5"/>
            <a:ext cx="5466933" cy="2043730"/>
            <a:chOff x="245658" y="1570066"/>
            <a:chExt cx="5040575"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28606" y="1972530"/>
              <a:ext cx="4310682" cy="979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muốn nhắn nhủ điều gì với các bạn?</a:t>
              </a: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341612" y="550186"/>
            <a:ext cx="9794474" cy="560413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5"/>
          <a:stretch>
            <a:fillRect/>
          </a:stretch>
        </p:blipFill>
        <p:spPr>
          <a:xfrm>
            <a:off x="4104525" y="1363038"/>
            <a:ext cx="3938357" cy="1012024"/>
          </a:xfrm>
          <a:prstGeom prst="rect">
            <a:avLst/>
          </a:prstGeom>
        </p:spPr>
      </p:pic>
      <p:sp>
        <p:nvSpPr>
          <p:cNvPr id="20" name="Google Shape;446;p31">
            <a:extLst>
              <a:ext uri="{FF2B5EF4-FFF2-40B4-BE49-F238E27FC236}">
                <a16:creationId xmlns:a16="http://schemas.microsoft.com/office/drawing/2014/main" id="{0C27E659-2AFC-462E-9E81-8BBD4A156E4B}"/>
              </a:ext>
            </a:extLst>
          </p:cNvPr>
          <p:cNvSpPr/>
          <p:nvPr/>
        </p:nvSpPr>
        <p:spPr>
          <a:xfrm>
            <a:off x="1195236" y="5300029"/>
            <a:ext cx="360927" cy="494863"/>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453;p31">
            <a:extLst>
              <a:ext uri="{FF2B5EF4-FFF2-40B4-BE49-F238E27FC236}">
                <a16:creationId xmlns:a16="http://schemas.microsoft.com/office/drawing/2014/main" id="{28F8DB43-D2E4-4A88-8D90-9E592E9BF6E2}"/>
              </a:ext>
            </a:extLst>
          </p:cNvPr>
          <p:cNvSpPr/>
          <p:nvPr/>
        </p:nvSpPr>
        <p:spPr>
          <a:xfrm rot="633963">
            <a:off x="1209077" y="4626429"/>
            <a:ext cx="1817152" cy="2094295"/>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B270EF30-D0E4-F233-EA9C-0FE2A5A9D013}"/>
              </a:ext>
            </a:extLst>
          </p:cNvPr>
          <p:cNvPicPr>
            <a:picLocks noChangeAspect="1"/>
          </p:cNvPicPr>
          <p:nvPr/>
        </p:nvPicPr>
        <p:blipFill>
          <a:blip r:embed="rId6"/>
          <a:stretch>
            <a:fillRect/>
          </a:stretch>
        </p:blipFill>
        <p:spPr>
          <a:xfrm>
            <a:off x="1963842" y="2482257"/>
            <a:ext cx="8699746" cy="2786113"/>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7E0E0875-3598-1E04-8B68-904903D04C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71" y="1467530"/>
            <a:ext cx="2694685" cy="1613127"/>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067881" y="197183"/>
            <a:ext cx="9088811" cy="1446550"/>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ở vị trí nào?</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547922" y="2495854"/>
            <a:ext cx="8947111" cy="1569660"/>
          </a:xfrm>
          <a:prstGeom prst="rect">
            <a:avLst/>
          </a:prstGeom>
          <a:noFill/>
        </p:spPr>
        <p:txBody>
          <a:bodyPr wrap="square" rtlCol="0">
            <a:spAutoFit/>
          </a:bodyPr>
          <a:lstStyle/>
          <a:p>
            <a:pPr lvl="0"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đầu.</a:t>
            </a:r>
          </a:p>
        </p:txBody>
      </p:sp>
      <p:sp>
        <p:nvSpPr>
          <p:cNvPr id="22" name="Left Arrow 4">
            <a:hlinkClick r:id="rId5"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01870" y="548935"/>
            <a:ext cx="8477202" cy="707886"/>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 A mơ ước điều gì?</a:t>
            </a: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2198451" y="2890391"/>
            <a:ext cx="7079645" cy="1569660"/>
          </a:xfrm>
          <a:prstGeom prst="rect">
            <a:avLst/>
          </a:prstGeom>
          <a:noFill/>
        </p:spPr>
        <p:txBody>
          <a:bodyPr wrap="square" rtlCol="0">
            <a:spAutoFit/>
          </a:bodyPr>
          <a:lstStyle/>
          <a:p>
            <a:pPr lvl="0"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mơ ước một mình nó làm ra một cuốn sách.</a:t>
            </a: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807607" y="1095675"/>
            <a:ext cx="8562508" cy="830997"/>
          </a:xfrm>
          <a:prstGeom prst="rect">
            <a:avLst/>
          </a:prstGeom>
          <a:noFill/>
        </p:spPr>
        <p:txBody>
          <a:bodyPr wrap="square" rtlCol="0">
            <a:spAutoFit/>
          </a:bodyPr>
          <a:lstStyle/>
          <a:p>
            <a:pPr lvl="0"/>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 A nhận ra điều gì?</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Chữ A nhận ra rằng, nếu chỉ có một mình, chữ A chẳng thể nói được điều gì với ai.</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3868423"/>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3170099"/>
          </a:xfrm>
          <a:prstGeom prst="rect">
            <a:avLst/>
          </a:prstGeom>
          <a:noFill/>
        </p:spPr>
        <p:txBody>
          <a:bodyPr wrap="square" rtlCol="0">
            <a:spAutoFit/>
          </a:bodyPr>
          <a:lstStyle/>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Chữ A muốn nhắn nhủ điều gì với các bạn?</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Chăm viết chữ cái		      </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 Chăm đọc sách</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 Chăm xếp các chữ cái</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333139" y="6031501"/>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C0723D7-5EA2-44EF-BCE3-68C3B637C237}"/>
              </a:ext>
            </a:extLst>
          </p:cNvPr>
          <p:cNvSpPr/>
          <p:nvPr/>
        </p:nvSpPr>
        <p:spPr>
          <a:xfrm>
            <a:off x="3132229" y="1794439"/>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Hoài Dương)</a:t>
            </a:r>
          </a:p>
        </p:txBody>
      </p:sp>
    </p:spTree>
    <p:extLst>
      <p:ext uri="{BB962C8B-B14F-4D97-AF65-F5344CB8AC3E}">
        <p14:creationId xmlns:p14="http://schemas.microsoft.com/office/powerpoint/2010/main" val="425212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C97A9FA9-A06C-989A-CAA0-D1F2AD505E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7622" y="1571252"/>
            <a:ext cx="10165050" cy="3343648"/>
          </a:xfrm>
          <a:prstGeom prst="rect">
            <a:avLst/>
          </a:prstGeom>
        </p:spPr>
      </p:pic>
      <p:pic>
        <p:nvPicPr>
          <p:cNvPr id="9" name="Picture 4">
            <a:extLst>
              <a:ext uri="{FF2B5EF4-FFF2-40B4-BE49-F238E27FC236}">
                <a16:creationId xmlns:a16="http://schemas.microsoft.com/office/drawing/2014/main" id="{5DA7E7EB-BB34-F110-B3AE-DEA16A3536E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4F47C75-531A-8A52-7249-5D28F949F4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1140184-B422-F201-91C7-5EC3CB971BF4}"/>
              </a:ext>
            </a:extLst>
          </p:cNvPr>
          <p:cNvPicPr>
            <a:picLocks noChangeAspect="1"/>
          </p:cNvPicPr>
          <p:nvPr/>
        </p:nvPicPr>
        <p:blipFill>
          <a:blip r:embed="rId7"/>
          <a:stretch>
            <a:fillRect/>
          </a:stretch>
        </p:blipFill>
        <p:spPr>
          <a:xfrm>
            <a:off x="2380012" y="1906682"/>
            <a:ext cx="7565792" cy="2353260"/>
          </a:xfrm>
          <a:prstGeom prst="rect">
            <a:avLst/>
          </a:prstGeom>
        </p:spPr>
      </p:pic>
    </p:spTree>
    <p:extLst>
      <p:ext uri="{BB962C8B-B14F-4D97-AF65-F5344CB8AC3E}">
        <p14:creationId xmlns:p14="http://schemas.microsoft.com/office/powerpoint/2010/main" val="4129992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391886"/>
            <a:ext cx="11343502" cy="6090098"/>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3F77769-738C-4878-887D-0B25BABBFC4F}"/>
              </a:ext>
            </a:extLst>
          </p:cNvPr>
          <p:cNvSpPr txBox="1"/>
          <p:nvPr/>
        </p:nvSpPr>
        <p:spPr>
          <a:xfrm>
            <a:off x="837505" y="845511"/>
            <a:ext cx="10472751" cy="2207527"/>
          </a:xfrm>
          <a:prstGeom prst="rect">
            <a:avLst/>
          </a:prstGeom>
          <a:noFill/>
        </p:spPr>
        <p:txBody>
          <a:bodyPr wrap="square" rtlCol="0">
            <a:spAutoFit/>
          </a:bodyPr>
          <a:lstStyle/>
          <a:p>
            <a:pPr marL="342900" lvl="0" indent="-342900" algn="just">
              <a:lnSpc>
                <a:spcPct val="150000"/>
              </a:lnSpc>
              <a:buAutoNum type="arabicPeriod"/>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tiếp lời của chữ A để cảm ơn các bạn chữ:</a:t>
            </a:r>
          </a:p>
          <a:p>
            <a:pPr lvl="0"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Cảm ơn các bạn. Nhờ có các bạn, chúng ta đã ……………………………………………………..………</a:t>
            </a:r>
          </a:p>
        </p:txBody>
      </p:sp>
      <p:sp>
        <p:nvSpPr>
          <p:cNvPr id="11" name="TextBox 10">
            <a:extLst>
              <a:ext uri="{FF2B5EF4-FFF2-40B4-BE49-F238E27FC236}">
                <a16:creationId xmlns:a16="http://schemas.microsoft.com/office/drawing/2014/main" id="{FF4F7D1A-E739-4EC6-AB47-228CB600928E}"/>
              </a:ext>
            </a:extLst>
          </p:cNvPr>
          <p:cNvSpPr txBox="1"/>
          <p:nvPr/>
        </p:nvSpPr>
        <p:spPr>
          <a:xfrm>
            <a:off x="1019149" y="2276246"/>
            <a:ext cx="5570281" cy="730200"/>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 nên những cuốn sách hay.</a:t>
            </a:r>
          </a:p>
        </p:txBody>
      </p:sp>
    </p:spTree>
    <p:extLst>
      <p:ext uri="{BB962C8B-B14F-4D97-AF65-F5344CB8AC3E}">
        <p14:creationId xmlns:p14="http://schemas.microsoft.com/office/powerpoint/2010/main" val="40846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391886"/>
            <a:ext cx="11343502" cy="6090098"/>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7C3BE404-3340-4197-8263-3B5C69D0A906}"/>
              </a:ext>
            </a:extLst>
          </p:cNvPr>
          <p:cNvSpPr txBox="1"/>
          <p:nvPr/>
        </p:nvSpPr>
        <p:spPr>
          <a:xfrm>
            <a:off x="1076991" y="804935"/>
            <a:ext cx="10701352" cy="9694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vi-VN"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từ nào dưới đây chỉ cảm xúc?</a:t>
            </a:r>
          </a:p>
        </p:txBody>
      </p:sp>
      <p:sp>
        <p:nvSpPr>
          <p:cNvPr id="12" name="Rounded Rectangle 18">
            <a:extLst>
              <a:ext uri="{FF2B5EF4-FFF2-40B4-BE49-F238E27FC236}">
                <a16:creationId xmlns:a16="http://schemas.microsoft.com/office/drawing/2014/main" id="{F42A4B40-8F97-4839-B02D-674B4D9DA25E}"/>
              </a:ext>
            </a:extLst>
          </p:cNvPr>
          <p:cNvSpPr/>
          <p:nvPr/>
        </p:nvSpPr>
        <p:spPr>
          <a:xfrm>
            <a:off x="1439196" y="2460072"/>
            <a:ext cx="222340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9">
            <a:extLst>
              <a:ext uri="{FF2B5EF4-FFF2-40B4-BE49-F238E27FC236}">
                <a16:creationId xmlns:a16="http://schemas.microsoft.com/office/drawing/2014/main" id="{39ACADA7-73E5-4063-B841-9C1865F0617A}"/>
              </a:ext>
            </a:extLst>
          </p:cNvPr>
          <p:cNvSpPr/>
          <p:nvPr/>
        </p:nvSpPr>
        <p:spPr>
          <a:xfrm>
            <a:off x="4939073" y="2494402"/>
            <a:ext cx="237916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2">
            <a:extLst>
              <a:ext uri="{FF2B5EF4-FFF2-40B4-BE49-F238E27FC236}">
                <a16:creationId xmlns:a16="http://schemas.microsoft.com/office/drawing/2014/main" id="{23D74D0C-47DC-43A5-B8E0-4485EEC9DEF4}"/>
              </a:ext>
            </a:extLst>
          </p:cNvPr>
          <p:cNvSpPr/>
          <p:nvPr/>
        </p:nvSpPr>
        <p:spPr>
          <a:xfrm>
            <a:off x="8318244" y="2494402"/>
            <a:ext cx="222340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9D886A4D-D201-488E-9AD3-FBF729718639}"/>
              </a:ext>
            </a:extLst>
          </p:cNvPr>
          <p:cNvSpPr/>
          <p:nvPr/>
        </p:nvSpPr>
        <p:spPr>
          <a:xfrm>
            <a:off x="1316477" y="2282749"/>
            <a:ext cx="2622592" cy="841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BED731C0-4F71-4D4B-8DEF-27E268066579}"/>
              </a:ext>
            </a:extLst>
          </p:cNvPr>
          <p:cNvSpPr/>
          <p:nvPr/>
        </p:nvSpPr>
        <p:spPr>
          <a:xfrm>
            <a:off x="4817360" y="2282749"/>
            <a:ext cx="2622592" cy="841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7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2"/>
                                        </p:tgtEl>
                                        <p:attrNameLst>
                                          <p:attrName>fillcolor</p:attrName>
                                        </p:attrNameLst>
                                      </p:cBhvr>
                                      <p:to>
                                        <a:srgbClr val="9FE540"/>
                                      </p:to>
                                    </p:animClr>
                                    <p:set>
                                      <p:cBhvr>
                                        <p:cTn id="36" dur="1000" fill="hold"/>
                                        <p:tgtEl>
                                          <p:spTgt spid="12"/>
                                        </p:tgtEl>
                                        <p:attrNameLst>
                                          <p:attrName>fill.type</p:attrName>
                                        </p:attrNameLst>
                                      </p:cBhvr>
                                      <p:to>
                                        <p:strVal val="solid"/>
                                      </p:to>
                                    </p:set>
                                    <p:set>
                                      <p:cBhvr>
                                        <p:cTn id="37" dur="1000" fill="hold"/>
                                        <p:tgtEl>
                                          <p:spTgt spid="1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drumroll.wav"/>
                                        </p:tgtEl>
                                      </p:cMediaNode>
                                    </p:audio>
                                  </p:subTnLst>
                                </p:cTn>
                              </p:par>
                            </p:childTnLst>
                          </p:cTn>
                        </p:par>
                        <p:par>
                          <p:cTn id="38" fill="hold">
                            <p:stCondLst>
                              <p:cond delay="1000"/>
                            </p:stCondLst>
                            <p:childTnLst>
                              <p:par>
                                <p:cTn id="39" presetID="26" presetClass="emph" presetSubtype="0" repeatCount="0" fill="hold" grpId="1" nodeType="afterEffect">
                                  <p:stCondLst>
                                    <p:cond delay="0"/>
                                  </p:stCondLst>
                                  <p:iterate type="lt">
                                    <p:tmPct val="0"/>
                                  </p:iterate>
                                  <p:childTnLst>
                                    <p:animEffect transition="out" filter="fade">
                                      <p:cBhvr>
                                        <p:cTn id="40" dur="2000" tmFilter="0, 0; .2, .5; .8, .5; 1, 0"/>
                                        <p:tgtEl>
                                          <p:spTgt spid="12"/>
                                        </p:tgtEl>
                                      </p:cBhvr>
                                    </p:animEffect>
                                    <p:animScale>
                                      <p:cBhvr>
                                        <p:cTn id="41" dur="1000" autoRev="1" fill="hold"/>
                                        <p:tgtEl>
                                          <p:spTgt spid="1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13"/>
                                        </p:tgtEl>
                                        <p:attrNameLst>
                                          <p:attrName>fillcolor</p:attrName>
                                        </p:attrNameLst>
                                      </p:cBhvr>
                                      <p:to>
                                        <a:srgbClr val="9FE540"/>
                                      </p:to>
                                    </p:animClr>
                                    <p:set>
                                      <p:cBhvr>
                                        <p:cTn id="47" dur="1000" fill="hold"/>
                                        <p:tgtEl>
                                          <p:spTgt spid="13"/>
                                        </p:tgtEl>
                                        <p:attrNameLst>
                                          <p:attrName>fill.type</p:attrName>
                                        </p:attrNameLst>
                                      </p:cBhvr>
                                      <p:to>
                                        <p:strVal val="solid"/>
                                      </p:to>
                                    </p:set>
                                    <p:set>
                                      <p:cBhvr>
                                        <p:cTn id="48" dur="1000" fill="hold"/>
                                        <p:tgtEl>
                                          <p:spTgt spid="1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drumroll.wav"/>
                                        </p:tgtEl>
                                      </p:cMediaNode>
                                    </p:audio>
                                  </p:subTnLst>
                                </p:cTn>
                              </p:par>
                            </p:childTnLst>
                          </p:cTn>
                        </p:par>
                        <p:par>
                          <p:cTn id="49" fill="hold">
                            <p:stCondLst>
                              <p:cond delay="1000"/>
                            </p:stCondLst>
                            <p:childTnLst>
                              <p:par>
                                <p:cTn id="50" presetID="26" presetClass="emph" presetSubtype="0" repeatCount="0" fill="hold" grpId="1" nodeType="afterEffect">
                                  <p:stCondLst>
                                    <p:cond delay="0"/>
                                  </p:stCondLst>
                                  <p:iterate type="lt">
                                    <p:tmPct val="0"/>
                                  </p:iterate>
                                  <p:childTnLst>
                                    <p:animEffect transition="out" filter="fade">
                                      <p:cBhvr>
                                        <p:cTn id="51" dur="2000" tmFilter="0, 0; .2, .5; .8, .5; 1, 0"/>
                                        <p:tgtEl>
                                          <p:spTgt spid="13"/>
                                        </p:tgtEl>
                                      </p:cBhvr>
                                    </p:animEffect>
                                    <p:animScale>
                                      <p:cBhvr>
                                        <p:cTn id="52" dur="1000" autoRev="1" fill="hold"/>
                                        <p:tgtEl>
                                          <p:spTgt spid="13"/>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4"/>
                                        </p:tgtEl>
                                        <p:attrNameLst>
                                          <p:attrName>fillcolor</p:attrName>
                                        </p:attrNameLst>
                                      </p:cBhvr>
                                      <p:to>
                                        <a:srgbClr val="EF5F5F"/>
                                      </p:to>
                                    </p:animClr>
                                    <p:set>
                                      <p:cBhvr>
                                        <p:cTn id="58" dur="2000" fill="hold"/>
                                        <p:tgtEl>
                                          <p:spTgt spid="14"/>
                                        </p:tgtEl>
                                        <p:attrNameLst>
                                          <p:attrName>fill.type</p:attrName>
                                        </p:attrNameLst>
                                      </p:cBhvr>
                                      <p:to>
                                        <p:strVal val="solid"/>
                                      </p:to>
                                    </p:set>
                                    <p:set>
                                      <p:cBhvr>
                                        <p:cTn id="59" dur="200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26" presetClass="emph" presetSubtype="0" repeatCount="0" fill="hold" grpId="1" nodeType="afterEffect">
                                  <p:stCondLst>
                                    <p:cond delay="0"/>
                                  </p:stCondLst>
                                  <p:iterate type="lt">
                                    <p:tmPct val="0"/>
                                  </p:iterate>
                                  <p:childTnLst>
                                    <p:animEffect transition="out" filter="fade">
                                      <p:cBhvr>
                                        <p:cTn id="62" dur="2000" tmFilter="0, 0; .2, .5; .8, .5; 1, 0"/>
                                        <p:tgtEl>
                                          <p:spTgt spid="14"/>
                                        </p:tgtEl>
                                      </p:cBhvr>
                                    </p:animEffect>
                                    <p:animScale>
                                      <p:cBhvr>
                                        <p:cTn id="63" dur="1000" autoRev="1" fill="hold"/>
                                        <p:tgtEl>
                                          <p:spTgt spid="1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4"/>
                  </p:tgtEl>
                </p:cond>
              </p:nextCondLst>
            </p:seq>
          </p:childTnLst>
        </p:cTn>
      </p:par>
    </p:tnLst>
    <p:bldLst>
      <p:bldP spid="10" grpId="0" uiExpand="1" build="p"/>
      <p:bldP spid="12" grpId="0" animBg="1"/>
      <p:bldP spid="12" grpId="1" animBg="1"/>
      <p:bldP spid="13" grpId="0" animBg="1"/>
      <p:bldP spid="13" grpId="1" animBg="1"/>
      <p:bldP spid="14" grpId="0" animBg="1"/>
      <p:bldP spid="14" grpId="1"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78957D00-5469-481A-80A3-98C5DDFBA53D}"/>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46015" y="1182489"/>
            <a:ext cx="1167093" cy="615090"/>
          </a:xfrm>
          <a:prstGeom prst="rect">
            <a:avLst/>
          </a:prstGeom>
        </p:spPr>
      </p:pic>
      <p:sp>
        <p:nvSpPr>
          <p:cNvPr id="22" name="TextBox 21">
            <a:extLst>
              <a:ext uri="{FF2B5EF4-FFF2-40B4-BE49-F238E27FC236}">
                <a16:creationId xmlns:a16="http://schemas.microsoft.com/office/drawing/2014/main" id="{11FE2DCE-F971-452A-88EC-67CB4E471FC3}"/>
              </a:ext>
            </a:extLst>
          </p:cNvPr>
          <p:cNvSpPr txBox="1"/>
          <p:nvPr/>
        </p:nvSpPr>
        <p:spPr>
          <a:xfrm>
            <a:off x="1475651" y="0"/>
            <a:ext cx="9568297" cy="730200"/>
          </a:xfrm>
          <a:prstGeom prst="rect">
            <a:avLst/>
          </a:prstGeom>
          <a:noFill/>
        </p:spPr>
        <p:txBody>
          <a:bodyPr wrap="square" rtlCol="0">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vidu-high-performance--4-2024-10-04T08_11_52Z">
            <a:hlinkClick r:id="" action="ppaction://media"/>
            <a:extLst>
              <a:ext uri="{FF2B5EF4-FFF2-40B4-BE49-F238E27FC236}">
                <a16:creationId xmlns:a16="http://schemas.microsoft.com/office/drawing/2014/main" id="{396C211D-8205-E6B8-FF82-75CC10BC70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7799" y="1357085"/>
            <a:ext cx="7307943" cy="5000172"/>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 đọc lời kể chuyện trong bài với ngữ điệu phù hợp</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954107"/>
          </a:xfrm>
          <a:prstGeom prst="rect">
            <a:avLst/>
          </a:prstGeom>
          <a:noFill/>
        </p:spPr>
        <p:txBody>
          <a:bodyPr wrap="square" rtlCol="0">
            <a:spAutoFit/>
          </a:bodyPr>
          <a:lstStyle/>
          <a:p>
            <a:pPr lvl="0" defTabSz="1219170"/>
            <a:r>
              <a:rPr lang="vi-VN" altLang="zh-C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Nói về câu chuyện của chữ A và nhận thức về việc cần có bạn bè.</a:t>
            </a: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4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9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9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UYỆN CHỮ A VÀ NHỮNG NGƯỜI BẠNTIẾNG VIỆT LỚP 2SÁCH KẾT NỐI TRI THỨCTHƯ VIỆN MẦM NON TRUYỆN MN_v720P">
            <a:hlinkClick r:id="" action="ppaction://media"/>
            <a:extLst>
              <a:ext uri="{FF2B5EF4-FFF2-40B4-BE49-F238E27FC236}">
                <a16:creationId xmlns:a16="http://schemas.microsoft.com/office/drawing/2014/main" id="{B390A494-2566-5FBF-75B7-91A76BB31C59}"/>
              </a:ext>
            </a:extLst>
          </p:cNvPr>
          <p:cNvPicPr>
            <a:picLocks noChangeAspect="1"/>
          </p:cNvPicPr>
          <p:nvPr>
            <a:videoFile r:link="rId1"/>
            <p:extLst>
              <p:ext uri="{DAA4B4D4-6D71-4841-9C94-3DE7FCFB9230}">
                <p14:media xmlns:p14="http://schemas.microsoft.com/office/powerpoint/2010/main" r:embed="rId2">
                  <p14:trim st="7362" end="610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285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294950" y="6127370"/>
            <a:ext cx="11518110" cy="2123658"/>
            <a:chOff x="708943" y="6033135"/>
            <a:chExt cx="5825836" cy="2123658"/>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205900" y="6166290"/>
            <a:ext cx="5139883" cy="769441"/>
            <a:chOff x="708943" y="6033135"/>
            <a:chExt cx="5825836" cy="769441"/>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6538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1330</Words>
  <Application>Microsoft Office PowerPoint</Application>
  <PresentationFormat>Widescreen</PresentationFormat>
  <Paragraphs>95</Paragraphs>
  <Slides>30</Slides>
  <Notes>7</Notes>
  <HiddenSlides>0</HiddenSlides>
  <MMClips>3</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30</vt:i4>
      </vt:variant>
    </vt:vector>
  </HeadingPairs>
  <TitlesOfParts>
    <vt:vector size="43" baseType="lpstr">
      <vt:lpstr>DengXian</vt:lpstr>
      <vt:lpstr>Arial</vt:lpstr>
      <vt:lpstr>Arial-Rounded</vt:lpstr>
      <vt:lpstr>Calibri</vt:lpstr>
      <vt:lpstr>Calibri Light</vt:lpstr>
      <vt:lpstr>Times New Roman</vt:lpstr>
      <vt:lpstr>3_Office 主题</vt:lpstr>
      <vt:lpstr>Office 主题</vt:lpstr>
      <vt:lpstr>4_Office 主题</vt:lpstr>
      <vt:lpstr>2_Office 主题</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28</cp:revision>
  <dcterms:created xsi:type="dcterms:W3CDTF">2021-08-03T05:09:55Z</dcterms:created>
  <dcterms:modified xsi:type="dcterms:W3CDTF">2025-07-10T02:15:22Z</dcterms:modified>
</cp:coreProperties>
</file>