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1" r:id="rId4"/>
    <p:sldMasterId id="2147483733" r:id="rId5"/>
  </p:sldMasterIdLst>
  <p:notesMasterIdLst>
    <p:notesMasterId r:id="rId26"/>
  </p:notesMasterIdLst>
  <p:sldIdLst>
    <p:sldId id="263" r:id="rId6"/>
    <p:sldId id="264" r:id="rId7"/>
    <p:sldId id="266" r:id="rId8"/>
    <p:sldId id="444" r:id="rId9"/>
    <p:sldId id="268" r:id="rId10"/>
    <p:sldId id="445" r:id="rId11"/>
    <p:sldId id="260" r:id="rId12"/>
    <p:sldId id="447" r:id="rId13"/>
    <p:sldId id="440" r:id="rId14"/>
    <p:sldId id="318" r:id="rId15"/>
    <p:sldId id="448" r:id="rId16"/>
    <p:sldId id="449" r:id="rId17"/>
    <p:sldId id="450" r:id="rId18"/>
    <p:sldId id="451" r:id="rId19"/>
    <p:sldId id="434" r:id="rId20"/>
    <p:sldId id="428" r:id="rId21"/>
    <p:sldId id="442" r:id="rId22"/>
    <p:sldId id="446" r:id="rId23"/>
    <p:sldId id="378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5804-24F5-4AB1-9687-7434F13E842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EE8B9-7634-4588-8FDF-CDEDA013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95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24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>
          <a:extLst>
            <a:ext uri="{FF2B5EF4-FFF2-40B4-BE49-F238E27FC236}">
              <a16:creationId xmlns:a16="http://schemas.microsoft.com/office/drawing/2014/main" id="{56621AE0-89EB-55E8-49B1-0ABD0F4E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>
            <a:extLst>
              <a:ext uri="{FF2B5EF4-FFF2-40B4-BE49-F238E27FC236}">
                <a16:creationId xmlns:a16="http://schemas.microsoft.com/office/drawing/2014/main" id="{659F7284-F9BA-4E1D-6454-73704ED14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>
            <a:extLst>
              <a:ext uri="{FF2B5EF4-FFF2-40B4-BE49-F238E27FC236}">
                <a16:creationId xmlns:a16="http://schemas.microsoft.com/office/drawing/2014/main" id="{2BBE33A1-D827-71C7-DBA6-B060908DB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14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7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A45F09-5290-6479-142F-29F35F156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801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520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6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5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2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9AB7B6-2D98-3A00-AD9E-9870DF96F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969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620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91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59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50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8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77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311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34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5113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16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549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717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3E3-7E2E-F4C0-6CA1-46780BBE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974F-E982-3BD8-EC98-523099B65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EFE89-1A63-C1EA-61E4-088ED753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C7DD0-C35C-5FF5-C7E5-7FF3E6DD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B9A9-132A-822F-77B6-FCE9FBA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5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481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EA86-C5F2-A8DE-83A1-5BE6B38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78FB-8DCD-3182-C9C9-64343ED7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DB0D9-547C-D670-1B52-5627418B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6482-788D-DBF4-94E0-44F2867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07E2-D6FB-7E50-2ECD-1781E157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69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DA-2B62-AC3A-F308-57835D8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CEA7-8AAB-450B-3BB1-2979BDCA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B21A-38A2-DF24-D5F1-B0323171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1265-E633-B997-C293-504E425C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64C2A-8618-F672-E944-CBDA844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89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48E9-8D49-3F1A-AC9D-5ABF639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3238-D695-0948-8D95-099021865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777C-7F25-E410-4166-4546270AD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DF2AC-D620-164E-567C-16378768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E64FA-08FC-A99B-4D88-1F6684B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A413-2171-B231-3405-A5A6D035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6A2-2E1B-2EFE-9C2B-913075C3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BDC-9A9F-7D4B-7FF8-7C300FC0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01F1D-CAB2-0590-06E5-04EA4CF9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D98EC-3BA1-67CB-AD28-CF56FE2D4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6C7CA-7712-2C8C-CFC8-CAB7CD6A4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64017-A3CC-239D-A34F-DBA4ACC4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3991-F8F4-F763-85C8-05166BA7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0C5B1-4A41-09A2-5D2F-E6014457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8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2A4C-0F41-CC06-4A3E-7EBEC1C2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81791-1542-AD93-C243-AE80E50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5EC2-8DB3-4EED-6491-D60F5721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AFCD2-BBB8-A41A-F3BD-32106716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43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206C0-DDF2-5E2A-3727-4191D8C0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65F3-F8EF-496A-8D38-7833C7FB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7013-4BBF-FB41-CCA6-A9FB872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A560A8E-CB06-DE66-7A65-8EC0E6A90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67" y="322005"/>
            <a:ext cx="1845305" cy="1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11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3FE-EB22-CE39-B776-893DBCD9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829C-237C-FA37-6FE1-9ADAB467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2FBD-DCFD-7661-1EA3-38DC27C3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2A7B4-1A03-9037-F2DD-42A2153A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B400-0BFA-7B54-E1B7-F700F7AD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D44F-A1BC-9D00-12B3-931F62B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79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5686-B53C-64FD-8AFD-2B2C1D9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CF05B-4AA2-35D2-6E68-47EE3DE6E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F3D93-66A3-A3DC-9428-1FE914BC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492E1-095C-37DD-18E4-F972E485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46A0-583B-FA1B-A09D-7D186823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419-741D-288B-13FB-37AB868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97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0108-19BB-BA29-EC31-14FDDC9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A39F-EC1A-950F-DD02-534977E1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5CF6-F69F-1EB6-26B6-4C760424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C012-D6F7-22F1-1623-AB20D57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CB69-AA27-12A5-2EA3-B98CCD4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9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14222-D185-9643-3154-4DBAC550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39A6-E21E-0325-5E3A-F85D91E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9A36-1B89-B42D-3517-57F2E1F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D387-2B24-9EBC-C4AA-764FC786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9610-7481-346E-B8A7-79A03D2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0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660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11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52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94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85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26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62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67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91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B1F3D-C347-A683-0467-1DAC39A2C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51D512F-8C7E-7917-3B1D-BBF9046EB02F}"/>
              </a:ext>
            </a:extLst>
          </p:cNvPr>
          <p:cNvSpPr/>
          <p:nvPr userDrawn="1"/>
        </p:nvSpPr>
        <p:spPr>
          <a:xfrm>
            <a:off x="356356" y="273269"/>
            <a:ext cx="11488803" cy="6306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89954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9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15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802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508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592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708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24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7432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8691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31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129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972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9121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0356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6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4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6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05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8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8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028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9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5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3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62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649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7">
            <a:extLst>
              <a:ext uri="{FF2B5EF4-FFF2-40B4-BE49-F238E27FC236}">
                <a16:creationId xmlns:a16="http://schemas.microsoft.com/office/drawing/2014/main" id="{DFA1FECC-4B8F-960E-1B1B-0BC85F759FB1}"/>
              </a:ext>
            </a:extLst>
          </p:cNvPr>
          <p:cNvSpPr/>
          <p:nvPr userDrawn="1"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46;p7">
            <a:extLst>
              <a:ext uri="{FF2B5EF4-FFF2-40B4-BE49-F238E27FC236}">
                <a16:creationId xmlns:a16="http://schemas.microsoft.com/office/drawing/2014/main" id="{0DD4BAC6-75AB-88AE-0681-741A48FC826F}"/>
              </a:ext>
            </a:extLst>
          </p:cNvPr>
          <p:cNvGrpSpPr/>
          <p:nvPr userDrawn="1"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" name="Google Shape;47;p7">
              <a:extLst>
                <a:ext uri="{FF2B5EF4-FFF2-40B4-BE49-F238E27FC236}">
                  <a16:creationId xmlns:a16="http://schemas.microsoft.com/office/drawing/2014/main" id="{E36224BC-8D8B-B180-B069-63BC14B8EB22}"/>
                </a:ext>
              </a:extLst>
            </p:cNvPr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48;p7">
              <a:extLst>
                <a:ext uri="{FF2B5EF4-FFF2-40B4-BE49-F238E27FC236}">
                  <a16:creationId xmlns:a16="http://schemas.microsoft.com/office/drawing/2014/main" id="{693522FE-A203-BA3C-8B92-C00744A5E790}"/>
                </a:ext>
              </a:extLst>
            </p:cNvPr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B4631C-783F-8EEE-14F4-C3223C1B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1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Speech Bubble: Rectangle with Corners Rounded 7">
            <a:extLst>
              <a:ext uri="{FF2B5EF4-FFF2-40B4-BE49-F238E27FC236}">
                <a16:creationId xmlns:a16="http://schemas.microsoft.com/office/drawing/2014/main" id="{7B837974-9619-5C5B-023A-51762E957647}"/>
              </a:ext>
            </a:extLst>
          </p:cNvPr>
          <p:cNvSpPr/>
          <p:nvPr userDrawn="1"/>
        </p:nvSpPr>
        <p:spPr>
          <a:xfrm>
            <a:off x="356356" y="273269"/>
            <a:ext cx="11488803" cy="6306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42B3CE-D115-262A-D8B2-F3B959080118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68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4" r:id="rId21"/>
    <p:sldLayoutId id="2147483685" r:id="rId22"/>
    <p:sldLayoutId id="2147483686" r:id="rId23"/>
    <p:sldLayoutId id="2147483688" r:id="rId24"/>
    <p:sldLayoutId id="2147483689" r:id="rId25"/>
    <p:sldLayoutId id="2147483692" r:id="rId26"/>
    <p:sldLayoutId id="2147483693" r:id="rId27"/>
    <p:sldLayoutId id="214748369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C774D-259D-7EC0-6C22-2D2F7BA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89377-B3AC-5D96-38FF-BD05D563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C0A8-3538-41A1-3B20-63A2DD3A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FE5B7-ED38-2126-DEB3-F666A56C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2B7-87D5-A34C-B75F-48C7C588B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1C6C99E7-DB70-A394-954B-C8D7D03CFB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CDAA46-C2B4-44EB-0C83-6D87E2069EE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2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084C67-BD13-AF4E-8752-1791F0B4DE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32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A87C4E-43EF-B534-7CE7-0DC669AD6D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61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4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9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5D66C7C-6A2C-7857-0A01-5516C688A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30" y="1020839"/>
            <a:ext cx="7200000" cy="554784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9DD475-6CEE-F1B4-F6B1-607F172C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D568F305-2F62-6CA3-78A9-692EC9625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289" y="971550"/>
            <a:ext cx="6976533" cy="470916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346F3914-3437-18B7-D60C-8FEA58B95FB6}"/>
              </a:ext>
            </a:extLst>
          </p:cNvPr>
          <p:cNvSpPr/>
          <p:nvPr/>
        </p:nvSpPr>
        <p:spPr>
          <a:xfrm>
            <a:off x="7638295" y="1889304"/>
            <a:ext cx="4092695" cy="173400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dạy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học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B0F0034-C397-59B9-647F-28506A11F0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9500" y="36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2803F8AA-A91E-6987-2995-C29CF77D4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39" y="1327150"/>
            <a:ext cx="6115269" cy="443357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52956114-7B25-62FA-B174-4195A9EEBE66}"/>
              </a:ext>
            </a:extLst>
          </p:cNvPr>
          <p:cNvSpPr/>
          <p:nvPr/>
        </p:nvSpPr>
        <p:spPr>
          <a:xfrm>
            <a:off x="7202050" y="1721664"/>
            <a:ext cx="4092695" cy="183306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giáo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dạy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múa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hát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E3EF6AD-5C6E-B29D-74EA-BF2826A222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5170" y="882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talk">
            <a:hlinkClick r:id="" action="ppaction://media"/>
            <a:extLst>
              <a:ext uri="{FF2B5EF4-FFF2-40B4-BE49-F238E27FC236}">
                <a16:creationId xmlns:a16="http://schemas.microsoft.com/office/drawing/2014/main" id="{C5FC73D5-80E6-998A-FE2A-8B4795EA9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160" y="947420"/>
            <a:ext cx="5502910" cy="4677474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E08F8ADA-5871-FE5B-CF87-E00759789D6C}"/>
              </a:ext>
            </a:extLst>
          </p:cNvPr>
          <p:cNvSpPr/>
          <p:nvPr/>
        </p:nvSpPr>
        <p:spPr>
          <a:xfrm>
            <a:off x="6595110" y="1721664"/>
            <a:ext cx="4699635" cy="262173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ân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cần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hỏi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han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có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chuyện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không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vui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B69C4042-3AB1-85C8-F826-4DBF61FDC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9460" y="574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talk (1)">
            <a:hlinkClick r:id="" action="ppaction://media"/>
            <a:extLst>
              <a:ext uri="{FF2B5EF4-FFF2-40B4-BE49-F238E27FC236}">
                <a16:creationId xmlns:a16="http://schemas.microsoft.com/office/drawing/2014/main" id="{B384E4A7-1549-BB55-3637-87E6E346B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460" y="1101090"/>
            <a:ext cx="5384800" cy="444246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45277AB9-FC89-780D-E2A2-6076F45B7BC8}"/>
              </a:ext>
            </a:extLst>
          </p:cNvPr>
          <p:cNvSpPr/>
          <p:nvPr/>
        </p:nvSpPr>
        <p:spPr>
          <a:xfrm>
            <a:off x="6595110" y="1721664"/>
            <a:ext cx="4699635" cy="281604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khuyến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khích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động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viên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cố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gắng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học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tập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rèn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luyện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C43B5F99-ED41-9C40-C76C-B684F4A71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665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4" name="Rounded Rectangle 7">
            <a:extLst>
              <a:ext uri="{FF2B5EF4-FFF2-40B4-BE49-F238E27FC236}">
                <a16:creationId xmlns:a16="http://schemas.microsoft.com/office/drawing/2014/main" id="{7966B10B-2C0B-4CE8-BF34-9B6BCBFF5D6C}"/>
              </a:ext>
            </a:extLst>
          </p:cNvPr>
          <p:cNvSpPr/>
          <p:nvPr/>
        </p:nvSpPr>
        <p:spPr>
          <a:xfrm>
            <a:off x="386927" y="1234441"/>
            <a:ext cx="11418147" cy="1592580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Hoạt động 2: Thể hiện lòng yêu thương, kính yêu thầy cô.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343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8936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8"/>
          <p:cNvSpPr/>
          <p:nvPr/>
        </p:nvSpPr>
        <p:spPr>
          <a:xfrm>
            <a:off x="5295053" y="2552701"/>
            <a:ext cx="1188720" cy="97282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7786" t="9938" r="21295" b="11346"/>
          <a:stretch>
            <a:fillRect/>
          </a:stretch>
        </p:blipFill>
        <p:spPr>
          <a:xfrm>
            <a:off x="4593167" y="1882141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05E4233E-7335-4FC6-BCA5-E7F73D14668F}"/>
              </a:ext>
            </a:extLst>
          </p:cNvPr>
          <p:cNvSpPr/>
          <p:nvPr/>
        </p:nvSpPr>
        <p:spPr>
          <a:xfrm>
            <a:off x="7995918" y="590550"/>
            <a:ext cx="3929381" cy="3234603"/>
          </a:xfrm>
          <a:prstGeom prst="cloudCallout">
            <a:avLst>
              <a:gd name="adj1" fmla="val -82054"/>
              <a:gd name="adj2" fmla="val 674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A305014-0F5F-45B8-B4DD-51A2507CE909}"/>
              </a:ext>
            </a:extLst>
          </p:cNvPr>
          <p:cNvSpPr/>
          <p:nvPr/>
        </p:nvSpPr>
        <p:spPr>
          <a:xfrm>
            <a:off x="257175" y="600076"/>
            <a:ext cx="3908789" cy="3521378"/>
          </a:xfrm>
          <a:prstGeom prst="cloudCallout">
            <a:avLst>
              <a:gd name="adj1" fmla="val 76095"/>
              <a:gd name="adj2" fmla="val 7050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 em cần làm gì để thể hiện lòng biết ơn, kính yêu thầy cô?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70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>
          <a:extLst>
            <a:ext uri="{FF2B5EF4-FFF2-40B4-BE49-F238E27FC236}">
              <a16:creationId xmlns:a16="http://schemas.microsoft.com/office/drawing/2014/main" id="{F1F0D0EA-7260-1640-2198-2FDEB9D7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60C1F2-2C66-9BBC-144D-597F11058A1A}"/>
              </a:ext>
            </a:extLst>
          </p:cNvPr>
          <p:cNvSpPr/>
          <p:nvPr/>
        </p:nvSpPr>
        <p:spPr>
          <a:xfrm>
            <a:off x="2857500" y="2830286"/>
            <a:ext cx="6477000" cy="1197428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51F2E9-52FF-A443-5553-9080E8C3CA8E}"/>
              </a:ext>
            </a:extLst>
          </p:cNvPr>
          <p:cNvSpPr/>
          <p:nvPr/>
        </p:nvSpPr>
        <p:spPr>
          <a:xfrm>
            <a:off x="1393997" y="1443589"/>
            <a:ext cx="2209800" cy="9512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A82B31-CC2E-DF2C-E6BA-8D69811843CF}"/>
              </a:ext>
            </a:extLst>
          </p:cNvPr>
          <p:cNvSpPr/>
          <p:nvPr/>
        </p:nvSpPr>
        <p:spPr>
          <a:xfrm>
            <a:off x="8067675" y="847725"/>
            <a:ext cx="2916011" cy="15471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D5888D-203A-6FC5-FDDC-7BE62AAF9A2F}"/>
              </a:ext>
            </a:extLst>
          </p:cNvPr>
          <p:cNvGrpSpPr/>
          <p:nvPr/>
        </p:nvGrpSpPr>
        <p:grpSpPr>
          <a:xfrm>
            <a:off x="788671" y="4772231"/>
            <a:ext cx="3202682" cy="951243"/>
            <a:chOff x="1192684" y="4772231"/>
            <a:chExt cx="2411114" cy="95124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7782A22-2EF1-48A5-1E91-C5C9FF25585F}"/>
                </a:ext>
              </a:extLst>
            </p:cNvPr>
            <p:cNvSpPr/>
            <p:nvPr/>
          </p:nvSpPr>
          <p:spPr>
            <a:xfrm>
              <a:off x="1235709" y="4772231"/>
              <a:ext cx="2368089" cy="951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708DE5-1D64-3483-556F-55BC956AF1FA}"/>
                </a:ext>
              </a:extLst>
            </p:cNvPr>
            <p:cNvSpPr txBox="1"/>
            <p:nvPr/>
          </p:nvSpPr>
          <p:spPr>
            <a:xfrm>
              <a:off x="1192684" y="4865658"/>
              <a:ext cx="23462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riêng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072A0-8F02-ECA2-9555-E74DEFC81429}"/>
              </a:ext>
            </a:extLst>
          </p:cNvPr>
          <p:cNvGrpSpPr/>
          <p:nvPr/>
        </p:nvGrpSpPr>
        <p:grpSpPr>
          <a:xfrm>
            <a:off x="7977514" y="4637314"/>
            <a:ext cx="3525096" cy="1103785"/>
            <a:chOff x="8788994" y="4637314"/>
            <a:chExt cx="2428449" cy="110378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7E2D486-4B65-17BC-2D1B-CBDD91380620}"/>
                </a:ext>
              </a:extLst>
            </p:cNvPr>
            <p:cNvSpPr/>
            <p:nvPr/>
          </p:nvSpPr>
          <p:spPr>
            <a:xfrm>
              <a:off x="8811359" y="4637314"/>
              <a:ext cx="2335611" cy="1086159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BF3A70-5419-4D93-99D2-C70E34A57313}"/>
                </a:ext>
              </a:extLst>
            </p:cNvPr>
            <p:cNvSpPr txBox="1"/>
            <p:nvPr/>
          </p:nvSpPr>
          <p:spPr>
            <a:xfrm>
              <a:off x="8788994" y="4786992"/>
              <a:ext cx="230624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àm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thiệp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tặng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endPara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8CAC8D-711D-CEA2-544D-EC09B66867DC}"/>
                </a:ext>
              </a:extLst>
            </p:cNvPr>
            <p:cNvSpPr txBox="1"/>
            <p:nvPr/>
          </p:nvSpPr>
          <p:spPr>
            <a:xfrm>
              <a:off x="9820944" y="5090627"/>
              <a:ext cx="13964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1C7880-4A66-7868-984A-27627CD19E7B}"/>
              </a:ext>
            </a:extLst>
          </p:cNvPr>
          <p:cNvCxnSpPr>
            <a:endCxn id="3" idx="2"/>
          </p:cNvCxnSpPr>
          <p:nvPr/>
        </p:nvCxnSpPr>
        <p:spPr>
          <a:xfrm flipH="1" flipV="1">
            <a:off x="2498897" y="2394832"/>
            <a:ext cx="904060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921025-C4BD-CDA3-2FFC-82E12BC5C878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8773886" y="2394832"/>
            <a:ext cx="751795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604335-A6AF-2E7F-A7BA-5F07A7425317}"/>
              </a:ext>
            </a:extLst>
          </p:cNvPr>
          <p:cNvCxnSpPr>
            <a:cxnSpLocks/>
          </p:cNvCxnSpPr>
          <p:nvPr/>
        </p:nvCxnSpPr>
        <p:spPr>
          <a:xfrm>
            <a:off x="8705383" y="4018189"/>
            <a:ext cx="803112" cy="587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916CA6-654C-8E83-2670-52498A081F05}"/>
              </a:ext>
            </a:extLst>
          </p:cNvPr>
          <p:cNvCxnSpPr>
            <a:cxnSpLocks/>
          </p:cNvCxnSpPr>
          <p:nvPr/>
        </p:nvCxnSpPr>
        <p:spPr>
          <a:xfrm flipH="1">
            <a:off x="2498897" y="4027714"/>
            <a:ext cx="1035345" cy="744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483B23-AFBB-7053-7200-B72542AA7071}"/>
              </a:ext>
            </a:extLst>
          </p:cNvPr>
          <p:cNvGrpSpPr/>
          <p:nvPr/>
        </p:nvGrpSpPr>
        <p:grpSpPr>
          <a:xfrm>
            <a:off x="4439170" y="4772230"/>
            <a:ext cx="2935276" cy="951243"/>
            <a:chOff x="5164646" y="4772230"/>
            <a:chExt cx="2209800" cy="95124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E0B3FF0-D59E-861B-10CB-C69654DE528F}"/>
                </a:ext>
              </a:extLst>
            </p:cNvPr>
            <p:cNvSpPr/>
            <p:nvPr/>
          </p:nvSpPr>
          <p:spPr>
            <a:xfrm>
              <a:off x="5164646" y="4772230"/>
              <a:ext cx="2209800" cy="951243"/>
            </a:xfrm>
            <a:prstGeom prst="roundRect">
              <a:avLst/>
            </a:prstGeom>
            <a:solidFill>
              <a:srgbClr val="FDC7D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722EC0-5A12-65ED-3A94-C72EC72AB534}"/>
                </a:ext>
              </a:extLst>
            </p:cNvPr>
            <p:cNvSpPr txBox="1"/>
            <p:nvPr/>
          </p:nvSpPr>
          <p:spPr>
            <a:xfrm>
              <a:off x="5268686" y="4810772"/>
              <a:ext cx="20634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A98287-6B77-A21F-2F03-47E9552EE667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5947818" y="4027714"/>
            <a:ext cx="148182" cy="7830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29489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34974" y="1870515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756471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1700" y="5984241"/>
            <a:ext cx="674793" cy="674793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57CDA256-8905-A2E4-F44F-929651D8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10" y="133947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85508F23-2A0F-E74A-5E7B-760CA80FD6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ài hát- Cô giáo em">
            <a:hlinkClick r:id="" action="ppaction://media"/>
            <a:extLst>
              <a:ext uri="{FF2B5EF4-FFF2-40B4-BE49-F238E27FC236}">
                <a16:creationId xmlns:a16="http://schemas.microsoft.com/office/drawing/2014/main" id="{F410ABC4-5163-83AE-7450-15ABB6202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7334"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090670" y="850900"/>
            <a:ext cx="7290052" cy="1606550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81401" y="1931070"/>
              <a:ext cx="7085830" cy="2679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 dung bài hát nói về điều gì?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FDE9E-F6F1-BB05-0C83-5F6B5859214D}"/>
              </a:ext>
            </a:extLst>
          </p:cNvPr>
          <p:cNvGrpSpPr/>
          <p:nvPr/>
        </p:nvGrpSpPr>
        <p:grpSpPr>
          <a:xfrm>
            <a:off x="4277360" y="2946400"/>
            <a:ext cx="7290052" cy="1606550"/>
            <a:chOff x="4490720" y="1889760"/>
            <a:chExt cx="7290052" cy="274210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76ED8C1-65E3-9407-4FFD-B881F4141985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C6FFF2-03E8-7951-C2E3-87D18061AD34}"/>
                </a:ext>
              </a:extLst>
            </p:cNvPr>
            <p:cNvSpPr txBox="1"/>
            <p:nvPr/>
          </p:nvSpPr>
          <p:spPr>
            <a:xfrm>
              <a:off x="4581401" y="1931070"/>
              <a:ext cx="7085830" cy="2679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cảm thấy như thế nào khi hát bài hát này?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7922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FF18E870-DD45-2C2D-D84A-2ECCFC201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344"/>
          <a:stretch/>
        </p:blipFill>
        <p:spPr>
          <a:xfrm>
            <a:off x="4658730" y="3298776"/>
            <a:ext cx="3039290" cy="21812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034E427-341E-B779-8FE3-20E9528EE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344"/>
          <a:stretch/>
        </p:blipFill>
        <p:spPr>
          <a:xfrm rot="20152372">
            <a:off x="9668975" y="2031538"/>
            <a:ext cx="3039290" cy="2181225"/>
          </a:xfrm>
          <a:prstGeom prst="rect">
            <a:avLst/>
          </a:prstGeom>
        </p:spPr>
      </p:pic>
      <p:pic>
        <p:nvPicPr>
          <p:cNvPr id="6144" name="Graphic 6143">
            <a:extLst>
              <a:ext uri="{FF2B5EF4-FFF2-40B4-BE49-F238E27FC236}">
                <a16:creationId xmlns:a16="http://schemas.microsoft.com/office/drawing/2014/main" id="{3A954409-DF54-F287-8D75-33B2EAC55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0622"/>
          <a:stretch/>
        </p:blipFill>
        <p:spPr>
          <a:xfrm>
            <a:off x="3321673" y="1886159"/>
            <a:ext cx="1413870" cy="2181225"/>
          </a:xfrm>
          <a:prstGeom prst="rect">
            <a:avLst/>
          </a:prstGeom>
        </p:spPr>
      </p:pic>
      <p:pic>
        <p:nvPicPr>
          <p:cNvPr id="6145" name="Graphic 6144">
            <a:extLst>
              <a:ext uri="{FF2B5EF4-FFF2-40B4-BE49-F238E27FC236}">
                <a16:creationId xmlns:a16="http://schemas.microsoft.com/office/drawing/2014/main" id="{F6254630-0C64-A9FF-DF1C-12A60482C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0622"/>
          <a:stretch/>
        </p:blipFill>
        <p:spPr>
          <a:xfrm rot="1618634">
            <a:off x="3528371" y="5178075"/>
            <a:ext cx="1413870" cy="2181225"/>
          </a:xfrm>
          <a:prstGeom prst="rect">
            <a:avLst/>
          </a:prstGeom>
        </p:spPr>
      </p:pic>
      <p:pic>
        <p:nvPicPr>
          <p:cNvPr id="6147" name="Graphic 6146">
            <a:extLst>
              <a:ext uri="{FF2B5EF4-FFF2-40B4-BE49-F238E27FC236}">
                <a16:creationId xmlns:a16="http://schemas.microsoft.com/office/drawing/2014/main" id="{8C600C39-5846-2897-AA58-2A30700CB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152" y="6011512"/>
            <a:ext cx="333375" cy="514350"/>
          </a:xfrm>
          <a:prstGeom prst="rect">
            <a:avLst/>
          </a:prstGeom>
        </p:spPr>
      </p:pic>
      <p:pic>
        <p:nvPicPr>
          <p:cNvPr id="6149" name="Graphic 6148">
            <a:extLst>
              <a:ext uri="{FF2B5EF4-FFF2-40B4-BE49-F238E27FC236}">
                <a16:creationId xmlns:a16="http://schemas.microsoft.com/office/drawing/2014/main" id="{BC0D2307-C815-175D-A12C-CEEBCC69D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571" y="65390"/>
            <a:ext cx="333375" cy="514350"/>
          </a:xfrm>
          <a:prstGeom prst="rect">
            <a:avLst/>
          </a:prstGeom>
        </p:spPr>
      </p:pic>
      <p:pic>
        <p:nvPicPr>
          <p:cNvPr id="6151" name="Graphic 6150">
            <a:extLst>
              <a:ext uri="{FF2B5EF4-FFF2-40B4-BE49-F238E27FC236}">
                <a16:creationId xmlns:a16="http://schemas.microsoft.com/office/drawing/2014/main" id="{0D4C43DB-814A-E531-A4D1-C6C8BE0FC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971" y="168006"/>
            <a:ext cx="640141" cy="987646"/>
          </a:xfrm>
          <a:prstGeom prst="rect">
            <a:avLst/>
          </a:prstGeom>
        </p:spPr>
      </p:pic>
      <p:pic>
        <p:nvPicPr>
          <p:cNvPr id="6" name="Picture 5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C3C0ADED-A4B5-AF7A-01F3-84F42C25E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149" y="1799716"/>
            <a:ext cx="9059441" cy="2938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F8E34-06DE-B23D-EAB1-F1098BAA3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755" y="941794"/>
            <a:ext cx="2267909" cy="859611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303B32-8C11-2778-86B0-6D741B3DB5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ADFE33-022A-E4F1-D794-82FB8B081A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38" y="505206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3860800" y="2357298"/>
            <a:ext cx="7363460" cy="2694762"/>
            <a:chOff x="4683760" y="1715948"/>
            <a:chExt cx="6903972" cy="308973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683760" y="1715948"/>
              <a:ext cx="6903972" cy="3089732"/>
            </a:xfrm>
            <a:prstGeom prst="roundRect">
              <a:avLst/>
            </a:prstGeom>
            <a:solidFill>
              <a:srgbClr val="E6FFD9"/>
            </a:solidFill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997766" y="1829653"/>
              <a:ext cx="6275959" cy="1584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 được các công việc hằng ngày của thầy, cô giáo;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 thể hiện lòng biết ơn và kính yêu thầy, cô giáo;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76BA156-129B-542E-779C-D4FD93AAF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3767" y="2204720"/>
            <a:ext cx="3662975" cy="4329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6C0C49-23A9-7EF1-1E11-ADC5F4BFA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152" y="718516"/>
            <a:ext cx="580389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547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B0AB0-C0FB-36F0-967A-8CE0F07A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753E9BD-7B83-1775-A8D9-40A34D958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13" y="9796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5FA6349-AB00-847B-F78E-3CED19E35E37}"/>
              </a:ext>
            </a:extLst>
          </p:cNvPr>
          <p:cNvSpPr/>
          <p:nvPr/>
        </p:nvSpPr>
        <p:spPr>
          <a:xfrm>
            <a:off x="170180" y="654175"/>
            <a:ext cx="11805920" cy="162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Hoạt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động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1: Chia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sẻ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những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điều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Thầy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cô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làm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cho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em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hằng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ngày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6773-2CD8-DC99-0510-05D90B35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82615-C927-9FEE-1146-BD466BE4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65" y="519112"/>
            <a:ext cx="8055946" cy="2909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50AD0-1C2B-6C5F-4A7A-EBF66F84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3497168"/>
            <a:ext cx="6879907" cy="27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07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F4C358-D944-C303-7AF9-D36C0DE4B9DD}"/>
              </a:ext>
            </a:extLst>
          </p:cNvPr>
          <p:cNvGrpSpPr/>
          <p:nvPr/>
        </p:nvGrpSpPr>
        <p:grpSpPr>
          <a:xfrm>
            <a:off x="200274" y="2023189"/>
            <a:ext cx="6238626" cy="2834561"/>
            <a:chOff x="5875675" y="3566239"/>
            <a:chExt cx="6238626" cy="2834561"/>
          </a:xfrm>
        </p:grpSpPr>
        <p:pic>
          <p:nvPicPr>
            <p:cNvPr id="5" name="Picture 318">
              <a:extLst>
                <a:ext uri="{FF2B5EF4-FFF2-40B4-BE49-F238E27FC236}">
                  <a16:creationId xmlns:a16="http://schemas.microsoft.com/office/drawing/2014/main" id="{9418423C-A40F-F7A3-84AA-BB87B580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9071D6-231A-4012-E7E9-E9788984A497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E902C7-83BB-47CC-DD9A-E0151A2248DD}"/>
              </a:ext>
            </a:extLst>
          </p:cNvPr>
          <p:cNvGrpSpPr/>
          <p:nvPr/>
        </p:nvGrpSpPr>
        <p:grpSpPr>
          <a:xfrm>
            <a:off x="6219825" y="266700"/>
            <a:ext cx="5524500" cy="2105011"/>
            <a:chOff x="220394" y="27442"/>
            <a:chExt cx="4162483" cy="3552776"/>
          </a:xfrm>
          <a:solidFill>
            <a:srgbClr val="CCFFFF"/>
          </a:solidFill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1A8B5DBF-863F-6ED0-795B-255888F47EF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4623E6A9-5C46-E8A1-8DF5-7021F4591FA0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325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hãy kể lại những điều thầy cô đã làm cho em hằng ngày ở lớp, trường.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56CACF-BB04-2518-DE8C-519D71C95D8D}"/>
              </a:ext>
            </a:extLst>
          </p:cNvPr>
          <p:cNvGrpSpPr/>
          <p:nvPr/>
        </p:nvGrpSpPr>
        <p:grpSpPr>
          <a:xfrm>
            <a:off x="6143625" y="2524125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D3CECBF0-032E-6984-383A-5AC8191A9217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EFB6E950-5D32-46A0-E05C-1B88BF34A81D}"/>
                </a:ext>
              </a:extLst>
            </p:cNvPr>
            <p:cNvSpPr txBox="1"/>
            <p:nvPr/>
          </p:nvSpPr>
          <p:spPr>
            <a:xfrm>
              <a:off x="298368" y="58414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chuyện em nhớ nhất về thầy, cô giáo.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584414-82BF-0EC5-9C5B-9474131A96EF}"/>
              </a:ext>
            </a:extLst>
          </p:cNvPr>
          <p:cNvGrpSpPr/>
          <p:nvPr/>
        </p:nvGrpSpPr>
        <p:grpSpPr>
          <a:xfrm>
            <a:off x="6200775" y="4352925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id="{83B3DD11-180F-07D3-87B0-489BA0A4E93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Hộp Văn bản 23">
              <a:extLst>
                <a:ext uri="{FF2B5EF4-FFF2-40B4-BE49-F238E27FC236}">
                  <a16:creationId xmlns:a16="http://schemas.microsoft.com/office/drawing/2014/main" id="{DF429A6F-E2C9-71F7-CF26-6EC77D9062DF}"/>
                </a:ext>
              </a:extLst>
            </p:cNvPr>
            <p:cNvSpPr txBox="1"/>
            <p:nvPr/>
          </p:nvSpPr>
          <p:spPr>
            <a:xfrm>
              <a:off x="305696" y="524930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 cảm nhận của em về thầy, cô giáo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747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376</Words>
  <Application>Microsoft Office PowerPoint</Application>
  <PresentationFormat>Widescreen</PresentationFormat>
  <Paragraphs>29</Paragraphs>
  <Slides>20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Georgia</vt:lpstr>
      <vt:lpstr>Lato</vt:lpstr>
      <vt:lpstr>Roboto Condensed Light</vt:lpstr>
      <vt:lpstr>Times New Roman</vt:lpstr>
      <vt:lpstr>End of Course Jeopardy by Slidesgo</vt:lpstr>
      <vt:lpstr>Office Theme</vt:lpstr>
      <vt:lpstr>1_Simple Light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2023-08-01T03:10:33Z</dcterms:created>
  <dcterms:modified xsi:type="dcterms:W3CDTF">2025-10-05T10:26:25Z</dcterms:modified>
</cp:coreProperties>
</file>