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"/>
  </p:notesMasterIdLst>
  <p:sldIdLst>
    <p:sldId id="345" r:id="rId4"/>
    <p:sldId id="311" r:id="rId5"/>
    <p:sldId id="310" r:id="rId6"/>
    <p:sldId id="312" r:id="rId7"/>
    <p:sldId id="313" r:id="rId8"/>
    <p:sldId id="314" r:id="rId9"/>
    <p:sldId id="315" r:id="rId10"/>
    <p:sldId id="258" r:id="rId11"/>
    <p:sldId id="257" r:id="rId12"/>
    <p:sldId id="347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E17F9-7816-4DD6-81AE-DA884139949A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0282F-79F2-4B1C-9BF8-3FF43A0CD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39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02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88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902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99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513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94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293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211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16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733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99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106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07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28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300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8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0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17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93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4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2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9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74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18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1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3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92D12B-C1F2-044E-8E38-D31FF8FE44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697" y="0"/>
            <a:ext cx="1685214" cy="16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76C96322-0A62-4B45-81DE-9C8091D21D7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3630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24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sv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sv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7.sv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5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7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svg"/><Relationship Id="rId7" Type="http://schemas.openxmlformats.org/officeDocument/2006/relationships/image" Target="../media/image4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11.svg"/><Relationship Id="rId10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microsoft.com/office/2007/relationships/media" Target="../media/media1.mp3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59FE67F-6513-7C81-53C1-F10009958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55C0786-44A8-9DA1-19D7-DE13EE3D18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3A929-551B-C5E1-889E-5D93F6B033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5922" y="1722798"/>
            <a:ext cx="88582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91810" cy="6708003"/>
            <a:chOff x="0" y="0"/>
            <a:chExt cx="527677" cy="18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677" cy="1871042"/>
            </a:xfrm>
            <a:custGeom>
              <a:avLst/>
              <a:gdLst/>
              <a:ahLst/>
              <a:cxnLst/>
              <a:rect l="l" t="t" r="r" b="b"/>
              <a:pathLst>
                <a:path w="527677" h="1871042">
                  <a:moveTo>
                    <a:pt x="0" y="0"/>
                  </a:moveTo>
                  <a:lnTo>
                    <a:pt x="527677" y="0"/>
                  </a:lnTo>
                  <a:lnTo>
                    <a:pt x="527677" y="1871042"/>
                  </a:lnTo>
                  <a:lnTo>
                    <a:pt x="0" y="1871042"/>
                  </a:lnTo>
                  <a:close/>
                </a:path>
              </a:pathLst>
            </a:custGeom>
            <a:solidFill>
              <a:srgbClr val="AB8CB4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1635" y="5703175"/>
            <a:ext cx="14735270" cy="7367635"/>
          </a:xfrm>
          <a:prstGeom prst="rect">
            <a:avLst/>
          </a:prstGeom>
        </p:spPr>
      </p:pic>
      <p:pic>
        <p:nvPicPr>
          <p:cNvPr id="104" name="Picture 11">
            <a:extLst>
              <a:ext uri="{FF2B5EF4-FFF2-40B4-BE49-F238E27FC236}">
                <a16:creationId xmlns:a16="http://schemas.microsoft.com/office/drawing/2014/main" id="{E592BE37-F119-E73B-07E7-C24AEBA7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04" b="52061"/>
          <a:stretch/>
        </p:blipFill>
        <p:spPr>
          <a:xfrm>
            <a:off x="2895600" y="4095903"/>
            <a:ext cx="5690675" cy="276209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86F5DF-D626-BF85-8C0B-69AAA867D6E5}"/>
              </a:ext>
            </a:extLst>
          </p:cNvPr>
          <p:cNvSpPr/>
          <p:nvPr/>
        </p:nvSpPr>
        <p:spPr>
          <a:xfrm>
            <a:off x="4317697" y="333375"/>
            <a:ext cx="5666275" cy="3385173"/>
          </a:xfrm>
          <a:prstGeom prst="cloudCallout">
            <a:avLst>
              <a:gd name="adj1" fmla="val -40436"/>
              <a:gd name="adj2" fmla="val 5624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>
                <a:solidFill>
                  <a:sysClr val="windowText" lastClr="000000"/>
                </a:solidFill>
                <a:latin typeface="Calibri"/>
              </a:rPr>
              <a:t>Chia sẻ tình cảm của em đối với thầy cô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970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97602" y="2057400"/>
            <a:ext cx="1796796" cy="27432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2742516"/>
            <a:ext cx="4161618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8D223-C13F-3F54-1E16-476A05F0E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33" y="1485781"/>
            <a:ext cx="4682134" cy="2743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-533400" y="-60960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09003" y="5909737"/>
            <a:ext cx="13810005" cy="2623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8AB0F-7DFA-D8BC-84BC-15ED04C90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97259" y="2514600"/>
            <a:ext cx="3293128" cy="4709545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48E23-A502-15AE-9174-5C1B01258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740" y="530652"/>
            <a:ext cx="751701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267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084032" y="902622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D2D2F689-0AF2-FFB2-3E40-EA3D24A548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23240" y="2464956"/>
            <a:ext cx="2354881" cy="443271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15C11484-9575-A9CD-8378-2A25ACDBA5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84736" y="2688865"/>
            <a:ext cx="2251333" cy="4169135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-533400" y="-60960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09003" y="5909737"/>
            <a:ext cx="13810005" cy="2623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8AB0F-7DFA-D8BC-84BC-15ED04C90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97259" y="2514600"/>
            <a:ext cx="3293128" cy="4709545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F017F-BFFB-C669-9B52-7B9A05DB81A3}"/>
              </a:ext>
            </a:extLst>
          </p:cNvPr>
          <p:cNvSpPr txBox="1"/>
          <p:nvPr/>
        </p:nvSpPr>
        <p:spPr>
          <a:xfrm>
            <a:off x="2593960" y="2317146"/>
            <a:ext cx="1877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AB3AB-CDD4-E4B6-6A85-987AE4D8D8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450" y="587802"/>
            <a:ext cx="71146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8035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5232" r="113" b="15334"/>
          <a:stretch>
            <a:fillRect/>
          </a:stretch>
        </p:blipFill>
        <p:spPr>
          <a:xfrm>
            <a:off x="-533400" y="-60960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09003" y="5909737"/>
            <a:ext cx="13810005" cy="26239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17659" y="3429000"/>
            <a:ext cx="1177082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8AB0F-7DFA-D8BC-84BC-15ED04C902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97259" y="2514600"/>
            <a:ext cx="3293128" cy="4709545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F017F-BFFB-C669-9B52-7B9A05DB81A3}"/>
              </a:ext>
            </a:extLst>
          </p:cNvPr>
          <p:cNvSpPr txBox="1"/>
          <p:nvPr/>
        </p:nvSpPr>
        <p:spPr>
          <a:xfrm>
            <a:off x="2593960" y="2317146"/>
            <a:ext cx="1763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BD295-D1D2-813B-B6A4-BD58F9544C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8675" y="530652"/>
            <a:ext cx="71146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00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053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660596" y="889407"/>
            <a:ext cx="27583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Góc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931318B0-7A3E-A7BF-0C37-BC8112CC22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53" y="2515649"/>
            <a:ext cx="3648725" cy="5015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038506-BDAE-8DC1-688D-CE5A3E9A9EF6}"/>
              </a:ext>
            </a:extLst>
          </p:cNvPr>
          <p:cNvSpPr txBox="1"/>
          <p:nvPr/>
        </p:nvSpPr>
        <p:spPr>
          <a:xfrm>
            <a:off x="269889" y="5629790"/>
            <a:ext cx="3042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A78C3F54-43A8-455D-099E-EAA14A7C67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17775" y="2854044"/>
            <a:ext cx="3314197" cy="456343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091EB2-4547-B5EF-A70A-94D1C8DD28AF}"/>
              </a:ext>
            </a:extLst>
          </p:cNvPr>
          <p:cNvSpPr txBox="1"/>
          <p:nvPr/>
        </p:nvSpPr>
        <p:spPr>
          <a:xfrm>
            <a:off x="8653453" y="5726385"/>
            <a:ext cx="3042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6550" y="-937403"/>
            <a:ext cx="9679401" cy="62002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9960" y="3465786"/>
            <a:ext cx="2356083" cy="31300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97289" y="3815862"/>
            <a:ext cx="3800403" cy="27432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088B750A-F85A-4CBD-647A-8D9362DE74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96123" y="291470"/>
            <a:ext cx="450721" cy="476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A673CC-CA8D-572F-4559-BEC8302F1F6D}"/>
              </a:ext>
            </a:extLst>
          </p:cNvPr>
          <p:cNvSpPr txBox="1"/>
          <p:nvPr/>
        </p:nvSpPr>
        <p:spPr>
          <a:xfrm>
            <a:off x="2593471" y="154981"/>
            <a:ext cx="7504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40075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234201"/>
            <a:ext cx="2748176" cy="11992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704553" y="-234201"/>
            <a:ext cx="2748176" cy="11992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58062" y="-234201"/>
            <a:ext cx="2748176" cy="11992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30698" y="-234201"/>
            <a:ext cx="2748176" cy="11992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80801" y="-234201"/>
            <a:ext cx="2748176" cy="119920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E2EA200-38C2-BFDA-88A0-37E43E33B8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5486400"/>
            <a:ext cx="2568699" cy="1541220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5221FDA-7F06-346C-6912-E4F8F507CB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99054">
            <a:off x="-518062" y="3767929"/>
            <a:ext cx="3200110" cy="332911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F4520B5-BA10-5181-1FBE-43A685314C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98690" y="1438111"/>
            <a:ext cx="4425178" cy="5168091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377A046-BB64-BEF5-C0C8-BC3DBD4DBE3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06181" y="389049"/>
            <a:ext cx="4835566" cy="25024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6DE5F-84DD-0CF5-2E1C-79B08D15D492}"/>
              </a:ext>
            </a:extLst>
          </p:cNvPr>
          <p:cNvSpPr txBox="1"/>
          <p:nvPr/>
        </p:nvSpPr>
        <p:spPr>
          <a:xfrm>
            <a:off x="685800" y="990600"/>
            <a:ext cx="7359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3CCDF960-B0F7-06BF-91AE-BC257B2508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83797" y="3701046"/>
            <a:ext cx="3681579" cy="3156954"/>
          </a:xfrm>
          <a:prstGeom prst="rect">
            <a:avLst/>
          </a:prstGeom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E9E696B8-ECEA-67E6-E60B-BEA38593A4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61382" y="3737560"/>
            <a:ext cx="4167595" cy="3156954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0BEE78A-5615-DF52-049D-4DE3DF77BB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41860">
            <a:off x="4660179" y="1760187"/>
            <a:ext cx="1093378" cy="1590367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DC8241BA-C8DF-4CC9-F9AC-D4A6C27431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741860">
            <a:off x="535303" y="2471053"/>
            <a:ext cx="1093378" cy="1590367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0ED0A64-C3C2-DC68-AFCB-DAF97213E7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2637048" cy="1997564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5A706A45-1021-1BDF-CD4A-34C91F44561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186559" y="3886956"/>
            <a:ext cx="1068348" cy="1545530"/>
          </a:xfrm>
          <a:prstGeom prst="rect">
            <a:avLst/>
          </a:prstGeom>
        </p:spPr>
      </p:pic>
      <p:pic>
        <p:nvPicPr>
          <p:cNvPr id="22" name="HappyBirthday-VA_9ey">
            <a:hlinkClick r:id="" action="ppaction://media"/>
            <a:extLst>
              <a:ext uri="{FF2B5EF4-FFF2-40B4-BE49-F238E27FC236}">
                <a16:creationId xmlns:a16="http://schemas.microsoft.com/office/drawing/2014/main" id="{1117370D-3BB4-EF28-C432-0500BB1A76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68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59124" y="89460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73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39"/>
            <a:ext cx="11430005" cy="667977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A2163F-C2C7-C183-0D0F-272C7AEFC615}"/>
              </a:ext>
            </a:extLst>
          </p:cNvPr>
          <p:cNvSpPr txBox="1"/>
          <p:nvPr/>
        </p:nvSpPr>
        <p:spPr>
          <a:xfrm>
            <a:off x="1668130" y="1167455"/>
            <a:ext cx="8778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và giới thiệu sản phẩm ở “Góc tri ân” của lớp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E3D0D-EA0C-28D1-596A-4E732BB75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05" y="2607745"/>
            <a:ext cx="38385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88</Words>
  <Application>Microsoft Office PowerPoint</Application>
  <PresentationFormat>Widescreen</PresentationFormat>
  <Paragraphs>13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Tahoma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2024-10-15T03:16:45Z</dcterms:created>
  <dcterms:modified xsi:type="dcterms:W3CDTF">2025-10-05T10:25:42Z</dcterms:modified>
</cp:coreProperties>
</file>