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69" r:id="rId4"/>
  </p:sldMasterIdLst>
  <p:notesMasterIdLst>
    <p:notesMasterId r:id="rId24"/>
  </p:notesMasterIdLst>
  <p:sldIdLst>
    <p:sldId id="320" r:id="rId5"/>
    <p:sldId id="310" r:id="rId6"/>
    <p:sldId id="321" r:id="rId7"/>
    <p:sldId id="376" r:id="rId8"/>
    <p:sldId id="348" r:id="rId9"/>
    <p:sldId id="351" r:id="rId10"/>
    <p:sldId id="337" r:id="rId11"/>
    <p:sldId id="319" r:id="rId12"/>
    <p:sldId id="327" r:id="rId13"/>
    <p:sldId id="329" r:id="rId14"/>
    <p:sldId id="338" r:id="rId15"/>
    <p:sldId id="339" r:id="rId16"/>
    <p:sldId id="341" r:id="rId17"/>
    <p:sldId id="383" r:id="rId18"/>
    <p:sldId id="378" r:id="rId19"/>
    <p:sldId id="379" r:id="rId20"/>
    <p:sldId id="381" r:id="rId21"/>
    <p:sldId id="382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4BA-EE96-46B1-98E0-F6800D4D1677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3827-6793-4A01-A107-32782C3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802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6CBDE5-7DF9-FCD2-5488-E6AEF55741C8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4FF4D5-5755-B157-48C8-CE064F45EA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8511E-60AB-0094-3DA8-42A9D34EE8CB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35B530F0-8F0E-CF0C-923D-01150CCD4409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8C750AF7-32D6-C030-A07E-62D67F14340F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35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E4744B-196E-E7A6-D09F-B926A0677BE5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01AEE8-625E-D9DF-9057-D81EC9235E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E290B9A-5DAD-7477-B8FB-9E90E8580009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DB20FC11-4E04-4F31-82BA-D02B4D5718E0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8133A8B1-24F9-6975-EB07-604367A93D6B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71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D2E6E3C-3E75-B2CB-8413-C246C64F6C5C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3EF1BF-FE6A-DE57-B705-F82F1FA915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EAF5795-7475-3658-E4C9-B982EB58F3FB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434AF2C9-0C6D-55D0-BF36-DC1023F53214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B02E73C3-1A72-D3D4-1040-8ACE7CBBE165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3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96B3C3E-153B-0E89-5085-449A78C60967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CBFE62-850E-9E3C-FDE5-EC217ABD7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8F0EA3F-3BC3-0337-136C-6EB4BE609E89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E4F7FD70-5C5D-66C6-3679-A46655511BA3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34700F62-824F-39BB-C984-9186250B399B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3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B1A7F2-BCB9-49BD-FC7B-97B6EF6E2576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274F21A-E3FB-2D6E-DC6C-C691B181D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33933F7-9AD5-D5C5-7309-FA2F522ED6CF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D988CC87-A909-D985-4A4F-F843F4F392D4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8B57F12E-B4CB-51C2-CA17-99384FF49237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267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3E8EAC-3C66-A6F2-ABE0-02BE57E1043E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9C4901-4707-A9E0-44F6-84399E98F6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21B76A9-B615-54FA-FEE5-4C98B2CD6AEC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A34756A1-9E9F-873B-CFB0-4248A5EF3A9F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D1C56C0E-ADDA-A387-FB91-07698BAB0FC9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30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5D7ADE-E858-65A7-5850-BD77F1D0A6B1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0C171E-20FA-478F-4867-556173B41C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5BE215E-5598-7B69-CFE6-2A0F44DB5FDD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2F989E59-25D1-E4EA-6E6D-B947FEE9A267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3A618F98-AD4B-EFB4-4064-9BE3E1147414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D75B531-90D0-0B8B-1FB8-74595A13207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FD3EC5-C78E-3546-285D-2541888FFDB6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C65FB1-0A03-777A-4530-7832ABDB0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F113AB-4479-803C-6799-E58B93C8FB0C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3A6C2219-796D-E613-4C43-5F841022AD1B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3B70F17D-CC1B-F512-1116-CECB2E4E3B90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12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C9A1BF3-CFFF-87E1-24A4-0B5EA92D278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FA59FD-2200-4083-91D5-E584DD59045B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130074-CACF-1709-440E-9A046EC27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4B5EA0-68FF-6210-3882-3E0D5E19548A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B774386B-8B1F-651A-E168-77FD48D0EDF7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D03EB13A-B30C-01D2-056E-4C2006673038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980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27306DD-D172-52F3-535A-38944C70FD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161E40-1027-2F7A-2F4B-87FAF5FF1011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24ECED-F7D6-1C53-6CE0-BCDA8918F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1486EFF-7ED3-232C-4E61-1B341981E52F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672D8DC1-2AB4-2963-5C08-E08FBB9E6BC7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7B4FB1FB-EFD1-76DA-2FA4-21AC28E5CA28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160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B27CEF5-37FF-0951-F629-44B0BF4E5F9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943DE-1455-45B2-6B49-DEFC625A4464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B42E3C-581C-4EF4-1F7A-2A09E9FE0B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39D9E5-F352-85B7-CDA1-710E70EA53CF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8EACCAEF-0E42-8D5E-BA6E-81FE188FDB80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589A4DD1-677D-B265-A24E-654EDFDE0680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495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audio" Target="../media/audio4.wav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audio" Target="../media/audio4.wav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2605103-D9EC-01F5-C3A5-CCB38C5F3570}"/>
              </a:ext>
            </a:extLst>
          </p:cNvPr>
          <p:cNvSpPr txBox="1"/>
          <p:nvPr/>
        </p:nvSpPr>
        <p:spPr>
          <a:xfrm>
            <a:off x="1437033" y="856306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Thứ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ngày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tháng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r>
              <a:rPr lang="en-US" sz="4400" kern="0" dirty="0" err="1">
                <a:solidFill>
                  <a:srgbClr val="0E2D6C"/>
                </a:solidFill>
                <a:cs typeface="Times New Roman" pitchFamily="18" charset="0"/>
                <a:sym typeface="Arial"/>
              </a:rPr>
              <a:t>năm</a:t>
            </a:r>
            <a:r>
              <a:rPr lang="en-US" sz="4400" kern="0" dirty="0">
                <a:solidFill>
                  <a:srgbClr val="0E2D6C"/>
                </a:solidFill>
                <a:cs typeface="Times New Roman" pitchFamily="18" charset="0"/>
                <a:sym typeface="Arial"/>
              </a:rPr>
              <a:t>…</a:t>
            </a:r>
            <a:endParaRPr lang="en-US" sz="4000" b="1" kern="0" dirty="0">
              <a:solidFill>
                <a:srgbClr val="0E2D6C"/>
              </a:solidFill>
              <a:cs typeface="Times New Roman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44B8D-72D0-61AD-6057-27AEE981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6" y="2357492"/>
            <a:ext cx="10382388" cy="3133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C9996-50CD-7D9D-0FD8-E841693C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675" y="1429405"/>
            <a:ext cx="5803895" cy="1780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1F233-A57F-560B-3B73-C8600A08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94" y="1786818"/>
            <a:ext cx="2176461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:a16="http://schemas.microsoft.com/office/drawing/2014/main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083A52"/>
                </a:solidFill>
                <a:latin typeface="Calibri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đo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người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ta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còn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đơn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vị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: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. 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/>
        </p:blipFill>
        <p:spPr>
          <a:xfrm flipH="1">
            <a:off x="9744909" y="3400010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AADC2729-666E-C2B7-BA73-A167C5309613}"/>
              </a:ext>
            </a:extLst>
          </p:cNvPr>
          <p:cNvGrpSpPr/>
          <p:nvPr/>
        </p:nvGrpSpPr>
        <p:grpSpPr>
          <a:xfrm>
            <a:off x="504825" y="1648012"/>
            <a:ext cx="5457825" cy="1412056"/>
            <a:chOff x="4907025" y="693766"/>
            <a:chExt cx="3153508" cy="1059042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 m</a:t>
              </a:r>
              <a:endParaRPr lang="en-US" sz="3733" b="1" kern="0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:a16="http://schemas.microsoft.com/office/drawing/2014/main" id="{A1FA4C2F-E2D9-9235-A2E6-8D499A22434B}"/>
              </a:ext>
            </a:extLst>
          </p:cNvPr>
          <p:cNvGrpSpPr/>
          <p:nvPr/>
        </p:nvGrpSpPr>
        <p:grpSpPr>
          <a:xfrm>
            <a:off x="609600" y="3238687"/>
            <a:ext cx="5476875" cy="105708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56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tắt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60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" name="Nhóm 129">
            <a:extLst>
              <a:ext uri="{FF2B5EF4-FFF2-40B4-BE49-F238E27FC236}">
                <a16:creationId xmlns:a16="http://schemas.microsoft.com/office/drawing/2014/main" id="{46E99C96-6498-73B3-57C6-50A29D30F980}"/>
              </a:ext>
            </a:extLst>
          </p:cNvPr>
          <p:cNvGrpSpPr/>
          <p:nvPr/>
        </p:nvGrpSpPr>
        <p:grpSpPr>
          <a:xfrm>
            <a:off x="581025" y="4486462"/>
            <a:ext cx="5476875" cy="1057088"/>
            <a:chOff x="4907025" y="693766"/>
            <a:chExt cx="3153508" cy="1059042"/>
          </a:xfrm>
        </p:grpSpPr>
        <p:sp>
          <p:nvSpPr>
            <p:cNvPr id="11" name="Hình chữ nhật: Góc Tròn 130">
              <a:extLst>
                <a:ext uri="{FF2B5EF4-FFF2-40B4-BE49-F238E27FC236}">
                  <a16:creationId xmlns:a16="http://schemas.microsoft.com/office/drawing/2014/main" id="{2CE74294-AE2A-E725-773C-453F0523963C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ộp Văn bản 131">
              <a:extLst>
                <a:ext uri="{FF2B5EF4-FFF2-40B4-BE49-F238E27FC236}">
                  <a16:creationId xmlns:a16="http://schemas.microsoft.com/office/drawing/2014/main" id="{A143F357-AB1B-A50B-2A98-0659AFEE96BB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3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1m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= 100 dm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endParaRPr lang="en-US" sz="166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021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9ACAB4-E66A-5648-37BB-DD92644D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84" y="1692636"/>
            <a:ext cx="5474682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9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28054" y="362428"/>
            <a:ext cx="9558996" cy="903629"/>
            <a:chOff x="1257300" y="662552"/>
            <a:chExt cx="7169247" cy="67772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674964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Chọn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đo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phù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hợp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với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cách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đọc</a:t>
              </a:r>
              <a:endParaRPr lang="en-US" sz="4267" b="1" kern="0" dirty="0">
                <a:solidFill>
                  <a:srgbClr val="000000"/>
                </a:solidFill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A0FDBA-3737-0333-1043-18E17C0EEDFD}"/>
              </a:ext>
            </a:extLst>
          </p:cNvPr>
          <p:cNvGrpSpPr/>
          <p:nvPr/>
        </p:nvGrpSpPr>
        <p:grpSpPr>
          <a:xfrm>
            <a:off x="972219" y="1607277"/>
            <a:ext cx="6152482" cy="922866"/>
            <a:chOff x="938421" y="2634671"/>
            <a:chExt cx="6871301" cy="922866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F428614-E745-1F86-CB0F-2A371A9F7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3B6C47-232D-7B2E-8FE2-3ACC00E4C477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120BD7-AF71-DF9C-ABEA-9963EF97BCE0}"/>
              </a:ext>
            </a:extLst>
          </p:cNvPr>
          <p:cNvGrpSpPr/>
          <p:nvPr/>
        </p:nvGrpSpPr>
        <p:grpSpPr>
          <a:xfrm>
            <a:off x="915069" y="2664552"/>
            <a:ext cx="7209756" cy="922866"/>
            <a:chOff x="938421" y="2634671"/>
            <a:chExt cx="7424467" cy="922866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0D382A60-BF3D-4FA6-4E92-C942534D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A05B52-92F3-FE58-2A44-BFC8E06FEC27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Hai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sáu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42677-0E70-49BD-19A3-9690309CD87D}"/>
              </a:ext>
            </a:extLst>
          </p:cNvPr>
          <p:cNvGrpSpPr/>
          <p:nvPr/>
        </p:nvGrpSpPr>
        <p:grpSpPr>
          <a:xfrm>
            <a:off x="800769" y="3817077"/>
            <a:ext cx="7209756" cy="922866"/>
            <a:chOff x="938421" y="2634671"/>
            <a:chExt cx="7424467" cy="922866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C39A0747-50FD-ECC4-A7A6-9DE3680B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5FA984-8934-980D-E5AD-105EFE7CB796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51A63C-E158-0713-3503-680211002472}"/>
              </a:ext>
            </a:extLst>
          </p:cNvPr>
          <p:cNvGrpSpPr/>
          <p:nvPr/>
        </p:nvGrpSpPr>
        <p:grpSpPr>
          <a:xfrm>
            <a:off x="632600" y="4960077"/>
            <a:ext cx="6920724" cy="922866"/>
            <a:chOff x="922182" y="2634671"/>
            <a:chExt cx="7126828" cy="922866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756E8189-5EAD-A2D3-FC48-F1428BE2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F2B88D-84C7-2B16-21D2-315E7A494323}"/>
                </a:ext>
              </a:extLst>
            </p:cNvPr>
            <p:cNvSpPr txBox="1"/>
            <p:nvPr/>
          </p:nvSpPr>
          <p:spPr>
            <a:xfrm>
              <a:off x="922182" y="27043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xăng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1FDA69-BD2E-325C-AB3A-CBD4BD62603F}"/>
              </a:ext>
            </a:extLst>
          </p:cNvPr>
          <p:cNvGrpSpPr/>
          <p:nvPr/>
        </p:nvGrpSpPr>
        <p:grpSpPr>
          <a:xfrm>
            <a:off x="9297068" y="1349448"/>
            <a:ext cx="2104357" cy="922866"/>
            <a:chOff x="762668" y="2416248"/>
            <a:chExt cx="9991057" cy="922866"/>
          </a:xfrm>
        </p:grpSpPr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441313B6-0D50-9291-EC2C-A6D8F7EFE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287F34-F25B-3DA3-665D-305DD219C0D1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dm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E4576CB-57E1-0FF2-00C9-7068ED0B1558}"/>
              </a:ext>
            </a:extLst>
          </p:cNvPr>
          <p:cNvGrpSpPr/>
          <p:nvPr/>
        </p:nvGrpSpPr>
        <p:grpSpPr>
          <a:xfrm>
            <a:off x="9316118" y="2387673"/>
            <a:ext cx="2104357" cy="922866"/>
            <a:chOff x="762668" y="2416248"/>
            <a:chExt cx="9991057" cy="922866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B38B25DD-558F-796B-C406-A7B5C8E0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FD56C4-E337-B60B-AD31-118D95990A3C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cm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797A480-C295-CB4E-AE4B-FD289D4828C0}"/>
              </a:ext>
            </a:extLst>
          </p:cNvPr>
          <p:cNvGrpSpPr/>
          <p:nvPr/>
        </p:nvGrpSpPr>
        <p:grpSpPr>
          <a:xfrm>
            <a:off x="9316118" y="3616398"/>
            <a:ext cx="2104357" cy="922866"/>
            <a:chOff x="762668" y="2416248"/>
            <a:chExt cx="9991057" cy="922866"/>
          </a:xfrm>
        </p:grpSpPr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B2F05D32-577E-CA2E-E283-A06776D6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2F72DF-A549-FB43-222F-E95AAD4DE01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ECA008-E067-D919-2088-6AB164E3B3D3}"/>
              </a:ext>
            </a:extLst>
          </p:cNvPr>
          <p:cNvGrpSpPr/>
          <p:nvPr/>
        </p:nvGrpSpPr>
        <p:grpSpPr>
          <a:xfrm>
            <a:off x="9411368" y="4692723"/>
            <a:ext cx="2104357" cy="922866"/>
            <a:chOff x="762668" y="2416248"/>
            <a:chExt cx="9991057" cy="922866"/>
          </a:xfrm>
        </p:grpSpPr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A2C295DE-34DE-04C1-6F9F-9A99ED93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ABAA435-4810-DD1E-A041-F15917B7F27B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260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825043F-625D-5CF8-D8A8-15D576A5C6AA}"/>
              </a:ext>
            </a:extLst>
          </p:cNvPr>
          <p:cNvCxnSpPr>
            <a:stCxn id="23" idx="3"/>
            <a:endCxn id="77" idx="1"/>
          </p:cNvCxnSpPr>
          <p:nvPr/>
        </p:nvCxnSpPr>
        <p:spPr>
          <a:xfrm>
            <a:off x="7124701" y="2068710"/>
            <a:ext cx="2191417" cy="2009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B8FB86-DC1D-4B45-E50A-B32D79650399}"/>
              </a:ext>
            </a:extLst>
          </p:cNvPr>
          <p:cNvCxnSpPr>
            <a:cxnSpLocks/>
          </p:cNvCxnSpPr>
          <p:nvPr/>
        </p:nvCxnSpPr>
        <p:spPr>
          <a:xfrm>
            <a:off x="7467601" y="3259335"/>
            <a:ext cx="2019299" cy="2055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BBF7818-7909-F4F1-4FB9-7DB51B716AED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7477126" y="1810881"/>
            <a:ext cx="1819942" cy="2420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FBE93F6-6B22-DB63-A139-007FB96EB8EE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7372351" y="2849106"/>
            <a:ext cx="1943767" cy="2677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1316870"/>
            <a:chOff x="964406" y="691127"/>
            <a:chExt cx="8223913" cy="9876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phù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hợp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đồ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endParaRPr lang="en-US" sz="36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4114AF-B499-1A4C-F75B-0AAD77F0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2090737"/>
            <a:ext cx="7669439" cy="2090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F4399-72A4-9D84-E360-41C3E3B9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43" y="4657725"/>
            <a:ext cx="8567882" cy="7810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95BBD4-6161-C26C-2F7B-5A777CC38A76}"/>
              </a:ext>
            </a:extLst>
          </p:cNvPr>
          <p:cNvCxnSpPr>
            <a:cxnSpLocks/>
          </p:cNvCxnSpPr>
          <p:nvPr/>
        </p:nvCxnSpPr>
        <p:spPr>
          <a:xfrm>
            <a:off x="4343401" y="3659385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9A0E57-DA60-92A7-A439-ED09F0AD2E73}"/>
              </a:ext>
            </a:extLst>
          </p:cNvPr>
          <p:cNvCxnSpPr>
            <a:cxnSpLocks/>
          </p:cNvCxnSpPr>
          <p:nvPr/>
        </p:nvCxnSpPr>
        <p:spPr>
          <a:xfrm>
            <a:off x="7467601" y="3687960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F4CC0E-B542-E50A-CD69-67AD066EB951}"/>
              </a:ext>
            </a:extLst>
          </p:cNvPr>
          <p:cNvCxnSpPr>
            <a:cxnSpLocks/>
          </p:cNvCxnSpPr>
          <p:nvPr/>
        </p:nvCxnSpPr>
        <p:spPr>
          <a:xfrm flipH="1">
            <a:off x="3695700" y="3687960"/>
            <a:ext cx="5229226" cy="1274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2373668" cy="941729"/>
            <a:chOff x="964406" y="691127"/>
            <a:chExt cx="1780251" cy="706297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106775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58E453-7B00-530B-219F-25D66E239A6F}"/>
              </a:ext>
            </a:extLst>
          </p:cNvPr>
          <p:cNvGrpSpPr/>
          <p:nvPr/>
        </p:nvGrpSpPr>
        <p:grpSpPr>
          <a:xfrm>
            <a:off x="761999" y="1638300"/>
            <a:ext cx="6429375" cy="840522"/>
            <a:chOff x="695324" y="1533525"/>
            <a:chExt cx="6429375" cy="8405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71C9D1-C220-3772-B6AE-5F6B7F6EEB8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1 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34A1F21-EEA7-B06E-118B-7AD13D2BE945}"/>
                </a:ext>
              </a:extLst>
            </p:cNvPr>
            <p:cNvSpPr/>
            <p:nvPr/>
          </p:nvSpPr>
          <p:spPr>
            <a:xfrm>
              <a:off x="3143250" y="15335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0DD05C-EF5C-C59C-9808-D5940B7A332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18DDD2-84A4-740E-AC13-CEE6326FB235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b) 1 m² 50 dm² =           dm²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E758005-1987-40B7-00D6-B24711877D5C}"/>
                </a:ext>
              </a:extLst>
            </p:cNvPr>
            <p:cNvSpPr/>
            <p:nvPr/>
          </p:nvSpPr>
          <p:spPr>
            <a:xfrm>
              <a:off x="4276725" y="14859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B2A394-742C-70D6-FC79-BA601572BA9E}"/>
              </a:ext>
            </a:extLst>
          </p:cNvPr>
          <p:cNvGrpSpPr/>
          <p:nvPr/>
        </p:nvGrpSpPr>
        <p:grpSpPr>
          <a:xfrm>
            <a:off x="914399" y="2990850"/>
            <a:ext cx="6429375" cy="830997"/>
            <a:chOff x="971549" y="1485900"/>
            <a:chExt cx="6429375" cy="8309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92EF00-537C-635F-3829-8A87B5FDA649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 m² =           dm²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6FF87F4-D35D-AB6F-6E3E-74E83007009F}"/>
                </a:ext>
              </a:extLst>
            </p:cNvPr>
            <p:cNvSpPr/>
            <p:nvPr/>
          </p:nvSpPr>
          <p:spPr>
            <a:xfrm>
              <a:off x="2867025" y="14954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3B35B4-EC1B-B0D8-32A1-E2CCE4B1529A}"/>
              </a:ext>
            </a:extLst>
          </p:cNvPr>
          <p:cNvSpPr/>
          <p:nvPr/>
        </p:nvSpPr>
        <p:spPr>
          <a:xfrm>
            <a:off x="3209925" y="16192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3D7CC8-0874-F415-A771-40FEFE5C0CB8}"/>
              </a:ext>
            </a:extLst>
          </p:cNvPr>
          <p:cNvGrpSpPr/>
          <p:nvPr/>
        </p:nvGrpSpPr>
        <p:grpSpPr>
          <a:xfrm>
            <a:off x="809624" y="4181475"/>
            <a:ext cx="6429375" cy="850047"/>
            <a:chOff x="971549" y="1466850"/>
            <a:chExt cx="6429375" cy="85004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CF11E8-7766-E0B7-FDF9-E8B9CD791706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500 dm² =          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947F816-01F8-AE6C-CB6C-82527CCD040F}"/>
                </a:ext>
              </a:extLst>
            </p:cNvPr>
            <p:cNvSpPr/>
            <p:nvPr/>
          </p:nvSpPr>
          <p:spPr>
            <a:xfrm>
              <a:off x="3724275" y="14668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CAB4BD-637D-8F08-750F-E8DA14CFB899}"/>
              </a:ext>
            </a:extLst>
          </p:cNvPr>
          <p:cNvGrpSpPr/>
          <p:nvPr/>
        </p:nvGrpSpPr>
        <p:grpSpPr>
          <a:xfrm>
            <a:off x="6210299" y="2752725"/>
            <a:ext cx="7353301" cy="809625"/>
            <a:chOff x="695324" y="1457325"/>
            <a:chExt cx="7353301" cy="80962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595119-B9BB-3418-73C2-A0B43991161E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4 m² 20 dm² =           dm²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B67D04-6DC3-F014-736A-80F1F87A0157}"/>
                </a:ext>
              </a:extLst>
            </p:cNvPr>
            <p:cNvSpPr/>
            <p:nvPr/>
          </p:nvSpPr>
          <p:spPr>
            <a:xfrm>
              <a:off x="3752850" y="14573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E55A9F-4024-9F7E-018C-813087CB37FD}"/>
              </a:ext>
            </a:extLst>
          </p:cNvPr>
          <p:cNvGrpSpPr/>
          <p:nvPr/>
        </p:nvGrpSpPr>
        <p:grpSpPr>
          <a:xfrm>
            <a:off x="6476999" y="3886200"/>
            <a:ext cx="7353301" cy="822186"/>
            <a:chOff x="695324" y="1428750"/>
            <a:chExt cx="7353301" cy="8221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E56D10-1EF9-DE65-F3CC-FC4BFCAECDEB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m² 9 dm² =           dm²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3F013BD-855B-8164-086B-71C00F9FC98F}"/>
                </a:ext>
              </a:extLst>
            </p:cNvPr>
            <p:cNvSpPr/>
            <p:nvPr/>
          </p:nvSpPr>
          <p:spPr>
            <a:xfrm>
              <a:off x="3457575" y="14287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69C76A6-E53B-644C-95E5-C5A7F078C937}"/>
              </a:ext>
            </a:extLst>
          </p:cNvPr>
          <p:cNvSpPr/>
          <p:nvPr/>
        </p:nvSpPr>
        <p:spPr>
          <a:xfrm>
            <a:off x="2800350" y="29908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CC6CF29-A2B5-A11A-EE61-598716A008A6}"/>
              </a:ext>
            </a:extLst>
          </p:cNvPr>
          <p:cNvSpPr/>
          <p:nvPr/>
        </p:nvSpPr>
        <p:spPr>
          <a:xfrm>
            <a:off x="3552825" y="41529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9691339-2889-37B4-B894-4B9168CED2C2}"/>
              </a:ext>
            </a:extLst>
          </p:cNvPr>
          <p:cNvSpPr/>
          <p:nvPr/>
        </p:nvSpPr>
        <p:spPr>
          <a:xfrm>
            <a:off x="9810750" y="15335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4FE059E-AB4D-D160-663D-38F261FFC81A}"/>
              </a:ext>
            </a:extLst>
          </p:cNvPr>
          <p:cNvSpPr/>
          <p:nvPr/>
        </p:nvSpPr>
        <p:spPr>
          <a:xfrm>
            <a:off x="9267825" y="27717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420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FEDFB7B-ADF7-C5F9-6811-09E902B79721}"/>
              </a:ext>
            </a:extLst>
          </p:cNvPr>
          <p:cNvSpPr/>
          <p:nvPr/>
        </p:nvSpPr>
        <p:spPr>
          <a:xfrm>
            <a:off x="9258300" y="38862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309</a:t>
            </a:r>
          </a:p>
        </p:txBody>
      </p:sp>
    </p:spTree>
    <p:extLst>
      <p:ext uri="{BB962C8B-B14F-4D97-AF65-F5344CB8AC3E}">
        <p14:creationId xmlns:p14="http://schemas.microsoft.com/office/powerpoint/2010/main" val="3201004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021910" y="837588"/>
            <a:ext cx="6939961" cy="4515233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824C9C-E7BE-71E6-AE3C-F22B3868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10" y="1026634"/>
            <a:ext cx="548077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7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765" y="773379"/>
            <a:ext cx="3377111" cy="72406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1: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tắt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đơn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</a:t>
              </a:r>
              <a:r>
                <a:rPr lang="vi-VN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50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1 000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100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749985" y="353242"/>
            <a:ext cx="7462163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225446" cy="52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8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1 m²  = .?. dm² 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F3313-160E-0A62-A739-B06F7945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8" y="1404952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1A39DB-ED73-E390-DFBA-D63876F4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A7C316-6BE4-795A-884A-F331360EB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958" y="37846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769182" y="462798"/>
            <a:ext cx="11074399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9BA594B-3408-507D-7B2E-12EE4ABDEE56}"/>
              </a:ext>
            </a:extLst>
          </p:cNvPr>
          <p:cNvSpPr txBox="1"/>
          <p:nvPr/>
        </p:nvSpPr>
        <p:spPr>
          <a:xfrm>
            <a:off x="1586435" y="1696985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Viết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câu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vào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bảng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con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6B4CF4F2-E43F-FFB6-F34F-0C3689A50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76" r="48989"/>
          <a:stretch/>
        </p:blipFill>
        <p:spPr>
          <a:xfrm>
            <a:off x="1224472" y="2419375"/>
            <a:ext cx="1882056" cy="168330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4D3CED04-A9FA-16F8-AC71-887C8F358112}"/>
              </a:ext>
            </a:extLst>
          </p:cNvPr>
          <p:cNvGrpSpPr/>
          <p:nvPr/>
        </p:nvGrpSpPr>
        <p:grpSpPr>
          <a:xfrm>
            <a:off x="1192031" y="4029389"/>
            <a:ext cx="1882056" cy="1683300"/>
            <a:chOff x="1183771" y="3274004"/>
            <a:chExt cx="1411542" cy="1262475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202CD80-CF6E-EA16-A600-517FEC144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376" r="48989"/>
            <a:stretch/>
          </p:blipFill>
          <p:spPr>
            <a:xfrm>
              <a:off x="1183771" y="3274004"/>
              <a:ext cx="1411542" cy="1262475"/>
            </a:xfrm>
            <a:prstGeom prst="rect">
              <a:avLst/>
            </a:prstGeom>
          </p:spPr>
        </p:pic>
        <p:cxnSp>
          <p:nvCxnSpPr>
            <p:cNvPr id="4" name="Đường nối Thẳng 3">
              <a:extLst>
                <a:ext uri="{FF2B5EF4-FFF2-40B4-BE49-F238E27FC236}">
                  <a16:creationId xmlns:a16="http://schemas.microsoft.com/office/drawing/2014/main" id="{2BB3DBB5-8995-2C3A-2D84-6A0DA4C62B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9574" y="3457601"/>
              <a:ext cx="865394" cy="966707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A0127C2F-5665-B8B2-1DED-870C6A6DA3FD}"/>
                </a:ext>
              </a:extLst>
            </p:cNvPr>
            <p:cNvCxnSpPr>
              <a:cxnSpLocks/>
            </p:cNvCxnSpPr>
            <p:nvPr/>
          </p:nvCxnSpPr>
          <p:spPr>
            <a:xfrm>
              <a:off x="1574800" y="3524250"/>
              <a:ext cx="822785" cy="786693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B71F6741-3DFB-6684-ECD4-5842C6E92A62}"/>
              </a:ext>
            </a:extLst>
          </p:cNvPr>
          <p:cNvSpPr txBox="1"/>
          <p:nvPr/>
        </p:nvSpPr>
        <p:spPr>
          <a:xfrm>
            <a:off x="2700859" y="2885189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00B050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đúng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DA9EE57-C795-7C83-E9C1-28DCABFF7739}"/>
              </a:ext>
            </a:extLst>
          </p:cNvPr>
          <p:cNvSpPr txBox="1"/>
          <p:nvPr/>
        </p:nvSpPr>
        <p:spPr>
          <a:xfrm>
            <a:off x="3178403" y="4578394"/>
            <a:ext cx="8195733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Trả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lời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DF3129"/>
                </a:solidFill>
                <a:highlight>
                  <a:srgbClr val="FFFF00"/>
                </a:highlight>
                <a:latin typeface="Calibri"/>
                <a:cs typeface="Arial"/>
                <a:sym typeface="Arial"/>
              </a:rPr>
              <a:t>sai</a:t>
            </a:r>
            <a:r>
              <a:rPr lang="en-US" sz="4267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không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được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4267" b="1" kern="0" dirty="0" err="1">
                <a:solidFill>
                  <a:srgbClr val="251C00"/>
                </a:solidFill>
                <a:latin typeface="Calibri"/>
                <a:cs typeface="Arial"/>
                <a:sym typeface="Arial"/>
              </a:rPr>
              <a:t>thưởngquà</a:t>
            </a:r>
            <a:r>
              <a:rPr lang="en-US" sz="4267" b="1" kern="0" dirty="0">
                <a:solidFill>
                  <a:srgbClr val="251C00"/>
                </a:solidFill>
                <a:latin typeface="Calibri"/>
                <a:cs typeface="Arial"/>
                <a:sym typeface="Arial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8838C6-33EB-AE29-CBDC-E2B34352F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505" y="650708"/>
            <a:ext cx="61635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56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6600" b="1" dirty="0">
                    <a:solidFill>
                      <a:srgbClr val="00206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blipFill>
                <a:blip r:embed="rId3"/>
                <a:stretch>
                  <a:fillRect l="-6996" t="-15591" b="-40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sSup>
                      <m:sSupPr>
                        <m:ctrlPr>
                          <a:rPr lang="en-GB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….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blipFill>
                <a:blip r:embed="rId3"/>
                <a:stretch>
                  <a:fillRect l="-5810" t="-16915" b="-4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8">
            <a:extLst>
              <a:ext uri="{FF2B5EF4-FFF2-40B4-BE49-F238E27FC236}">
                <a16:creationId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blipFill>
                <a:blip r:embed="rId4"/>
                <a:stretch>
                  <a:fillRect l="-4204" t="-15882" b="-3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550</a:t>
              </a:r>
            </a:p>
          </p:txBody>
        </p:sp>
      </p:grpSp>
      <p:pic>
        <p:nvPicPr>
          <p:cNvPr id="5" name="Picture 4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632B36C2-B72B-D00B-82E6-84A610C36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6A15CB-32D7-0CC1-ABDE-C838C39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59" y="1454511"/>
            <a:ext cx="5474682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12EC2-26FB-19D1-3AEF-2EEA501D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2038350"/>
            <a:ext cx="6276975" cy="37909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05AF5B1B-CECE-D702-7568-5F924C6B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63B4554-6604-BB40-3245-5796ED8F7A01}"/>
              </a:ext>
            </a:extLst>
          </p:cNvPr>
          <p:cNvSpPr/>
          <p:nvPr/>
        </p:nvSpPr>
        <p:spPr>
          <a:xfrm>
            <a:off x="1609725" y="3038697"/>
            <a:ext cx="2012876" cy="1010093"/>
          </a:xfrm>
          <a:prstGeom prst="wedgeRoundRectCallout">
            <a:avLst>
              <a:gd name="adj1" fmla="val 36827"/>
              <a:gd name="adj2" fmla="val 6588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8247CA-0869-F795-30A5-11316D4B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349" y="236944"/>
            <a:ext cx="3334801" cy="859611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481919A-233D-2836-C691-40CE7E1E3577}"/>
              </a:ext>
            </a:extLst>
          </p:cNvPr>
          <p:cNvSpPr/>
          <p:nvPr/>
        </p:nvSpPr>
        <p:spPr>
          <a:xfrm>
            <a:off x="3810000" y="1933575"/>
            <a:ext cx="3295650" cy="1810416"/>
          </a:xfrm>
          <a:prstGeom prst="wedgeRoundRectCallout">
            <a:avLst>
              <a:gd name="adj1" fmla="val 2434"/>
              <a:gd name="adj2" fmla="val 6096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căn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0C69E37-C288-4134-7687-644F199355FC}"/>
              </a:ext>
            </a:extLst>
          </p:cNvPr>
          <p:cNvSpPr/>
          <p:nvPr/>
        </p:nvSpPr>
        <p:spPr>
          <a:xfrm>
            <a:off x="7772400" y="1114425"/>
            <a:ext cx="3295650" cy="1810416"/>
          </a:xfrm>
          <a:prstGeom prst="wedgeRoundRectCallout">
            <a:avLst>
              <a:gd name="adj1" fmla="val -54791"/>
              <a:gd name="adj2" fmla="val 5044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76250" y="295275"/>
            <a:ext cx="11391899" cy="61531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2" name="Group 151">
            <a:extLst>
              <a:ext uri="{FF2B5EF4-FFF2-40B4-BE49-F238E27FC236}">
                <a16:creationId xmlns:a16="http://schemas.microsoft.com/office/drawing/2014/main" id="{8AEB0300-88DC-B1AC-4D0B-77DBAC25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5332"/>
              </p:ext>
            </p:extLst>
          </p:nvPr>
        </p:nvGraphicFramePr>
        <p:xfrm>
          <a:off x="5402706" y="1146744"/>
          <a:ext cx="5077708" cy="4291746"/>
        </p:xfrm>
        <a:graphic>
          <a:graphicData uri="http://schemas.openxmlformats.org/drawingml/2006/table">
            <a:tbl>
              <a:tblPr/>
              <a:tblGrid>
                <a:gridCol w="5077708">
                  <a:extLst>
                    <a:ext uri="{9D8B030D-6E8A-4147-A177-3AD203B41FA5}">
                      <a16:colId xmlns:a16="http://schemas.microsoft.com/office/drawing/2014/main" val="3214055155"/>
                    </a:ext>
                  </a:extLst>
                </a:gridCol>
              </a:tblGrid>
              <a:tr h="429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6717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53EC46E-2128-38D4-79EC-5512F6F9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6310"/>
              </p:ext>
            </p:extLst>
          </p:nvPr>
        </p:nvGraphicFramePr>
        <p:xfrm>
          <a:off x="5400414" y="113347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79674"/>
                  </a:ext>
                </a:extLst>
              </a:tr>
            </a:tbl>
          </a:graphicData>
        </a:graphic>
      </p:graphicFrame>
      <p:sp>
        <p:nvSpPr>
          <p:cNvPr id="11" name="Text Box 145">
            <a:extLst>
              <a:ext uri="{FF2B5EF4-FFF2-40B4-BE49-F238E27FC236}">
                <a16:creationId xmlns:a16="http://schemas.microsoft.com/office/drawing/2014/main" id="{4F678767-B76B-56C1-8102-258F8CD8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931" y="461830"/>
            <a:ext cx="508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5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mét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vuông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(1 m²)</a:t>
            </a:r>
          </a:p>
        </p:txBody>
      </p:sp>
      <p:sp>
        <p:nvSpPr>
          <p:cNvPr id="19" name="Line 143">
            <a:extLst>
              <a:ext uri="{FF2B5EF4-FFF2-40B4-BE49-F238E27FC236}">
                <a16:creationId xmlns:a16="http://schemas.microsoft.com/office/drawing/2014/main" id="{460FB0FE-9ACD-3AB7-58D3-AF3EDACEC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73" y="1095658"/>
            <a:ext cx="0" cy="4342831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0" name="Line 144">
            <a:extLst>
              <a:ext uri="{FF2B5EF4-FFF2-40B4-BE49-F238E27FC236}">
                <a16:creationId xmlns:a16="http://schemas.microsoft.com/office/drawing/2014/main" id="{EBF22E3A-356F-6D68-486F-8F0D9E54B6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1626" y="5019675"/>
            <a:ext cx="2082" cy="4290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8AC70-5953-DF02-3FF6-3F24B372CD36}"/>
              </a:ext>
            </a:extLst>
          </p:cNvPr>
          <p:cNvSpPr/>
          <p:nvPr/>
        </p:nvSpPr>
        <p:spPr>
          <a:xfrm>
            <a:off x="5381626" y="5010150"/>
            <a:ext cx="504824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CF6B4D-DF9E-EFE3-BB8F-311794D64CF1}"/>
              </a:ext>
            </a:extLst>
          </p:cNvPr>
          <p:cNvCxnSpPr>
            <a:cxnSpLocks/>
          </p:cNvCxnSpPr>
          <p:nvPr/>
        </p:nvCxnSpPr>
        <p:spPr>
          <a:xfrm>
            <a:off x="3990975" y="5286375"/>
            <a:ext cx="1524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90CE46-7A6E-5EA8-E99B-795B97328A27}"/>
              </a:ext>
            </a:extLst>
          </p:cNvPr>
          <p:cNvSpPr txBox="1"/>
          <p:nvPr/>
        </p:nvSpPr>
        <p:spPr>
          <a:xfrm>
            <a:off x="3924300" y="45910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dm²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6AEFAD7-2159-50AB-63FA-0C13C30F4D1C}"/>
              </a:ext>
            </a:extLst>
          </p:cNvPr>
          <p:cNvSpPr/>
          <p:nvPr/>
        </p:nvSpPr>
        <p:spPr>
          <a:xfrm rot="5400000">
            <a:off x="5495923" y="5314951"/>
            <a:ext cx="276227" cy="561975"/>
          </a:xfrm>
          <a:prstGeom prst="rightBrace">
            <a:avLst>
              <a:gd name="adj1" fmla="val 4935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2AE3D2-7F73-0416-BA57-A8DF94B23BA7}"/>
              </a:ext>
            </a:extLst>
          </p:cNvPr>
          <p:cNvSpPr txBox="1"/>
          <p:nvPr/>
        </p:nvSpPr>
        <p:spPr>
          <a:xfrm>
            <a:off x="5143500" y="57150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 dm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05D8DE-26FF-5798-08D5-4F955BC134FA}"/>
              </a:ext>
            </a:extLst>
          </p:cNvPr>
          <p:cNvCxnSpPr>
            <a:cxnSpLocks/>
          </p:cNvCxnSpPr>
          <p:nvPr/>
        </p:nvCxnSpPr>
        <p:spPr>
          <a:xfrm>
            <a:off x="10791825" y="1162050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7F8E8D-F8B7-12CC-B6CB-44577714E289}"/>
              </a:ext>
            </a:extLst>
          </p:cNvPr>
          <p:cNvSpPr txBox="1"/>
          <p:nvPr/>
        </p:nvSpPr>
        <p:spPr>
          <a:xfrm>
            <a:off x="10925175" y="282892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m</a:t>
            </a:r>
          </a:p>
        </p:txBody>
      </p:sp>
      <p:grpSp>
        <p:nvGrpSpPr>
          <p:cNvPr id="38" name="Nhóm 129">
            <a:extLst>
              <a:ext uri="{FF2B5EF4-FFF2-40B4-BE49-F238E27FC236}">
                <a16:creationId xmlns:a16="http://schemas.microsoft.com/office/drawing/2014/main" id="{D217F81E-2BD0-088A-1C64-F54451D6BEF0}"/>
              </a:ext>
            </a:extLst>
          </p:cNvPr>
          <p:cNvGrpSpPr/>
          <p:nvPr/>
        </p:nvGrpSpPr>
        <p:grpSpPr>
          <a:xfrm>
            <a:off x="630033" y="1533712"/>
            <a:ext cx="4204677" cy="3181163"/>
            <a:chOff x="4907025" y="693766"/>
            <a:chExt cx="3153508" cy="1173690"/>
          </a:xfrm>
        </p:grpSpPr>
        <p:sp>
          <p:nvSpPr>
            <p:cNvPr id="39" name="Hình chữ nhật: Góc Tròn 130">
              <a:extLst>
                <a:ext uri="{FF2B5EF4-FFF2-40B4-BE49-F238E27FC236}">
                  <a16:creationId xmlns:a16="http://schemas.microsoft.com/office/drawing/2014/main" id="{39E8E109-7A38-2491-7AB9-915987A40465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0" name="Hộp Văn bản 131">
              <a:extLst>
                <a:ext uri="{FF2B5EF4-FFF2-40B4-BE49-F238E27FC236}">
                  <a16:creationId xmlns:a16="http://schemas.microsoft.com/office/drawing/2014/main" id="{CA1450E8-2288-CD58-466B-6697C9781E90}"/>
                </a:ext>
              </a:extLst>
            </p:cNvPr>
            <p:cNvSpPr txBox="1"/>
            <p:nvPr/>
          </p:nvSpPr>
          <p:spPr>
            <a:xfrm>
              <a:off x="5027431" y="741858"/>
              <a:ext cx="2971799" cy="112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100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dm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   </a:t>
              </a:r>
              <a:endPara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206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 animBg="1"/>
      <p:bldP spid="32" grpId="0"/>
      <p:bldP spid="36" grpId="0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250</TotalTime>
  <Words>567</Words>
  <Application>Microsoft Office PowerPoint</Application>
  <PresentationFormat>Widescreen</PresentationFormat>
  <Paragraphs>96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Arvo</vt:lpstr>
      <vt:lpstr>Calibri</vt:lpstr>
      <vt:lpstr>Calibri (Body)</vt:lpstr>
      <vt:lpstr>Cambria</vt:lpstr>
      <vt:lpstr>Cambria Math</vt:lpstr>
      <vt:lpstr>Catamaran</vt:lpstr>
      <vt:lpstr>Inter</vt:lpstr>
      <vt:lpstr>Mouse Memoirs</vt:lpstr>
      <vt:lpstr>Orelega One</vt:lpstr>
      <vt:lpstr>Pattaya</vt:lpstr>
      <vt:lpstr>Spartan</vt:lpstr>
      <vt:lpstr>Organic Poultry Farm MK Campaign by Slidesgo</vt:lpstr>
      <vt:lpstr>1_Organic Poultry Farm MK Campaign by Slidesgo</vt:lpstr>
      <vt:lpstr>School Bus Drivers Day by Slidesgo</vt:lpstr>
      <vt:lpstr>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40</cp:revision>
  <dcterms:created xsi:type="dcterms:W3CDTF">2023-08-11T10:29:35Z</dcterms:created>
  <dcterms:modified xsi:type="dcterms:W3CDTF">2023-10-22T09:58:00Z</dcterms:modified>
  <cp:category>9Slide.vn</cp:category>
</cp:coreProperties>
</file>