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4"/>
  </p:notesMasterIdLst>
  <p:sldIdLst>
    <p:sldId id="257" r:id="rId3"/>
    <p:sldId id="284" r:id="rId4"/>
    <p:sldId id="359" r:id="rId5"/>
    <p:sldId id="262" r:id="rId6"/>
    <p:sldId id="350" r:id="rId7"/>
    <p:sldId id="355" r:id="rId8"/>
    <p:sldId id="356" r:id="rId9"/>
    <p:sldId id="357" r:id="rId10"/>
    <p:sldId id="358" r:id="rId11"/>
    <p:sldId id="295" r:id="rId12"/>
    <p:sldId id="280" r:id="rId13"/>
    <p:sldId id="289" r:id="rId14"/>
    <p:sldId id="290" r:id="rId15"/>
    <p:sldId id="291" r:id="rId16"/>
    <p:sldId id="293" r:id="rId17"/>
    <p:sldId id="264" r:id="rId18"/>
    <p:sldId id="360" r:id="rId19"/>
    <p:sldId id="361" r:id="rId20"/>
    <p:sldId id="282" r:id="rId21"/>
    <p:sldId id="362" r:id="rId22"/>
    <p:sldId id="3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1" d="100"/>
          <a:sy n="81" d="100"/>
        </p:scale>
        <p:origin x="6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24678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823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317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615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005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78038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10/22/2023</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image" Target="../media/image1.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theme" Target="../theme/theme2.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BA96840-38EE-E859-ED69-50E39E356A8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3BFD3EC5-C78E-3546-285D-2541888FFDB6}"/>
              </a:ext>
            </a:extLst>
          </p:cNvPr>
          <p:cNvGrpSpPr/>
          <p:nvPr userDrawn="1"/>
        </p:nvGrpSpPr>
        <p:grpSpPr>
          <a:xfrm>
            <a:off x="-3900842" y="-150445"/>
            <a:ext cx="4326051" cy="2928084"/>
            <a:chOff x="6278216" y="1917262"/>
            <a:chExt cx="4339742" cy="2928084"/>
          </a:xfrm>
        </p:grpSpPr>
        <p:pic>
          <p:nvPicPr>
            <p:cNvPr id="4" name="Picture 3">
              <a:extLst>
                <a:ext uri="{FF2B5EF4-FFF2-40B4-BE49-F238E27FC236}">
                  <a16:creationId xmlns:a16="http://schemas.microsoft.com/office/drawing/2014/main" id="{9CC65FB1-0A03-777A-4530-7832ABDB0604}"/>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946988" y="2216636"/>
              <a:ext cx="2313051" cy="1985355"/>
            </a:xfrm>
            <a:prstGeom prst="rect">
              <a:avLst/>
            </a:prstGeom>
          </p:spPr>
        </p:pic>
        <p:sp>
          <p:nvSpPr>
            <p:cNvPr id="5" name="Freeform: Shape 4">
              <a:extLst>
                <a:ext uri="{FF2B5EF4-FFF2-40B4-BE49-F238E27FC236}">
                  <a16:creationId xmlns:a16="http://schemas.microsoft.com/office/drawing/2014/main" id="{15F113AB-4479-803C-6799-E58B93C8FB0C}"/>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12">
              <a:extLst>
                <a:ext uri="{FF2B5EF4-FFF2-40B4-BE49-F238E27FC236}">
                  <a16:creationId xmlns:a16="http://schemas.microsoft.com/office/drawing/2014/main" id="{3A6C2219-796D-E613-4C43-5F841022AD1B}"/>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13">
              <a:extLst>
                <a:ext uri="{FF2B5EF4-FFF2-40B4-BE49-F238E27FC236}">
                  <a16:creationId xmlns:a16="http://schemas.microsoft.com/office/drawing/2014/main" id="{3B70F17D-CC1B-F512-1116-CECB2E4E3B90}"/>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FCDA6EB-F47B-5E46-2565-2264C53E21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grpSp>
        <p:nvGrpSpPr>
          <p:cNvPr id="2" name="Group 1">
            <a:extLst>
              <a:ext uri="{FF2B5EF4-FFF2-40B4-BE49-F238E27FC236}">
                <a16:creationId xmlns:a16="http://schemas.microsoft.com/office/drawing/2014/main" id="{EB862A49-0011-7246-11C4-DBB8F396CAE0}"/>
              </a:ext>
            </a:extLst>
          </p:cNvPr>
          <p:cNvGrpSpPr/>
          <p:nvPr userDrawn="1"/>
        </p:nvGrpSpPr>
        <p:grpSpPr>
          <a:xfrm>
            <a:off x="-3900842" y="-150445"/>
            <a:ext cx="4326051" cy="2928084"/>
            <a:chOff x="6278216" y="1917262"/>
            <a:chExt cx="4339742" cy="2928084"/>
          </a:xfrm>
        </p:grpSpPr>
        <p:pic>
          <p:nvPicPr>
            <p:cNvPr id="4" name="Picture 3">
              <a:extLst>
                <a:ext uri="{FF2B5EF4-FFF2-40B4-BE49-F238E27FC236}">
                  <a16:creationId xmlns:a16="http://schemas.microsoft.com/office/drawing/2014/main" id="{720ACBE4-2F04-987A-B22E-036D18E01CDB}"/>
                </a:ext>
              </a:extLst>
            </p:cNvPr>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7946988" y="2216636"/>
              <a:ext cx="2313051" cy="1985355"/>
            </a:xfrm>
            <a:prstGeom prst="rect">
              <a:avLst/>
            </a:prstGeom>
          </p:spPr>
        </p:pic>
        <p:sp>
          <p:nvSpPr>
            <p:cNvPr id="5" name="Freeform: Shape 4">
              <a:extLst>
                <a:ext uri="{FF2B5EF4-FFF2-40B4-BE49-F238E27FC236}">
                  <a16:creationId xmlns:a16="http://schemas.microsoft.com/office/drawing/2014/main" id="{7C2B935B-E7C4-5F7A-E875-B885DFBABD9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12">
              <a:extLst>
                <a:ext uri="{FF2B5EF4-FFF2-40B4-BE49-F238E27FC236}">
                  <a16:creationId xmlns:a16="http://schemas.microsoft.com/office/drawing/2014/main" id="{17CDD1BD-BAC8-662B-C3EC-4DEC00EB88BE}"/>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9" name="TextBox 13">
              <a:extLst>
                <a:ext uri="{FF2B5EF4-FFF2-40B4-BE49-F238E27FC236}">
                  <a16:creationId xmlns:a16="http://schemas.microsoft.com/office/drawing/2014/main" id="{4D7241A3-3876-762C-0E86-476E473F8A47}"/>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microsoft.com/office/2007/relationships/hdphoto" Target="../media/hdphoto2.wdp"/><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slide" Target="slide9.xml"/><Relationship Id="rId18" Type="http://schemas.openxmlformats.org/officeDocument/2006/relationships/slide" Target="slide7.xml"/><Relationship Id="rId3" Type="http://schemas.openxmlformats.org/officeDocument/2006/relationships/audio" Target="../media/audio1.wav"/><Relationship Id="rId21" Type="http://schemas.openxmlformats.org/officeDocument/2006/relationships/image" Target="../media/image38.svg"/><Relationship Id="rId7" Type="http://schemas.openxmlformats.org/officeDocument/2006/relationships/image" Target="../media/image32.png"/><Relationship Id="rId12" Type="http://schemas.openxmlformats.org/officeDocument/2006/relationships/image" Target="../media/image34.png"/><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7.png"/><Relationship Id="rId1" Type="http://schemas.openxmlformats.org/officeDocument/2006/relationships/slideLayout" Target="../slideLayouts/slideLayout48.xml"/><Relationship Id="rId6" Type="http://schemas.openxmlformats.org/officeDocument/2006/relationships/image" Target="../media/image31.png"/><Relationship Id="rId11" Type="http://schemas.openxmlformats.org/officeDocument/2006/relationships/image" Target="../media/image23.png"/><Relationship Id="rId5" Type="http://schemas.microsoft.com/office/2007/relationships/hdphoto" Target="../media/hdphoto5.wdp"/><Relationship Id="rId15" Type="http://schemas.openxmlformats.org/officeDocument/2006/relationships/image" Target="../media/image36.png"/><Relationship Id="rId10" Type="http://schemas.microsoft.com/office/2007/relationships/hdphoto" Target="../media/hdphoto3.wdp"/><Relationship Id="rId19" Type="http://schemas.openxmlformats.org/officeDocument/2006/relationships/slide" Target="slide8.xml"/><Relationship Id="rId4" Type="http://schemas.openxmlformats.org/officeDocument/2006/relationships/image" Target="../media/image30.png"/><Relationship Id="rId9" Type="http://schemas.openxmlformats.org/officeDocument/2006/relationships/image" Target="../media/image24.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4.png"/><Relationship Id="rId18" Type="http://schemas.openxmlformats.org/officeDocument/2006/relationships/image" Target="../media/image24.png"/><Relationship Id="rId26" Type="http://schemas.openxmlformats.org/officeDocument/2006/relationships/image" Target="../media/image47.png"/><Relationship Id="rId3" Type="http://schemas.openxmlformats.org/officeDocument/2006/relationships/slideLayout" Target="../slideLayouts/slideLayout48.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1.png"/><Relationship Id="rId17" Type="http://schemas.openxmlformats.org/officeDocument/2006/relationships/image" Target="../media/image46.png"/><Relationship Id="rId25"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45.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40.svg"/><Relationship Id="rId11" Type="http://schemas.microsoft.com/office/2007/relationships/hdphoto" Target="../media/hdphoto5.wdp"/><Relationship Id="rId24" Type="http://schemas.openxmlformats.org/officeDocument/2006/relationships/image" Target="../media/image28.png"/><Relationship Id="rId5" Type="http://schemas.openxmlformats.org/officeDocument/2006/relationships/image" Target="../media/image39.png"/><Relationship Id="rId15" Type="http://schemas.openxmlformats.org/officeDocument/2006/relationships/image" Target="../media/image33.svg"/><Relationship Id="rId23" Type="http://schemas.openxmlformats.org/officeDocument/2006/relationships/image" Target="../media/image35.png"/><Relationship Id="rId10" Type="http://schemas.openxmlformats.org/officeDocument/2006/relationships/image" Target="../media/image30.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43.png"/><Relationship Id="rId14" Type="http://schemas.openxmlformats.org/officeDocument/2006/relationships/image" Target="../media/image32.png"/><Relationship Id="rId22"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4.png"/><Relationship Id="rId18" Type="http://schemas.openxmlformats.org/officeDocument/2006/relationships/image" Target="../media/image24.png"/><Relationship Id="rId26" Type="http://schemas.openxmlformats.org/officeDocument/2006/relationships/image" Target="../media/image35.png"/><Relationship Id="rId3" Type="http://schemas.openxmlformats.org/officeDocument/2006/relationships/slideLayout" Target="../slideLayouts/slideLayout48.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1.png"/><Relationship Id="rId17" Type="http://schemas.openxmlformats.org/officeDocument/2006/relationships/image" Target="../media/image46.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5.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40.svg"/><Relationship Id="rId11" Type="http://schemas.microsoft.com/office/2007/relationships/hdphoto" Target="../media/hdphoto5.wdp"/><Relationship Id="rId24"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33.svg"/><Relationship Id="rId23" Type="http://schemas.microsoft.com/office/2007/relationships/hdphoto" Target="../media/hdphoto4.wdp"/><Relationship Id="rId10" Type="http://schemas.openxmlformats.org/officeDocument/2006/relationships/image" Target="../media/image30.png"/><Relationship Id="rId19"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3.png"/><Relationship Id="rId14" Type="http://schemas.openxmlformats.org/officeDocument/2006/relationships/image" Target="../media/image32.png"/><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4.png"/><Relationship Id="rId18" Type="http://schemas.openxmlformats.org/officeDocument/2006/relationships/image" Target="../media/image24.png"/><Relationship Id="rId26" Type="http://schemas.openxmlformats.org/officeDocument/2006/relationships/image" Target="../media/image35.png"/><Relationship Id="rId3" Type="http://schemas.openxmlformats.org/officeDocument/2006/relationships/slideLayout" Target="../slideLayouts/slideLayout48.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1.png"/><Relationship Id="rId17" Type="http://schemas.openxmlformats.org/officeDocument/2006/relationships/image" Target="../media/image46.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5.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40.svg"/><Relationship Id="rId11" Type="http://schemas.microsoft.com/office/2007/relationships/hdphoto" Target="../media/hdphoto5.wdp"/><Relationship Id="rId24"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48.svg"/><Relationship Id="rId23" Type="http://schemas.microsoft.com/office/2007/relationships/hdphoto" Target="../media/hdphoto4.wdp"/><Relationship Id="rId10" Type="http://schemas.openxmlformats.org/officeDocument/2006/relationships/image" Target="../media/image30.png"/><Relationship Id="rId19"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43.png"/><Relationship Id="rId14" Type="http://schemas.openxmlformats.org/officeDocument/2006/relationships/image" Target="../media/image32.png"/><Relationship Id="rId22"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4.png"/><Relationship Id="rId18" Type="http://schemas.openxmlformats.org/officeDocument/2006/relationships/image" Target="../media/image24.png"/><Relationship Id="rId26" Type="http://schemas.openxmlformats.org/officeDocument/2006/relationships/image" Target="../media/image35.png"/><Relationship Id="rId3" Type="http://schemas.openxmlformats.org/officeDocument/2006/relationships/slideLayout" Target="../slideLayouts/slideLayout48.xml"/><Relationship Id="rId21"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1.png"/><Relationship Id="rId17" Type="http://schemas.openxmlformats.org/officeDocument/2006/relationships/image" Target="../media/image46.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5.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40.svg"/><Relationship Id="rId11" Type="http://schemas.microsoft.com/office/2007/relationships/hdphoto" Target="../media/hdphoto5.wdp"/><Relationship Id="rId24" Type="http://schemas.openxmlformats.org/officeDocument/2006/relationships/image" Target="../media/image47.png"/><Relationship Id="rId5" Type="http://schemas.openxmlformats.org/officeDocument/2006/relationships/image" Target="../media/image39.png"/><Relationship Id="rId15" Type="http://schemas.openxmlformats.org/officeDocument/2006/relationships/image" Target="../media/image48.svg"/><Relationship Id="rId23" Type="http://schemas.microsoft.com/office/2007/relationships/hdphoto" Target="../media/hdphoto4.wdp"/><Relationship Id="rId10" Type="http://schemas.openxmlformats.org/officeDocument/2006/relationships/image" Target="../media/image30.png"/><Relationship Id="rId19"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43.png"/><Relationship Id="rId14" Type="http://schemas.openxmlformats.org/officeDocument/2006/relationships/image" Target="../media/image32.png"/><Relationship Id="rId22"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microsoft.com/office/2007/relationships/hdphoto" Target="../media/hdphoto2.wdp"/><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5" Type="http://schemas.microsoft.com/office/2007/relationships/hdphoto" Target="../media/hdphoto3.wdp"/><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a16="http://schemas.microsoft.com/office/drawing/2014/main"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a16="http://schemas.microsoft.com/office/drawing/2014/main"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a16="http://schemas.microsoft.com/office/drawing/2014/main"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a16="http://schemas.microsoft.com/office/drawing/2014/main" id="{BE1C247D-D781-5A6C-25B5-C85DDB16ACCE}"/>
              </a:ext>
            </a:extLst>
          </p:cNvPr>
          <p:cNvPicPr>
            <a:picLocks noChangeAspect="1"/>
          </p:cNvPicPr>
          <p:nvPr/>
        </p:nvPicPr>
        <p:blipFill>
          <a:blip r:embed="rId14"/>
          <a:stretch>
            <a:fillRect/>
          </a:stretch>
        </p:blipFill>
        <p:spPr>
          <a:xfrm>
            <a:off x="3348553" y="3820677"/>
            <a:ext cx="2371550" cy="963251"/>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a16="http://schemas.microsoft.com/office/drawing/2014/main"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09408-C2DC-6DF7-3FC2-64AF52CE4F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a16="http://schemas.microsoft.com/office/drawing/2014/main"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a16="http://schemas.microsoft.com/office/drawing/2014/main"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a16="http://schemas.microsoft.com/office/drawing/2014/main"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a16="http://schemas.microsoft.com/office/drawing/2014/main"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a16="http://schemas.microsoft.com/office/drawing/2014/main"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a16="http://schemas.microsoft.com/office/drawing/2014/main"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a16="http://schemas.microsoft.com/office/drawing/2014/main"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a16="http://schemas.microsoft.com/office/drawing/2014/main"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a16="http://schemas.microsoft.com/office/drawing/2014/main"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F894C3-3013-BC17-603F-AA971AD57016}"/>
              </a:ext>
            </a:extLst>
          </p:cNvPr>
          <p:cNvPicPr>
            <a:picLocks noChangeAspect="1"/>
          </p:cNvPicPr>
          <p:nvPr/>
        </p:nvPicPr>
        <p:blipFill>
          <a:blip r:embed="rId2"/>
          <a:stretch>
            <a:fillRect/>
          </a:stretch>
        </p:blipFill>
        <p:spPr>
          <a:xfrm>
            <a:off x="3111697" y="788449"/>
            <a:ext cx="6702154" cy="1953981"/>
          </a:xfrm>
          <a:prstGeom prst="rect">
            <a:avLst/>
          </a:prstGeom>
        </p:spPr>
      </p:pic>
      <p:sp>
        <p:nvSpPr>
          <p:cNvPr id="5" name="TextBox 4">
            <a:extLst>
              <a:ext uri="{FF2B5EF4-FFF2-40B4-BE49-F238E27FC236}">
                <a16:creationId xmlns:a16="http://schemas.microsoft.com/office/drawing/2014/main" id="{5A7252DE-FCBD-4E97-8ABA-FF06F62C668C}"/>
              </a:ext>
            </a:extLst>
          </p:cNvPr>
          <p:cNvSpPr txBox="1"/>
          <p:nvPr/>
        </p:nvSpPr>
        <p:spPr>
          <a:xfrm>
            <a:off x="978195" y="2870791"/>
            <a:ext cx="10536866"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7 × 5 = 35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 × 6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9 × 4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Mai </a:t>
            </a:r>
            <a:r>
              <a:rPr lang="en-US" sz="2800" b="1" i="0" dirty="0" err="1">
                <a:solidFill>
                  <a:srgbClr val="FF0000"/>
                </a:solidFill>
                <a:effectLst/>
                <a:latin typeface="Cambria" panose="02040503050406030204" pitchFamily="18" charset="0"/>
                <a:ea typeface="Cambria" panose="02040503050406030204" pitchFamily="18" charset="0"/>
              </a:rPr>
              <a:t>bằng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141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a16="http://schemas.microsoft.com/office/drawing/2014/main"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a16="http://schemas.microsoft.com/office/drawing/2014/main" id="{A1CC4D91-9EF7-8386-9E5D-4F75C9697815}"/>
                </a:ext>
              </a:extLst>
            </p:cNvPr>
            <p:cNvPicPr>
              <a:picLocks noChangeAspect="1"/>
            </p:cNvPicPr>
            <p:nvPr/>
          </p:nvPicPr>
          <p:blipFill rotWithShape="1">
            <a:blip r:embed="rId2">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a16="http://schemas.microsoft.com/office/drawing/2014/main" id="{1028FB81-2C90-50FA-09AA-D833CF1439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a16="http://schemas.microsoft.com/office/drawing/2014/main"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a16="http://schemas.microsoft.com/office/drawing/2014/main"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a16="http://schemas.microsoft.com/office/drawing/2014/main" id="{BA493004-136B-1685-B010-84C92E3F3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a16="http://schemas.microsoft.com/office/drawing/2014/main"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a16="http://schemas.microsoft.com/office/drawing/2014/main"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a16="http://schemas.microsoft.com/office/drawing/2014/main"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sp>
        <p:nvSpPr>
          <p:cNvPr id="2" name="Rectangle 1">
            <a:extLst>
              <a:ext uri="{FF2B5EF4-FFF2-40B4-BE49-F238E27FC236}">
                <a16:creationId xmlns:a16="http://schemas.microsoft.com/office/drawing/2014/main" id="{1A9CD74E-5D2B-0567-7BD1-7ACD28288BF4}"/>
              </a:ext>
            </a:extLst>
          </p:cNvPr>
          <p:cNvSpPr/>
          <p:nvPr/>
        </p:nvSpPr>
        <p:spPr>
          <a:xfrm>
            <a:off x="3085891" y="1170599"/>
            <a:ext cx="5797677" cy="523220"/>
          </a:xfrm>
          <a:prstGeom prst="rect">
            <a:avLst/>
          </a:prstGeom>
          <a:noFill/>
        </p:spPr>
        <p:txBody>
          <a:bodyPr wrap="none" lIns="91440" tIns="45720" rIns="91440" bIns="45720">
            <a:spAutoFit/>
          </a:bodyPr>
          <a:lstStyle/>
          <a:p>
            <a:pPr algn="ctr"/>
            <a:r>
              <a:rPr lang="en-US" sz="2800" b="1" cap="none" spc="0">
                <a:ln w="0"/>
                <a:solidFill>
                  <a:srgbClr val="FF0000"/>
                </a:solidFill>
                <a:effectLst>
                  <a:outerShdw blurRad="38100" dist="25400" dir="5400000" algn="ctr" rotWithShape="0">
                    <a:srgbClr val="6E747A">
                      <a:alpha val="43000"/>
                    </a:srgbClr>
                  </a:outerShdw>
                </a:effectLst>
              </a:rPr>
              <a:t>GIÁO ÁN ĐƯỢC CHIA SẺ MIỄN PHÍ TẠI</a:t>
            </a:r>
          </a:p>
        </p:txBody>
      </p:sp>
      <p:sp>
        <p:nvSpPr>
          <p:cNvPr id="3" name="Rectangle 2">
            <a:extLst>
              <a:ext uri="{FF2B5EF4-FFF2-40B4-BE49-F238E27FC236}">
                <a16:creationId xmlns:a16="http://schemas.microsoft.com/office/drawing/2014/main" id="{60C8C88A-0A7C-4D76-6CF6-86B6F7F86814}"/>
              </a:ext>
            </a:extLst>
          </p:cNvPr>
          <p:cNvSpPr/>
          <p:nvPr/>
        </p:nvSpPr>
        <p:spPr>
          <a:xfrm>
            <a:off x="3298636" y="1783176"/>
            <a:ext cx="5394618" cy="523220"/>
          </a:xfrm>
          <a:prstGeom prst="rect">
            <a:avLst/>
          </a:prstGeom>
          <a:noFill/>
        </p:spPr>
        <p:txBody>
          <a:bodyPr wrap="none" lIns="91440" tIns="45720" rIns="91440" bIns="45720">
            <a:spAutoFit/>
          </a:bodyPr>
          <a:lstStyle/>
          <a:p>
            <a:pPr algn="ctr"/>
            <a:r>
              <a:rPr lang="en-US" sz="2800">
                <a:ln w="0"/>
                <a:solidFill>
                  <a:srgbClr val="FF0000"/>
                </a:solidFill>
                <a:effectLst>
                  <a:outerShdw blurRad="38100" dist="25400" dir="5400000" algn="ctr" rotWithShape="0">
                    <a:srgbClr val="6E747A">
                      <a:alpha val="43000"/>
                    </a:srgbClr>
                  </a:outerShdw>
                </a:effectLst>
              </a:rPr>
              <a:t>WWW.HANHTRANGGIAOVIEN.COM</a:t>
            </a:r>
            <a:endParaRPr lang="en-US" sz="2800" b="0" cap="none" spc="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452822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sp>
        <p:nvSpPr>
          <p:cNvPr id="2" name="Rectangle 1">
            <a:extLst>
              <a:ext uri="{FF2B5EF4-FFF2-40B4-BE49-F238E27FC236}">
                <a16:creationId xmlns:a16="http://schemas.microsoft.com/office/drawing/2014/main" id="{1A9CD74E-5D2B-0567-7BD1-7ACD28288BF4}"/>
              </a:ext>
            </a:extLst>
          </p:cNvPr>
          <p:cNvSpPr/>
          <p:nvPr/>
        </p:nvSpPr>
        <p:spPr>
          <a:xfrm>
            <a:off x="3085891" y="1170599"/>
            <a:ext cx="5797677" cy="523220"/>
          </a:xfrm>
          <a:prstGeom prst="rect">
            <a:avLst/>
          </a:prstGeom>
          <a:noFill/>
        </p:spPr>
        <p:txBody>
          <a:bodyPr wrap="none" lIns="91440" tIns="45720" rIns="91440" bIns="45720">
            <a:spAutoFit/>
          </a:bodyPr>
          <a:lstStyle/>
          <a:p>
            <a:pPr algn="ctr"/>
            <a:r>
              <a:rPr lang="en-US" sz="2800" b="1" cap="none" spc="0">
                <a:ln w="0"/>
                <a:solidFill>
                  <a:srgbClr val="FF0000"/>
                </a:solidFill>
                <a:effectLst>
                  <a:outerShdw blurRad="38100" dist="25400" dir="5400000" algn="ctr" rotWithShape="0">
                    <a:srgbClr val="6E747A">
                      <a:alpha val="43000"/>
                    </a:srgbClr>
                  </a:outerShdw>
                </a:effectLst>
              </a:rPr>
              <a:t>GIÁO ÁN ĐƯỢC CHIA SẺ MIỄN PHÍ TẠI</a:t>
            </a:r>
          </a:p>
        </p:txBody>
      </p:sp>
      <p:sp>
        <p:nvSpPr>
          <p:cNvPr id="3" name="Rectangle 2">
            <a:extLst>
              <a:ext uri="{FF2B5EF4-FFF2-40B4-BE49-F238E27FC236}">
                <a16:creationId xmlns:a16="http://schemas.microsoft.com/office/drawing/2014/main" id="{60C8C88A-0A7C-4D76-6CF6-86B6F7F86814}"/>
              </a:ext>
            </a:extLst>
          </p:cNvPr>
          <p:cNvSpPr/>
          <p:nvPr/>
        </p:nvSpPr>
        <p:spPr>
          <a:xfrm>
            <a:off x="3298636" y="1783176"/>
            <a:ext cx="5394618" cy="523220"/>
          </a:xfrm>
          <a:prstGeom prst="rect">
            <a:avLst/>
          </a:prstGeom>
          <a:noFill/>
        </p:spPr>
        <p:txBody>
          <a:bodyPr wrap="none" lIns="91440" tIns="45720" rIns="91440" bIns="45720">
            <a:spAutoFit/>
          </a:bodyPr>
          <a:lstStyle/>
          <a:p>
            <a:pPr algn="ctr"/>
            <a:r>
              <a:rPr lang="en-US" sz="2800">
                <a:ln w="0"/>
                <a:solidFill>
                  <a:srgbClr val="FF0000"/>
                </a:solidFill>
                <a:effectLst>
                  <a:outerShdw blurRad="38100" dist="25400" dir="5400000" algn="ctr" rotWithShape="0">
                    <a:srgbClr val="6E747A">
                      <a:alpha val="43000"/>
                    </a:srgbClr>
                  </a:outerShdw>
                </a:effectLst>
              </a:rPr>
              <a:t>WWW.HANHTRANGGIAOVIEN.COM</a:t>
            </a:r>
            <a:endParaRPr lang="en-US" sz="2800" b="0" cap="none" spc="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78601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TotalTime>
  <Words>692</Words>
  <Application>Microsoft Office PowerPoint</Application>
  <PresentationFormat>Widescreen</PresentationFormat>
  <Paragraphs>70</Paragraphs>
  <Slides>21</Slides>
  <Notes>10</Notes>
  <HiddenSlides>0</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#9Slide02 Noi dung dai</vt:lpstr>
      <vt:lpstr>Arial</vt:lpstr>
      <vt:lpstr>Berkshire Swash</vt:lpstr>
      <vt:lpstr>Calibri</vt:lpstr>
      <vt:lpstr>Calibri Light</vt:lpstr>
      <vt:lpstr>Cambria</vt:lpstr>
      <vt:lpstr>Lato</vt:lpstr>
      <vt:lpstr>Livvic</vt:lpstr>
      <vt:lpstr>Open Sans</vt:lpstr>
      <vt:lpstr>Patrick Hand</vt:lpstr>
      <vt:lpstr>Roboto</vt:lpstr>
      <vt:lpstr>Roboto Condensed Light</vt:lpstr>
      <vt:lpstr>Times New Roman</vt:lpstr>
      <vt:lpstr>字魂105号-简雅黑</vt:lpstr>
      <vt:lpstr>1_Office Theme</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24</cp:revision>
  <dcterms:created xsi:type="dcterms:W3CDTF">2023-08-13T14:26:06Z</dcterms:created>
  <dcterms:modified xsi:type="dcterms:W3CDTF">2023-10-22T10:03:34Z</dcterms:modified>
  <cp:category>9Slide.vn</cp:category>
</cp:coreProperties>
</file>