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0" r:id="rId4"/>
  </p:sldMasterIdLst>
  <p:notesMasterIdLst>
    <p:notesMasterId r:id="rId16"/>
  </p:notesMasterIdLst>
  <p:sldIdLst>
    <p:sldId id="519" r:id="rId5"/>
    <p:sldId id="520" r:id="rId6"/>
    <p:sldId id="522" r:id="rId7"/>
    <p:sldId id="523" r:id="rId8"/>
    <p:sldId id="524" r:id="rId9"/>
    <p:sldId id="525" r:id="rId10"/>
    <p:sldId id="340" r:id="rId11"/>
    <p:sldId id="341" r:id="rId12"/>
    <p:sldId id="279" r:id="rId13"/>
    <p:sldId id="287" r:id="rId14"/>
    <p:sldId id="34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47DBF-A3F8-4344-93A1-06F1BB7E010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6B939-97CB-4812-936F-A8BF5DA74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32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ga1242414e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6" name="Google Shape;3096;ga1242414e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52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a1242414e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a1242414e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279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Google Shape;3338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9" name="Google Shape;3339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3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7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75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3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97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6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65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63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22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00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67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14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50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92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2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16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53" name="Google Shape;253;p3"/>
          <p:cNvSpPr/>
          <p:nvPr/>
        </p:nvSpPr>
        <p:spPr>
          <a:xfrm rot="-10548207">
            <a:off x="-1724279" y="-1467202"/>
            <a:ext cx="6575981" cy="320422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5389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660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396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678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2275534" y="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4"/>
          <p:cNvSpPr/>
          <p:nvPr/>
        </p:nvSpPr>
        <p:spPr>
          <a:xfrm>
            <a:off x="10538759" y="2493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4"/>
          <p:cNvSpPr/>
          <p:nvPr/>
        </p:nvSpPr>
        <p:spPr>
          <a:xfrm>
            <a:off x="334" y="5350799"/>
            <a:ext cx="12223197" cy="152622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4"/>
          <p:cNvSpPr/>
          <p:nvPr/>
        </p:nvSpPr>
        <p:spPr>
          <a:xfrm>
            <a:off x="345" y="5291749"/>
            <a:ext cx="12223197" cy="431652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4"/>
          <p:cNvSpPr/>
          <p:nvPr/>
        </p:nvSpPr>
        <p:spPr>
          <a:xfrm>
            <a:off x="334" y="5715001"/>
            <a:ext cx="12223197" cy="116204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4"/>
          <p:cNvSpPr/>
          <p:nvPr/>
        </p:nvSpPr>
        <p:spPr>
          <a:xfrm>
            <a:off x="334" y="5350773"/>
            <a:ext cx="6501220" cy="152624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4"/>
          <p:cNvSpPr/>
          <p:nvPr/>
        </p:nvSpPr>
        <p:spPr>
          <a:xfrm>
            <a:off x="5984898" y="5496558"/>
            <a:ext cx="6238687" cy="135787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4"/>
          <p:cNvSpPr/>
          <p:nvPr/>
        </p:nvSpPr>
        <p:spPr>
          <a:xfrm>
            <a:off x="8440466" y="6173566"/>
            <a:ext cx="3783133" cy="680876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950967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950967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7775203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7775200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4367435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4367433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08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3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249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10707631" y="1475500"/>
            <a:ext cx="2189357" cy="2138397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6"/>
          <p:cNvSpPr/>
          <p:nvPr/>
        </p:nvSpPr>
        <p:spPr>
          <a:xfrm>
            <a:off x="7139291" y="2323764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6"/>
          <p:cNvSpPr/>
          <p:nvPr/>
        </p:nvSpPr>
        <p:spPr>
          <a:xfrm>
            <a:off x="-101599" y="4405633"/>
            <a:ext cx="11430057" cy="140939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6"/>
          <p:cNvSpPr/>
          <p:nvPr/>
        </p:nvSpPr>
        <p:spPr>
          <a:xfrm>
            <a:off x="5122925" y="5798355"/>
            <a:ext cx="70951" cy="343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6"/>
          <p:cNvSpPr/>
          <p:nvPr/>
        </p:nvSpPr>
        <p:spPr>
          <a:xfrm>
            <a:off x="9750361" y="5352300"/>
            <a:ext cx="597393" cy="2235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6"/>
          <p:cNvSpPr/>
          <p:nvPr/>
        </p:nvSpPr>
        <p:spPr>
          <a:xfrm>
            <a:off x="-101599" y="4232267"/>
            <a:ext cx="12439612" cy="14093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6"/>
          <p:cNvSpPr/>
          <p:nvPr/>
        </p:nvSpPr>
        <p:spPr>
          <a:xfrm>
            <a:off x="-101599" y="4783366"/>
            <a:ext cx="12439612" cy="163930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6"/>
          <p:cNvSpPr/>
          <p:nvPr/>
        </p:nvSpPr>
        <p:spPr>
          <a:xfrm>
            <a:off x="4999801" y="4626133"/>
            <a:ext cx="7338209" cy="20198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6"/>
          <p:cNvSpPr/>
          <p:nvPr/>
        </p:nvSpPr>
        <p:spPr>
          <a:xfrm>
            <a:off x="-101599" y="5448603"/>
            <a:ext cx="12439612" cy="140938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960000" y="3160368"/>
            <a:ext cx="6455600" cy="6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960000" y="1067400"/>
            <a:ext cx="88312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833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8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8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8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8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8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8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8"/>
          <p:cNvSpPr/>
          <p:nvPr/>
        </p:nvSpPr>
        <p:spPr>
          <a:xfrm>
            <a:off x="8795390" y="6596637"/>
            <a:ext cx="3396543" cy="3652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8"/>
          <p:cNvSpPr/>
          <p:nvPr/>
        </p:nvSpPr>
        <p:spPr>
          <a:xfrm>
            <a:off x="-48033" y="6519501"/>
            <a:ext cx="12239964" cy="44235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8"/>
          <p:cNvSpPr/>
          <p:nvPr/>
        </p:nvSpPr>
        <p:spPr>
          <a:xfrm>
            <a:off x="-902901" y="-16804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7574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80" y="6504156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300" y="6297427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3" y="583839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31" y="6087815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38" y="5967206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46" y="6391599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31" y="6607231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826849" y="5446301"/>
            <a:ext cx="1110233" cy="97788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081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5120488" y="6119211"/>
            <a:ext cx="69539" cy="2397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1"/>
          <p:cNvSpPr/>
          <p:nvPr/>
        </p:nvSpPr>
        <p:spPr>
          <a:xfrm>
            <a:off x="9655834" y="5808216"/>
            <a:ext cx="585505" cy="1558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1"/>
          <p:cNvSpPr/>
          <p:nvPr/>
        </p:nvSpPr>
        <p:spPr>
          <a:xfrm>
            <a:off x="-64" y="5411547"/>
            <a:ext cx="12192064" cy="114295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1"/>
          <p:cNvSpPr/>
          <p:nvPr/>
        </p:nvSpPr>
        <p:spPr>
          <a:xfrm>
            <a:off x="4999814" y="5301921"/>
            <a:ext cx="7192180" cy="140825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-64" y="5875359"/>
            <a:ext cx="12192064" cy="98264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9061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25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909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33" y="5041234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7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14" y="5123540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00" y="357966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7947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8469765" y="787467"/>
            <a:ext cx="1563220" cy="1526859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28"/>
          <p:cNvSpPr/>
          <p:nvPr/>
        </p:nvSpPr>
        <p:spPr>
          <a:xfrm>
            <a:off x="-1132534" y="-505933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28"/>
          <p:cNvSpPr/>
          <p:nvPr/>
        </p:nvSpPr>
        <p:spPr>
          <a:xfrm>
            <a:off x="-287301" y="36456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28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28"/>
          <p:cNvSpPr/>
          <p:nvPr/>
        </p:nvSpPr>
        <p:spPr>
          <a:xfrm>
            <a:off x="5593845" y="4995200"/>
            <a:ext cx="6725079" cy="56676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28"/>
          <p:cNvSpPr/>
          <p:nvPr/>
        </p:nvSpPr>
        <p:spPr>
          <a:xfrm>
            <a:off x="-65195" y="4995205"/>
            <a:ext cx="12384144" cy="1394827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8"/>
          <p:cNvSpPr/>
          <p:nvPr/>
        </p:nvSpPr>
        <p:spPr>
          <a:xfrm>
            <a:off x="4951" y="5418021"/>
            <a:ext cx="11325455" cy="826331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/>
          <p:nvPr/>
        </p:nvSpPr>
        <p:spPr>
          <a:xfrm>
            <a:off x="-65194" y="5535571"/>
            <a:ext cx="12384175" cy="132244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8"/>
          <p:cNvSpPr/>
          <p:nvPr/>
        </p:nvSpPr>
        <p:spPr>
          <a:xfrm>
            <a:off x="-65200" y="6031671"/>
            <a:ext cx="12384175" cy="8263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960096" y="1155867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960032" y="2335133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960175" y="3047349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960000" y="4226617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66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2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2"/>
          <p:cNvSpPr/>
          <p:nvPr/>
        </p:nvSpPr>
        <p:spPr>
          <a:xfrm flipH="1">
            <a:off x="-16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2"/>
          <p:cNvSpPr/>
          <p:nvPr/>
        </p:nvSpPr>
        <p:spPr>
          <a:xfrm flipH="1">
            <a:off x="17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2"/>
          <p:cNvSpPr/>
          <p:nvPr/>
        </p:nvSpPr>
        <p:spPr>
          <a:xfrm flipH="1">
            <a:off x="2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2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2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826834" y="4774934"/>
            <a:ext cx="1110233" cy="1362900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7210067" y="2268051"/>
            <a:ext cx="40308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6756233" y="2987141"/>
            <a:ext cx="4484800" cy="1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52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728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72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9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09965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2811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782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363930"/>
            <a:ext cx="10864000" cy="596083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354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160218" y="792055"/>
            <a:ext cx="11911756" cy="595878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223083" y="31179"/>
            <a:ext cx="3800917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807406" y="6445820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518841" y="650924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644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344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822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460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715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>
          <a:xfrm>
            <a:off x="-38102" y="-9046"/>
            <a:ext cx="12324007" cy="6867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9" y="1721145"/>
            <a:ext cx="5932238" cy="513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6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3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9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84DC456-5A78-44B8-8805-E482EDB139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B2C0DF1-3A6A-E339-1DD8-2FFBCE8094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74012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5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6300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317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0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700" r:id="rId11"/>
    <p:sldLayoutId id="2147483702" r:id="rId12"/>
    <p:sldLayoutId id="2147483703" r:id="rId13"/>
    <p:sldLayoutId id="2147483704" r:id="rId14"/>
    <p:sldLayoutId id="2147483705" r:id="rId15"/>
    <p:sldLayoutId id="2147483707" r:id="rId16"/>
    <p:sldLayoutId id="2147483708" r:id="rId17"/>
    <p:sldLayoutId id="214748370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6960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4B48C05-A5B2-CF1D-C0C3-E743E8701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6" b="7978"/>
          <a:stretch/>
        </p:blipFill>
        <p:spPr>
          <a:xfrm>
            <a:off x="0" y="0"/>
            <a:ext cx="12244008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058784C-6DF5-2F10-5817-FD5FD30280AE}"/>
              </a:ext>
            </a:extLst>
          </p:cNvPr>
          <p:cNvSpPr/>
          <p:nvPr/>
        </p:nvSpPr>
        <p:spPr>
          <a:xfrm>
            <a:off x="781276" y="693966"/>
            <a:ext cx="7553099" cy="2815186"/>
          </a:xfrm>
          <a:prstGeom prst="cloud">
            <a:avLst/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EC7B2-4E88-5961-7AB4-9A9986E8E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331" y="1506424"/>
            <a:ext cx="6255038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5;p7"/>
          <p:cNvSpPr/>
          <p:nvPr/>
        </p:nvSpPr>
        <p:spPr>
          <a:xfrm>
            <a:off x="449179" y="382772"/>
            <a:ext cx="11020925" cy="63106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47DB5-9DF2-223E-D723-76BC23A02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17" y="784261"/>
            <a:ext cx="7909959" cy="5460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2" name="Google Shape;3342;p77"/>
          <p:cNvGrpSpPr/>
          <p:nvPr/>
        </p:nvGrpSpPr>
        <p:grpSpPr>
          <a:xfrm>
            <a:off x="959832" y="3769699"/>
            <a:ext cx="1492161" cy="2363067"/>
            <a:chOff x="2060950" y="1404748"/>
            <a:chExt cx="918366" cy="1454373"/>
          </a:xfrm>
        </p:grpSpPr>
        <p:sp>
          <p:nvSpPr>
            <p:cNvPr id="3343" name="Google Shape;3343;p77"/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4" name="Google Shape;3344;p77"/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5" name="Google Shape;3345;p77"/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6" name="Google Shape;3346;p77"/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7" name="Google Shape;3347;p77"/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8" name="Google Shape;3348;p77"/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9" name="Google Shape;3349;p77"/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0" name="Google Shape;3350;p77"/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1" name="Google Shape;3351;p77"/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2" name="Google Shape;3352;p77"/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3" name="Google Shape;3353;p77"/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4" name="Google Shape;3354;p77"/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5" name="Google Shape;3355;p77"/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6" name="Google Shape;3356;p77"/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7" name="Google Shape;3357;p77"/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8" name="Google Shape;3358;p77"/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9" name="Google Shape;3359;p77"/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0" name="Google Shape;3360;p77"/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1" name="Google Shape;3361;p77"/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2" name="Google Shape;3362;p77"/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3" name="Google Shape;3363;p77"/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4" name="Google Shape;3364;p77"/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5" name="Google Shape;3365;p77"/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6" name="Google Shape;3366;p77"/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7" name="Google Shape;3367;p77"/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8" name="Google Shape;3368;p77"/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9" name="Google Shape;3369;p77"/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0" name="Google Shape;3370;p77"/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1" name="Google Shape;3371;p77"/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2" name="Google Shape;3372;p77"/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3" name="Google Shape;3373;p77"/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4" name="Google Shape;3374;p77"/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5" name="Google Shape;3375;p77"/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6" name="Google Shape;3376;p77"/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7" name="Google Shape;3377;p77"/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8" name="Google Shape;3378;p77"/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9" name="Google Shape;3379;p77"/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0" name="Google Shape;3380;p77"/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1" name="Google Shape;3381;p77"/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2" name="Google Shape;3382;p77"/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83" name="Google Shape;3383;p77"/>
          <p:cNvGrpSpPr/>
          <p:nvPr/>
        </p:nvGrpSpPr>
        <p:grpSpPr>
          <a:xfrm>
            <a:off x="4683900" y="3687645"/>
            <a:ext cx="1322947" cy="2403265"/>
            <a:chOff x="3337247" y="3072011"/>
            <a:chExt cx="814221" cy="1479114"/>
          </a:xfrm>
        </p:grpSpPr>
        <p:sp>
          <p:nvSpPr>
            <p:cNvPr id="3384" name="Google Shape;3384;p77"/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5" name="Google Shape;3385;p77"/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6" name="Google Shape;3386;p77"/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7" name="Google Shape;3387;p77"/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8" name="Google Shape;3388;p77"/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9" name="Google Shape;3389;p77"/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0" name="Google Shape;3390;p77"/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1" name="Google Shape;3391;p77"/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2" name="Google Shape;3392;p77"/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3" name="Google Shape;3393;p77"/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4" name="Google Shape;3394;p77"/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5" name="Google Shape;3395;p77"/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6" name="Google Shape;3396;p77"/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7" name="Google Shape;3397;p77"/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8" name="Google Shape;3398;p77"/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9" name="Google Shape;3399;p77"/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0" name="Google Shape;3400;p77"/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1" name="Google Shape;3401;p77"/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2" name="Google Shape;3402;p77"/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3" name="Google Shape;3403;p77"/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4" name="Google Shape;3404;p77"/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5" name="Google Shape;3405;p77"/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6" name="Google Shape;3406;p77"/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7" name="Google Shape;3407;p77"/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8" name="Google Shape;3408;p77"/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9" name="Google Shape;3409;p77"/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0" name="Google Shape;3410;p77"/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1" name="Google Shape;3411;p77"/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2" name="Google Shape;3412;p77"/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3" name="Google Shape;3413;p77"/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4" name="Google Shape;3414;p77"/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5" name="Google Shape;3415;p77"/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16" name="Google Shape;3416;p77"/>
          <p:cNvGrpSpPr/>
          <p:nvPr/>
        </p:nvGrpSpPr>
        <p:grpSpPr>
          <a:xfrm>
            <a:off x="8179531" y="3811468"/>
            <a:ext cx="1254344" cy="2279539"/>
            <a:chOff x="4613100" y="1458082"/>
            <a:chExt cx="771999" cy="1402966"/>
          </a:xfrm>
        </p:grpSpPr>
        <p:sp>
          <p:nvSpPr>
            <p:cNvPr id="3417" name="Google Shape;3417;p77"/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8" name="Google Shape;3418;p77"/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9" name="Google Shape;3419;p77"/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0" name="Google Shape;3420;p77"/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1" name="Google Shape;3421;p77"/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2" name="Google Shape;3422;p77"/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3" name="Google Shape;3423;p77"/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4" name="Google Shape;3424;p77"/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5" name="Google Shape;3425;p77"/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6" name="Google Shape;3426;p77"/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7" name="Google Shape;3427;p77"/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8" name="Google Shape;3428;p77"/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9" name="Google Shape;3429;p77"/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0" name="Google Shape;3430;p77"/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1" name="Google Shape;3431;p77"/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2" name="Google Shape;3432;p77"/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3" name="Google Shape;3433;p77"/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4" name="Google Shape;3434;p77"/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5" name="Google Shape;3435;p77"/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6" name="Google Shape;3436;p77"/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7" name="Google Shape;3437;p77"/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8" name="Google Shape;3438;p77"/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9" name="Google Shape;3439;p77"/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0" name="Google Shape;3440;p77"/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1" name="Google Shape;3441;p77"/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2" name="Google Shape;3442;p77"/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3" name="Google Shape;3443;p77"/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4" name="Google Shape;3444;p77"/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5" name="Google Shape;3445;p77"/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6" name="Google Shape;3446;p77"/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7" name="Google Shape;3447;p77"/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8" name="Google Shape;3448;p77"/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9" name="Google Shape;3449;p77"/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0" name="Google Shape;3450;p77"/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1" name="Google Shape;3451;p77"/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2" name="Google Shape;3452;p77"/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3" name="Google Shape;3453;p77"/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4" name="Google Shape;3454;p77"/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5" name="Google Shape;3455;p77"/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6" name="Google Shape;3456;p77"/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57" name="Google Shape;3457;p77"/>
          <p:cNvGrpSpPr/>
          <p:nvPr/>
        </p:nvGrpSpPr>
        <p:grpSpPr>
          <a:xfrm>
            <a:off x="9893166" y="3764647"/>
            <a:ext cx="1338593" cy="2373176"/>
            <a:chOff x="3349247" y="1398526"/>
            <a:chExt cx="823851" cy="1460596"/>
          </a:xfrm>
        </p:grpSpPr>
        <p:sp>
          <p:nvSpPr>
            <p:cNvPr id="3458" name="Google Shape;3458;p77"/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9" name="Google Shape;3459;p77"/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0" name="Google Shape;3460;p77"/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1" name="Google Shape;3461;p77"/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2" name="Google Shape;3462;p77"/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3" name="Google Shape;3463;p77"/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4" name="Google Shape;3464;p77"/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5" name="Google Shape;3465;p77"/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6" name="Google Shape;3466;p77"/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7" name="Google Shape;3467;p77"/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8" name="Google Shape;3468;p77"/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9" name="Google Shape;3469;p77"/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0" name="Google Shape;3470;p77"/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1" name="Google Shape;3471;p77"/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2" name="Google Shape;3472;p77"/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3" name="Google Shape;3473;p77"/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4" name="Google Shape;3474;p77"/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5" name="Google Shape;3475;p77"/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6" name="Google Shape;3476;p77"/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7" name="Google Shape;3477;p77"/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8" name="Google Shape;3478;p77"/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9" name="Google Shape;3479;p77"/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0" name="Google Shape;3480;p77"/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1" name="Google Shape;3481;p77"/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2" name="Google Shape;3482;p77"/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3" name="Google Shape;3483;p77"/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4" name="Google Shape;3484;p77"/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5" name="Google Shape;3485;p77"/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6" name="Google Shape;3486;p77"/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7" name="Google Shape;3487;p77"/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8" name="Google Shape;3488;p77"/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9" name="Google Shape;3489;p77"/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0" name="Google Shape;3490;p77"/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1" name="Google Shape;3491;p77"/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92" name="Google Shape;3492;p77"/>
          <p:cNvGrpSpPr/>
          <p:nvPr/>
        </p:nvGrpSpPr>
        <p:grpSpPr>
          <a:xfrm>
            <a:off x="6465977" y="3757693"/>
            <a:ext cx="1254344" cy="2333217"/>
            <a:chOff x="4613100" y="3115123"/>
            <a:chExt cx="771999" cy="1436003"/>
          </a:xfrm>
        </p:grpSpPr>
        <p:sp>
          <p:nvSpPr>
            <p:cNvPr id="3493" name="Google Shape;3493;p77"/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4" name="Google Shape;3494;p77"/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5" name="Google Shape;3495;p77"/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6" name="Google Shape;3496;p77"/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7" name="Google Shape;3497;p77"/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8" name="Google Shape;3498;p77"/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9" name="Google Shape;3499;p77"/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0" name="Google Shape;3500;p77"/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1" name="Google Shape;3501;p77"/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2" name="Google Shape;3502;p77"/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3" name="Google Shape;3503;p77"/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4" name="Google Shape;3504;p77"/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5" name="Google Shape;3505;p77"/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6" name="Google Shape;3506;p77"/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7" name="Google Shape;3507;p77"/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8" name="Google Shape;3508;p77"/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9" name="Google Shape;3509;p77"/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0" name="Google Shape;3510;p77"/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1" name="Google Shape;3511;p77"/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2" name="Google Shape;3512;p77"/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3" name="Google Shape;3513;p77"/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4" name="Google Shape;3514;p77"/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5" name="Google Shape;3515;p77"/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6" name="Google Shape;3516;p77"/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7" name="Google Shape;3517;p77"/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8" name="Google Shape;3518;p77"/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9" name="Google Shape;3519;p77"/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0" name="Google Shape;3520;p77"/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1" name="Google Shape;3521;p77"/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2" name="Google Shape;3522;p77"/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3" name="Google Shape;3523;p77"/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4" name="Google Shape;3524;p77"/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5" name="Google Shape;3525;p77"/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6" name="Google Shape;3526;p77"/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27" name="Google Shape;3527;p77"/>
          <p:cNvGrpSpPr/>
          <p:nvPr/>
        </p:nvGrpSpPr>
        <p:grpSpPr>
          <a:xfrm>
            <a:off x="2911206" y="3711957"/>
            <a:ext cx="1313559" cy="2378953"/>
            <a:chOff x="2155024" y="3086974"/>
            <a:chExt cx="808443" cy="1464151"/>
          </a:xfrm>
        </p:grpSpPr>
        <p:sp>
          <p:nvSpPr>
            <p:cNvPr id="3528" name="Google Shape;3528;p77"/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9" name="Google Shape;3529;p77"/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0" name="Google Shape;3530;p77"/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1" name="Google Shape;3531;p77"/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2" name="Google Shape;3532;p77"/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3" name="Google Shape;3533;p77"/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4" name="Google Shape;3534;p77"/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5" name="Google Shape;3535;p77"/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6" name="Google Shape;3536;p77"/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7" name="Google Shape;3537;p77"/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8" name="Google Shape;3538;p77"/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9" name="Google Shape;3539;p77"/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0" name="Google Shape;3540;p77"/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1" name="Google Shape;3541;p77"/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2" name="Google Shape;3542;p77"/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3" name="Google Shape;3543;p77"/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4" name="Google Shape;3544;p77"/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5" name="Google Shape;3545;p77"/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6" name="Google Shape;3546;p77"/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7" name="Google Shape;3547;p77"/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8" name="Google Shape;3548;p77"/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9" name="Google Shape;3549;p77"/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0" name="Google Shape;3550;p77"/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1" name="Google Shape;3551;p77"/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2" name="Google Shape;3552;p77"/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3" name="Google Shape;3553;p77"/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4" name="Google Shape;3554;p77"/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5" name="Google Shape;3555;p77"/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6" name="Google Shape;3556;p77"/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7" name="Google Shape;3557;p77"/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8" name="Google Shape;3558;p77"/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9" name="Google Shape;3559;p77"/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0" name="Google Shape;3560;p77"/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1" name="Google Shape;3561;p77"/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2" name="Google Shape;3562;p77"/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3" name="Google Shape;3563;p77"/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4" name="Google Shape;3564;p77"/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5" name="Google Shape;3565;p77"/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DC3204-09AB-7389-8D81-EEAD12349231}"/>
              </a:ext>
            </a:extLst>
          </p:cNvPr>
          <p:cNvGrpSpPr/>
          <p:nvPr/>
        </p:nvGrpSpPr>
        <p:grpSpPr>
          <a:xfrm>
            <a:off x="2508912" y="-59935"/>
            <a:ext cx="7187552" cy="3421183"/>
            <a:chOff x="4146721" y="8204395"/>
            <a:chExt cx="7196644" cy="25658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AC878E-BA35-524D-213A-E1DD35038A5F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562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0" cap="none" spc="0" normalizeH="0" baseline="0" noProof="0" dirty="0">
                  <a:ln w="330200">
                    <a:solidFill>
                      <a:srgbClr val="FFFFFF"/>
                    </a:solidFill>
                    <a:prstDash val="solid"/>
                  </a:ln>
                  <a:solidFill>
                    <a:srgbClr val="9DCA55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TẠM BIỆT VÀ HẸN GẶP LẠI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23A124-2A37-F7C5-0EEE-BC71E641DCAA}"/>
                </a:ext>
              </a:extLst>
            </p:cNvPr>
            <p:cNvSpPr txBox="1"/>
            <p:nvPr/>
          </p:nvSpPr>
          <p:spPr>
            <a:xfrm>
              <a:off x="4146721" y="8207320"/>
              <a:ext cx="7193903" cy="2562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T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Ạ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M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DCA55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B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I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Ệ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T 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V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À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DCA55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H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Ẹ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N 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G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Ặ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P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DCA55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L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Ạ</a:t>
              </a:r>
              <a:r>
                <a:rPr kumimoji="0" lang="en-US" sz="8800" b="1" i="0" u="none" strike="noStrike" kern="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9DCA5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Arial"/>
                  <a:sym typeface="Arial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94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4C649822-A618-9501-1FFC-B98742A5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5962650" cy="3971925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DE89D499-67B6-424F-45AC-28852347D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01D28494-AF02-2D2F-A395-39C2D2F02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E3DE5BF9-81BF-771B-4FAF-21067A1E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3D947-A901-DCF5-8373-8DEB20B835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3460" y="124126"/>
            <a:ext cx="600508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7825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143E1ACE-8C35-97AE-951C-CC348C8C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5962650" cy="3971925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B192778C-81AD-0CB1-BA5B-FA8190F5D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6A95D419-869F-0BA8-ABFE-E7592E5BB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BF88F00B-C1AA-E4ED-7BB0-1539C8D0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060C72-064C-94C7-A4A6-E1A45B4BA54A}"/>
              </a:ext>
            </a:extLst>
          </p:cNvPr>
          <p:cNvSpPr txBox="1"/>
          <p:nvPr/>
        </p:nvSpPr>
        <p:spPr>
          <a:xfrm>
            <a:off x="3421855" y="1319663"/>
            <a:ext cx="166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 điểm: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02DD0-13FD-1B41-FAE4-216FDB9D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6310" y="0"/>
            <a:ext cx="600508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72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6485C6CB-106E-046C-2CB8-A816CC407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5962650" cy="3971925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63B9EBE1-EC35-A464-82B3-04342E831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2B3FFF09-0BB5-17C2-D094-9DE9C1C04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5F914C1A-9076-AEE2-5794-A9B3C14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4E452B-6F68-EE7A-9AC1-C14F515FA07E}"/>
              </a:ext>
            </a:extLst>
          </p:cNvPr>
          <p:cNvSpPr txBox="1"/>
          <p:nvPr/>
        </p:nvSpPr>
        <p:spPr>
          <a:xfrm>
            <a:off x="3530712" y="1319663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 chế: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1A1CA-E0AD-09ED-F2A2-4010C752E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8235" y="0"/>
            <a:ext cx="600508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42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FDFE148F-5E7E-9AEC-91D5-61B433FB943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0" descr="Cute kid student character with text box hand drawn cartoon art illustration">
            <a:extLst>
              <a:ext uri="{FF2B5EF4-FFF2-40B4-BE49-F238E27FC236}">
                <a16:creationId xmlns:a16="http://schemas.microsoft.com/office/drawing/2014/main" id="{15EE660F-F7A8-5796-E967-34E4D03D0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0" b="89933" l="6390" r="91374">
                        <a14:foregroundMark x1="10224" y1="63535" x2="24441" y2="75615"/>
                        <a14:foregroundMark x1="13738" y1="48770" x2="30831" y2="65324"/>
                        <a14:foregroundMark x1="6390" y1="72483" x2="19808" y2="68009"/>
                        <a14:foregroundMark x1="19489" y1="66667" x2="28914" y2="71141"/>
                        <a14:foregroundMark x1="19489" y1="28188" x2="23323" y2="37136"/>
                        <a14:foregroundMark x1="83866" y1="49217" x2="84984" y2="55705"/>
                        <a14:foregroundMark x1="91054" y1="65548" x2="69649" y2="53020"/>
                        <a14:foregroundMark x1="80831" y1="87248" x2="80831" y2="85906"/>
                        <a14:foregroundMark x1="19808" y1="87919" x2="19808" y2="87919"/>
                        <a14:foregroundMark x1="21246" y1="25280" x2="25559" y2="22595"/>
                        <a14:foregroundMark x1="24441" y1="20582" x2="17252" y2="31991"/>
                        <a14:foregroundMark x1="17252" y1="31991" x2="15495" y2="38031"/>
                        <a14:foregroundMark x1="91374" y1="66667" x2="88179" y2="53020"/>
                        <a14:foregroundMark x1="88179" y1="53020" x2="87061" y2="53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64" y="430671"/>
            <a:ext cx="9001135" cy="64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11AC8-180F-F0F3-0C83-FFFA55ACA52F}"/>
              </a:ext>
            </a:extLst>
          </p:cNvPr>
          <p:cNvSpPr txBox="1"/>
          <p:nvPr/>
        </p:nvSpPr>
        <p:spPr>
          <a:xfrm>
            <a:off x="3199923" y="1883692"/>
            <a:ext cx="5792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Góc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Pattaya" panose="00000500000000000000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tuyên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dương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8" name="Google Shape;59;p13">
            <a:extLst>
              <a:ext uri="{FF2B5EF4-FFF2-40B4-BE49-F238E27FC236}">
                <a16:creationId xmlns:a16="http://schemas.microsoft.com/office/drawing/2014/main" id="{3B531434-C7E9-18CC-A1F9-3B38A2FA6F5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;p13">
            <a:extLst>
              <a:ext uri="{FF2B5EF4-FFF2-40B4-BE49-F238E27FC236}">
                <a16:creationId xmlns:a16="http://schemas.microsoft.com/office/drawing/2014/main" id="{80ED83D3-9972-766F-473A-55389EF45C3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1;p13">
            <a:extLst>
              <a:ext uri="{FF2B5EF4-FFF2-40B4-BE49-F238E27FC236}">
                <a16:creationId xmlns:a16="http://schemas.microsoft.com/office/drawing/2014/main" id="{CC3779BA-F7EF-CBB3-5BFE-8C5B440A49C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;p13">
            <a:extLst>
              <a:ext uri="{FF2B5EF4-FFF2-40B4-BE49-F238E27FC236}">
                <a16:creationId xmlns:a16="http://schemas.microsoft.com/office/drawing/2014/main" id="{0E46BDE8-E20A-87BD-81FB-6923576E7CA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3;p13">
            <a:extLst>
              <a:ext uri="{FF2B5EF4-FFF2-40B4-BE49-F238E27FC236}">
                <a16:creationId xmlns:a16="http://schemas.microsoft.com/office/drawing/2014/main" id="{0EA29664-5693-825A-9AE1-E4EBD496D56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5AC337-76F3-70F5-C6AF-530835429E3F}"/>
              </a:ext>
            </a:extLst>
          </p:cNvPr>
          <p:cNvSpPr txBox="1"/>
          <p:nvPr/>
        </p:nvSpPr>
        <p:spPr>
          <a:xfrm>
            <a:off x="111985" y="2146523"/>
            <a:ext cx="2762768" cy="1200329"/>
          </a:xfrm>
          <a:custGeom>
            <a:avLst/>
            <a:gdLst>
              <a:gd name="connsiteX0" fmla="*/ 0 w 2762768"/>
              <a:gd name="connsiteY0" fmla="*/ 0 h 1200329"/>
              <a:gd name="connsiteX1" fmla="*/ 2762768 w 2762768"/>
              <a:gd name="connsiteY1" fmla="*/ 0 h 1200329"/>
              <a:gd name="connsiteX2" fmla="*/ 2762768 w 2762768"/>
              <a:gd name="connsiteY2" fmla="*/ 1200329 h 1200329"/>
              <a:gd name="connsiteX3" fmla="*/ 0 w 2762768"/>
              <a:gd name="connsiteY3" fmla="*/ 1200329 h 1200329"/>
              <a:gd name="connsiteX4" fmla="*/ 0 w 2762768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768" h="1200329" fill="none" extrusionOk="0">
                <a:moveTo>
                  <a:pt x="0" y="0"/>
                </a:moveTo>
                <a:cubicBezTo>
                  <a:pt x="1057609" y="-14931"/>
                  <a:pt x="1646314" y="31643"/>
                  <a:pt x="2762768" y="0"/>
                </a:cubicBezTo>
                <a:cubicBezTo>
                  <a:pt x="2830541" y="557753"/>
                  <a:pt x="2681782" y="752538"/>
                  <a:pt x="2762768" y="1200329"/>
                </a:cubicBezTo>
                <a:cubicBezTo>
                  <a:pt x="2118215" y="1138275"/>
                  <a:pt x="1169787" y="1146626"/>
                  <a:pt x="0" y="1200329"/>
                </a:cubicBezTo>
                <a:cubicBezTo>
                  <a:pt x="69872" y="864532"/>
                  <a:pt x="65275" y="413273"/>
                  <a:pt x="0" y="0"/>
                </a:cubicBezTo>
                <a:close/>
              </a:path>
              <a:path w="2762768" h="1200329" stroke="0" extrusionOk="0">
                <a:moveTo>
                  <a:pt x="0" y="0"/>
                </a:moveTo>
                <a:cubicBezTo>
                  <a:pt x="1078428" y="-5264"/>
                  <a:pt x="1952330" y="84467"/>
                  <a:pt x="2762768" y="0"/>
                </a:cubicBezTo>
                <a:cubicBezTo>
                  <a:pt x="2725841" y="393021"/>
                  <a:pt x="2730725" y="1014765"/>
                  <a:pt x="2762768" y="1200329"/>
                </a:cubicBezTo>
                <a:cubicBezTo>
                  <a:pt x="1595834" y="1306649"/>
                  <a:pt x="1328723" y="1192680"/>
                  <a:pt x="0" y="1200329"/>
                </a:cubicBezTo>
                <a:cubicBezTo>
                  <a:pt x="-39762" y="727104"/>
                  <a:pt x="103026" y="16474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F9D433-A8CD-47CC-52F8-1FC182AE7586}"/>
              </a:ext>
            </a:extLst>
          </p:cNvPr>
          <p:cNvSpPr txBox="1"/>
          <p:nvPr/>
        </p:nvSpPr>
        <p:spPr>
          <a:xfrm>
            <a:off x="9418863" y="2228671"/>
            <a:ext cx="2730484" cy="1200329"/>
          </a:xfrm>
          <a:custGeom>
            <a:avLst/>
            <a:gdLst>
              <a:gd name="connsiteX0" fmla="*/ 0 w 2730484"/>
              <a:gd name="connsiteY0" fmla="*/ 0 h 1200329"/>
              <a:gd name="connsiteX1" fmla="*/ 2730484 w 2730484"/>
              <a:gd name="connsiteY1" fmla="*/ 0 h 1200329"/>
              <a:gd name="connsiteX2" fmla="*/ 2730484 w 2730484"/>
              <a:gd name="connsiteY2" fmla="*/ 1200329 h 1200329"/>
              <a:gd name="connsiteX3" fmla="*/ 0 w 2730484"/>
              <a:gd name="connsiteY3" fmla="*/ 1200329 h 1200329"/>
              <a:gd name="connsiteX4" fmla="*/ 0 w 2730484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484" h="1200329" fill="none" extrusionOk="0">
                <a:moveTo>
                  <a:pt x="0" y="0"/>
                </a:moveTo>
                <a:cubicBezTo>
                  <a:pt x="289494" y="123674"/>
                  <a:pt x="1804693" y="-138283"/>
                  <a:pt x="2730484" y="0"/>
                </a:cubicBezTo>
                <a:cubicBezTo>
                  <a:pt x="2795510" y="136630"/>
                  <a:pt x="2834644" y="987457"/>
                  <a:pt x="2730484" y="1200329"/>
                </a:cubicBezTo>
                <a:cubicBezTo>
                  <a:pt x="1543410" y="1277235"/>
                  <a:pt x="1023684" y="1051138"/>
                  <a:pt x="0" y="1200329"/>
                </a:cubicBezTo>
                <a:cubicBezTo>
                  <a:pt x="-71795" y="907236"/>
                  <a:pt x="-12711" y="553749"/>
                  <a:pt x="0" y="0"/>
                </a:cubicBezTo>
                <a:close/>
              </a:path>
              <a:path w="2730484" h="1200329" stroke="0" extrusionOk="0">
                <a:moveTo>
                  <a:pt x="0" y="0"/>
                </a:moveTo>
                <a:cubicBezTo>
                  <a:pt x="729433" y="-42219"/>
                  <a:pt x="2194171" y="63140"/>
                  <a:pt x="2730484" y="0"/>
                </a:cubicBezTo>
                <a:cubicBezTo>
                  <a:pt x="2745056" y="566530"/>
                  <a:pt x="2792458" y="1005917"/>
                  <a:pt x="2730484" y="1200329"/>
                </a:cubicBezTo>
                <a:cubicBezTo>
                  <a:pt x="1468344" y="1293984"/>
                  <a:pt x="651544" y="1134527"/>
                  <a:pt x="0" y="1200329"/>
                </a:cubicBezTo>
                <a:cubicBezTo>
                  <a:pt x="-6863" y="971371"/>
                  <a:pt x="-33280" y="22812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7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>
            <a:extLst>
              <a:ext uri="{FF2B5EF4-FFF2-40B4-BE49-F238E27FC236}">
                <a16:creationId xmlns:a16="http://schemas.microsoft.com/office/drawing/2014/main" id="{CC42DB50-03E2-BB90-A54B-A7E1B0D67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2" b="89953" l="1950" r="94681">
                        <a14:foregroundMark x1="39362" y1="9102" x2="39362" y2="10757"/>
                        <a14:foregroundMark x1="52837" y1="14775" x2="36348" y2="38180"/>
                        <a14:foregroundMark x1="36348" y1="38180" x2="36348" y2="38534"/>
                        <a14:foregroundMark x1="38652" y1="19031" x2="53546" y2="17258"/>
                        <a14:foregroundMark x1="53546" y1="17258" x2="65426" y2="17258"/>
                        <a14:foregroundMark x1="65426" y1="17258" x2="65780" y2="17612"/>
                        <a14:foregroundMark x1="43085" y1="24468" x2="68440" y2="24823"/>
                        <a14:foregroundMark x1="68440" y1="24823" x2="72518" y2="24468"/>
                        <a14:foregroundMark x1="44149" y1="17376" x2="60816" y2="18440"/>
                        <a14:foregroundMark x1="60816" y1="18440" x2="65350" y2="15142"/>
                        <a14:foregroundMark x1="43972" y1="16076" x2="57624" y2="15603"/>
                        <a14:foregroundMark x1="57624" y1="15603" x2="69681" y2="17139"/>
                        <a14:foregroundMark x1="69681" y1="17139" x2="71099" y2="20567"/>
                        <a14:foregroundMark x1="71631" y1="20686" x2="76064" y2="26832"/>
                        <a14:foregroundMark x1="74113" y1="23286" x2="79255" y2="28842"/>
                        <a14:foregroundMark x1="12766" y1="70686" x2="20922" y2="79669"/>
                        <a14:foregroundMark x1="10284" y1="82624" x2="24468" y2="87943"/>
                        <a14:foregroundMark x1="24468" y1="87943" x2="50532" y2="82270"/>
                        <a14:foregroundMark x1="50532" y1="82270" x2="60284" y2="76123"/>
                        <a14:foregroundMark x1="60284" y1="76123" x2="75887" y2="72459"/>
                        <a14:foregroundMark x1="75887" y1="72459" x2="92021" y2="76832"/>
                        <a14:foregroundMark x1="10816" y1="67258" x2="22695" y2="70331"/>
                        <a14:foregroundMark x1="5496" y1="68913" x2="15780" y2="65012"/>
                        <a14:foregroundMark x1="95035" y1="63948" x2="94504" y2="79314"/>
                        <a14:foregroundMark x1="5496" y1="69622" x2="26064" y2="65366"/>
                        <a14:foregroundMark x1="12589" y1="63712" x2="12234" y2="68203"/>
                        <a14:foregroundMark x1="4255" y1="68913" x2="8688" y2="71158"/>
                        <a14:foregroundMark x1="5851" y1="66903" x2="22518" y2="71631"/>
                        <a14:foregroundMark x1="1950" y1="67376" x2="4787" y2="68322"/>
                        <a14:foregroundMark x1="41312" y1="17376" x2="67199" y2="16903"/>
                        <a14:foregroundMark x1="67199" y1="16903" x2="69681" y2="18913"/>
                        <a14:backgroundMark x1="67553" y1="12648" x2="70922" y2="13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31" y="3228248"/>
            <a:ext cx="2419835" cy="3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4">
            <a:extLst>
              <a:ext uri="{FF2B5EF4-FFF2-40B4-BE49-F238E27FC236}">
                <a16:creationId xmlns:a16="http://schemas.microsoft.com/office/drawing/2014/main" id="{C32FE4F4-A76E-A765-6817-27B6FCEF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29" b="91962" l="5674" r="95213">
                        <a14:foregroundMark x1="45745" y1="8865" x2="49645" y2="10875"/>
                        <a14:foregroundMark x1="6028" y1="63712" x2="8156" y2="80142"/>
                        <a14:foregroundMark x1="92021" y1="63712" x2="91312" y2="76714"/>
                        <a14:foregroundMark x1="73404" y1="84870" x2="81738" y2="92080"/>
                        <a14:foregroundMark x1="81206" y1="64775" x2="77128" y2="86879"/>
                        <a14:foregroundMark x1="68262" y1="86879" x2="94149" y2="84870"/>
                        <a14:foregroundMark x1="94149" y1="84870" x2="95213" y2="84870"/>
                        <a14:foregroundMark x1="94858" y1="73877" x2="89362" y2="74113"/>
                        <a14:foregroundMark x1="77837" y1="86879" x2="83156" y2="88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228248"/>
            <a:ext cx="2419835" cy="3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855780AB-E01B-F939-725A-83B5FDA83B5A}"/>
              </a:ext>
            </a:extLst>
          </p:cNvPr>
          <p:cNvSpPr/>
          <p:nvPr/>
        </p:nvSpPr>
        <p:spPr>
          <a:xfrm>
            <a:off x="3042135" y="622300"/>
            <a:ext cx="5289065" cy="228600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822D4-E96C-76AB-9924-2B7518A61F15}"/>
              </a:ext>
            </a:extLst>
          </p:cNvPr>
          <p:cNvSpPr txBox="1"/>
          <p:nvPr/>
        </p:nvSpPr>
        <p:spPr>
          <a:xfrm>
            <a:off x="2826854" y="1222872"/>
            <a:ext cx="5792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Tên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sinh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1CC05F2B-E407-B3BE-CFB9-5F8EB40C3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20" b="89953" l="6738" r="94149">
                        <a14:foregroundMark x1="35816" y1="9456" x2="41667" y2="11111"/>
                        <a14:foregroundMark x1="6738" y1="65130" x2="7270" y2="76478"/>
                        <a14:foregroundMark x1="90603" y1="73286" x2="81738" y2="80733"/>
                        <a14:foregroundMark x1="81738" y1="80733" x2="81383" y2="80733"/>
                        <a14:foregroundMark x1="12234" y1="82388" x2="69858" y2="81442"/>
                        <a14:foregroundMark x1="69858" y1="81442" x2="76064" y2="81678"/>
                        <a14:foregroundMark x1="94149" y1="65012" x2="84043" y2="84397"/>
                        <a14:foregroundMark x1="84043" y1="84397" x2="83333" y2="84988"/>
                        <a14:foregroundMark x1="61170" y1="81678" x2="78546" y2="84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98" y="3228248"/>
            <a:ext cx="2349443" cy="352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A07833FE-5437-BF6E-7597-91ADC35A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7" b="89953" l="3546" r="96986">
                        <a14:foregroundMark x1="40603" y1="10165" x2="43262" y2="11702"/>
                        <a14:foregroundMark x1="59752" y1="9102" x2="60816" y2="11702"/>
                        <a14:foregroundMark x1="7979" y1="70922" x2="9220" y2="80969"/>
                        <a14:foregroundMark x1="9220" y1="80969" x2="9220" y2="73168"/>
                        <a14:foregroundMark x1="4787" y1="79669" x2="9397" y2="84397"/>
                        <a14:foregroundMark x1="74645" y1="75059" x2="73582" y2="77187"/>
                        <a14:foregroundMark x1="91312" y1="66076" x2="91312" y2="70331"/>
                        <a14:foregroundMark x1="93972" y1="79314" x2="88298" y2="76832"/>
                        <a14:foregroundMark x1="95922" y1="78369" x2="90780" y2="77778"/>
                        <a14:foregroundMark x1="95035" y1="81087" x2="92553" y2="78723"/>
                        <a14:foregroundMark x1="96454" y1="82033" x2="93262" y2="80142"/>
                        <a14:foregroundMark x1="97163" y1="78487" x2="94681" y2="78132"/>
                        <a14:foregroundMark x1="42021" y1="8511" x2="43972" y2="10520"/>
                        <a14:foregroundMark x1="58333" y1="7565" x2="58865" y2="9574"/>
                        <a14:foregroundMark x1="62766" y1="76714" x2="63298" y2="63121"/>
                        <a14:foregroundMark x1="3546" y1="64775" x2="4787" y2="6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28" y="3429000"/>
            <a:ext cx="2215609" cy="33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5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B390B4-1DE2-F465-B32B-A5F8B99CC00B}"/>
              </a:ext>
            </a:extLst>
          </p:cNvPr>
          <p:cNvSpPr/>
          <p:nvPr/>
        </p:nvSpPr>
        <p:spPr>
          <a:xfrm>
            <a:off x="357188" y="819150"/>
            <a:ext cx="11477625" cy="5219700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117B1-4902-3FFB-7F7A-6F1DEB7AB0E6}"/>
              </a:ext>
            </a:extLst>
          </p:cNvPr>
          <p:cNvSpPr txBox="1"/>
          <p:nvPr/>
        </p:nvSpPr>
        <p:spPr>
          <a:xfrm>
            <a:off x="990599" y="508001"/>
            <a:ext cx="10210800" cy="7797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PHƯƠNG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8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HƯỚNG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3D7D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TUẦN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8" name="Google Shape;2732;p66">
            <a:extLst>
              <a:ext uri="{FF2B5EF4-FFF2-40B4-BE49-F238E27FC236}">
                <a16:creationId xmlns:a16="http://schemas.microsoft.com/office/drawing/2014/main" id="{CF71679D-2144-BB54-07DF-EB8DE5683086}"/>
              </a:ext>
            </a:extLst>
          </p:cNvPr>
          <p:cNvGrpSpPr/>
          <p:nvPr/>
        </p:nvGrpSpPr>
        <p:grpSpPr>
          <a:xfrm>
            <a:off x="10015356" y="4068735"/>
            <a:ext cx="1513837" cy="2996244"/>
            <a:chOff x="7013200" y="2871450"/>
            <a:chExt cx="998203" cy="1971900"/>
          </a:xfrm>
        </p:grpSpPr>
        <p:sp>
          <p:nvSpPr>
            <p:cNvPr id="9" name="Google Shape;2733;p66">
              <a:extLst>
                <a:ext uri="{FF2B5EF4-FFF2-40B4-BE49-F238E27FC236}">
                  <a16:creationId xmlns:a16="http://schemas.microsoft.com/office/drawing/2014/main" id="{B93A5E61-E667-1B53-0E79-E4E99D70DEF7}"/>
                </a:ext>
              </a:extLst>
            </p:cNvPr>
            <p:cNvSpPr/>
            <p:nvPr/>
          </p:nvSpPr>
          <p:spPr>
            <a:xfrm>
              <a:off x="7260254" y="4386933"/>
              <a:ext cx="182472" cy="363490"/>
            </a:xfrm>
            <a:custGeom>
              <a:avLst/>
              <a:gdLst/>
              <a:ahLst/>
              <a:cxnLst/>
              <a:rect l="l" t="t" r="r" b="b"/>
              <a:pathLst>
                <a:path w="1133" h="2257" extrusionOk="0">
                  <a:moveTo>
                    <a:pt x="1" y="1"/>
                  </a:moveTo>
                  <a:lnTo>
                    <a:pt x="11" y="300"/>
                  </a:lnTo>
                  <a:lnTo>
                    <a:pt x="11" y="875"/>
                  </a:lnTo>
                  <a:lnTo>
                    <a:pt x="21" y="2257"/>
                  </a:lnTo>
                  <a:lnTo>
                    <a:pt x="866" y="2257"/>
                  </a:lnTo>
                  <a:lnTo>
                    <a:pt x="1133" y="104"/>
                  </a:lnTo>
                  <a:cubicBezTo>
                    <a:pt x="1113" y="104"/>
                    <a:pt x="1081" y="94"/>
                    <a:pt x="1061" y="85"/>
                  </a:cubicBezTo>
                  <a:cubicBezTo>
                    <a:pt x="1051" y="85"/>
                    <a:pt x="1031" y="72"/>
                    <a:pt x="1019" y="72"/>
                  </a:cubicBezTo>
                  <a:cubicBezTo>
                    <a:pt x="866" y="62"/>
                    <a:pt x="710" y="52"/>
                    <a:pt x="557" y="43"/>
                  </a:cubicBezTo>
                  <a:cubicBezTo>
                    <a:pt x="371" y="33"/>
                    <a:pt x="186" y="23"/>
                    <a:pt x="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734;p66">
              <a:extLst>
                <a:ext uri="{FF2B5EF4-FFF2-40B4-BE49-F238E27FC236}">
                  <a16:creationId xmlns:a16="http://schemas.microsoft.com/office/drawing/2014/main" id="{14DAB8E3-7759-774E-0868-39F44D4C657F}"/>
                </a:ext>
              </a:extLst>
            </p:cNvPr>
            <p:cNvSpPr/>
            <p:nvPr/>
          </p:nvSpPr>
          <p:spPr>
            <a:xfrm>
              <a:off x="7177473" y="4544602"/>
              <a:ext cx="252047" cy="290373"/>
            </a:xfrm>
            <a:custGeom>
              <a:avLst/>
              <a:gdLst/>
              <a:ahLst/>
              <a:cxnLst/>
              <a:rect l="l" t="t" r="r" b="b"/>
              <a:pathLst>
                <a:path w="1565" h="1803" extrusionOk="0">
                  <a:moveTo>
                    <a:pt x="495" y="0"/>
                  </a:moveTo>
                  <a:lnTo>
                    <a:pt x="535" y="1245"/>
                  </a:lnTo>
                  <a:lnTo>
                    <a:pt x="483" y="1307"/>
                  </a:lnTo>
                  <a:lnTo>
                    <a:pt x="359" y="1401"/>
                  </a:lnTo>
                  <a:lnTo>
                    <a:pt x="278" y="1431"/>
                  </a:lnTo>
                  <a:lnTo>
                    <a:pt x="1" y="1554"/>
                  </a:lnTo>
                  <a:cubicBezTo>
                    <a:pt x="1" y="1554"/>
                    <a:pt x="1" y="1740"/>
                    <a:pt x="196" y="1792"/>
                  </a:cubicBezTo>
                  <a:cubicBezTo>
                    <a:pt x="234" y="1799"/>
                    <a:pt x="301" y="1802"/>
                    <a:pt x="386" y="1802"/>
                  </a:cubicBezTo>
                  <a:cubicBezTo>
                    <a:pt x="767" y="1802"/>
                    <a:pt x="1503" y="1740"/>
                    <a:pt x="1503" y="1740"/>
                  </a:cubicBezTo>
                  <a:cubicBezTo>
                    <a:pt x="1545" y="1577"/>
                    <a:pt x="1461" y="1359"/>
                    <a:pt x="1461" y="1359"/>
                  </a:cubicBezTo>
                  <a:lnTo>
                    <a:pt x="1451" y="1287"/>
                  </a:lnTo>
                  <a:lnTo>
                    <a:pt x="1565" y="42"/>
                  </a:lnTo>
                  <a:lnTo>
                    <a:pt x="1276" y="3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735;p66">
              <a:extLst>
                <a:ext uri="{FF2B5EF4-FFF2-40B4-BE49-F238E27FC236}">
                  <a16:creationId xmlns:a16="http://schemas.microsoft.com/office/drawing/2014/main" id="{0B88CD79-4A58-A421-EA0E-4E1DB1CE00FE}"/>
                </a:ext>
              </a:extLst>
            </p:cNvPr>
            <p:cNvSpPr/>
            <p:nvPr/>
          </p:nvSpPr>
          <p:spPr>
            <a:xfrm>
              <a:off x="7134150" y="4751873"/>
              <a:ext cx="300202" cy="91476"/>
            </a:xfrm>
            <a:custGeom>
              <a:avLst/>
              <a:gdLst/>
              <a:ahLst/>
              <a:cxnLst/>
              <a:rect l="l" t="t" r="r" b="b"/>
              <a:pathLst>
                <a:path w="1864" h="568" extrusionOk="0">
                  <a:moveTo>
                    <a:pt x="742" y="0"/>
                  </a:moveTo>
                  <a:lnTo>
                    <a:pt x="702" y="42"/>
                  </a:lnTo>
                  <a:cubicBezTo>
                    <a:pt x="836" y="72"/>
                    <a:pt x="1011" y="186"/>
                    <a:pt x="1103" y="248"/>
                  </a:cubicBezTo>
                  <a:cubicBezTo>
                    <a:pt x="1075" y="250"/>
                    <a:pt x="1049" y="251"/>
                    <a:pt x="1024" y="251"/>
                  </a:cubicBezTo>
                  <a:cubicBezTo>
                    <a:pt x="733" y="251"/>
                    <a:pt x="628" y="104"/>
                    <a:pt x="628" y="104"/>
                  </a:cubicBezTo>
                  <a:cubicBezTo>
                    <a:pt x="628" y="104"/>
                    <a:pt x="280" y="238"/>
                    <a:pt x="146" y="309"/>
                  </a:cubicBezTo>
                  <a:cubicBezTo>
                    <a:pt x="0" y="391"/>
                    <a:pt x="10" y="485"/>
                    <a:pt x="10" y="485"/>
                  </a:cubicBezTo>
                  <a:cubicBezTo>
                    <a:pt x="148" y="547"/>
                    <a:pt x="391" y="567"/>
                    <a:pt x="653" y="567"/>
                  </a:cubicBezTo>
                  <a:cubicBezTo>
                    <a:pt x="1178" y="567"/>
                    <a:pt x="1782" y="485"/>
                    <a:pt x="1782" y="485"/>
                  </a:cubicBezTo>
                  <a:cubicBezTo>
                    <a:pt x="1864" y="319"/>
                    <a:pt x="1730" y="52"/>
                    <a:pt x="1730" y="52"/>
                  </a:cubicBezTo>
                  <a:cubicBezTo>
                    <a:pt x="1730" y="52"/>
                    <a:pt x="1710" y="134"/>
                    <a:pt x="1246" y="228"/>
                  </a:cubicBezTo>
                  <a:cubicBezTo>
                    <a:pt x="1216" y="238"/>
                    <a:pt x="1196" y="238"/>
                    <a:pt x="1164" y="248"/>
                  </a:cubicBezTo>
                  <a:cubicBezTo>
                    <a:pt x="1103" y="196"/>
                    <a:pt x="897" y="42"/>
                    <a:pt x="74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736;p66">
              <a:extLst>
                <a:ext uri="{FF2B5EF4-FFF2-40B4-BE49-F238E27FC236}">
                  <a16:creationId xmlns:a16="http://schemas.microsoft.com/office/drawing/2014/main" id="{1E0BC290-E911-F960-4F07-A4411BAEFAC3}"/>
                </a:ext>
              </a:extLst>
            </p:cNvPr>
            <p:cNvSpPr/>
            <p:nvPr/>
          </p:nvSpPr>
          <p:spPr>
            <a:xfrm>
              <a:off x="7557233" y="4365514"/>
              <a:ext cx="182311" cy="384910"/>
            </a:xfrm>
            <a:custGeom>
              <a:avLst/>
              <a:gdLst/>
              <a:ahLst/>
              <a:cxnLst/>
              <a:rect l="l" t="t" r="r" b="b"/>
              <a:pathLst>
                <a:path w="1132" h="2390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917" y="72"/>
                    <a:pt x="700" y="124"/>
                    <a:pt x="462" y="166"/>
                  </a:cubicBezTo>
                  <a:cubicBezTo>
                    <a:pt x="309" y="185"/>
                    <a:pt x="153" y="205"/>
                    <a:pt x="0" y="227"/>
                  </a:cubicBezTo>
                  <a:lnTo>
                    <a:pt x="267" y="2390"/>
                  </a:lnTo>
                  <a:lnTo>
                    <a:pt x="1112" y="2390"/>
                  </a:lnTo>
                  <a:lnTo>
                    <a:pt x="1122" y="1008"/>
                  </a:lnTo>
                  <a:lnTo>
                    <a:pt x="1122" y="465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737;p66">
              <a:extLst>
                <a:ext uri="{FF2B5EF4-FFF2-40B4-BE49-F238E27FC236}">
                  <a16:creationId xmlns:a16="http://schemas.microsoft.com/office/drawing/2014/main" id="{2305418D-B5C8-5190-1679-30FCE36ED936}"/>
                </a:ext>
              </a:extLst>
            </p:cNvPr>
            <p:cNvSpPr/>
            <p:nvPr/>
          </p:nvSpPr>
          <p:spPr>
            <a:xfrm>
              <a:off x="7571889" y="4544602"/>
              <a:ext cx="252530" cy="290373"/>
            </a:xfrm>
            <a:custGeom>
              <a:avLst/>
              <a:gdLst/>
              <a:ahLst/>
              <a:cxnLst/>
              <a:rect l="l" t="t" r="r" b="b"/>
              <a:pathLst>
                <a:path w="1568" h="1803" extrusionOk="0">
                  <a:moveTo>
                    <a:pt x="1073" y="0"/>
                  </a:moveTo>
                  <a:lnTo>
                    <a:pt x="270" y="32"/>
                  </a:lnTo>
                  <a:lnTo>
                    <a:pt x="1" y="42"/>
                  </a:lnTo>
                  <a:lnTo>
                    <a:pt x="114" y="1287"/>
                  </a:lnTo>
                  <a:lnTo>
                    <a:pt x="104" y="1359"/>
                  </a:lnTo>
                  <a:cubicBezTo>
                    <a:pt x="104" y="1359"/>
                    <a:pt x="23" y="1577"/>
                    <a:pt x="62" y="1740"/>
                  </a:cubicBezTo>
                  <a:cubicBezTo>
                    <a:pt x="62" y="1740"/>
                    <a:pt x="798" y="1802"/>
                    <a:pt x="1179" y="1802"/>
                  </a:cubicBezTo>
                  <a:cubicBezTo>
                    <a:pt x="1265" y="1802"/>
                    <a:pt x="1332" y="1799"/>
                    <a:pt x="1370" y="1792"/>
                  </a:cubicBezTo>
                  <a:cubicBezTo>
                    <a:pt x="1567" y="1740"/>
                    <a:pt x="1567" y="1554"/>
                    <a:pt x="1567" y="1554"/>
                  </a:cubicBezTo>
                  <a:lnTo>
                    <a:pt x="1288" y="1431"/>
                  </a:lnTo>
                  <a:lnTo>
                    <a:pt x="1206" y="1401"/>
                  </a:lnTo>
                  <a:lnTo>
                    <a:pt x="1083" y="1307"/>
                  </a:lnTo>
                  <a:lnTo>
                    <a:pt x="1041" y="1245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738;p66">
              <a:extLst>
                <a:ext uri="{FF2B5EF4-FFF2-40B4-BE49-F238E27FC236}">
                  <a16:creationId xmlns:a16="http://schemas.microsoft.com/office/drawing/2014/main" id="{84428602-766E-90C0-7495-DB2930E55596}"/>
                </a:ext>
              </a:extLst>
            </p:cNvPr>
            <p:cNvSpPr/>
            <p:nvPr/>
          </p:nvSpPr>
          <p:spPr>
            <a:xfrm>
              <a:off x="7567058" y="4751873"/>
              <a:ext cx="300363" cy="91476"/>
            </a:xfrm>
            <a:custGeom>
              <a:avLst/>
              <a:gdLst/>
              <a:ahLst/>
              <a:cxnLst/>
              <a:rect l="l" t="t" r="r" b="b"/>
              <a:pathLst>
                <a:path w="1865" h="568" extrusionOk="0">
                  <a:moveTo>
                    <a:pt x="1123" y="0"/>
                  </a:moveTo>
                  <a:cubicBezTo>
                    <a:pt x="967" y="42"/>
                    <a:pt x="762" y="196"/>
                    <a:pt x="700" y="248"/>
                  </a:cubicBezTo>
                  <a:cubicBezTo>
                    <a:pt x="671" y="238"/>
                    <a:pt x="648" y="238"/>
                    <a:pt x="619" y="228"/>
                  </a:cubicBezTo>
                  <a:cubicBezTo>
                    <a:pt x="164" y="134"/>
                    <a:pt x="134" y="52"/>
                    <a:pt x="134" y="52"/>
                  </a:cubicBezTo>
                  <a:cubicBezTo>
                    <a:pt x="134" y="52"/>
                    <a:pt x="1" y="319"/>
                    <a:pt x="83" y="485"/>
                  </a:cubicBezTo>
                  <a:cubicBezTo>
                    <a:pt x="83" y="485"/>
                    <a:pt x="687" y="567"/>
                    <a:pt x="1212" y="567"/>
                  </a:cubicBezTo>
                  <a:cubicBezTo>
                    <a:pt x="1474" y="567"/>
                    <a:pt x="1717" y="547"/>
                    <a:pt x="1854" y="485"/>
                  </a:cubicBezTo>
                  <a:cubicBezTo>
                    <a:pt x="1854" y="485"/>
                    <a:pt x="1864" y="391"/>
                    <a:pt x="1721" y="309"/>
                  </a:cubicBezTo>
                  <a:cubicBezTo>
                    <a:pt x="1585" y="238"/>
                    <a:pt x="1236" y="104"/>
                    <a:pt x="1236" y="104"/>
                  </a:cubicBezTo>
                  <a:cubicBezTo>
                    <a:pt x="1236" y="104"/>
                    <a:pt x="1132" y="251"/>
                    <a:pt x="841" y="251"/>
                  </a:cubicBezTo>
                  <a:cubicBezTo>
                    <a:pt x="816" y="251"/>
                    <a:pt x="790" y="250"/>
                    <a:pt x="762" y="248"/>
                  </a:cubicBezTo>
                  <a:cubicBezTo>
                    <a:pt x="856" y="186"/>
                    <a:pt x="1029" y="72"/>
                    <a:pt x="1165" y="42"/>
                  </a:cubicBezTo>
                  <a:lnTo>
                    <a:pt x="112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739;p66">
              <a:extLst>
                <a:ext uri="{FF2B5EF4-FFF2-40B4-BE49-F238E27FC236}">
                  <a16:creationId xmlns:a16="http://schemas.microsoft.com/office/drawing/2014/main" id="{E4F6869F-E524-91EE-9AF0-397B0823DCA8}"/>
                </a:ext>
              </a:extLst>
            </p:cNvPr>
            <p:cNvSpPr/>
            <p:nvPr/>
          </p:nvSpPr>
          <p:spPr>
            <a:xfrm>
              <a:off x="7656603" y="3712294"/>
              <a:ext cx="281520" cy="616822"/>
            </a:xfrm>
            <a:custGeom>
              <a:avLst/>
              <a:gdLst/>
              <a:ahLst/>
              <a:cxnLst/>
              <a:rect l="l" t="t" r="r" b="b"/>
              <a:pathLst>
                <a:path w="1748" h="3830" extrusionOk="0">
                  <a:moveTo>
                    <a:pt x="36" y="1"/>
                  </a:moveTo>
                  <a:cubicBezTo>
                    <a:pt x="15" y="1"/>
                    <a:pt x="1" y="4"/>
                    <a:pt x="1" y="11"/>
                  </a:cubicBezTo>
                  <a:lnTo>
                    <a:pt x="226" y="802"/>
                  </a:lnTo>
                  <a:lnTo>
                    <a:pt x="567" y="1884"/>
                  </a:lnTo>
                  <a:lnTo>
                    <a:pt x="1143" y="3139"/>
                  </a:lnTo>
                  <a:cubicBezTo>
                    <a:pt x="1143" y="3139"/>
                    <a:pt x="1103" y="3572"/>
                    <a:pt x="1152" y="3594"/>
                  </a:cubicBezTo>
                  <a:cubicBezTo>
                    <a:pt x="1159" y="3599"/>
                    <a:pt x="1164" y="3601"/>
                    <a:pt x="1169" y="3601"/>
                  </a:cubicBezTo>
                  <a:cubicBezTo>
                    <a:pt x="1175" y="3601"/>
                    <a:pt x="1180" y="3599"/>
                    <a:pt x="1185" y="3594"/>
                  </a:cubicBezTo>
                  <a:cubicBezTo>
                    <a:pt x="1214" y="3572"/>
                    <a:pt x="1256" y="3490"/>
                    <a:pt x="1256" y="3490"/>
                  </a:cubicBezTo>
                  <a:cubicBezTo>
                    <a:pt x="1256" y="3490"/>
                    <a:pt x="1373" y="3830"/>
                    <a:pt x="1427" y="3830"/>
                  </a:cubicBezTo>
                  <a:cubicBezTo>
                    <a:pt x="1429" y="3830"/>
                    <a:pt x="1430" y="3829"/>
                    <a:pt x="1432" y="3829"/>
                  </a:cubicBezTo>
                  <a:cubicBezTo>
                    <a:pt x="1474" y="3809"/>
                    <a:pt x="1412" y="3552"/>
                    <a:pt x="1412" y="3552"/>
                  </a:cubicBezTo>
                  <a:lnTo>
                    <a:pt x="1412" y="3552"/>
                  </a:lnTo>
                  <a:cubicBezTo>
                    <a:pt x="1412" y="3552"/>
                    <a:pt x="1538" y="3760"/>
                    <a:pt x="1578" y="3760"/>
                  </a:cubicBezTo>
                  <a:cubicBezTo>
                    <a:pt x="1581" y="3760"/>
                    <a:pt x="1583" y="3759"/>
                    <a:pt x="1585" y="3757"/>
                  </a:cubicBezTo>
                  <a:cubicBezTo>
                    <a:pt x="1615" y="3729"/>
                    <a:pt x="1546" y="3492"/>
                    <a:pt x="1526" y="3453"/>
                  </a:cubicBezTo>
                  <a:lnTo>
                    <a:pt x="1526" y="3453"/>
                  </a:lnTo>
                  <a:cubicBezTo>
                    <a:pt x="1573" y="3524"/>
                    <a:pt x="1682" y="3612"/>
                    <a:pt x="1713" y="3612"/>
                  </a:cubicBezTo>
                  <a:cubicBezTo>
                    <a:pt x="1718" y="3612"/>
                    <a:pt x="1721" y="3610"/>
                    <a:pt x="1721" y="3604"/>
                  </a:cubicBezTo>
                  <a:cubicBezTo>
                    <a:pt x="1731" y="3552"/>
                    <a:pt x="1597" y="3325"/>
                    <a:pt x="1597" y="3325"/>
                  </a:cubicBezTo>
                  <a:lnTo>
                    <a:pt x="1597" y="3325"/>
                  </a:lnTo>
                  <a:cubicBezTo>
                    <a:pt x="1597" y="3325"/>
                    <a:pt x="1695" y="3394"/>
                    <a:pt x="1731" y="3394"/>
                  </a:cubicBezTo>
                  <a:cubicBezTo>
                    <a:pt x="1743" y="3394"/>
                    <a:pt x="1748" y="3387"/>
                    <a:pt x="1741" y="3367"/>
                  </a:cubicBezTo>
                  <a:cubicBezTo>
                    <a:pt x="1721" y="3273"/>
                    <a:pt x="1474" y="2944"/>
                    <a:pt x="1474" y="2944"/>
                  </a:cubicBezTo>
                  <a:lnTo>
                    <a:pt x="1461" y="2892"/>
                  </a:lnTo>
                  <a:cubicBezTo>
                    <a:pt x="1412" y="2667"/>
                    <a:pt x="1360" y="2440"/>
                    <a:pt x="1298" y="2213"/>
                  </a:cubicBezTo>
                  <a:cubicBezTo>
                    <a:pt x="1256" y="2017"/>
                    <a:pt x="1204" y="1812"/>
                    <a:pt x="1152" y="1617"/>
                  </a:cubicBezTo>
                  <a:cubicBezTo>
                    <a:pt x="1143" y="1555"/>
                    <a:pt x="1123" y="1494"/>
                    <a:pt x="1113" y="1432"/>
                  </a:cubicBezTo>
                  <a:cubicBezTo>
                    <a:pt x="1041" y="1172"/>
                    <a:pt x="967" y="915"/>
                    <a:pt x="886" y="668"/>
                  </a:cubicBezTo>
                  <a:cubicBezTo>
                    <a:pt x="782" y="349"/>
                    <a:pt x="547" y="135"/>
                    <a:pt x="278" y="41"/>
                  </a:cubicBezTo>
                  <a:cubicBezTo>
                    <a:pt x="263" y="33"/>
                    <a:pt x="107" y="1"/>
                    <a:pt x="36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740;p66">
              <a:extLst>
                <a:ext uri="{FF2B5EF4-FFF2-40B4-BE49-F238E27FC236}">
                  <a16:creationId xmlns:a16="http://schemas.microsoft.com/office/drawing/2014/main" id="{86CCF698-7F3D-D8BD-F738-24263F2EFF4E}"/>
                </a:ext>
              </a:extLst>
            </p:cNvPr>
            <p:cNvSpPr/>
            <p:nvPr/>
          </p:nvSpPr>
          <p:spPr>
            <a:xfrm>
              <a:off x="7032204" y="3694739"/>
              <a:ext cx="304711" cy="616660"/>
            </a:xfrm>
            <a:custGeom>
              <a:avLst/>
              <a:gdLst/>
              <a:ahLst/>
              <a:cxnLst/>
              <a:rect l="l" t="t" r="r" b="b"/>
              <a:pathLst>
                <a:path w="1892" h="3829" extrusionOk="0">
                  <a:moveTo>
                    <a:pt x="1868" y="1"/>
                  </a:moveTo>
                  <a:cubicBezTo>
                    <a:pt x="1801" y="1"/>
                    <a:pt x="1609" y="36"/>
                    <a:pt x="1592" y="36"/>
                  </a:cubicBezTo>
                  <a:cubicBezTo>
                    <a:pt x="1303" y="140"/>
                    <a:pt x="1138" y="367"/>
                    <a:pt x="1026" y="676"/>
                  </a:cubicBezTo>
                  <a:cubicBezTo>
                    <a:pt x="932" y="923"/>
                    <a:pt x="767" y="1180"/>
                    <a:pt x="695" y="1437"/>
                  </a:cubicBezTo>
                  <a:cubicBezTo>
                    <a:pt x="675" y="1499"/>
                    <a:pt x="666" y="1561"/>
                    <a:pt x="643" y="1622"/>
                  </a:cubicBezTo>
                  <a:cubicBezTo>
                    <a:pt x="594" y="1818"/>
                    <a:pt x="532" y="2013"/>
                    <a:pt x="480" y="2220"/>
                  </a:cubicBezTo>
                  <a:cubicBezTo>
                    <a:pt x="428" y="2445"/>
                    <a:pt x="367" y="2673"/>
                    <a:pt x="315" y="2900"/>
                  </a:cubicBezTo>
                  <a:lnTo>
                    <a:pt x="295" y="2949"/>
                  </a:lnTo>
                  <a:cubicBezTo>
                    <a:pt x="295" y="2949"/>
                    <a:pt x="38" y="3280"/>
                    <a:pt x="6" y="3362"/>
                  </a:cubicBezTo>
                  <a:cubicBezTo>
                    <a:pt x="0" y="3388"/>
                    <a:pt x="10" y="3397"/>
                    <a:pt x="26" y="3397"/>
                  </a:cubicBezTo>
                  <a:cubicBezTo>
                    <a:pt x="69" y="3397"/>
                    <a:pt x="161" y="3332"/>
                    <a:pt x="162" y="3332"/>
                  </a:cubicBezTo>
                  <a:lnTo>
                    <a:pt x="162" y="3332"/>
                  </a:lnTo>
                  <a:cubicBezTo>
                    <a:pt x="161" y="3332"/>
                    <a:pt x="26" y="3557"/>
                    <a:pt x="26" y="3599"/>
                  </a:cubicBezTo>
                  <a:cubicBezTo>
                    <a:pt x="28" y="3608"/>
                    <a:pt x="34" y="3612"/>
                    <a:pt x="44" y="3612"/>
                  </a:cubicBezTo>
                  <a:cubicBezTo>
                    <a:pt x="88" y="3612"/>
                    <a:pt x="200" y="3523"/>
                    <a:pt x="243" y="3456"/>
                  </a:cubicBezTo>
                  <a:lnTo>
                    <a:pt x="243" y="3456"/>
                  </a:lnTo>
                  <a:cubicBezTo>
                    <a:pt x="243" y="3466"/>
                    <a:pt x="139" y="3733"/>
                    <a:pt x="171" y="3765"/>
                  </a:cubicBezTo>
                  <a:cubicBezTo>
                    <a:pt x="174" y="3767"/>
                    <a:pt x="176" y="3767"/>
                    <a:pt x="180" y="3767"/>
                  </a:cubicBezTo>
                  <a:cubicBezTo>
                    <a:pt x="229" y="3767"/>
                    <a:pt x="367" y="3557"/>
                    <a:pt x="367" y="3557"/>
                  </a:cubicBezTo>
                  <a:lnTo>
                    <a:pt x="367" y="3557"/>
                  </a:lnTo>
                  <a:cubicBezTo>
                    <a:pt x="367" y="3557"/>
                    <a:pt x="305" y="3804"/>
                    <a:pt x="357" y="3827"/>
                  </a:cubicBezTo>
                  <a:cubicBezTo>
                    <a:pt x="358" y="3828"/>
                    <a:pt x="360" y="3828"/>
                    <a:pt x="362" y="3828"/>
                  </a:cubicBezTo>
                  <a:cubicBezTo>
                    <a:pt x="407" y="3828"/>
                    <a:pt x="532" y="3495"/>
                    <a:pt x="532" y="3495"/>
                  </a:cubicBezTo>
                  <a:cubicBezTo>
                    <a:pt x="532" y="3495"/>
                    <a:pt x="572" y="3579"/>
                    <a:pt x="614" y="3599"/>
                  </a:cubicBezTo>
                  <a:cubicBezTo>
                    <a:pt x="619" y="3604"/>
                    <a:pt x="624" y="3607"/>
                    <a:pt x="629" y="3607"/>
                  </a:cubicBezTo>
                  <a:cubicBezTo>
                    <a:pt x="633" y="3607"/>
                    <a:pt x="638" y="3604"/>
                    <a:pt x="643" y="3599"/>
                  </a:cubicBezTo>
                  <a:cubicBezTo>
                    <a:pt x="695" y="3579"/>
                    <a:pt x="656" y="3147"/>
                    <a:pt x="656" y="3147"/>
                  </a:cubicBezTo>
                  <a:lnTo>
                    <a:pt x="1283" y="1889"/>
                  </a:lnTo>
                  <a:lnTo>
                    <a:pt x="1797" y="871"/>
                  </a:lnTo>
                  <a:lnTo>
                    <a:pt x="1891" y="6"/>
                  </a:lnTo>
                  <a:cubicBezTo>
                    <a:pt x="1891" y="2"/>
                    <a:pt x="1883" y="1"/>
                    <a:pt x="1868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741;p66">
              <a:extLst>
                <a:ext uri="{FF2B5EF4-FFF2-40B4-BE49-F238E27FC236}">
                  <a16:creationId xmlns:a16="http://schemas.microsoft.com/office/drawing/2014/main" id="{0133DB0A-2AA1-5B0C-0256-FC42CD1990CA}"/>
                </a:ext>
              </a:extLst>
            </p:cNvPr>
            <p:cNvSpPr/>
            <p:nvPr/>
          </p:nvSpPr>
          <p:spPr>
            <a:xfrm>
              <a:off x="7382814" y="3695705"/>
              <a:ext cx="232560" cy="172485"/>
            </a:xfrm>
            <a:custGeom>
              <a:avLst/>
              <a:gdLst/>
              <a:ahLst/>
              <a:cxnLst/>
              <a:rect l="l" t="t" r="r" b="b"/>
              <a:pathLst>
                <a:path w="1444" h="1071" extrusionOk="0">
                  <a:moveTo>
                    <a:pt x="33" y="0"/>
                  </a:moveTo>
                  <a:cubicBezTo>
                    <a:pt x="33" y="0"/>
                    <a:pt x="85" y="267"/>
                    <a:pt x="1" y="546"/>
                  </a:cubicBezTo>
                  <a:cubicBezTo>
                    <a:pt x="63" y="586"/>
                    <a:pt x="95" y="680"/>
                    <a:pt x="85" y="761"/>
                  </a:cubicBezTo>
                  <a:lnTo>
                    <a:pt x="352" y="895"/>
                  </a:lnTo>
                  <a:cubicBezTo>
                    <a:pt x="381" y="843"/>
                    <a:pt x="433" y="813"/>
                    <a:pt x="505" y="813"/>
                  </a:cubicBezTo>
                  <a:cubicBezTo>
                    <a:pt x="641" y="813"/>
                    <a:pt x="713" y="937"/>
                    <a:pt x="703" y="1060"/>
                  </a:cubicBezTo>
                  <a:lnTo>
                    <a:pt x="722" y="1060"/>
                  </a:lnTo>
                  <a:cubicBezTo>
                    <a:pt x="732" y="1060"/>
                    <a:pt x="742" y="1060"/>
                    <a:pt x="764" y="1070"/>
                  </a:cubicBezTo>
                  <a:cubicBezTo>
                    <a:pt x="752" y="947"/>
                    <a:pt x="826" y="813"/>
                    <a:pt x="960" y="813"/>
                  </a:cubicBezTo>
                  <a:cubicBezTo>
                    <a:pt x="1031" y="813"/>
                    <a:pt x="1083" y="855"/>
                    <a:pt x="1113" y="905"/>
                  </a:cubicBezTo>
                  <a:lnTo>
                    <a:pt x="1308" y="803"/>
                  </a:lnTo>
                  <a:cubicBezTo>
                    <a:pt x="1259" y="680"/>
                    <a:pt x="1308" y="495"/>
                    <a:pt x="1444" y="462"/>
                  </a:cubicBezTo>
                  <a:cubicBezTo>
                    <a:pt x="1392" y="205"/>
                    <a:pt x="1392" y="0"/>
                    <a:pt x="1392" y="0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742;p66">
              <a:extLst>
                <a:ext uri="{FF2B5EF4-FFF2-40B4-BE49-F238E27FC236}">
                  <a16:creationId xmlns:a16="http://schemas.microsoft.com/office/drawing/2014/main" id="{8AB33C14-2853-034A-7D7C-09C30AADA7AB}"/>
                </a:ext>
              </a:extLst>
            </p:cNvPr>
            <p:cNvSpPr/>
            <p:nvPr/>
          </p:nvSpPr>
          <p:spPr>
            <a:xfrm>
              <a:off x="7212099" y="4262764"/>
              <a:ext cx="26896" cy="24480"/>
            </a:xfrm>
            <a:custGeom>
              <a:avLst/>
              <a:gdLst/>
              <a:ahLst/>
              <a:cxnLst/>
              <a:rect l="l" t="t" r="r" b="b"/>
              <a:pathLst>
                <a:path w="167" h="152" extrusionOk="0">
                  <a:moveTo>
                    <a:pt x="124" y="1"/>
                  </a:moveTo>
                  <a:cubicBezTo>
                    <a:pt x="82" y="1"/>
                    <a:pt x="1" y="144"/>
                    <a:pt x="1" y="144"/>
                  </a:cubicBezTo>
                  <a:cubicBezTo>
                    <a:pt x="10" y="150"/>
                    <a:pt x="21" y="152"/>
                    <a:pt x="32" y="152"/>
                  </a:cubicBezTo>
                  <a:cubicBezTo>
                    <a:pt x="82" y="152"/>
                    <a:pt x="144" y="102"/>
                    <a:pt x="144" y="102"/>
                  </a:cubicBezTo>
                  <a:cubicBezTo>
                    <a:pt x="144" y="102"/>
                    <a:pt x="166" y="1"/>
                    <a:pt x="124" y="1"/>
                  </a:cubicBezTo>
                  <a:close/>
                </a:path>
              </a:pathLst>
            </a:custGeom>
            <a:solidFill>
              <a:srgbClr val="EA90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743;p66">
              <a:extLst>
                <a:ext uri="{FF2B5EF4-FFF2-40B4-BE49-F238E27FC236}">
                  <a16:creationId xmlns:a16="http://schemas.microsoft.com/office/drawing/2014/main" id="{1F7DB720-39D6-2204-B33B-8176D83927D0}"/>
                </a:ext>
              </a:extLst>
            </p:cNvPr>
            <p:cNvSpPr/>
            <p:nvPr/>
          </p:nvSpPr>
          <p:spPr>
            <a:xfrm>
              <a:off x="7202275" y="4264374"/>
              <a:ext cx="25124" cy="24641"/>
            </a:xfrm>
            <a:custGeom>
              <a:avLst/>
              <a:gdLst/>
              <a:ahLst/>
              <a:cxnLst/>
              <a:rect l="l" t="t" r="r" b="b"/>
              <a:pathLst>
                <a:path w="156" h="153" extrusionOk="0">
                  <a:moveTo>
                    <a:pt x="114" y="0"/>
                  </a:moveTo>
                  <a:cubicBezTo>
                    <a:pt x="72" y="0"/>
                    <a:pt x="0" y="144"/>
                    <a:pt x="0" y="144"/>
                  </a:cubicBezTo>
                  <a:cubicBezTo>
                    <a:pt x="10" y="150"/>
                    <a:pt x="20" y="152"/>
                    <a:pt x="32" y="152"/>
                  </a:cubicBezTo>
                  <a:cubicBezTo>
                    <a:pt x="82" y="152"/>
                    <a:pt x="143" y="104"/>
                    <a:pt x="143" y="104"/>
                  </a:cubicBezTo>
                  <a:cubicBezTo>
                    <a:pt x="143" y="104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F7A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44;p66">
              <a:extLst>
                <a:ext uri="{FF2B5EF4-FFF2-40B4-BE49-F238E27FC236}">
                  <a16:creationId xmlns:a16="http://schemas.microsoft.com/office/drawing/2014/main" id="{01B36B67-B28B-2BEC-F0CF-CB4A11EE6B30}"/>
                </a:ext>
              </a:extLst>
            </p:cNvPr>
            <p:cNvSpPr/>
            <p:nvPr/>
          </p:nvSpPr>
          <p:spPr>
            <a:xfrm>
              <a:off x="7187458" y="4184493"/>
              <a:ext cx="132707" cy="142851"/>
            </a:xfrm>
            <a:custGeom>
              <a:avLst/>
              <a:gdLst/>
              <a:ahLst/>
              <a:cxnLst/>
              <a:rect l="l" t="t" r="r" b="b"/>
              <a:pathLst>
                <a:path w="824" h="887" extrusionOk="0">
                  <a:moveTo>
                    <a:pt x="486" y="0"/>
                  </a:moveTo>
                  <a:cubicBezTo>
                    <a:pt x="363" y="0"/>
                    <a:pt x="164" y="291"/>
                    <a:pt x="164" y="291"/>
                  </a:cubicBezTo>
                  <a:lnTo>
                    <a:pt x="267" y="516"/>
                  </a:lnTo>
                  <a:lnTo>
                    <a:pt x="134" y="630"/>
                  </a:lnTo>
                  <a:lnTo>
                    <a:pt x="174" y="538"/>
                  </a:lnTo>
                  <a:cubicBezTo>
                    <a:pt x="184" y="520"/>
                    <a:pt x="171" y="504"/>
                    <a:pt x="155" y="504"/>
                  </a:cubicBezTo>
                  <a:cubicBezTo>
                    <a:pt x="151" y="504"/>
                    <a:pt x="148" y="505"/>
                    <a:pt x="144" y="506"/>
                  </a:cubicBezTo>
                  <a:cubicBezTo>
                    <a:pt x="82" y="538"/>
                    <a:pt x="1" y="588"/>
                    <a:pt x="10" y="702"/>
                  </a:cubicBezTo>
                  <a:cubicBezTo>
                    <a:pt x="20" y="773"/>
                    <a:pt x="186" y="835"/>
                    <a:pt x="297" y="877"/>
                  </a:cubicBezTo>
                  <a:cubicBezTo>
                    <a:pt x="320" y="883"/>
                    <a:pt x="345" y="886"/>
                    <a:pt x="370" y="886"/>
                  </a:cubicBezTo>
                  <a:cubicBezTo>
                    <a:pt x="426" y="886"/>
                    <a:pt x="482" y="871"/>
                    <a:pt x="524" y="835"/>
                  </a:cubicBezTo>
                  <a:cubicBezTo>
                    <a:pt x="618" y="773"/>
                    <a:pt x="742" y="672"/>
                    <a:pt x="772" y="588"/>
                  </a:cubicBezTo>
                  <a:cubicBezTo>
                    <a:pt x="823" y="464"/>
                    <a:pt x="638" y="94"/>
                    <a:pt x="524" y="12"/>
                  </a:cubicBezTo>
                  <a:cubicBezTo>
                    <a:pt x="513" y="4"/>
                    <a:pt x="500" y="0"/>
                    <a:pt x="486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745;p66">
              <a:extLst>
                <a:ext uri="{FF2B5EF4-FFF2-40B4-BE49-F238E27FC236}">
                  <a16:creationId xmlns:a16="http://schemas.microsoft.com/office/drawing/2014/main" id="{B43FC6E9-562F-7D9A-E5DA-BB68D4099F01}"/>
                </a:ext>
              </a:extLst>
            </p:cNvPr>
            <p:cNvSpPr/>
            <p:nvPr/>
          </p:nvSpPr>
          <p:spPr>
            <a:xfrm>
              <a:off x="7613280" y="3670260"/>
              <a:ext cx="252530" cy="237227"/>
            </a:xfrm>
            <a:custGeom>
              <a:avLst/>
              <a:gdLst/>
              <a:ahLst/>
              <a:cxnLst/>
              <a:rect l="l" t="t" r="r" b="b"/>
              <a:pathLst>
                <a:path w="1568" h="1473" extrusionOk="0">
                  <a:moveTo>
                    <a:pt x="798" y="1"/>
                  </a:moveTo>
                  <a:cubicBezTo>
                    <a:pt x="517" y="1"/>
                    <a:pt x="322" y="158"/>
                    <a:pt x="322" y="158"/>
                  </a:cubicBezTo>
                  <a:lnTo>
                    <a:pt x="1" y="1023"/>
                  </a:lnTo>
                  <a:lnTo>
                    <a:pt x="465" y="1270"/>
                  </a:lnTo>
                  <a:lnTo>
                    <a:pt x="403" y="1433"/>
                  </a:lnTo>
                  <a:cubicBezTo>
                    <a:pt x="516" y="1462"/>
                    <a:pt x="633" y="1473"/>
                    <a:pt x="746" y="1473"/>
                  </a:cubicBezTo>
                  <a:cubicBezTo>
                    <a:pt x="1123" y="1473"/>
                    <a:pt x="1463" y="1352"/>
                    <a:pt x="1463" y="1352"/>
                  </a:cubicBezTo>
                  <a:lnTo>
                    <a:pt x="1320" y="1166"/>
                  </a:lnTo>
                  <a:cubicBezTo>
                    <a:pt x="1505" y="877"/>
                    <a:pt x="1567" y="282"/>
                    <a:pt x="1125" y="74"/>
                  </a:cubicBezTo>
                  <a:cubicBezTo>
                    <a:pt x="1008" y="21"/>
                    <a:pt x="8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746;p66">
              <a:extLst>
                <a:ext uri="{FF2B5EF4-FFF2-40B4-BE49-F238E27FC236}">
                  <a16:creationId xmlns:a16="http://schemas.microsoft.com/office/drawing/2014/main" id="{F88539D4-8EDC-2BE5-9B6C-D8B410362319}"/>
                </a:ext>
              </a:extLst>
            </p:cNvPr>
            <p:cNvSpPr/>
            <p:nvPr/>
          </p:nvSpPr>
          <p:spPr>
            <a:xfrm>
              <a:off x="7679794" y="3839684"/>
              <a:ext cx="154610" cy="59911"/>
            </a:xfrm>
            <a:custGeom>
              <a:avLst/>
              <a:gdLst/>
              <a:ahLst/>
              <a:cxnLst/>
              <a:rect l="l" t="t" r="r" b="b"/>
              <a:pathLst>
                <a:path w="960" h="372" extrusionOk="0">
                  <a:moveTo>
                    <a:pt x="52" y="218"/>
                  </a:moveTo>
                  <a:lnTo>
                    <a:pt x="0" y="371"/>
                  </a:lnTo>
                  <a:lnTo>
                    <a:pt x="0" y="371"/>
                  </a:lnTo>
                  <a:lnTo>
                    <a:pt x="52" y="218"/>
                  </a:lnTo>
                  <a:close/>
                  <a:moveTo>
                    <a:pt x="907" y="114"/>
                  </a:moveTo>
                  <a:lnTo>
                    <a:pt x="907" y="114"/>
                  </a:lnTo>
                  <a:lnTo>
                    <a:pt x="907" y="114"/>
                  </a:lnTo>
                  <a:close/>
                  <a:moveTo>
                    <a:pt x="907" y="105"/>
                  </a:moveTo>
                  <a:lnTo>
                    <a:pt x="907" y="114"/>
                  </a:lnTo>
                  <a:lnTo>
                    <a:pt x="907" y="105"/>
                  </a:lnTo>
                  <a:close/>
                  <a:moveTo>
                    <a:pt x="907" y="105"/>
                  </a:moveTo>
                  <a:lnTo>
                    <a:pt x="907" y="105"/>
                  </a:lnTo>
                  <a:lnTo>
                    <a:pt x="907" y="105"/>
                  </a:lnTo>
                  <a:close/>
                  <a:moveTo>
                    <a:pt x="907" y="105"/>
                  </a:moveTo>
                  <a:lnTo>
                    <a:pt x="907" y="105"/>
                  </a:lnTo>
                  <a:lnTo>
                    <a:pt x="907" y="105"/>
                  </a:lnTo>
                  <a:close/>
                  <a:moveTo>
                    <a:pt x="917" y="95"/>
                  </a:moveTo>
                  <a:cubicBezTo>
                    <a:pt x="917" y="95"/>
                    <a:pt x="907" y="95"/>
                    <a:pt x="907" y="105"/>
                  </a:cubicBezTo>
                  <a:cubicBezTo>
                    <a:pt x="907" y="95"/>
                    <a:pt x="917" y="95"/>
                    <a:pt x="917" y="95"/>
                  </a:cubicBezTo>
                  <a:close/>
                  <a:moveTo>
                    <a:pt x="917" y="95"/>
                  </a:moveTo>
                  <a:lnTo>
                    <a:pt x="917" y="95"/>
                  </a:lnTo>
                  <a:lnTo>
                    <a:pt x="917" y="95"/>
                  </a:lnTo>
                  <a:close/>
                  <a:moveTo>
                    <a:pt x="917" y="95"/>
                  </a:moveTo>
                  <a:lnTo>
                    <a:pt x="917" y="95"/>
                  </a:lnTo>
                  <a:lnTo>
                    <a:pt x="917" y="95"/>
                  </a:lnTo>
                  <a:close/>
                  <a:moveTo>
                    <a:pt x="917" y="85"/>
                  </a:moveTo>
                  <a:lnTo>
                    <a:pt x="917" y="95"/>
                  </a:lnTo>
                  <a:lnTo>
                    <a:pt x="917" y="85"/>
                  </a:lnTo>
                  <a:close/>
                  <a:moveTo>
                    <a:pt x="917" y="85"/>
                  </a:moveTo>
                  <a:lnTo>
                    <a:pt x="917" y="85"/>
                  </a:lnTo>
                  <a:lnTo>
                    <a:pt x="917" y="85"/>
                  </a:lnTo>
                  <a:close/>
                  <a:moveTo>
                    <a:pt x="927" y="85"/>
                  </a:moveTo>
                  <a:lnTo>
                    <a:pt x="917" y="85"/>
                  </a:lnTo>
                  <a:lnTo>
                    <a:pt x="927" y="85"/>
                  </a:lnTo>
                  <a:close/>
                  <a:moveTo>
                    <a:pt x="927" y="72"/>
                  </a:moveTo>
                  <a:lnTo>
                    <a:pt x="927" y="85"/>
                  </a:lnTo>
                  <a:lnTo>
                    <a:pt x="927" y="72"/>
                  </a:lnTo>
                  <a:close/>
                  <a:moveTo>
                    <a:pt x="927" y="72"/>
                  </a:moveTo>
                  <a:lnTo>
                    <a:pt x="927" y="72"/>
                  </a:lnTo>
                  <a:lnTo>
                    <a:pt x="927" y="72"/>
                  </a:lnTo>
                  <a:close/>
                  <a:moveTo>
                    <a:pt x="927" y="63"/>
                  </a:moveTo>
                  <a:lnTo>
                    <a:pt x="927" y="72"/>
                  </a:lnTo>
                  <a:lnTo>
                    <a:pt x="927" y="63"/>
                  </a:lnTo>
                  <a:close/>
                  <a:moveTo>
                    <a:pt x="937" y="53"/>
                  </a:moveTo>
                  <a:cubicBezTo>
                    <a:pt x="937" y="53"/>
                    <a:pt x="937" y="63"/>
                    <a:pt x="927" y="63"/>
                  </a:cubicBezTo>
                  <a:cubicBezTo>
                    <a:pt x="937" y="63"/>
                    <a:pt x="937" y="53"/>
                    <a:pt x="937" y="53"/>
                  </a:cubicBezTo>
                  <a:close/>
                  <a:moveTo>
                    <a:pt x="937" y="43"/>
                  </a:moveTo>
                  <a:lnTo>
                    <a:pt x="937" y="53"/>
                  </a:lnTo>
                  <a:lnTo>
                    <a:pt x="937" y="43"/>
                  </a:lnTo>
                  <a:close/>
                  <a:moveTo>
                    <a:pt x="947" y="43"/>
                  </a:moveTo>
                  <a:lnTo>
                    <a:pt x="937" y="43"/>
                  </a:lnTo>
                  <a:lnTo>
                    <a:pt x="947" y="43"/>
                  </a:lnTo>
                  <a:close/>
                  <a:moveTo>
                    <a:pt x="947" y="43"/>
                  </a:moveTo>
                  <a:lnTo>
                    <a:pt x="947" y="43"/>
                  </a:lnTo>
                  <a:lnTo>
                    <a:pt x="947" y="43"/>
                  </a:lnTo>
                  <a:close/>
                  <a:moveTo>
                    <a:pt x="947" y="33"/>
                  </a:moveTo>
                  <a:lnTo>
                    <a:pt x="947" y="33"/>
                  </a:lnTo>
                  <a:lnTo>
                    <a:pt x="947" y="33"/>
                  </a:lnTo>
                  <a:close/>
                  <a:moveTo>
                    <a:pt x="947" y="33"/>
                  </a:moveTo>
                  <a:lnTo>
                    <a:pt x="947" y="33"/>
                  </a:lnTo>
                  <a:lnTo>
                    <a:pt x="947" y="33"/>
                  </a:lnTo>
                  <a:close/>
                  <a:moveTo>
                    <a:pt x="947" y="23"/>
                  </a:moveTo>
                  <a:lnTo>
                    <a:pt x="947" y="33"/>
                  </a:lnTo>
                  <a:lnTo>
                    <a:pt x="947" y="23"/>
                  </a:lnTo>
                  <a:close/>
                  <a:moveTo>
                    <a:pt x="959" y="23"/>
                  </a:moveTo>
                  <a:lnTo>
                    <a:pt x="947" y="23"/>
                  </a:lnTo>
                  <a:lnTo>
                    <a:pt x="959" y="23"/>
                  </a:lnTo>
                  <a:close/>
                  <a:moveTo>
                    <a:pt x="959" y="23"/>
                  </a:moveTo>
                  <a:lnTo>
                    <a:pt x="959" y="23"/>
                  </a:lnTo>
                  <a:lnTo>
                    <a:pt x="959" y="23"/>
                  </a:lnTo>
                  <a:close/>
                  <a:moveTo>
                    <a:pt x="959" y="11"/>
                  </a:moveTo>
                  <a:lnTo>
                    <a:pt x="959" y="23"/>
                  </a:lnTo>
                  <a:lnTo>
                    <a:pt x="959" y="11"/>
                  </a:lnTo>
                  <a:close/>
                  <a:moveTo>
                    <a:pt x="959" y="11"/>
                  </a:moveTo>
                  <a:lnTo>
                    <a:pt x="959" y="11"/>
                  </a:lnTo>
                  <a:lnTo>
                    <a:pt x="959" y="11"/>
                  </a:lnTo>
                  <a:close/>
                  <a:moveTo>
                    <a:pt x="959" y="11"/>
                  </a:moveTo>
                  <a:lnTo>
                    <a:pt x="959" y="11"/>
                  </a:lnTo>
                  <a:lnTo>
                    <a:pt x="959" y="11"/>
                  </a:lnTo>
                  <a:close/>
                  <a:moveTo>
                    <a:pt x="959" y="1"/>
                  </a:moveTo>
                  <a:lnTo>
                    <a:pt x="959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747;p66">
              <a:extLst>
                <a:ext uri="{FF2B5EF4-FFF2-40B4-BE49-F238E27FC236}">
                  <a16:creationId xmlns:a16="http://schemas.microsoft.com/office/drawing/2014/main" id="{1657B410-88D5-6B1B-A0BD-151BD1FBB9C7}"/>
                </a:ext>
              </a:extLst>
            </p:cNvPr>
            <p:cNvSpPr/>
            <p:nvPr/>
          </p:nvSpPr>
          <p:spPr>
            <a:xfrm>
              <a:off x="7679794" y="3688941"/>
              <a:ext cx="177641" cy="219028"/>
            </a:xfrm>
            <a:custGeom>
              <a:avLst/>
              <a:gdLst/>
              <a:ahLst/>
              <a:cxnLst/>
              <a:rect l="l" t="t" r="r" b="b"/>
              <a:pathLst>
                <a:path w="1103" h="1360" extrusionOk="0">
                  <a:moveTo>
                    <a:pt x="784" y="0"/>
                  </a:moveTo>
                  <a:lnTo>
                    <a:pt x="784" y="0"/>
                  </a:lnTo>
                  <a:cubicBezTo>
                    <a:pt x="1008" y="299"/>
                    <a:pt x="927" y="660"/>
                    <a:pt x="793" y="845"/>
                  </a:cubicBezTo>
                  <a:cubicBezTo>
                    <a:pt x="680" y="999"/>
                    <a:pt x="403" y="1083"/>
                    <a:pt x="156" y="1083"/>
                  </a:cubicBezTo>
                  <a:cubicBezTo>
                    <a:pt x="124" y="1083"/>
                    <a:pt x="82" y="1070"/>
                    <a:pt x="52" y="1070"/>
                  </a:cubicBezTo>
                  <a:cubicBezTo>
                    <a:pt x="42" y="1083"/>
                    <a:pt x="20" y="1092"/>
                    <a:pt x="0" y="1122"/>
                  </a:cubicBezTo>
                  <a:lnTo>
                    <a:pt x="52" y="1154"/>
                  </a:lnTo>
                  <a:lnTo>
                    <a:pt x="0" y="1307"/>
                  </a:lnTo>
                  <a:cubicBezTo>
                    <a:pt x="0" y="1307"/>
                    <a:pt x="0" y="1317"/>
                    <a:pt x="10" y="1317"/>
                  </a:cubicBezTo>
                  <a:cubicBezTo>
                    <a:pt x="114" y="1349"/>
                    <a:pt x="228" y="1359"/>
                    <a:pt x="329" y="1359"/>
                  </a:cubicBezTo>
                  <a:cubicBezTo>
                    <a:pt x="712" y="1359"/>
                    <a:pt x="1050" y="1236"/>
                    <a:pt x="1050" y="1236"/>
                  </a:cubicBezTo>
                  <a:lnTo>
                    <a:pt x="907" y="1050"/>
                  </a:lnTo>
                  <a:lnTo>
                    <a:pt x="907" y="1041"/>
                  </a:lnTo>
                  <a:cubicBezTo>
                    <a:pt x="907" y="1031"/>
                    <a:pt x="917" y="1031"/>
                    <a:pt x="917" y="1031"/>
                  </a:cubicBezTo>
                  <a:lnTo>
                    <a:pt x="917" y="1021"/>
                  </a:lnTo>
                  <a:lnTo>
                    <a:pt x="927" y="1021"/>
                  </a:lnTo>
                  <a:lnTo>
                    <a:pt x="927" y="1008"/>
                  </a:lnTo>
                  <a:lnTo>
                    <a:pt x="927" y="999"/>
                  </a:lnTo>
                  <a:cubicBezTo>
                    <a:pt x="937" y="999"/>
                    <a:pt x="937" y="989"/>
                    <a:pt x="937" y="989"/>
                  </a:cubicBezTo>
                  <a:lnTo>
                    <a:pt x="937" y="979"/>
                  </a:lnTo>
                  <a:lnTo>
                    <a:pt x="947" y="979"/>
                  </a:lnTo>
                  <a:lnTo>
                    <a:pt x="947" y="969"/>
                  </a:lnTo>
                  <a:lnTo>
                    <a:pt x="947" y="959"/>
                  </a:lnTo>
                  <a:lnTo>
                    <a:pt x="959" y="959"/>
                  </a:lnTo>
                  <a:lnTo>
                    <a:pt x="959" y="947"/>
                  </a:lnTo>
                  <a:lnTo>
                    <a:pt x="959" y="937"/>
                  </a:lnTo>
                  <a:cubicBezTo>
                    <a:pt x="1092" y="650"/>
                    <a:pt x="1102" y="205"/>
                    <a:pt x="784" y="0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748;p66">
              <a:extLst>
                <a:ext uri="{FF2B5EF4-FFF2-40B4-BE49-F238E27FC236}">
                  <a16:creationId xmlns:a16="http://schemas.microsoft.com/office/drawing/2014/main" id="{2E2280A9-F968-85DD-BD35-C59C52B95B9B}"/>
                </a:ext>
              </a:extLst>
            </p:cNvPr>
            <p:cNvSpPr/>
            <p:nvPr/>
          </p:nvSpPr>
          <p:spPr>
            <a:xfrm>
              <a:off x="7659824" y="3685720"/>
              <a:ext cx="78272" cy="41551"/>
            </a:xfrm>
            <a:custGeom>
              <a:avLst/>
              <a:gdLst/>
              <a:ahLst/>
              <a:cxnLst/>
              <a:rect l="l" t="t" r="r" b="b"/>
              <a:pathLst>
                <a:path w="486" h="258" extrusionOk="0">
                  <a:moveTo>
                    <a:pt x="465" y="1"/>
                  </a:moveTo>
                  <a:cubicBezTo>
                    <a:pt x="228" y="1"/>
                    <a:pt x="95" y="82"/>
                    <a:pt x="11" y="154"/>
                  </a:cubicBezTo>
                  <a:cubicBezTo>
                    <a:pt x="11" y="186"/>
                    <a:pt x="11" y="215"/>
                    <a:pt x="1" y="258"/>
                  </a:cubicBezTo>
                  <a:cubicBezTo>
                    <a:pt x="156" y="62"/>
                    <a:pt x="485" y="1"/>
                    <a:pt x="485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749;p66">
              <a:extLst>
                <a:ext uri="{FF2B5EF4-FFF2-40B4-BE49-F238E27FC236}">
                  <a16:creationId xmlns:a16="http://schemas.microsoft.com/office/drawing/2014/main" id="{2B92AA0D-FF12-C37E-DDC5-19AC405E9AC1}"/>
                </a:ext>
              </a:extLst>
            </p:cNvPr>
            <p:cNvSpPr/>
            <p:nvPr/>
          </p:nvSpPr>
          <p:spPr>
            <a:xfrm>
              <a:off x="7659824" y="3707140"/>
              <a:ext cx="106456" cy="51536"/>
            </a:xfrm>
            <a:custGeom>
              <a:avLst/>
              <a:gdLst/>
              <a:ahLst/>
              <a:cxnLst/>
              <a:rect l="l" t="t" r="r" b="b"/>
              <a:pathLst>
                <a:path w="661" h="320" extrusionOk="0">
                  <a:moveTo>
                    <a:pt x="547" y="1"/>
                  </a:moveTo>
                  <a:cubicBezTo>
                    <a:pt x="258" y="1"/>
                    <a:pt x="82" y="125"/>
                    <a:pt x="1" y="206"/>
                  </a:cubicBezTo>
                  <a:lnTo>
                    <a:pt x="1" y="320"/>
                  </a:lnTo>
                  <a:cubicBezTo>
                    <a:pt x="248" y="11"/>
                    <a:pt x="660" y="1"/>
                    <a:pt x="660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750;p66">
              <a:extLst>
                <a:ext uri="{FF2B5EF4-FFF2-40B4-BE49-F238E27FC236}">
                  <a16:creationId xmlns:a16="http://schemas.microsoft.com/office/drawing/2014/main" id="{B6A029EC-4CD9-830B-C021-D3018264D4AA}"/>
                </a:ext>
              </a:extLst>
            </p:cNvPr>
            <p:cNvSpPr/>
            <p:nvPr/>
          </p:nvSpPr>
          <p:spPr>
            <a:xfrm>
              <a:off x="7132539" y="3670260"/>
              <a:ext cx="252047" cy="237227"/>
            </a:xfrm>
            <a:custGeom>
              <a:avLst/>
              <a:gdLst/>
              <a:ahLst/>
              <a:cxnLst/>
              <a:rect l="l" t="t" r="r" b="b"/>
              <a:pathLst>
                <a:path w="1565" h="1473" extrusionOk="0">
                  <a:moveTo>
                    <a:pt x="769" y="1"/>
                  </a:moveTo>
                  <a:cubicBezTo>
                    <a:pt x="669" y="1"/>
                    <a:pt x="559" y="21"/>
                    <a:pt x="443" y="74"/>
                  </a:cubicBezTo>
                  <a:cubicBezTo>
                    <a:pt x="1" y="282"/>
                    <a:pt x="62" y="877"/>
                    <a:pt x="258" y="1166"/>
                  </a:cubicBezTo>
                  <a:lnTo>
                    <a:pt x="104" y="1352"/>
                  </a:lnTo>
                  <a:cubicBezTo>
                    <a:pt x="104" y="1352"/>
                    <a:pt x="444" y="1473"/>
                    <a:pt x="822" y="1473"/>
                  </a:cubicBezTo>
                  <a:cubicBezTo>
                    <a:pt x="935" y="1473"/>
                    <a:pt x="1052" y="1462"/>
                    <a:pt x="1164" y="1433"/>
                  </a:cubicBezTo>
                  <a:lnTo>
                    <a:pt x="1103" y="1270"/>
                  </a:lnTo>
                  <a:lnTo>
                    <a:pt x="1565" y="1023"/>
                  </a:lnTo>
                  <a:lnTo>
                    <a:pt x="1246" y="158"/>
                  </a:lnTo>
                  <a:cubicBezTo>
                    <a:pt x="1246" y="158"/>
                    <a:pt x="1049" y="1"/>
                    <a:pt x="76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51;p66">
              <a:extLst>
                <a:ext uri="{FF2B5EF4-FFF2-40B4-BE49-F238E27FC236}">
                  <a16:creationId xmlns:a16="http://schemas.microsoft.com/office/drawing/2014/main" id="{C063D59D-912F-CFD1-58A7-938077C1BD4F}"/>
                </a:ext>
              </a:extLst>
            </p:cNvPr>
            <p:cNvSpPr/>
            <p:nvPr/>
          </p:nvSpPr>
          <p:spPr>
            <a:xfrm>
              <a:off x="7163945" y="3839684"/>
              <a:ext cx="8536" cy="16910"/>
            </a:xfrm>
            <a:custGeom>
              <a:avLst/>
              <a:gdLst/>
              <a:ahLst/>
              <a:cxnLst/>
              <a:rect l="l" t="t" r="r" b="b"/>
              <a:pathLst>
                <a:path w="53" h="105" extrusionOk="0"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95"/>
                  </a:moveTo>
                  <a:lnTo>
                    <a:pt x="53" y="105"/>
                  </a:lnTo>
                  <a:lnTo>
                    <a:pt x="53" y="95"/>
                  </a:lnTo>
                  <a:close/>
                  <a:moveTo>
                    <a:pt x="43" y="95"/>
                  </a:moveTo>
                  <a:lnTo>
                    <a:pt x="53" y="95"/>
                  </a:lnTo>
                  <a:lnTo>
                    <a:pt x="43" y="95"/>
                  </a:lnTo>
                  <a:close/>
                  <a:moveTo>
                    <a:pt x="43" y="95"/>
                  </a:moveTo>
                  <a:lnTo>
                    <a:pt x="43" y="95"/>
                  </a:lnTo>
                  <a:lnTo>
                    <a:pt x="43" y="95"/>
                  </a:lnTo>
                  <a:close/>
                  <a:moveTo>
                    <a:pt x="43" y="85"/>
                  </a:moveTo>
                  <a:lnTo>
                    <a:pt x="43" y="95"/>
                  </a:lnTo>
                  <a:lnTo>
                    <a:pt x="43" y="85"/>
                  </a:lnTo>
                  <a:close/>
                  <a:moveTo>
                    <a:pt x="43" y="85"/>
                  </a:moveTo>
                  <a:lnTo>
                    <a:pt x="43" y="85"/>
                  </a:lnTo>
                  <a:lnTo>
                    <a:pt x="43" y="85"/>
                  </a:lnTo>
                  <a:close/>
                  <a:moveTo>
                    <a:pt x="43" y="85"/>
                  </a:moveTo>
                  <a:lnTo>
                    <a:pt x="43" y="85"/>
                  </a:lnTo>
                  <a:lnTo>
                    <a:pt x="43" y="85"/>
                  </a:lnTo>
                  <a:close/>
                  <a:moveTo>
                    <a:pt x="33" y="72"/>
                  </a:moveTo>
                  <a:cubicBezTo>
                    <a:pt x="33" y="72"/>
                    <a:pt x="43" y="72"/>
                    <a:pt x="43" y="85"/>
                  </a:cubicBezTo>
                  <a:cubicBezTo>
                    <a:pt x="43" y="72"/>
                    <a:pt x="33" y="72"/>
                    <a:pt x="33" y="72"/>
                  </a:cubicBezTo>
                  <a:close/>
                  <a:moveTo>
                    <a:pt x="33" y="72"/>
                  </a:moveTo>
                  <a:lnTo>
                    <a:pt x="33" y="72"/>
                  </a:lnTo>
                  <a:lnTo>
                    <a:pt x="33" y="72"/>
                  </a:lnTo>
                  <a:close/>
                  <a:moveTo>
                    <a:pt x="33" y="72"/>
                  </a:moveTo>
                  <a:lnTo>
                    <a:pt x="33" y="72"/>
                  </a:lnTo>
                  <a:lnTo>
                    <a:pt x="33" y="72"/>
                  </a:lnTo>
                  <a:close/>
                  <a:moveTo>
                    <a:pt x="23" y="53"/>
                  </a:moveTo>
                  <a:lnTo>
                    <a:pt x="33" y="63"/>
                  </a:lnTo>
                  <a:lnTo>
                    <a:pt x="23" y="53"/>
                  </a:lnTo>
                  <a:close/>
                  <a:moveTo>
                    <a:pt x="23" y="43"/>
                  </a:moveTo>
                  <a:lnTo>
                    <a:pt x="23" y="53"/>
                  </a:lnTo>
                  <a:lnTo>
                    <a:pt x="23" y="43"/>
                  </a:lnTo>
                  <a:close/>
                  <a:moveTo>
                    <a:pt x="23" y="43"/>
                  </a:moveTo>
                  <a:lnTo>
                    <a:pt x="23" y="43"/>
                  </a:lnTo>
                  <a:lnTo>
                    <a:pt x="23" y="43"/>
                  </a:lnTo>
                  <a:close/>
                  <a:moveTo>
                    <a:pt x="11" y="43"/>
                  </a:moveTo>
                  <a:lnTo>
                    <a:pt x="23" y="43"/>
                  </a:lnTo>
                  <a:lnTo>
                    <a:pt x="11" y="43"/>
                  </a:lnTo>
                  <a:close/>
                  <a:moveTo>
                    <a:pt x="11" y="33"/>
                  </a:moveTo>
                  <a:lnTo>
                    <a:pt x="11" y="33"/>
                  </a:lnTo>
                  <a:lnTo>
                    <a:pt x="11" y="33"/>
                  </a:lnTo>
                  <a:close/>
                  <a:moveTo>
                    <a:pt x="11" y="33"/>
                  </a:moveTo>
                  <a:lnTo>
                    <a:pt x="11" y="33"/>
                  </a:lnTo>
                  <a:lnTo>
                    <a:pt x="11" y="33"/>
                  </a:lnTo>
                  <a:close/>
                  <a:moveTo>
                    <a:pt x="11" y="23"/>
                  </a:moveTo>
                  <a:lnTo>
                    <a:pt x="11" y="33"/>
                  </a:lnTo>
                  <a:lnTo>
                    <a:pt x="11" y="23"/>
                  </a:lnTo>
                  <a:close/>
                  <a:moveTo>
                    <a:pt x="11" y="23"/>
                  </a:move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11" y="23"/>
                  </a:move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1" y="11"/>
                  </a:moveTo>
                  <a:lnTo>
                    <a:pt x="1" y="23"/>
                  </a:lnTo>
                  <a:lnTo>
                    <a:pt x="1" y="11"/>
                  </a:lnTo>
                  <a:close/>
                  <a:moveTo>
                    <a:pt x="1" y="11"/>
                  </a:move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1" y="11"/>
                  </a:move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752;p66">
              <a:extLst>
                <a:ext uri="{FF2B5EF4-FFF2-40B4-BE49-F238E27FC236}">
                  <a16:creationId xmlns:a16="http://schemas.microsoft.com/office/drawing/2014/main" id="{C0F53FF0-AD3D-C23C-568A-59A79DD20695}"/>
                </a:ext>
              </a:extLst>
            </p:cNvPr>
            <p:cNvSpPr/>
            <p:nvPr/>
          </p:nvSpPr>
          <p:spPr>
            <a:xfrm>
              <a:off x="7172319" y="3856434"/>
              <a:ext cx="1772" cy="1772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0"/>
                  </a:moveTo>
                  <a:lnTo>
                    <a:pt x="11" y="10"/>
                  </a:lnTo>
                  <a:lnTo>
                    <a:pt x="11" y="10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8B66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753;p66">
              <a:extLst>
                <a:ext uri="{FF2B5EF4-FFF2-40B4-BE49-F238E27FC236}">
                  <a16:creationId xmlns:a16="http://schemas.microsoft.com/office/drawing/2014/main" id="{DA6EAAD6-7A08-1AA9-B558-F5EF29037652}"/>
                </a:ext>
              </a:extLst>
            </p:cNvPr>
            <p:cNvSpPr/>
            <p:nvPr/>
          </p:nvSpPr>
          <p:spPr>
            <a:xfrm>
              <a:off x="7310019" y="3874793"/>
              <a:ext cx="10146" cy="24802"/>
            </a:xfrm>
            <a:custGeom>
              <a:avLst/>
              <a:gdLst/>
              <a:ahLst/>
              <a:cxnLst/>
              <a:rect l="l" t="t" r="r" b="b"/>
              <a:pathLst>
                <a:path w="63" h="154" extrusionOk="0">
                  <a:moveTo>
                    <a:pt x="1" y="0"/>
                  </a:moveTo>
                  <a:lnTo>
                    <a:pt x="1" y="0"/>
                  </a:lnTo>
                  <a:lnTo>
                    <a:pt x="62" y="153"/>
                  </a:lnTo>
                  <a:lnTo>
                    <a:pt x="62" y="153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754;p66">
              <a:extLst>
                <a:ext uri="{FF2B5EF4-FFF2-40B4-BE49-F238E27FC236}">
                  <a16:creationId xmlns:a16="http://schemas.microsoft.com/office/drawing/2014/main" id="{4A95B2E9-F03F-E0B4-6F24-C5B9CFC495BF}"/>
                </a:ext>
              </a:extLst>
            </p:cNvPr>
            <p:cNvSpPr/>
            <p:nvPr/>
          </p:nvSpPr>
          <p:spPr>
            <a:xfrm>
              <a:off x="7140914" y="3688941"/>
              <a:ext cx="179251" cy="219028"/>
            </a:xfrm>
            <a:custGeom>
              <a:avLst/>
              <a:gdLst/>
              <a:ahLst/>
              <a:cxnLst/>
              <a:rect l="l" t="t" r="r" b="b"/>
              <a:pathLst>
                <a:path w="1113" h="1360" extrusionOk="0">
                  <a:moveTo>
                    <a:pt x="319" y="0"/>
                  </a:moveTo>
                  <a:lnTo>
                    <a:pt x="319" y="0"/>
                  </a:lnTo>
                  <a:cubicBezTo>
                    <a:pt x="0" y="205"/>
                    <a:pt x="10" y="650"/>
                    <a:pt x="144" y="937"/>
                  </a:cubicBezTo>
                  <a:lnTo>
                    <a:pt x="144" y="947"/>
                  </a:lnTo>
                  <a:lnTo>
                    <a:pt x="144" y="959"/>
                  </a:lnTo>
                  <a:lnTo>
                    <a:pt x="154" y="959"/>
                  </a:lnTo>
                  <a:lnTo>
                    <a:pt x="154" y="969"/>
                  </a:lnTo>
                  <a:lnTo>
                    <a:pt x="154" y="979"/>
                  </a:lnTo>
                  <a:lnTo>
                    <a:pt x="166" y="979"/>
                  </a:lnTo>
                  <a:lnTo>
                    <a:pt x="166" y="989"/>
                  </a:lnTo>
                  <a:lnTo>
                    <a:pt x="176" y="999"/>
                  </a:lnTo>
                  <a:lnTo>
                    <a:pt x="176" y="1008"/>
                  </a:lnTo>
                  <a:cubicBezTo>
                    <a:pt x="176" y="1008"/>
                    <a:pt x="186" y="1008"/>
                    <a:pt x="186" y="1021"/>
                  </a:cubicBezTo>
                  <a:lnTo>
                    <a:pt x="186" y="1031"/>
                  </a:lnTo>
                  <a:lnTo>
                    <a:pt x="196" y="1031"/>
                  </a:lnTo>
                  <a:lnTo>
                    <a:pt x="196" y="1041"/>
                  </a:lnTo>
                  <a:lnTo>
                    <a:pt x="196" y="1050"/>
                  </a:lnTo>
                  <a:lnTo>
                    <a:pt x="206" y="1050"/>
                  </a:lnTo>
                  <a:lnTo>
                    <a:pt x="52" y="1236"/>
                  </a:lnTo>
                  <a:cubicBezTo>
                    <a:pt x="52" y="1236"/>
                    <a:pt x="391" y="1359"/>
                    <a:pt x="771" y="1359"/>
                  </a:cubicBezTo>
                  <a:cubicBezTo>
                    <a:pt x="875" y="1359"/>
                    <a:pt x="989" y="1349"/>
                    <a:pt x="1103" y="1317"/>
                  </a:cubicBezTo>
                  <a:cubicBezTo>
                    <a:pt x="1103" y="1317"/>
                    <a:pt x="1103" y="1307"/>
                    <a:pt x="1112" y="1307"/>
                  </a:cubicBezTo>
                  <a:lnTo>
                    <a:pt x="1051" y="1154"/>
                  </a:lnTo>
                  <a:lnTo>
                    <a:pt x="1093" y="1132"/>
                  </a:lnTo>
                  <a:lnTo>
                    <a:pt x="1031" y="1070"/>
                  </a:lnTo>
                  <a:cubicBezTo>
                    <a:pt x="1009" y="1083"/>
                    <a:pt x="979" y="1083"/>
                    <a:pt x="947" y="1083"/>
                  </a:cubicBezTo>
                  <a:cubicBezTo>
                    <a:pt x="700" y="1083"/>
                    <a:pt x="423" y="999"/>
                    <a:pt x="309" y="845"/>
                  </a:cubicBezTo>
                  <a:cubicBezTo>
                    <a:pt x="176" y="660"/>
                    <a:pt x="92" y="299"/>
                    <a:pt x="319" y="0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755;p66">
              <a:extLst>
                <a:ext uri="{FF2B5EF4-FFF2-40B4-BE49-F238E27FC236}">
                  <a16:creationId xmlns:a16="http://schemas.microsoft.com/office/drawing/2014/main" id="{8ABEDF7D-83F3-727D-7E05-A10C0B1B5A07}"/>
                </a:ext>
              </a:extLst>
            </p:cNvPr>
            <p:cNvSpPr/>
            <p:nvPr/>
          </p:nvSpPr>
          <p:spPr>
            <a:xfrm>
              <a:off x="7257194" y="3685720"/>
              <a:ext cx="77627" cy="43161"/>
            </a:xfrm>
            <a:custGeom>
              <a:avLst/>
              <a:gdLst/>
              <a:ahLst/>
              <a:cxnLst/>
              <a:rect l="l" t="t" r="r" b="b"/>
              <a:pathLst>
                <a:path w="482" h="268" extrusionOk="0">
                  <a:moveTo>
                    <a:pt x="0" y="1"/>
                  </a:moveTo>
                  <a:cubicBezTo>
                    <a:pt x="0" y="1"/>
                    <a:pt x="329" y="62"/>
                    <a:pt x="482" y="267"/>
                  </a:cubicBezTo>
                  <a:cubicBezTo>
                    <a:pt x="482" y="225"/>
                    <a:pt x="472" y="186"/>
                    <a:pt x="472" y="154"/>
                  </a:cubicBezTo>
                  <a:cubicBezTo>
                    <a:pt x="390" y="82"/>
                    <a:pt x="257" y="1"/>
                    <a:pt x="20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756;p66">
              <a:extLst>
                <a:ext uri="{FF2B5EF4-FFF2-40B4-BE49-F238E27FC236}">
                  <a16:creationId xmlns:a16="http://schemas.microsoft.com/office/drawing/2014/main" id="{55E9D778-51B4-EEDB-DD00-3B64ED4D1B7B}"/>
                </a:ext>
              </a:extLst>
            </p:cNvPr>
            <p:cNvSpPr/>
            <p:nvPr/>
          </p:nvSpPr>
          <p:spPr>
            <a:xfrm>
              <a:off x="7228849" y="3707140"/>
              <a:ext cx="105973" cy="51536"/>
            </a:xfrm>
            <a:custGeom>
              <a:avLst/>
              <a:gdLst/>
              <a:ahLst/>
              <a:cxnLst/>
              <a:rect l="l" t="t" r="r" b="b"/>
              <a:pathLst>
                <a:path w="658" h="320" extrusionOk="0">
                  <a:moveTo>
                    <a:pt x="1" y="1"/>
                  </a:moveTo>
                  <a:cubicBezTo>
                    <a:pt x="1" y="1"/>
                    <a:pt x="423" y="11"/>
                    <a:pt x="658" y="320"/>
                  </a:cubicBezTo>
                  <a:lnTo>
                    <a:pt x="658" y="206"/>
                  </a:lnTo>
                  <a:cubicBezTo>
                    <a:pt x="576" y="125"/>
                    <a:pt x="401" y="1"/>
                    <a:pt x="114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757;p66">
              <a:extLst>
                <a:ext uri="{FF2B5EF4-FFF2-40B4-BE49-F238E27FC236}">
                  <a16:creationId xmlns:a16="http://schemas.microsoft.com/office/drawing/2014/main" id="{78ADB0A9-6FE4-6B2F-72A8-C9B5AA378AD3}"/>
                </a:ext>
              </a:extLst>
            </p:cNvPr>
            <p:cNvSpPr/>
            <p:nvPr/>
          </p:nvSpPr>
          <p:spPr>
            <a:xfrm>
              <a:off x="7013200" y="3689586"/>
              <a:ext cx="968409" cy="991102"/>
            </a:xfrm>
            <a:custGeom>
              <a:avLst/>
              <a:gdLst/>
              <a:ahLst/>
              <a:cxnLst/>
              <a:rect l="l" t="t" r="r" b="b"/>
              <a:pathLst>
                <a:path w="6013" h="6154" extrusionOk="0">
                  <a:moveTo>
                    <a:pt x="2184" y="1"/>
                  </a:moveTo>
                  <a:cubicBezTo>
                    <a:pt x="2130" y="1"/>
                    <a:pt x="2059" y="10"/>
                    <a:pt x="1967" y="38"/>
                  </a:cubicBezTo>
                  <a:cubicBezTo>
                    <a:pt x="1967" y="38"/>
                    <a:pt x="2101" y="594"/>
                    <a:pt x="1824" y="1066"/>
                  </a:cubicBezTo>
                  <a:cubicBezTo>
                    <a:pt x="1824" y="1066"/>
                    <a:pt x="2306" y="1449"/>
                    <a:pt x="2182" y="1911"/>
                  </a:cubicBezTo>
                  <a:cubicBezTo>
                    <a:pt x="2182" y="1911"/>
                    <a:pt x="1359" y="2045"/>
                    <a:pt x="1041" y="3280"/>
                  </a:cubicBezTo>
                  <a:cubicBezTo>
                    <a:pt x="722" y="4526"/>
                    <a:pt x="638" y="5329"/>
                    <a:pt x="0" y="5690"/>
                  </a:cubicBezTo>
                  <a:cubicBezTo>
                    <a:pt x="0" y="5690"/>
                    <a:pt x="999" y="6154"/>
                    <a:pt x="2385" y="6154"/>
                  </a:cubicBezTo>
                  <a:cubicBezTo>
                    <a:pt x="2585" y="6154"/>
                    <a:pt x="2793" y="6144"/>
                    <a:pt x="3008" y="6122"/>
                  </a:cubicBezTo>
                  <a:cubicBezTo>
                    <a:pt x="3222" y="6144"/>
                    <a:pt x="3430" y="6154"/>
                    <a:pt x="3629" y="6154"/>
                  </a:cubicBezTo>
                  <a:cubicBezTo>
                    <a:pt x="5014" y="6154"/>
                    <a:pt x="6012" y="5690"/>
                    <a:pt x="6012" y="5690"/>
                  </a:cubicBezTo>
                  <a:cubicBezTo>
                    <a:pt x="5375" y="5329"/>
                    <a:pt x="5293" y="4526"/>
                    <a:pt x="4974" y="3280"/>
                  </a:cubicBezTo>
                  <a:cubicBezTo>
                    <a:pt x="4666" y="2045"/>
                    <a:pt x="3830" y="1911"/>
                    <a:pt x="3830" y="1911"/>
                  </a:cubicBezTo>
                  <a:cubicBezTo>
                    <a:pt x="3707" y="1449"/>
                    <a:pt x="4191" y="1066"/>
                    <a:pt x="4191" y="1066"/>
                  </a:cubicBezTo>
                  <a:cubicBezTo>
                    <a:pt x="3924" y="594"/>
                    <a:pt x="4048" y="38"/>
                    <a:pt x="4048" y="38"/>
                  </a:cubicBezTo>
                  <a:cubicBezTo>
                    <a:pt x="3955" y="10"/>
                    <a:pt x="3884" y="1"/>
                    <a:pt x="3830" y="1"/>
                  </a:cubicBezTo>
                  <a:cubicBezTo>
                    <a:pt x="3723" y="1"/>
                    <a:pt x="3687" y="38"/>
                    <a:pt x="3687" y="38"/>
                  </a:cubicBezTo>
                  <a:cubicBezTo>
                    <a:pt x="3583" y="490"/>
                    <a:pt x="3368" y="646"/>
                    <a:pt x="3183" y="696"/>
                  </a:cubicBezTo>
                  <a:lnTo>
                    <a:pt x="3183" y="686"/>
                  </a:lnTo>
                  <a:cubicBezTo>
                    <a:pt x="3183" y="686"/>
                    <a:pt x="3109" y="708"/>
                    <a:pt x="3008" y="718"/>
                  </a:cubicBezTo>
                  <a:cubicBezTo>
                    <a:pt x="2904" y="708"/>
                    <a:pt x="2842" y="686"/>
                    <a:pt x="2842" y="686"/>
                  </a:cubicBezTo>
                  <a:lnTo>
                    <a:pt x="2842" y="696"/>
                  </a:lnTo>
                  <a:cubicBezTo>
                    <a:pt x="2647" y="646"/>
                    <a:pt x="2429" y="490"/>
                    <a:pt x="2328" y="38"/>
                  </a:cubicBezTo>
                  <a:cubicBezTo>
                    <a:pt x="2328" y="38"/>
                    <a:pt x="2291" y="1"/>
                    <a:pt x="2184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758;p66">
              <a:extLst>
                <a:ext uri="{FF2B5EF4-FFF2-40B4-BE49-F238E27FC236}">
                  <a16:creationId xmlns:a16="http://schemas.microsoft.com/office/drawing/2014/main" id="{1D2E2266-E3B6-E4F3-E9D4-571C7D2BC55F}"/>
                </a:ext>
              </a:extLst>
            </p:cNvPr>
            <p:cNvSpPr/>
            <p:nvPr/>
          </p:nvSpPr>
          <p:spPr>
            <a:xfrm>
              <a:off x="7197443" y="4014102"/>
              <a:ext cx="623434" cy="548858"/>
            </a:xfrm>
            <a:custGeom>
              <a:avLst/>
              <a:gdLst/>
              <a:ahLst/>
              <a:cxnLst/>
              <a:rect l="l" t="t" r="r" b="b"/>
              <a:pathLst>
                <a:path w="3871" h="3408" extrusionOk="0">
                  <a:moveTo>
                    <a:pt x="1483" y="0"/>
                  </a:moveTo>
                  <a:cubicBezTo>
                    <a:pt x="1483" y="0"/>
                    <a:pt x="967" y="124"/>
                    <a:pt x="700" y="813"/>
                  </a:cubicBezTo>
                  <a:cubicBezTo>
                    <a:pt x="420" y="1503"/>
                    <a:pt x="586" y="2820"/>
                    <a:pt x="0" y="3232"/>
                  </a:cubicBezTo>
                  <a:cubicBezTo>
                    <a:pt x="0" y="3232"/>
                    <a:pt x="680" y="3408"/>
                    <a:pt x="1935" y="3408"/>
                  </a:cubicBezTo>
                  <a:cubicBezTo>
                    <a:pt x="2820" y="3408"/>
                    <a:pt x="3870" y="3232"/>
                    <a:pt x="3870" y="3232"/>
                  </a:cubicBezTo>
                  <a:cubicBezTo>
                    <a:pt x="3294" y="2820"/>
                    <a:pt x="3447" y="1503"/>
                    <a:pt x="3181" y="813"/>
                  </a:cubicBezTo>
                  <a:cubicBezTo>
                    <a:pt x="2914" y="124"/>
                    <a:pt x="2397" y="0"/>
                    <a:pt x="2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759;p66">
              <a:extLst>
                <a:ext uri="{FF2B5EF4-FFF2-40B4-BE49-F238E27FC236}">
                  <a16:creationId xmlns:a16="http://schemas.microsoft.com/office/drawing/2014/main" id="{C1FA31FC-13AB-A432-2867-8937903A7FB5}"/>
                </a:ext>
              </a:extLst>
            </p:cNvPr>
            <p:cNvSpPr/>
            <p:nvPr/>
          </p:nvSpPr>
          <p:spPr>
            <a:xfrm>
              <a:off x="7552080" y="4012491"/>
              <a:ext cx="41552" cy="4832"/>
            </a:xfrm>
            <a:custGeom>
              <a:avLst/>
              <a:gdLst/>
              <a:ahLst/>
              <a:cxnLst/>
              <a:rect l="l" t="t" r="r" b="b"/>
              <a:pathLst>
                <a:path w="258" h="30" extrusionOk="0">
                  <a:moveTo>
                    <a:pt x="62" y="0"/>
                  </a:moveTo>
                  <a:cubicBezTo>
                    <a:pt x="22" y="0"/>
                    <a:pt x="0" y="0"/>
                    <a:pt x="0" y="10"/>
                  </a:cubicBezTo>
                  <a:lnTo>
                    <a:pt x="195" y="10"/>
                  </a:lnTo>
                  <a:cubicBezTo>
                    <a:pt x="195" y="10"/>
                    <a:pt x="218" y="10"/>
                    <a:pt x="257" y="30"/>
                  </a:cubicBezTo>
                  <a:lnTo>
                    <a:pt x="237" y="10"/>
                  </a:lnTo>
                  <a:cubicBezTo>
                    <a:pt x="237" y="10"/>
                    <a:pt x="134" y="0"/>
                    <a:pt x="62" y="0"/>
                  </a:cubicBezTo>
                  <a:close/>
                </a:path>
              </a:pathLst>
            </a:custGeom>
            <a:solidFill>
              <a:srgbClr val="5A7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760;p66">
              <a:extLst>
                <a:ext uri="{FF2B5EF4-FFF2-40B4-BE49-F238E27FC236}">
                  <a16:creationId xmlns:a16="http://schemas.microsoft.com/office/drawing/2014/main" id="{B8622D00-964A-1AA0-ADE5-44BFEA19CE30}"/>
                </a:ext>
              </a:extLst>
            </p:cNvPr>
            <p:cNvSpPr/>
            <p:nvPr/>
          </p:nvSpPr>
          <p:spPr>
            <a:xfrm>
              <a:off x="7552080" y="4014102"/>
              <a:ext cx="88096" cy="182309"/>
            </a:xfrm>
            <a:custGeom>
              <a:avLst/>
              <a:gdLst/>
              <a:ahLst/>
              <a:cxnLst/>
              <a:rect l="l" t="t" r="r" b="b"/>
              <a:pathLst>
                <a:path w="547" h="1132" extrusionOk="0">
                  <a:moveTo>
                    <a:pt x="0" y="0"/>
                  </a:moveTo>
                  <a:lnTo>
                    <a:pt x="0" y="10"/>
                  </a:lnTo>
                  <a:cubicBezTo>
                    <a:pt x="465" y="452"/>
                    <a:pt x="546" y="1132"/>
                    <a:pt x="546" y="1132"/>
                  </a:cubicBezTo>
                  <a:cubicBezTo>
                    <a:pt x="546" y="371"/>
                    <a:pt x="331" y="92"/>
                    <a:pt x="257" y="20"/>
                  </a:cubicBezTo>
                  <a:cubicBezTo>
                    <a:pt x="218" y="0"/>
                    <a:pt x="195" y="0"/>
                    <a:pt x="195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761;p66">
              <a:extLst>
                <a:ext uri="{FF2B5EF4-FFF2-40B4-BE49-F238E27FC236}">
                  <a16:creationId xmlns:a16="http://schemas.microsoft.com/office/drawing/2014/main" id="{8FE7F070-BB2C-FFFD-442B-A146F1066D08}"/>
                </a:ext>
              </a:extLst>
            </p:cNvPr>
            <p:cNvSpPr/>
            <p:nvPr/>
          </p:nvSpPr>
          <p:spPr>
            <a:xfrm>
              <a:off x="7442565" y="4012491"/>
              <a:ext cx="38330" cy="1772"/>
            </a:xfrm>
            <a:custGeom>
              <a:avLst/>
              <a:gdLst/>
              <a:ahLst/>
              <a:cxnLst/>
              <a:rect l="l" t="t" r="r" b="b"/>
              <a:pathLst>
                <a:path w="238" h="11" extrusionOk="0">
                  <a:moveTo>
                    <a:pt x="166" y="0"/>
                  </a:moveTo>
                  <a:cubicBezTo>
                    <a:pt x="104" y="0"/>
                    <a:pt x="1" y="10"/>
                    <a:pt x="1" y="10"/>
                  </a:cubicBezTo>
                  <a:lnTo>
                    <a:pt x="238" y="10"/>
                  </a:lnTo>
                  <a:cubicBezTo>
                    <a:pt x="238" y="0"/>
                    <a:pt x="208" y="0"/>
                    <a:pt x="166" y="0"/>
                  </a:cubicBezTo>
                  <a:close/>
                </a:path>
              </a:pathLst>
            </a:custGeom>
            <a:solidFill>
              <a:srgbClr val="5A7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762;p66">
              <a:extLst>
                <a:ext uri="{FF2B5EF4-FFF2-40B4-BE49-F238E27FC236}">
                  <a16:creationId xmlns:a16="http://schemas.microsoft.com/office/drawing/2014/main" id="{A43ADBD6-2A07-DDD0-6F96-566205CBAC0F}"/>
                </a:ext>
              </a:extLst>
            </p:cNvPr>
            <p:cNvSpPr/>
            <p:nvPr/>
          </p:nvSpPr>
          <p:spPr>
            <a:xfrm>
              <a:off x="7391189" y="4014102"/>
              <a:ext cx="89706" cy="182309"/>
            </a:xfrm>
            <a:custGeom>
              <a:avLst/>
              <a:gdLst/>
              <a:ahLst/>
              <a:cxnLst/>
              <a:rect l="l" t="t" r="r" b="b"/>
              <a:pathLst>
                <a:path w="557" h="1132" extrusionOk="0">
                  <a:moveTo>
                    <a:pt x="320" y="0"/>
                  </a:moveTo>
                  <a:cubicBezTo>
                    <a:pt x="320" y="0"/>
                    <a:pt x="1" y="225"/>
                    <a:pt x="1" y="1132"/>
                  </a:cubicBezTo>
                  <a:cubicBezTo>
                    <a:pt x="1" y="1132"/>
                    <a:pt x="82" y="452"/>
                    <a:pt x="547" y="10"/>
                  </a:cubicBezTo>
                  <a:lnTo>
                    <a:pt x="557" y="0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763;p66">
              <a:extLst>
                <a:ext uri="{FF2B5EF4-FFF2-40B4-BE49-F238E27FC236}">
                  <a16:creationId xmlns:a16="http://schemas.microsoft.com/office/drawing/2014/main" id="{0391EFFF-806E-0196-C9FB-65C29AA5C24C}"/>
                </a:ext>
              </a:extLst>
            </p:cNvPr>
            <p:cNvSpPr/>
            <p:nvPr/>
          </p:nvSpPr>
          <p:spPr>
            <a:xfrm>
              <a:off x="7497483" y="3988334"/>
              <a:ext cx="145753" cy="54113"/>
            </a:xfrm>
            <a:custGeom>
              <a:avLst/>
              <a:gdLst/>
              <a:ahLst/>
              <a:cxnLst/>
              <a:rect l="l" t="t" r="r" b="b"/>
              <a:pathLst>
                <a:path w="905" h="336" extrusionOk="0">
                  <a:moveTo>
                    <a:pt x="767" y="1"/>
                  </a:moveTo>
                  <a:cubicBezTo>
                    <a:pt x="755" y="1"/>
                    <a:pt x="743" y="2"/>
                    <a:pt x="732" y="4"/>
                  </a:cubicBezTo>
                  <a:cubicBezTo>
                    <a:pt x="485" y="56"/>
                    <a:pt x="238" y="66"/>
                    <a:pt x="1" y="66"/>
                  </a:cubicBezTo>
                  <a:lnTo>
                    <a:pt x="1" y="336"/>
                  </a:lnTo>
                  <a:cubicBezTo>
                    <a:pt x="361" y="313"/>
                    <a:pt x="700" y="274"/>
                    <a:pt x="781" y="222"/>
                  </a:cubicBezTo>
                  <a:cubicBezTo>
                    <a:pt x="905" y="138"/>
                    <a:pt x="895" y="76"/>
                    <a:pt x="865" y="46"/>
                  </a:cubicBezTo>
                  <a:cubicBezTo>
                    <a:pt x="841" y="14"/>
                    <a:pt x="805" y="1"/>
                    <a:pt x="767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764;p66">
              <a:extLst>
                <a:ext uri="{FF2B5EF4-FFF2-40B4-BE49-F238E27FC236}">
                  <a16:creationId xmlns:a16="http://schemas.microsoft.com/office/drawing/2014/main" id="{6EBF5A5B-B25F-EBEC-27A3-82441B69C6DF}"/>
                </a:ext>
              </a:extLst>
            </p:cNvPr>
            <p:cNvSpPr/>
            <p:nvPr/>
          </p:nvSpPr>
          <p:spPr>
            <a:xfrm>
              <a:off x="7351409" y="3988334"/>
              <a:ext cx="146236" cy="54113"/>
            </a:xfrm>
            <a:custGeom>
              <a:avLst/>
              <a:gdLst/>
              <a:ahLst/>
              <a:cxnLst/>
              <a:rect l="l" t="t" r="r" b="b"/>
              <a:pathLst>
                <a:path w="908" h="336" extrusionOk="0">
                  <a:moveTo>
                    <a:pt x="140" y="1"/>
                  </a:moveTo>
                  <a:cubicBezTo>
                    <a:pt x="101" y="1"/>
                    <a:pt x="65" y="14"/>
                    <a:pt x="43" y="46"/>
                  </a:cubicBezTo>
                  <a:cubicBezTo>
                    <a:pt x="11" y="76"/>
                    <a:pt x="1" y="138"/>
                    <a:pt x="124" y="222"/>
                  </a:cubicBezTo>
                  <a:cubicBezTo>
                    <a:pt x="206" y="274"/>
                    <a:pt x="547" y="313"/>
                    <a:pt x="908" y="336"/>
                  </a:cubicBezTo>
                  <a:lnTo>
                    <a:pt x="908" y="66"/>
                  </a:lnTo>
                  <a:cubicBezTo>
                    <a:pt x="670" y="66"/>
                    <a:pt x="423" y="56"/>
                    <a:pt x="176" y="4"/>
                  </a:cubicBezTo>
                  <a:cubicBezTo>
                    <a:pt x="164" y="2"/>
                    <a:pt x="152" y="1"/>
                    <a:pt x="140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765;p66">
              <a:extLst>
                <a:ext uri="{FF2B5EF4-FFF2-40B4-BE49-F238E27FC236}">
                  <a16:creationId xmlns:a16="http://schemas.microsoft.com/office/drawing/2014/main" id="{69365853-15BA-4F98-3E21-D6966470F5AD}"/>
                </a:ext>
              </a:extLst>
            </p:cNvPr>
            <p:cNvSpPr/>
            <p:nvPr/>
          </p:nvSpPr>
          <p:spPr>
            <a:xfrm>
              <a:off x="7392799" y="3831954"/>
              <a:ext cx="199222" cy="51375"/>
            </a:xfrm>
            <a:custGeom>
              <a:avLst/>
              <a:gdLst/>
              <a:ahLst/>
              <a:cxnLst/>
              <a:rect l="l" t="t" r="r" b="b"/>
              <a:pathLst>
                <a:path w="1237" h="319" extrusionOk="0">
                  <a:moveTo>
                    <a:pt x="17" y="0"/>
                  </a:moveTo>
                  <a:cubicBezTo>
                    <a:pt x="11" y="0"/>
                    <a:pt x="6" y="3"/>
                    <a:pt x="1" y="9"/>
                  </a:cubicBezTo>
                  <a:lnTo>
                    <a:pt x="1" y="29"/>
                  </a:lnTo>
                  <a:cubicBezTo>
                    <a:pt x="1" y="29"/>
                    <a:pt x="290" y="318"/>
                    <a:pt x="1011" y="318"/>
                  </a:cubicBezTo>
                  <a:lnTo>
                    <a:pt x="1226" y="318"/>
                  </a:lnTo>
                  <a:cubicBezTo>
                    <a:pt x="1236" y="318"/>
                    <a:pt x="1236" y="306"/>
                    <a:pt x="1236" y="296"/>
                  </a:cubicBezTo>
                  <a:cubicBezTo>
                    <a:pt x="1236" y="286"/>
                    <a:pt x="1226" y="276"/>
                    <a:pt x="1226" y="276"/>
                  </a:cubicBezTo>
                  <a:cubicBezTo>
                    <a:pt x="1145" y="286"/>
                    <a:pt x="1073" y="286"/>
                    <a:pt x="1011" y="286"/>
                  </a:cubicBezTo>
                  <a:cubicBezTo>
                    <a:pt x="651" y="286"/>
                    <a:pt x="403" y="214"/>
                    <a:pt x="248" y="143"/>
                  </a:cubicBezTo>
                  <a:cubicBezTo>
                    <a:pt x="176" y="111"/>
                    <a:pt x="114" y="81"/>
                    <a:pt x="85" y="49"/>
                  </a:cubicBezTo>
                  <a:cubicBezTo>
                    <a:pt x="62" y="39"/>
                    <a:pt x="53" y="29"/>
                    <a:pt x="43" y="19"/>
                  </a:cubicBezTo>
                  <a:cubicBezTo>
                    <a:pt x="33" y="19"/>
                    <a:pt x="33" y="9"/>
                    <a:pt x="33" y="9"/>
                  </a:cubicBezTo>
                  <a:cubicBezTo>
                    <a:pt x="28" y="3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766;p66">
              <a:extLst>
                <a:ext uri="{FF2B5EF4-FFF2-40B4-BE49-F238E27FC236}">
                  <a16:creationId xmlns:a16="http://schemas.microsoft.com/office/drawing/2014/main" id="{3F4123DC-0D24-DADA-FA6C-5073F2A389C9}"/>
                </a:ext>
              </a:extLst>
            </p:cNvPr>
            <p:cNvSpPr/>
            <p:nvPr/>
          </p:nvSpPr>
          <p:spPr>
            <a:xfrm>
              <a:off x="7392799" y="3831954"/>
              <a:ext cx="199222" cy="51375"/>
            </a:xfrm>
            <a:custGeom>
              <a:avLst/>
              <a:gdLst/>
              <a:ahLst/>
              <a:cxnLst/>
              <a:rect l="l" t="t" r="r" b="b"/>
              <a:pathLst>
                <a:path w="1237" h="319" extrusionOk="0">
                  <a:moveTo>
                    <a:pt x="1221" y="0"/>
                  </a:moveTo>
                  <a:cubicBezTo>
                    <a:pt x="1216" y="0"/>
                    <a:pt x="1211" y="3"/>
                    <a:pt x="1207" y="9"/>
                  </a:cubicBezTo>
                  <a:cubicBezTo>
                    <a:pt x="1197" y="19"/>
                    <a:pt x="917" y="286"/>
                    <a:pt x="228" y="286"/>
                  </a:cubicBezTo>
                  <a:cubicBezTo>
                    <a:pt x="166" y="286"/>
                    <a:pt x="95" y="286"/>
                    <a:pt x="23" y="276"/>
                  </a:cubicBezTo>
                  <a:cubicBezTo>
                    <a:pt x="11" y="276"/>
                    <a:pt x="1" y="286"/>
                    <a:pt x="1" y="296"/>
                  </a:cubicBezTo>
                  <a:cubicBezTo>
                    <a:pt x="1" y="306"/>
                    <a:pt x="1" y="318"/>
                    <a:pt x="11" y="318"/>
                  </a:cubicBezTo>
                  <a:lnTo>
                    <a:pt x="228" y="318"/>
                  </a:lnTo>
                  <a:cubicBezTo>
                    <a:pt x="950" y="318"/>
                    <a:pt x="1236" y="29"/>
                    <a:pt x="1236" y="29"/>
                  </a:cubicBezTo>
                  <a:lnTo>
                    <a:pt x="1236" y="9"/>
                  </a:lnTo>
                  <a:cubicBezTo>
                    <a:pt x="1231" y="3"/>
                    <a:pt x="1226" y="0"/>
                    <a:pt x="1221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767;p66">
              <a:extLst>
                <a:ext uri="{FF2B5EF4-FFF2-40B4-BE49-F238E27FC236}">
                  <a16:creationId xmlns:a16="http://schemas.microsoft.com/office/drawing/2014/main" id="{33EE8044-EDC0-6047-33A6-E919AE0BD56C}"/>
                </a:ext>
              </a:extLst>
            </p:cNvPr>
            <p:cNvSpPr/>
            <p:nvPr/>
          </p:nvSpPr>
          <p:spPr>
            <a:xfrm>
              <a:off x="7392799" y="3876726"/>
              <a:ext cx="199222" cy="52663"/>
            </a:xfrm>
            <a:custGeom>
              <a:avLst/>
              <a:gdLst/>
              <a:ahLst/>
              <a:cxnLst/>
              <a:rect l="l" t="t" r="r" b="b"/>
              <a:pathLst>
                <a:path w="1237" h="327" extrusionOk="0">
                  <a:moveTo>
                    <a:pt x="17" y="1"/>
                  </a:moveTo>
                  <a:cubicBezTo>
                    <a:pt x="11" y="1"/>
                    <a:pt x="6" y="3"/>
                    <a:pt x="1" y="8"/>
                  </a:cubicBezTo>
                  <a:lnTo>
                    <a:pt x="1" y="28"/>
                  </a:lnTo>
                  <a:cubicBezTo>
                    <a:pt x="1" y="40"/>
                    <a:pt x="290" y="327"/>
                    <a:pt x="1011" y="327"/>
                  </a:cubicBezTo>
                  <a:cubicBezTo>
                    <a:pt x="1073" y="327"/>
                    <a:pt x="1145" y="317"/>
                    <a:pt x="1226" y="317"/>
                  </a:cubicBezTo>
                  <a:cubicBezTo>
                    <a:pt x="1236" y="317"/>
                    <a:pt x="1236" y="307"/>
                    <a:pt x="1236" y="297"/>
                  </a:cubicBezTo>
                  <a:cubicBezTo>
                    <a:pt x="1236" y="287"/>
                    <a:pt x="1226" y="287"/>
                    <a:pt x="1226" y="287"/>
                  </a:cubicBezTo>
                  <a:lnTo>
                    <a:pt x="1011" y="287"/>
                  </a:lnTo>
                  <a:cubicBezTo>
                    <a:pt x="651" y="287"/>
                    <a:pt x="403" y="225"/>
                    <a:pt x="248" y="151"/>
                  </a:cubicBezTo>
                  <a:cubicBezTo>
                    <a:pt x="176" y="112"/>
                    <a:pt x="114" y="80"/>
                    <a:pt x="85" y="50"/>
                  </a:cubicBezTo>
                  <a:cubicBezTo>
                    <a:pt x="62" y="40"/>
                    <a:pt x="53" y="28"/>
                    <a:pt x="43" y="18"/>
                  </a:cubicBezTo>
                  <a:cubicBezTo>
                    <a:pt x="33" y="18"/>
                    <a:pt x="33" y="18"/>
                    <a:pt x="33" y="8"/>
                  </a:cubicBezTo>
                  <a:cubicBezTo>
                    <a:pt x="28" y="3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768;p66">
              <a:extLst>
                <a:ext uri="{FF2B5EF4-FFF2-40B4-BE49-F238E27FC236}">
                  <a16:creationId xmlns:a16="http://schemas.microsoft.com/office/drawing/2014/main" id="{6C32DB7B-6E96-0491-DA7C-B188BB2B15CB}"/>
                </a:ext>
              </a:extLst>
            </p:cNvPr>
            <p:cNvSpPr/>
            <p:nvPr/>
          </p:nvSpPr>
          <p:spPr>
            <a:xfrm>
              <a:off x="7392799" y="3876726"/>
              <a:ext cx="199222" cy="52663"/>
            </a:xfrm>
            <a:custGeom>
              <a:avLst/>
              <a:gdLst/>
              <a:ahLst/>
              <a:cxnLst/>
              <a:rect l="l" t="t" r="r" b="b"/>
              <a:pathLst>
                <a:path w="1237" h="327" extrusionOk="0">
                  <a:moveTo>
                    <a:pt x="1221" y="1"/>
                  </a:moveTo>
                  <a:cubicBezTo>
                    <a:pt x="1216" y="1"/>
                    <a:pt x="1211" y="3"/>
                    <a:pt x="1207" y="8"/>
                  </a:cubicBezTo>
                  <a:cubicBezTo>
                    <a:pt x="1197" y="28"/>
                    <a:pt x="917" y="287"/>
                    <a:pt x="228" y="287"/>
                  </a:cubicBezTo>
                  <a:lnTo>
                    <a:pt x="23" y="287"/>
                  </a:lnTo>
                  <a:cubicBezTo>
                    <a:pt x="11" y="287"/>
                    <a:pt x="1" y="287"/>
                    <a:pt x="1" y="297"/>
                  </a:cubicBezTo>
                  <a:cubicBezTo>
                    <a:pt x="1" y="307"/>
                    <a:pt x="1" y="317"/>
                    <a:pt x="11" y="317"/>
                  </a:cubicBezTo>
                  <a:cubicBezTo>
                    <a:pt x="95" y="317"/>
                    <a:pt x="166" y="327"/>
                    <a:pt x="228" y="327"/>
                  </a:cubicBezTo>
                  <a:cubicBezTo>
                    <a:pt x="950" y="327"/>
                    <a:pt x="1236" y="40"/>
                    <a:pt x="1236" y="28"/>
                  </a:cubicBezTo>
                  <a:lnTo>
                    <a:pt x="1236" y="8"/>
                  </a:lnTo>
                  <a:cubicBezTo>
                    <a:pt x="1231" y="3"/>
                    <a:pt x="1226" y="1"/>
                    <a:pt x="12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769;p66">
              <a:extLst>
                <a:ext uri="{FF2B5EF4-FFF2-40B4-BE49-F238E27FC236}">
                  <a16:creationId xmlns:a16="http://schemas.microsoft.com/office/drawing/2014/main" id="{463AD5B3-01B1-4704-C8B2-140A1A299E6A}"/>
                </a:ext>
              </a:extLst>
            </p:cNvPr>
            <p:cNvSpPr/>
            <p:nvPr/>
          </p:nvSpPr>
          <p:spPr>
            <a:xfrm>
              <a:off x="7392799" y="3924880"/>
              <a:ext cx="199222" cy="51053"/>
            </a:xfrm>
            <a:custGeom>
              <a:avLst/>
              <a:gdLst/>
              <a:ahLst/>
              <a:cxnLst/>
              <a:rect l="l" t="t" r="r" b="b"/>
              <a:pathLst>
                <a:path w="1237" h="317" extrusionOk="0">
                  <a:moveTo>
                    <a:pt x="17" y="1"/>
                  </a:moveTo>
                  <a:cubicBezTo>
                    <a:pt x="11" y="1"/>
                    <a:pt x="6" y="3"/>
                    <a:pt x="1" y="8"/>
                  </a:cubicBezTo>
                  <a:lnTo>
                    <a:pt x="1" y="28"/>
                  </a:lnTo>
                  <a:cubicBezTo>
                    <a:pt x="1" y="28"/>
                    <a:pt x="290" y="317"/>
                    <a:pt x="1011" y="317"/>
                  </a:cubicBezTo>
                  <a:lnTo>
                    <a:pt x="1226" y="317"/>
                  </a:lnTo>
                  <a:cubicBezTo>
                    <a:pt x="1236" y="317"/>
                    <a:pt x="1236" y="307"/>
                    <a:pt x="1236" y="297"/>
                  </a:cubicBezTo>
                  <a:cubicBezTo>
                    <a:pt x="1236" y="288"/>
                    <a:pt x="1231" y="281"/>
                    <a:pt x="1228" y="281"/>
                  </a:cubicBezTo>
                  <a:cubicBezTo>
                    <a:pt x="1227" y="281"/>
                    <a:pt x="1226" y="282"/>
                    <a:pt x="1226" y="285"/>
                  </a:cubicBezTo>
                  <a:lnTo>
                    <a:pt x="1011" y="285"/>
                  </a:lnTo>
                  <a:cubicBezTo>
                    <a:pt x="651" y="285"/>
                    <a:pt x="403" y="213"/>
                    <a:pt x="248" y="141"/>
                  </a:cubicBezTo>
                  <a:cubicBezTo>
                    <a:pt x="176" y="112"/>
                    <a:pt x="114" y="80"/>
                    <a:pt x="85" y="50"/>
                  </a:cubicBezTo>
                  <a:cubicBezTo>
                    <a:pt x="62" y="38"/>
                    <a:pt x="53" y="28"/>
                    <a:pt x="43" y="18"/>
                  </a:cubicBezTo>
                  <a:cubicBezTo>
                    <a:pt x="33" y="18"/>
                    <a:pt x="33" y="8"/>
                    <a:pt x="33" y="8"/>
                  </a:cubicBezTo>
                  <a:cubicBezTo>
                    <a:pt x="28" y="3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770;p66">
              <a:extLst>
                <a:ext uri="{FF2B5EF4-FFF2-40B4-BE49-F238E27FC236}">
                  <a16:creationId xmlns:a16="http://schemas.microsoft.com/office/drawing/2014/main" id="{34442997-9831-DCDE-8705-CD58033F002F}"/>
                </a:ext>
              </a:extLst>
            </p:cNvPr>
            <p:cNvSpPr/>
            <p:nvPr/>
          </p:nvSpPr>
          <p:spPr>
            <a:xfrm>
              <a:off x="7392799" y="3924880"/>
              <a:ext cx="199222" cy="51053"/>
            </a:xfrm>
            <a:custGeom>
              <a:avLst/>
              <a:gdLst/>
              <a:ahLst/>
              <a:cxnLst/>
              <a:rect l="l" t="t" r="r" b="b"/>
              <a:pathLst>
                <a:path w="1237" h="317" extrusionOk="0">
                  <a:moveTo>
                    <a:pt x="1221" y="1"/>
                  </a:moveTo>
                  <a:cubicBezTo>
                    <a:pt x="1216" y="1"/>
                    <a:pt x="1211" y="3"/>
                    <a:pt x="1207" y="8"/>
                  </a:cubicBezTo>
                  <a:cubicBezTo>
                    <a:pt x="1197" y="18"/>
                    <a:pt x="917" y="285"/>
                    <a:pt x="228" y="285"/>
                  </a:cubicBezTo>
                  <a:lnTo>
                    <a:pt x="23" y="285"/>
                  </a:lnTo>
                  <a:cubicBezTo>
                    <a:pt x="19" y="282"/>
                    <a:pt x="16" y="281"/>
                    <a:pt x="13" y="281"/>
                  </a:cubicBezTo>
                  <a:cubicBezTo>
                    <a:pt x="6" y="281"/>
                    <a:pt x="1" y="288"/>
                    <a:pt x="1" y="297"/>
                  </a:cubicBezTo>
                  <a:cubicBezTo>
                    <a:pt x="1" y="307"/>
                    <a:pt x="1" y="317"/>
                    <a:pt x="11" y="317"/>
                  </a:cubicBezTo>
                  <a:lnTo>
                    <a:pt x="228" y="317"/>
                  </a:lnTo>
                  <a:cubicBezTo>
                    <a:pt x="950" y="317"/>
                    <a:pt x="1236" y="28"/>
                    <a:pt x="1236" y="28"/>
                  </a:cubicBezTo>
                  <a:lnTo>
                    <a:pt x="1236" y="8"/>
                  </a:lnTo>
                  <a:cubicBezTo>
                    <a:pt x="1231" y="3"/>
                    <a:pt x="1226" y="1"/>
                    <a:pt x="12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771;p66">
              <a:extLst>
                <a:ext uri="{FF2B5EF4-FFF2-40B4-BE49-F238E27FC236}">
                  <a16:creationId xmlns:a16="http://schemas.microsoft.com/office/drawing/2014/main" id="{11EACB65-50D3-DDA3-FAB3-C844BE80B1AE}"/>
                </a:ext>
              </a:extLst>
            </p:cNvPr>
            <p:cNvSpPr/>
            <p:nvPr/>
          </p:nvSpPr>
          <p:spPr>
            <a:xfrm>
              <a:off x="7054590" y="2977743"/>
              <a:ext cx="665147" cy="674638"/>
            </a:xfrm>
            <a:custGeom>
              <a:avLst/>
              <a:gdLst/>
              <a:ahLst/>
              <a:cxnLst/>
              <a:rect l="l" t="t" r="r" b="b"/>
              <a:pathLst>
                <a:path w="4130" h="4189" extrusionOk="0">
                  <a:moveTo>
                    <a:pt x="1073" y="1"/>
                  </a:moveTo>
                  <a:lnTo>
                    <a:pt x="1060" y="10"/>
                  </a:lnTo>
                  <a:cubicBezTo>
                    <a:pt x="979" y="40"/>
                    <a:pt x="917" y="82"/>
                    <a:pt x="855" y="134"/>
                  </a:cubicBezTo>
                  <a:cubicBezTo>
                    <a:pt x="803" y="173"/>
                    <a:pt x="751" y="225"/>
                    <a:pt x="712" y="287"/>
                  </a:cubicBezTo>
                  <a:cubicBezTo>
                    <a:pt x="640" y="391"/>
                    <a:pt x="578" y="514"/>
                    <a:pt x="546" y="668"/>
                  </a:cubicBezTo>
                  <a:cubicBezTo>
                    <a:pt x="517" y="813"/>
                    <a:pt x="504" y="967"/>
                    <a:pt x="494" y="1100"/>
                  </a:cubicBezTo>
                  <a:cubicBezTo>
                    <a:pt x="494" y="1132"/>
                    <a:pt x="485" y="1174"/>
                    <a:pt x="485" y="1204"/>
                  </a:cubicBezTo>
                  <a:lnTo>
                    <a:pt x="485" y="1236"/>
                  </a:lnTo>
                  <a:lnTo>
                    <a:pt x="485" y="1318"/>
                  </a:lnTo>
                  <a:cubicBezTo>
                    <a:pt x="475" y="1389"/>
                    <a:pt x="475" y="1461"/>
                    <a:pt x="465" y="1533"/>
                  </a:cubicBezTo>
                  <a:cubicBezTo>
                    <a:pt x="465" y="1555"/>
                    <a:pt x="455" y="1565"/>
                    <a:pt x="455" y="1584"/>
                  </a:cubicBezTo>
                  <a:lnTo>
                    <a:pt x="455" y="1594"/>
                  </a:lnTo>
                  <a:cubicBezTo>
                    <a:pt x="433" y="1698"/>
                    <a:pt x="393" y="1802"/>
                    <a:pt x="331" y="1925"/>
                  </a:cubicBezTo>
                  <a:lnTo>
                    <a:pt x="341" y="1925"/>
                  </a:lnTo>
                  <a:cubicBezTo>
                    <a:pt x="309" y="1977"/>
                    <a:pt x="279" y="2039"/>
                    <a:pt x="247" y="2101"/>
                  </a:cubicBezTo>
                  <a:lnTo>
                    <a:pt x="237" y="2111"/>
                  </a:lnTo>
                  <a:lnTo>
                    <a:pt x="228" y="2121"/>
                  </a:lnTo>
                  <a:cubicBezTo>
                    <a:pt x="195" y="2173"/>
                    <a:pt x="166" y="2234"/>
                    <a:pt x="134" y="2286"/>
                  </a:cubicBezTo>
                  <a:cubicBezTo>
                    <a:pt x="104" y="2358"/>
                    <a:pt x="72" y="2420"/>
                    <a:pt x="52" y="2481"/>
                  </a:cubicBezTo>
                  <a:cubicBezTo>
                    <a:pt x="32" y="2543"/>
                    <a:pt x="23" y="2615"/>
                    <a:pt x="10" y="2677"/>
                  </a:cubicBezTo>
                  <a:cubicBezTo>
                    <a:pt x="0" y="2748"/>
                    <a:pt x="0" y="2820"/>
                    <a:pt x="23" y="2904"/>
                  </a:cubicBezTo>
                  <a:cubicBezTo>
                    <a:pt x="32" y="2976"/>
                    <a:pt x="52" y="3057"/>
                    <a:pt x="94" y="3139"/>
                  </a:cubicBezTo>
                  <a:cubicBezTo>
                    <a:pt x="156" y="3275"/>
                    <a:pt x="270" y="3448"/>
                    <a:pt x="443" y="3509"/>
                  </a:cubicBezTo>
                  <a:cubicBezTo>
                    <a:pt x="465" y="3522"/>
                    <a:pt x="475" y="3522"/>
                    <a:pt x="494" y="3532"/>
                  </a:cubicBezTo>
                  <a:lnTo>
                    <a:pt x="504" y="3532"/>
                  </a:lnTo>
                  <a:cubicBezTo>
                    <a:pt x="578" y="3645"/>
                    <a:pt x="660" y="3747"/>
                    <a:pt x="774" y="3841"/>
                  </a:cubicBezTo>
                  <a:cubicBezTo>
                    <a:pt x="826" y="3880"/>
                    <a:pt x="887" y="3922"/>
                    <a:pt x="949" y="3964"/>
                  </a:cubicBezTo>
                  <a:cubicBezTo>
                    <a:pt x="1011" y="3994"/>
                    <a:pt x="1073" y="4026"/>
                    <a:pt x="1144" y="4056"/>
                  </a:cubicBezTo>
                  <a:cubicBezTo>
                    <a:pt x="1278" y="4107"/>
                    <a:pt x="1411" y="4140"/>
                    <a:pt x="1567" y="4159"/>
                  </a:cubicBezTo>
                  <a:cubicBezTo>
                    <a:pt x="1658" y="4169"/>
                    <a:pt x="1740" y="4169"/>
                    <a:pt x="1834" y="4169"/>
                  </a:cubicBezTo>
                  <a:lnTo>
                    <a:pt x="2039" y="4169"/>
                  </a:lnTo>
                  <a:cubicBezTo>
                    <a:pt x="2143" y="4179"/>
                    <a:pt x="2234" y="4179"/>
                    <a:pt x="2338" y="4189"/>
                  </a:cubicBezTo>
                  <a:lnTo>
                    <a:pt x="2523" y="4189"/>
                  </a:lnTo>
                  <a:cubicBezTo>
                    <a:pt x="2689" y="4189"/>
                    <a:pt x="2852" y="4179"/>
                    <a:pt x="3008" y="4159"/>
                  </a:cubicBezTo>
                  <a:cubicBezTo>
                    <a:pt x="3131" y="4149"/>
                    <a:pt x="3245" y="4127"/>
                    <a:pt x="3358" y="4107"/>
                  </a:cubicBezTo>
                  <a:cubicBezTo>
                    <a:pt x="3470" y="4088"/>
                    <a:pt x="3564" y="4056"/>
                    <a:pt x="3655" y="4016"/>
                  </a:cubicBezTo>
                  <a:cubicBezTo>
                    <a:pt x="3863" y="3932"/>
                    <a:pt x="4006" y="3818"/>
                    <a:pt x="4077" y="3675"/>
                  </a:cubicBezTo>
                  <a:cubicBezTo>
                    <a:pt x="4100" y="3633"/>
                    <a:pt x="4110" y="3593"/>
                    <a:pt x="4120" y="3551"/>
                  </a:cubicBezTo>
                  <a:cubicBezTo>
                    <a:pt x="4129" y="3532"/>
                    <a:pt x="4129" y="3509"/>
                    <a:pt x="4129" y="3490"/>
                  </a:cubicBezTo>
                  <a:lnTo>
                    <a:pt x="4129" y="3438"/>
                  </a:lnTo>
                  <a:cubicBezTo>
                    <a:pt x="4129" y="3386"/>
                    <a:pt x="4110" y="3324"/>
                    <a:pt x="4077" y="3285"/>
                  </a:cubicBezTo>
                  <a:cubicBezTo>
                    <a:pt x="4048" y="3243"/>
                    <a:pt x="4006" y="3213"/>
                    <a:pt x="3944" y="3181"/>
                  </a:cubicBezTo>
                  <a:cubicBezTo>
                    <a:pt x="3892" y="3151"/>
                    <a:pt x="3821" y="3129"/>
                    <a:pt x="3749" y="3109"/>
                  </a:cubicBezTo>
                  <a:cubicBezTo>
                    <a:pt x="3677" y="3099"/>
                    <a:pt x="3593" y="3089"/>
                    <a:pt x="3492" y="3077"/>
                  </a:cubicBezTo>
                  <a:cubicBezTo>
                    <a:pt x="3430" y="3077"/>
                    <a:pt x="3358" y="3067"/>
                    <a:pt x="3284" y="3067"/>
                  </a:cubicBezTo>
                  <a:lnTo>
                    <a:pt x="3213" y="3067"/>
                  </a:lnTo>
                  <a:cubicBezTo>
                    <a:pt x="3099" y="3077"/>
                    <a:pt x="2998" y="3077"/>
                    <a:pt x="2874" y="3089"/>
                  </a:cubicBezTo>
                  <a:cubicBezTo>
                    <a:pt x="2842" y="2810"/>
                    <a:pt x="2802" y="2595"/>
                    <a:pt x="2751" y="2388"/>
                  </a:cubicBezTo>
                  <a:cubicBezTo>
                    <a:pt x="2728" y="2316"/>
                    <a:pt x="2699" y="2224"/>
                    <a:pt x="2657" y="2121"/>
                  </a:cubicBezTo>
                  <a:cubicBezTo>
                    <a:pt x="2637" y="2039"/>
                    <a:pt x="2595" y="1945"/>
                    <a:pt x="2565" y="1854"/>
                  </a:cubicBezTo>
                  <a:cubicBezTo>
                    <a:pt x="2494" y="1678"/>
                    <a:pt x="2410" y="1503"/>
                    <a:pt x="2318" y="1337"/>
                  </a:cubicBezTo>
                  <a:cubicBezTo>
                    <a:pt x="2224" y="1174"/>
                    <a:pt x="2111" y="1009"/>
                    <a:pt x="1999" y="875"/>
                  </a:cubicBezTo>
                  <a:cubicBezTo>
                    <a:pt x="1938" y="804"/>
                    <a:pt x="1876" y="729"/>
                    <a:pt x="1814" y="668"/>
                  </a:cubicBezTo>
                  <a:cubicBezTo>
                    <a:pt x="1740" y="606"/>
                    <a:pt x="1678" y="557"/>
                    <a:pt x="1629" y="514"/>
                  </a:cubicBezTo>
                  <a:cubicBezTo>
                    <a:pt x="1577" y="472"/>
                    <a:pt x="1525" y="443"/>
                    <a:pt x="1463" y="411"/>
                  </a:cubicBezTo>
                  <a:cubicBezTo>
                    <a:pt x="1401" y="381"/>
                    <a:pt x="1330" y="349"/>
                    <a:pt x="1268" y="329"/>
                  </a:cubicBezTo>
                  <a:cubicBezTo>
                    <a:pt x="1196" y="309"/>
                    <a:pt x="1122" y="287"/>
                    <a:pt x="1060" y="287"/>
                  </a:cubicBezTo>
                  <a:cubicBezTo>
                    <a:pt x="1041" y="287"/>
                    <a:pt x="1031" y="277"/>
                    <a:pt x="1011" y="277"/>
                  </a:cubicBezTo>
                  <a:cubicBezTo>
                    <a:pt x="989" y="277"/>
                    <a:pt x="979" y="287"/>
                    <a:pt x="959" y="287"/>
                  </a:cubicBezTo>
                  <a:cubicBezTo>
                    <a:pt x="917" y="287"/>
                    <a:pt x="887" y="297"/>
                    <a:pt x="855" y="309"/>
                  </a:cubicBezTo>
                  <a:cubicBezTo>
                    <a:pt x="803" y="329"/>
                    <a:pt x="742" y="359"/>
                    <a:pt x="702" y="411"/>
                  </a:cubicBezTo>
                  <a:cubicBezTo>
                    <a:pt x="732" y="359"/>
                    <a:pt x="774" y="319"/>
                    <a:pt x="803" y="277"/>
                  </a:cubicBezTo>
                  <a:cubicBezTo>
                    <a:pt x="845" y="225"/>
                    <a:pt x="897" y="186"/>
                    <a:pt x="949" y="144"/>
                  </a:cubicBezTo>
                  <a:cubicBezTo>
                    <a:pt x="989" y="112"/>
                    <a:pt x="1041" y="92"/>
                    <a:pt x="1092" y="62"/>
                  </a:cubicBezTo>
                  <a:cubicBezTo>
                    <a:pt x="1092" y="62"/>
                    <a:pt x="1102" y="62"/>
                    <a:pt x="1102" y="50"/>
                  </a:cubicBezTo>
                  <a:cubicBezTo>
                    <a:pt x="1112" y="40"/>
                    <a:pt x="1102" y="30"/>
                    <a:pt x="1102" y="20"/>
                  </a:cubicBezTo>
                  <a:cubicBezTo>
                    <a:pt x="1102" y="10"/>
                    <a:pt x="1083" y="1"/>
                    <a:pt x="1073" y="1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772;p66">
              <a:extLst>
                <a:ext uri="{FF2B5EF4-FFF2-40B4-BE49-F238E27FC236}">
                  <a16:creationId xmlns:a16="http://schemas.microsoft.com/office/drawing/2014/main" id="{1F365D28-9CF5-F902-5B2B-8C1538B75C0D}"/>
                </a:ext>
              </a:extLst>
            </p:cNvPr>
            <p:cNvSpPr/>
            <p:nvPr/>
          </p:nvSpPr>
          <p:spPr>
            <a:xfrm>
              <a:off x="7616823" y="3473134"/>
              <a:ext cx="102913" cy="126424"/>
            </a:xfrm>
            <a:custGeom>
              <a:avLst/>
              <a:gdLst/>
              <a:ahLst/>
              <a:cxnLst/>
              <a:rect l="l" t="t" r="r" b="b"/>
              <a:pathLst>
                <a:path w="639" h="785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13"/>
                    <a:pt x="31" y="33"/>
                    <a:pt x="40" y="53"/>
                  </a:cubicBezTo>
                  <a:cubicBezTo>
                    <a:pt x="102" y="137"/>
                    <a:pt x="164" y="218"/>
                    <a:pt x="216" y="310"/>
                  </a:cubicBezTo>
                  <a:cubicBezTo>
                    <a:pt x="268" y="414"/>
                    <a:pt x="320" y="508"/>
                    <a:pt x="362" y="609"/>
                  </a:cubicBezTo>
                  <a:cubicBezTo>
                    <a:pt x="381" y="661"/>
                    <a:pt x="401" y="713"/>
                    <a:pt x="423" y="765"/>
                  </a:cubicBezTo>
                  <a:cubicBezTo>
                    <a:pt x="423" y="774"/>
                    <a:pt x="433" y="774"/>
                    <a:pt x="433" y="784"/>
                  </a:cubicBezTo>
                  <a:cubicBezTo>
                    <a:pt x="495" y="732"/>
                    <a:pt x="547" y="671"/>
                    <a:pt x="586" y="599"/>
                  </a:cubicBezTo>
                  <a:cubicBezTo>
                    <a:pt x="609" y="569"/>
                    <a:pt x="619" y="527"/>
                    <a:pt x="629" y="475"/>
                  </a:cubicBezTo>
                  <a:cubicBezTo>
                    <a:pt x="638" y="456"/>
                    <a:pt x="638" y="433"/>
                    <a:pt x="638" y="414"/>
                  </a:cubicBezTo>
                  <a:lnTo>
                    <a:pt x="638" y="362"/>
                  </a:lnTo>
                  <a:cubicBezTo>
                    <a:pt x="638" y="310"/>
                    <a:pt x="619" y="248"/>
                    <a:pt x="586" y="209"/>
                  </a:cubicBezTo>
                  <a:cubicBezTo>
                    <a:pt x="557" y="167"/>
                    <a:pt x="515" y="125"/>
                    <a:pt x="453" y="105"/>
                  </a:cubicBezTo>
                  <a:cubicBezTo>
                    <a:pt x="401" y="75"/>
                    <a:pt x="330" y="53"/>
                    <a:pt x="258" y="33"/>
                  </a:cubicBezTo>
                  <a:cubicBezTo>
                    <a:pt x="186" y="23"/>
                    <a:pt x="102" y="13"/>
                    <a:pt x="1" y="1"/>
                  </a:cubicBezTo>
                  <a:close/>
                </a:path>
              </a:pathLst>
            </a:custGeom>
            <a:solidFill>
              <a:srgbClr val="2D0C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773;p66">
              <a:extLst>
                <a:ext uri="{FF2B5EF4-FFF2-40B4-BE49-F238E27FC236}">
                  <a16:creationId xmlns:a16="http://schemas.microsoft.com/office/drawing/2014/main" id="{3AD6B6E7-51AA-33D3-2FE5-8D22CD85EEAD}"/>
                </a:ext>
              </a:extLst>
            </p:cNvPr>
            <p:cNvSpPr/>
            <p:nvPr/>
          </p:nvSpPr>
          <p:spPr>
            <a:xfrm>
              <a:off x="7114180" y="3121883"/>
              <a:ext cx="570931" cy="530499"/>
            </a:xfrm>
            <a:custGeom>
              <a:avLst/>
              <a:gdLst/>
              <a:ahLst/>
              <a:cxnLst/>
              <a:rect l="l" t="t" r="r" b="b"/>
              <a:pathLst>
                <a:path w="3545" h="3294" extrusionOk="0">
                  <a:moveTo>
                    <a:pt x="579" y="0"/>
                  </a:moveTo>
                  <a:cubicBezTo>
                    <a:pt x="567" y="10"/>
                    <a:pt x="557" y="10"/>
                    <a:pt x="547" y="10"/>
                  </a:cubicBezTo>
                  <a:cubicBezTo>
                    <a:pt x="537" y="20"/>
                    <a:pt x="527" y="20"/>
                    <a:pt x="517" y="32"/>
                  </a:cubicBezTo>
                  <a:cubicBezTo>
                    <a:pt x="505" y="32"/>
                    <a:pt x="505" y="42"/>
                    <a:pt x="495" y="42"/>
                  </a:cubicBezTo>
                  <a:cubicBezTo>
                    <a:pt x="485" y="52"/>
                    <a:pt x="475" y="62"/>
                    <a:pt x="465" y="72"/>
                  </a:cubicBezTo>
                  <a:cubicBezTo>
                    <a:pt x="465" y="72"/>
                    <a:pt x="456" y="82"/>
                    <a:pt x="443" y="94"/>
                  </a:cubicBezTo>
                  <a:cubicBezTo>
                    <a:pt x="433" y="114"/>
                    <a:pt x="423" y="124"/>
                    <a:pt x="414" y="133"/>
                  </a:cubicBezTo>
                  <a:cubicBezTo>
                    <a:pt x="414" y="156"/>
                    <a:pt x="404" y="166"/>
                    <a:pt x="394" y="185"/>
                  </a:cubicBezTo>
                  <a:cubicBezTo>
                    <a:pt x="372" y="237"/>
                    <a:pt x="362" y="299"/>
                    <a:pt x="342" y="381"/>
                  </a:cubicBezTo>
                  <a:cubicBezTo>
                    <a:pt x="342" y="432"/>
                    <a:pt x="332" y="494"/>
                    <a:pt x="332" y="566"/>
                  </a:cubicBezTo>
                  <a:lnTo>
                    <a:pt x="332" y="650"/>
                  </a:lnTo>
                  <a:lnTo>
                    <a:pt x="332" y="670"/>
                  </a:lnTo>
                  <a:lnTo>
                    <a:pt x="332" y="741"/>
                  </a:lnTo>
                  <a:cubicBezTo>
                    <a:pt x="320" y="773"/>
                    <a:pt x="320" y="793"/>
                    <a:pt x="320" y="823"/>
                  </a:cubicBezTo>
                  <a:cubicBezTo>
                    <a:pt x="320" y="875"/>
                    <a:pt x="310" y="927"/>
                    <a:pt x="300" y="979"/>
                  </a:cubicBezTo>
                  <a:cubicBezTo>
                    <a:pt x="290" y="1030"/>
                    <a:pt x="280" y="1082"/>
                    <a:pt x="270" y="1132"/>
                  </a:cubicBezTo>
                  <a:cubicBezTo>
                    <a:pt x="248" y="1184"/>
                    <a:pt x="238" y="1236"/>
                    <a:pt x="218" y="1287"/>
                  </a:cubicBezTo>
                  <a:cubicBezTo>
                    <a:pt x="186" y="1391"/>
                    <a:pt x="147" y="1483"/>
                    <a:pt x="105" y="1586"/>
                  </a:cubicBezTo>
                  <a:lnTo>
                    <a:pt x="73" y="1668"/>
                  </a:lnTo>
                  <a:lnTo>
                    <a:pt x="63" y="1678"/>
                  </a:lnTo>
                  <a:cubicBezTo>
                    <a:pt x="63" y="1700"/>
                    <a:pt x="53" y="1720"/>
                    <a:pt x="43" y="1740"/>
                  </a:cubicBezTo>
                  <a:cubicBezTo>
                    <a:pt x="33" y="1772"/>
                    <a:pt x="23" y="1801"/>
                    <a:pt x="23" y="1824"/>
                  </a:cubicBezTo>
                  <a:cubicBezTo>
                    <a:pt x="11" y="1853"/>
                    <a:pt x="11" y="1873"/>
                    <a:pt x="1" y="1905"/>
                  </a:cubicBezTo>
                  <a:lnTo>
                    <a:pt x="1" y="1967"/>
                  </a:lnTo>
                  <a:lnTo>
                    <a:pt x="1" y="1997"/>
                  </a:lnTo>
                  <a:lnTo>
                    <a:pt x="1" y="2039"/>
                  </a:lnTo>
                  <a:cubicBezTo>
                    <a:pt x="11" y="2071"/>
                    <a:pt x="23" y="2100"/>
                    <a:pt x="33" y="2133"/>
                  </a:cubicBezTo>
                  <a:cubicBezTo>
                    <a:pt x="33" y="2142"/>
                    <a:pt x="43" y="2152"/>
                    <a:pt x="43" y="2152"/>
                  </a:cubicBezTo>
                  <a:cubicBezTo>
                    <a:pt x="43" y="2162"/>
                    <a:pt x="53" y="2172"/>
                    <a:pt x="53" y="2182"/>
                  </a:cubicBezTo>
                  <a:cubicBezTo>
                    <a:pt x="63" y="2182"/>
                    <a:pt x="73" y="2194"/>
                    <a:pt x="73" y="2204"/>
                  </a:cubicBezTo>
                  <a:cubicBezTo>
                    <a:pt x="85" y="2204"/>
                    <a:pt x="95" y="2214"/>
                    <a:pt x="95" y="2214"/>
                  </a:cubicBezTo>
                  <a:cubicBezTo>
                    <a:pt x="115" y="2224"/>
                    <a:pt x="124" y="2234"/>
                    <a:pt x="147" y="2244"/>
                  </a:cubicBezTo>
                  <a:lnTo>
                    <a:pt x="166" y="2266"/>
                  </a:lnTo>
                  <a:cubicBezTo>
                    <a:pt x="176" y="2266"/>
                    <a:pt x="186" y="2276"/>
                    <a:pt x="196" y="2276"/>
                  </a:cubicBezTo>
                  <a:cubicBezTo>
                    <a:pt x="218" y="2286"/>
                    <a:pt x="238" y="2296"/>
                    <a:pt x="248" y="2306"/>
                  </a:cubicBezTo>
                  <a:cubicBezTo>
                    <a:pt x="258" y="2318"/>
                    <a:pt x="270" y="2328"/>
                    <a:pt x="270" y="2328"/>
                  </a:cubicBezTo>
                  <a:cubicBezTo>
                    <a:pt x="280" y="2338"/>
                    <a:pt x="290" y="2348"/>
                    <a:pt x="290" y="2348"/>
                  </a:cubicBezTo>
                  <a:cubicBezTo>
                    <a:pt x="300" y="2367"/>
                    <a:pt x="310" y="2390"/>
                    <a:pt x="320" y="2409"/>
                  </a:cubicBezTo>
                  <a:cubicBezTo>
                    <a:pt x="320" y="2419"/>
                    <a:pt x="320" y="2441"/>
                    <a:pt x="332" y="2471"/>
                  </a:cubicBezTo>
                  <a:lnTo>
                    <a:pt x="332" y="2543"/>
                  </a:lnTo>
                  <a:cubicBezTo>
                    <a:pt x="332" y="2565"/>
                    <a:pt x="342" y="2595"/>
                    <a:pt x="342" y="2627"/>
                  </a:cubicBezTo>
                  <a:cubicBezTo>
                    <a:pt x="342" y="2647"/>
                    <a:pt x="352" y="2666"/>
                    <a:pt x="352" y="2689"/>
                  </a:cubicBezTo>
                  <a:cubicBezTo>
                    <a:pt x="352" y="2698"/>
                    <a:pt x="362" y="2708"/>
                    <a:pt x="362" y="2718"/>
                  </a:cubicBezTo>
                  <a:cubicBezTo>
                    <a:pt x="362" y="2728"/>
                    <a:pt x="372" y="2738"/>
                    <a:pt x="372" y="2738"/>
                  </a:cubicBezTo>
                  <a:cubicBezTo>
                    <a:pt x="394" y="2790"/>
                    <a:pt x="414" y="2832"/>
                    <a:pt x="433" y="2874"/>
                  </a:cubicBezTo>
                  <a:cubicBezTo>
                    <a:pt x="465" y="2913"/>
                    <a:pt x="485" y="2946"/>
                    <a:pt x="505" y="2985"/>
                  </a:cubicBezTo>
                  <a:cubicBezTo>
                    <a:pt x="537" y="3017"/>
                    <a:pt x="557" y="3047"/>
                    <a:pt x="589" y="3069"/>
                  </a:cubicBezTo>
                  <a:cubicBezTo>
                    <a:pt x="651" y="3109"/>
                    <a:pt x="713" y="3131"/>
                    <a:pt x="774" y="3161"/>
                  </a:cubicBezTo>
                  <a:cubicBezTo>
                    <a:pt x="908" y="3212"/>
                    <a:pt x="1041" y="3245"/>
                    <a:pt x="1197" y="3264"/>
                  </a:cubicBezTo>
                  <a:cubicBezTo>
                    <a:pt x="1288" y="3274"/>
                    <a:pt x="1382" y="3284"/>
                    <a:pt x="1464" y="3284"/>
                  </a:cubicBezTo>
                  <a:cubicBezTo>
                    <a:pt x="1516" y="3284"/>
                    <a:pt x="1568" y="3274"/>
                    <a:pt x="1629" y="3274"/>
                  </a:cubicBezTo>
                  <a:lnTo>
                    <a:pt x="1669" y="3274"/>
                  </a:lnTo>
                  <a:cubicBezTo>
                    <a:pt x="1773" y="3284"/>
                    <a:pt x="1864" y="3284"/>
                    <a:pt x="1968" y="3294"/>
                  </a:cubicBezTo>
                  <a:lnTo>
                    <a:pt x="2153" y="3294"/>
                  </a:lnTo>
                  <a:cubicBezTo>
                    <a:pt x="2319" y="3294"/>
                    <a:pt x="2482" y="3284"/>
                    <a:pt x="2638" y="3274"/>
                  </a:cubicBezTo>
                  <a:cubicBezTo>
                    <a:pt x="2761" y="3254"/>
                    <a:pt x="2875" y="3245"/>
                    <a:pt x="2988" y="3212"/>
                  </a:cubicBezTo>
                  <a:cubicBezTo>
                    <a:pt x="3100" y="3193"/>
                    <a:pt x="3194" y="3161"/>
                    <a:pt x="3285" y="3121"/>
                  </a:cubicBezTo>
                  <a:cubicBezTo>
                    <a:pt x="3389" y="3079"/>
                    <a:pt x="3470" y="3037"/>
                    <a:pt x="3544" y="2975"/>
                  </a:cubicBezTo>
                  <a:lnTo>
                    <a:pt x="3532" y="2965"/>
                  </a:lnTo>
                  <a:lnTo>
                    <a:pt x="3532" y="2946"/>
                  </a:lnTo>
                  <a:cubicBezTo>
                    <a:pt x="3512" y="2894"/>
                    <a:pt x="3493" y="2842"/>
                    <a:pt x="3470" y="2790"/>
                  </a:cubicBezTo>
                  <a:cubicBezTo>
                    <a:pt x="3379" y="2585"/>
                    <a:pt x="3275" y="2409"/>
                    <a:pt x="3161" y="2256"/>
                  </a:cubicBezTo>
                  <a:cubicBezTo>
                    <a:pt x="3142" y="2234"/>
                    <a:pt x="3122" y="2204"/>
                    <a:pt x="3100" y="2182"/>
                  </a:cubicBezTo>
                  <a:cubicBezTo>
                    <a:pt x="3038" y="2172"/>
                    <a:pt x="2976" y="2172"/>
                    <a:pt x="2914" y="2172"/>
                  </a:cubicBezTo>
                  <a:lnTo>
                    <a:pt x="2843" y="2172"/>
                  </a:lnTo>
                  <a:cubicBezTo>
                    <a:pt x="2729" y="2172"/>
                    <a:pt x="2618" y="2182"/>
                    <a:pt x="2504" y="2194"/>
                  </a:cubicBezTo>
                  <a:cubicBezTo>
                    <a:pt x="2482" y="1997"/>
                    <a:pt x="2452" y="1834"/>
                    <a:pt x="2420" y="1678"/>
                  </a:cubicBezTo>
                  <a:cubicBezTo>
                    <a:pt x="2381" y="1658"/>
                    <a:pt x="2339" y="1626"/>
                    <a:pt x="2309" y="1606"/>
                  </a:cubicBezTo>
                  <a:cubicBezTo>
                    <a:pt x="2267" y="1577"/>
                    <a:pt x="2225" y="1544"/>
                    <a:pt x="2173" y="1515"/>
                  </a:cubicBezTo>
                  <a:cubicBezTo>
                    <a:pt x="2000" y="1391"/>
                    <a:pt x="1844" y="1268"/>
                    <a:pt x="1711" y="1132"/>
                  </a:cubicBezTo>
                  <a:cubicBezTo>
                    <a:pt x="1639" y="1070"/>
                    <a:pt x="1568" y="998"/>
                    <a:pt x="1506" y="927"/>
                  </a:cubicBezTo>
                  <a:cubicBezTo>
                    <a:pt x="1432" y="845"/>
                    <a:pt x="1370" y="773"/>
                    <a:pt x="1308" y="689"/>
                  </a:cubicBezTo>
                  <a:cubicBezTo>
                    <a:pt x="1246" y="608"/>
                    <a:pt x="1185" y="536"/>
                    <a:pt x="1145" y="452"/>
                  </a:cubicBezTo>
                  <a:lnTo>
                    <a:pt x="1113" y="423"/>
                  </a:lnTo>
                  <a:cubicBezTo>
                    <a:pt x="1073" y="351"/>
                    <a:pt x="1031" y="279"/>
                    <a:pt x="979" y="217"/>
                  </a:cubicBezTo>
                  <a:cubicBezTo>
                    <a:pt x="928" y="156"/>
                    <a:pt x="888" y="114"/>
                    <a:pt x="846" y="72"/>
                  </a:cubicBezTo>
                  <a:cubicBezTo>
                    <a:pt x="826" y="62"/>
                    <a:pt x="814" y="52"/>
                    <a:pt x="794" y="42"/>
                  </a:cubicBezTo>
                  <a:cubicBezTo>
                    <a:pt x="784" y="32"/>
                    <a:pt x="764" y="32"/>
                    <a:pt x="752" y="20"/>
                  </a:cubicBezTo>
                  <a:cubicBezTo>
                    <a:pt x="732" y="10"/>
                    <a:pt x="722" y="10"/>
                    <a:pt x="713" y="10"/>
                  </a:cubicBezTo>
                  <a:cubicBezTo>
                    <a:pt x="703" y="0"/>
                    <a:pt x="680" y="0"/>
                    <a:pt x="671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774;p66">
              <a:extLst>
                <a:ext uri="{FF2B5EF4-FFF2-40B4-BE49-F238E27FC236}">
                  <a16:creationId xmlns:a16="http://schemas.microsoft.com/office/drawing/2014/main" id="{A6AA068E-D49D-AAA8-7E37-761CA08C3CF3}"/>
                </a:ext>
              </a:extLst>
            </p:cNvPr>
            <p:cNvSpPr/>
            <p:nvPr/>
          </p:nvSpPr>
          <p:spPr>
            <a:xfrm>
              <a:off x="7386518" y="3546412"/>
              <a:ext cx="220642" cy="202279"/>
            </a:xfrm>
            <a:custGeom>
              <a:avLst/>
              <a:gdLst/>
              <a:ahLst/>
              <a:cxnLst/>
              <a:rect l="l" t="t" r="r" b="b"/>
              <a:pathLst>
                <a:path w="1370" h="1256" extrusionOk="0">
                  <a:moveTo>
                    <a:pt x="927" y="1"/>
                  </a:moveTo>
                  <a:cubicBezTo>
                    <a:pt x="905" y="1"/>
                    <a:pt x="875" y="1"/>
                    <a:pt x="853" y="11"/>
                  </a:cubicBezTo>
                  <a:cubicBezTo>
                    <a:pt x="751" y="20"/>
                    <a:pt x="648" y="62"/>
                    <a:pt x="576" y="114"/>
                  </a:cubicBezTo>
                  <a:cubicBezTo>
                    <a:pt x="524" y="154"/>
                    <a:pt x="482" y="196"/>
                    <a:pt x="452" y="248"/>
                  </a:cubicBezTo>
                  <a:lnTo>
                    <a:pt x="442" y="248"/>
                  </a:lnTo>
                  <a:cubicBezTo>
                    <a:pt x="442" y="258"/>
                    <a:pt x="433" y="268"/>
                    <a:pt x="433" y="277"/>
                  </a:cubicBezTo>
                  <a:cubicBezTo>
                    <a:pt x="420" y="310"/>
                    <a:pt x="420" y="329"/>
                    <a:pt x="410" y="361"/>
                  </a:cubicBezTo>
                  <a:cubicBezTo>
                    <a:pt x="410" y="371"/>
                    <a:pt x="420" y="391"/>
                    <a:pt x="442" y="391"/>
                  </a:cubicBezTo>
                  <a:cubicBezTo>
                    <a:pt x="433" y="433"/>
                    <a:pt x="420" y="485"/>
                    <a:pt x="400" y="534"/>
                  </a:cubicBezTo>
                  <a:lnTo>
                    <a:pt x="400" y="525"/>
                  </a:lnTo>
                  <a:cubicBezTo>
                    <a:pt x="381" y="586"/>
                    <a:pt x="349" y="648"/>
                    <a:pt x="329" y="710"/>
                  </a:cubicBezTo>
                  <a:cubicBezTo>
                    <a:pt x="309" y="742"/>
                    <a:pt x="287" y="772"/>
                    <a:pt x="195" y="833"/>
                  </a:cubicBezTo>
                  <a:cubicBezTo>
                    <a:pt x="163" y="866"/>
                    <a:pt x="20" y="875"/>
                    <a:pt x="10" y="927"/>
                  </a:cubicBezTo>
                  <a:cubicBezTo>
                    <a:pt x="0" y="967"/>
                    <a:pt x="225" y="1041"/>
                    <a:pt x="235" y="1071"/>
                  </a:cubicBezTo>
                  <a:cubicBezTo>
                    <a:pt x="247" y="1113"/>
                    <a:pt x="267" y="1142"/>
                    <a:pt x="297" y="1174"/>
                  </a:cubicBezTo>
                  <a:cubicBezTo>
                    <a:pt x="349" y="1204"/>
                    <a:pt x="410" y="1226"/>
                    <a:pt x="452" y="1236"/>
                  </a:cubicBezTo>
                  <a:cubicBezTo>
                    <a:pt x="472" y="1246"/>
                    <a:pt x="514" y="1246"/>
                    <a:pt x="556" y="1256"/>
                  </a:cubicBezTo>
                  <a:lnTo>
                    <a:pt x="690" y="1256"/>
                  </a:lnTo>
                  <a:cubicBezTo>
                    <a:pt x="761" y="1256"/>
                    <a:pt x="823" y="1256"/>
                    <a:pt x="885" y="1236"/>
                  </a:cubicBezTo>
                  <a:cubicBezTo>
                    <a:pt x="937" y="1226"/>
                    <a:pt x="989" y="1204"/>
                    <a:pt x="1038" y="1174"/>
                  </a:cubicBezTo>
                  <a:cubicBezTo>
                    <a:pt x="1080" y="1152"/>
                    <a:pt x="1122" y="1113"/>
                    <a:pt x="1162" y="1080"/>
                  </a:cubicBezTo>
                  <a:cubicBezTo>
                    <a:pt x="1165" y="1076"/>
                    <a:pt x="1168" y="1075"/>
                    <a:pt x="1171" y="1075"/>
                  </a:cubicBezTo>
                  <a:cubicBezTo>
                    <a:pt x="1192" y="1075"/>
                    <a:pt x="1203" y="1173"/>
                    <a:pt x="1224" y="1173"/>
                  </a:cubicBezTo>
                  <a:cubicBezTo>
                    <a:pt x="1228" y="1173"/>
                    <a:pt x="1232" y="1171"/>
                    <a:pt x="1236" y="1165"/>
                  </a:cubicBezTo>
                  <a:cubicBezTo>
                    <a:pt x="1265" y="1123"/>
                    <a:pt x="1297" y="1152"/>
                    <a:pt x="1317" y="1090"/>
                  </a:cubicBezTo>
                  <a:cubicBezTo>
                    <a:pt x="1327" y="1080"/>
                    <a:pt x="1369" y="947"/>
                    <a:pt x="1369" y="937"/>
                  </a:cubicBezTo>
                  <a:cubicBezTo>
                    <a:pt x="1359" y="937"/>
                    <a:pt x="1246" y="576"/>
                    <a:pt x="1236" y="525"/>
                  </a:cubicBezTo>
                  <a:cubicBezTo>
                    <a:pt x="1223" y="453"/>
                    <a:pt x="1223" y="371"/>
                    <a:pt x="1223" y="287"/>
                  </a:cubicBezTo>
                  <a:cubicBezTo>
                    <a:pt x="1236" y="277"/>
                    <a:pt x="1236" y="277"/>
                    <a:pt x="1236" y="268"/>
                  </a:cubicBezTo>
                  <a:lnTo>
                    <a:pt x="1236" y="216"/>
                  </a:lnTo>
                  <a:cubicBezTo>
                    <a:pt x="1236" y="196"/>
                    <a:pt x="1236" y="196"/>
                    <a:pt x="1223" y="186"/>
                  </a:cubicBezTo>
                  <a:cubicBezTo>
                    <a:pt x="1223" y="164"/>
                    <a:pt x="1213" y="154"/>
                    <a:pt x="1204" y="134"/>
                  </a:cubicBezTo>
                  <a:cubicBezTo>
                    <a:pt x="1194" y="92"/>
                    <a:pt x="1162" y="62"/>
                    <a:pt x="1122" y="40"/>
                  </a:cubicBezTo>
                  <a:cubicBezTo>
                    <a:pt x="1080" y="20"/>
                    <a:pt x="1038" y="11"/>
                    <a:pt x="998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775;p66">
              <a:extLst>
                <a:ext uri="{FF2B5EF4-FFF2-40B4-BE49-F238E27FC236}">
                  <a16:creationId xmlns:a16="http://schemas.microsoft.com/office/drawing/2014/main" id="{4CBF99FF-BA9F-8D7A-9AAD-23DFCB9E4A80}"/>
                </a:ext>
              </a:extLst>
            </p:cNvPr>
            <p:cNvSpPr/>
            <p:nvPr/>
          </p:nvSpPr>
          <p:spPr>
            <a:xfrm>
              <a:off x="7439343" y="3546412"/>
              <a:ext cx="146236" cy="115634"/>
            </a:xfrm>
            <a:custGeom>
              <a:avLst/>
              <a:gdLst/>
              <a:ahLst/>
              <a:cxnLst/>
              <a:rect l="l" t="t" r="r" b="b"/>
              <a:pathLst>
                <a:path w="908" h="718" extrusionOk="0">
                  <a:moveTo>
                    <a:pt x="525" y="1"/>
                  </a:moveTo>
                  <a:cubicBezTo>
                    <a:pt x="423" y="20"/>
                    <a:pt x="320" y="62"/>
                    <a:pt x="248" y="114"/>
                  </a:cubicBezTo>
                  <a:cubicBezTo>
                    <a:pt x="196" y="154"/>
                    <a:pt x="154" y="196"/>
                    <a:pt x="124" y="248"/>
                  </a:cubicBezTo>
                  <a:lnTo>
                    <a:pt x="114" y="248"/>
                  </a:lnTo>
                  <a:cubicBezTo>
                    <a:pt x="114" y="258"/>
                    <a:pt x="105" y="268"/>
                    <a:pt x="105" y="277"/>
                  </a:cubicBezTo>
                  <a:cubicBezTo>
                    <a:pt x="92" y="310"/>
                    <a:pt x="92" y="329"/>
                    <a:pt x="82" y="361"/>
                  </a:cubicBezTo>
                  <a:cubicBezTo>
                    <a:pt x="82" y="371"/>
                    <a:pt x="92" y="391"/>
                    <a:pt x="114" y="391"/>
                  </a:cubicBezTo>
                  <a:cubicBezTo>
                    <a:pt x="105" y="443"/>
                    <a:pt x="92" y="485"/>
                    <a:pt x="72" y="534"/>
                  </a:cubicBezTo>
                  <a:cubicBezTo>
                    <a:pt x="53" y="586"/>
                    <a:pt x="21" y="648"/>
                    <a:pt x="1" y="700"/>
                  </a:cubicBezTo>
                  <a:lnTo>
                    <a:pt x="1" y="710"/>
                  </a:lnTo>
                  <a:lnTo>
                    <a:pt x="30" y="710"/>
                  </a:lnTo>
                  <a:cubicBezTo>
                    <a:pt x="51" y="715"/>
                    <a:pt x="75" y="717"/>
                    <a:pt x="98" y="717"/>
                  </a:cubicBezTo>
                  <a:cubicBezTo>
                    <a:pt x="122" y="717"/>
                    <a:pt x="145" y="715"/>
                    <a:pt x="166" y="710"/>
                  </a:cubicBezTo>
                  <a:cubicBezTo>
                    <a:pt x="216" y="710"/>
                    <a:pt x="258" y="700"/>
                    <a:pt x="300" y="690"/>
                  </a:cubicBezTo>
                  <a:cubicBezTo>
                    <a:pt x="413" y="670"/>
                    <a:pt x="515" y="628"/>
                    <a:pt x="609" y="586"/>
                  </a:cubicBezTo>
                  <a:cubicBezTo>
                    <a:pt x="700" y="534"/>
                    <a:pt x="784" y="485"/>
                    <a:pt x="866" y="411"/>
                  </a:cubicBezTo>
                  <a:cubicBezTo>
                    <a:pt x="876" y="401"/>
                    <a:pt x="885" y="391"/>
                    <a:pt x="895" y="381"/>
                  </a:cubicBezTo>
                  <a:lnTo>
                    <a:pt x="895" y="287"/>
                  </a:lnTo>
                  <a:cubicBezTo>
                    <a:pt x="908" y="277"/>
                    <a:pt x="908" y="277"/>
                    <a:pt x="908" y="268"/>
                  </a:cubicBezTo>
                  <a:lnTo>
                    <a:pt x="908" y="216"/>
                  </a:lnTo>
                  <a:cubicBezTo>
                    <a:pt x="908" y="196"/>
                    <a:pt x="908" y="196"/>
                    <a:pt x="895" y="186"/>
                  </a:cubicBezTo>
                  <a:cubicBezTo>
                    <a:pt x="895" y="164"/>
                    <a:pt x="885" y="144"/>
                    <a:pt x="876" y="134"/>
                  </a:cubicBezTo>
                  <a:cubicBezTo>
                    <a:pt x="866" y="92"/>
                    <a:pt x="834" y="62"/>
                    <a:pt x="794" y="40"/>
                  </a:cubicBezTo>
                  <a:cubicBezTo>
                    <a:pt x="752" y="20"/>
                    <a:pt x="710" y="11"/>
                    <a:pt x="670" y="1"/>
                  </a:cubicBezTo>
                  <a:close/>
                </a:path>
              </a:pathLst>
            </a:custGeom>
            <a:solidFill>
              <a:srgbClr val="BB6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776;p66">
              <a:extLst>
                <a:ext uri="{FF2B5EF4-FFF2-40B4-BE49-F238E27FC236}">
                  <a16:creationId xmlns:a16="http://schemas.microsoft.com/office/drawing/2014/main" id="{3444FACE-9134-BEED-2018-35C27247DC04}"/>
                </a:ext>
              </a:extLst>
            </p:cNvPr>
            <p:cNvSpPr/>
            <p:nvPr/>
          </p:nvSpPr>
          <p:spPr>
            <a:xfrm>
              <a:off x="7169098" y="2979354"/>
              <a:ext cx="689949" cy="635342"/>
            </a:xfrm>
            <a:custGeom>
              <a:avLst/>
              <a:gdLst/>
              <a:ahLst/>
              <a:cxnLst/>
              <a:rect l="l" t="t" r="r" b="b"/>
              <a:pathLst>
                <a:path w="4284" h="3945" extrusionOk="0">
                  <a:moveTo>
                    <a:pt x="2297" y="0"/>
                  </a:moveTo>
                  <a:cubicBezTo>
                    <a:pt x="2193" y="0"/>
                    <a:pt x="2091" y="0"/>
                    <a:pt x="1956" y="10"/>
                  </a:cubicBezTo>
                  <a:cubicBezTo>
                    <a:pt x="1822" y="20"/>
                    <a:pt x="1689" y="40"/>
                    <a:pt x="1555" y="52"/>
                  </a:cubicBezTo>
                  <a:cubicBezTo>
                    <a:pt x="1442" y="62"/>
                    <a:pt x="1328" y="82"/>
                    <a:pt x="1214" y="92"/>
                  </a:cubicBezTo>
                  <a:lnTo>
                    <a:pt x="1175" y="92"/>
                  </a:lnTo>
                  <a:cubicBezTo>
                    <a:pt x="1081" y="102"/>
                    <a:pt x="999" y="102"/>
                    <a:pt x="928" y="102"/>
                  </a:cubicBezTo>
                  <a:lnTo>
                    <a:pt x="876" y="102"/>
                  </a:lnTo>
                  <a:cubicBezTo>
                    <a:pt x="866" y="102"/>
                    <a:pt x="866" y="102"/>
                    <a:pt x="856" y="114"/>
                  </a:cubicBezTo>
                  <a:cubicBezTo>
                    <a:pt x="856" y="102"/>
                    <a:pt x="844" y="102"/>
                    <a:pt x="844" y="102"/>
                  </a:cubicBezTo>
                  <a:cubicBezTo>
                    <a:pt x="834" y="102"/>
                    <a:pt x="824" y="102"/>
                    <a:pt x="824" y="114"/>
                  </a:cubicBezTo>
                  <a:cubicBezTo>
                    <a:pt x="742" y="154"/>
                    <a:pt x="658" y="205"/>
                    <a:pt x="587" y="267"/>
                  </a:cubicBezTo>
                  <a:cubicBezTo>
                    <a:pt x="515" y="319"/>
                    <a:pt x="453" y="391"/>
                    <a:pt x="401" y="462"/>
                  </a:cubicBezTo>
                  <a:cubicBezTo>
                    <a:pt x="300" y="596"/>
                    <a:pt x="216" y="761"/>
                    <a:pt x="164" y="957"/>
                  </a:cubicBezTo>
                  <a:cubicBezTo>
                    <a:pt x="144" y="1041"/>
                    <a:pt x="124" y="1132"/>
                    <a:pt x="115" y="1226"/>
                  </a:cubicBezTo>
                  <a:cubicBezTo>
                    <a:pt x="92" y="1327"/>
                    <a:pt x="92" y="1431"/>
                    <a:pt x="82" y="1555"/>
                  </a:cubicBezTo>
                  <a:lnTo>
                    <a:pt x="82" y="1782"/>
                  </a:lnTo>
                  <a:lnTo>
                    <a:pt x="82" y="1925"/>
                  </a:lnTo>
                  <a:lnTo>
                    <a:pt x="82" y="2111"/>
                  </a:lnTo>
                  <a:cubicBezTo>
                    <a:pt x="73" y="2172"/>
                    <a:pt x="73" y="2224"/>
                    <a:pt x="63" y="2286"/>
                  </a:cubicBezTo>
                  <a:cubicBezTo>
                    <a:pt x="63" y="2316"/>
                    <a:pt x="53" y="2358"/>
                    <a:pt x="53" y="2387"/>
                  </a:cubicBezTo>
                  <a:cubicBezTo>
                    <a:pt x="31" y="2573"/>
                    <a:pt x="1" y="2758"/>
                    <a:pt x="53" y="2943"/>
                  </a:cubicBezTo>
                  <a:cubicBezTo>
                    <a:pt x="73" y="3027"/>
                    <a:pt x="115" y="3109"/>
                    <a:pt x="164" y="3203"/>
                  </a:cubicBezTo>
                  <a:cubicBezTo>
                    <a:pt x="206" y="3265"/>
                    <a:pt x="258" y="3336"/>
                    <a:pt x="320" y="3398"/>
                  </a:cubicBezTo>
                  <a:cubicBezTo>
                    <a:pt x="423" y="3512"/>
                    <a:pt x="557" y="3613"/>
                    <a:pt x="710" y="3697"/>
                  </a:cubicBezTo>
                  <a:cubicBezTo>
                    <a:pt x="844" y="3769"/>
                    <a:pt x="1009" y="3831"/>
                    <a:pt x="1175" y="3870"/>
                  </a:cubicBezTo>
                  <a:cubicBezTo>
                    <a:pt x="1338" y="3912"/>
                    <a:pt x="1503" y="3944"/>
                    <a:pt x="1679" y="3944"/>
                  </a:cubicBezTo>
                  <a:lnTo>
                    <a:pt x="1770" y="3944"/>
                  </a:lnTo>
                  <a:cubicBezTo>
                    <a:pt x="1894" y="3944"/>
                    <a:pt x="2030" y="3932"/>
                    <a:pt x="2163" y="3912"/>
                  </a:cubicBezTo>
                  <a:cubicBezTo>
                    <a:pt x="2348" y="3882"/>
                    <a:pt x="2524" y="3831"/>
                    <a:pt x="2687" y="3759"/>
                  </a:cubicBezTo>
                  <a:cubicBezTo>
                    <a:pt x="2872" y="3685"/>
                    <a:pt x="3028" y="3593"/>
                    <a:pt x="3171" y="3490"/>
                  </a:cubicBezTo>
                  <a:cubicBezTo>
                    <a:pt x="3305" y="3376"/>
                    <a:pt x="3418" y="3252"/>
                    <a:pt x="3490" y="3109"/>
                  </a:cubicBezTo>
                  <a:cubicBezTo>
                    <a:pt x="3532" y="3109"/>
                    <a:pt x="3562" y="3119"/>
                    <a:pt x="3604" y="3119"/>
                  </a:cubicBezTo>
                  <a:cubicBezTo>
                    <a:pt x="3707" y="3119"/>
                    <a:pt x="3809" y="3099"/>
                    <a:pt x="3903" y="3057"/>
                  </a:cubicBezTo>
                  <a:cubicBezTo>
                    <a:pt x="3974" y="3027"/>
                    <a:pt x="4036" y="2985"/>
                    <a:pt x="4088" y="2943"/>
                  </a:cubicBezTo>
                  <a:cubicBezTo>
                    <a:pt x="4140" y="2894"/>
                    <a:pt x="4192" y="2832"/>
                    <a:pt x="4221" y="2770"/>
                  </a:cubicBezTo>
                  <a:cubicBezTo>
                    <a:pt x="4241" y="2738"/>
                    <a:pt x="4254" y="2696"/>
                    <a:pt x="4263" y="2657"/>
                  </a:cubicBezTo>
                  <a:cubicBezTo>
                    <a:pt x="4273" y="2625"/>
                    <a:pt x="4273" y="2595"/>
                    <a:pt x="4283" y="2553"/>
                  </a:cubicBezTo>
                  <a:cubicBezTo>
                    <a:pt x="4283" y="2491"/>
                    <a:pt x="4273" y="2420"/>
                    <a:pt x="4254" y="2358"/>
                  </a:cubicBezTo>
                  <a:cubicBezTo>
                    <a:pt x="4202" y="2224"/>
                    <a:pt x="4108" y="2111"/>
                    <a:pt x="3984" y="2059"/>
                  </a:cubicBezTo>
                  <a:cubicBezTo>
                    <a:pt x="3955" y="2049"/>
                    <a:pt x="3932" y="2039"/>
                    <a:pt x="3903" y="2029"/>
                  </a:cubicBezTo>
                  <a:cubicBezTo>
                    <a:pt x="3883" y="2029"/>
                    <a:pt x="3851" y="2017"/>
                    <a:pt x="3821" y="2017"/>
                  </a:cubicBezTo>
                  <a:lnTo>
                    <a:pt x="3799" y="2017"/>
                  </a:lnTo>
                  <a:cubicBezTo>
                    <a:pt x="3747" y="2017"/>
                    <a:pt x="3698" y="2029"/>
                    <a:pt x="3636" y="2049"/>
                  </a:cubicBezTo>
                  <a:cubicBezTo>
                    <a:pt x="3584" y="2059"/>
                    <a:pt x="3532" y="2091"/>
                    <a:pt x="3470" y="2121"/>
                  </a:cubicBezTo>
                  <a:cubicBezTo>
                    <a:pt x="3451" y="2130"/>
                    <a:pt x="3428" y="2153"/>
                    <a:pt x="3409" y="2163"/>
                  </a:cubicBezTo>
                  <a:cubicBezTo>
                    <a:pt x="3409" y="2153"/>
                    <a:pt x="3418" y="2140"/>
                    <a:pt x="3418" y="2121"/>
                  </a:cubicBezTo>
                  <a:cubicBezTo>
                    <a:pt x="3428" y="2079"/>
                    <a:pt x="3438" y="2039"/>
                    <a:pt x="3451" y="1997"/>
                  </a:cubicBezTo>
                  <a:cubicBezTo>
                    <a:pt x="3480" y="1906"/>
                    <a:pt x="3500" y="1812"/>
                    <a:pt x="3512" y="1720"/>
                  </a:cubicBezTo>
                  <a:cubicBezTo>
                    <a:pt x="3552" y="1535"/>
                    <a:pt x="3562" y="1350"/>
                    <a:pt x="3552" y="1174"/>
                  </a:cubicBezTo>
                  <a:cubicBezTo>
                    <a:pt x="3542" y="979"/>
                    <a:pt x="3512" y="803"/>
                    <a:pt x="3460" y="648"/>
                  </a:cubicBezTo>
                  <a:cubicBezTo>
                    <a:pt x="3409" y="534"/>
                    <a:pt x="3347" y="423"/>
                    <a:pt x="3265" y="339"/>
                  </a:cubicBezTo>
                  <a:cubicBezTo>
                    <a:pt x="3191" y="257"/>
                    <a:pt x="3110" y="186"/>
                    <a:pt x="3006" y="134"/>
                  </a:cubicBezTo>
                  <a:cubicBezTo>
                    <a:pt x="2914" y="92"/>
                    <a:pt x="2811" y="52"/>
                    <a:pt x="2687" y="30"/>
                  </a:cubicBezTo>
                  <a:cubicBezTo>
                    <a:pt x="2605" y="10"/>
                    <a:pt x="2524" y="0"/>
                    <a:pt x="2430" y="0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777;p66">
              <a:extLst>
                <a:ext uri="{FF2B5EF4-FFF2-40B4-BE49-F238E27FC236}">
                  <a16:creationId xmlns:a16="http://schemas.microsoft.com/office/drawing/2014/main" id="{A59AE2A9-2186-E813-58BA-B121A2A90C7A}"/>
                </a:ext>
              </a:extLst>
            </p:cNvPr>
            <p:cNvSpPr/>
            <p:nvPr/>
          </p:nvSpPr>
          <p:spPr>
            <a:xfrm>
              <a:off x="7187458" y="2979354"/>
              <a:ext cx="671589" cy="585578"/>
            </a:xfrm>
            <a:custGeom>
              <a:avLst/>
              <a:gdLst/>
              <a:ahLst/>
              <a:cxnLst/>
              <a:rect l="l" t="t" r="r" b="b"/>
              <a:pathLst>
                <a:path w="4170" h="3636" extrusionOk="0">
                  <a:moveTo>
                    <a:pt x="2183" y="0"/>
                  </a:moveTo>
                  <a:cubicBezTo>
                    <a:pt x="2079" y="0"/>
                    <a:pt x="1977" y="0"/>
                    <a:pt x="1842" y="10"/>
                  </a:cubicBezTo>
                  <a:cubicBezTo>
                    <a:pt x="1708" y="20"/>
                    <a:pt x="1585" y="30"/>
                    <a:pt x="1461" y="52"/>
                  </a:cubicBezTo>
                  <a:lnTo>
                    <a:pt x="1441" y="52"/>
                  </a:lnTo>
                  <a:cubicBezTo>
                    <a:pt x="1337" y="62"/>
                    <a:pt x="1214" y="72"/>
                    <a:pt x="1100" y="82"/>
                  </a:cubicBezTo>
                  <a:lnTo>
                    <a:pt x="1080" y="92"/>
                  </a:lnTo>
                  <a:lnTo>
                    <a:pt x="1061" y="92"/>
                  </a:lnTo>
                  <a:cubicBezTo>
                    <a:pt x="957" y="102"/>
                    <a:pt x="885" y="102"/>
                    <a:pt x="814" y="102"/>
                  </a:cubicBezTo>
                  <a:lnTo>
                    <a:pt x="762" y="102"/>
                  </a:lnTo>
                  <a:cubicBezTo>
                    <a:pt x="752" y="102"/>
                    <a:pt x="752" y="102"/>
                    <a:pt x="742" y="114"/>
                  </a:cubicBezTo>
                  <a:cubicBezTo>
                    <a:pt x="742" y="102"/>
                    <a:pt x="730" y="102"/>
                    <a:pt x="730" y="102"/>
                  </a:cubicBezTo>
                  <a:lnTo>
                    <a:pt x="710" y="102"/>
                  </a:lnTo>
                  <a:cubicBezTo>
                    <a:pt x="628" y="154"/>
                    <a:pt x="544" y="205"/>
                    <a:pt x="473" y="267"/>
                  </a:cubicBezTo>
                  <a:cubicBezTo>
                    <a:pt x="401" y="319"/>
                    <a:pt x="339" y="391"/>
                    <a:pt x="287" y="462"/>
                  </a:cubicBezTo>
                  <a:cubicBezTo>
                    <a:pt x="186" y="596"/>
                    <a:pt x="102" y="761"/>
                    <a:pt x="50" y="957"/>
                  </a:cubicBezTo>
                  <a:cubicBezTo>
                    <a:pt x="30" y="1028"/>
                    <a:pt x="10" y="1112"/>
                    <a:pt x="1" y="1204"/>
                  </a:cubicBezTo>
                  <a:cubicBezTo>
                    <a:pt x="40" y="1152"/>
                    <a:pt x="72" y="1102"/>
                    <a:pt x="124" y="1051"/>
                  </a:cubicBezTo>
                  <a:cubicBezTo>
                    <a:pt x="174" y="989"/>
                    <a:pt x="235" y="927"/>
                    <a:pt x="309" y="865"/>
                  </a:cubicBezTo>
                  <a:cubicBezTo>
                    <a:pt x="433" y="761"/>
                    <a:pt x="576" y="658"/>
                    <a:pt x="730" y="576"/>
                  </a:cubicBezTo>
                  <a:lnTo>
                    <a:pt x="742" y="586"/>
                  </a:lnTo>
                  <a:cubicBezTo>
                    <a:pt x="762" y="618"/>
                    <a:pt x="781" y="648"/>
                    <a:pt x="814" y="690"/>
                  </a:cubicBezTo>
                  <a:cubicBezTo>
                    <a:pt x="833" y="719"/>
                    <a:pt x="853" y="742"/>
                    <a:pt x="875" y="771"/>
                  </a:cubicBezTo>
                  <a:cubicBezTo>
                    <a:pt x="895" y="803"/>
                    <a:pt x="915" y="833"/>
                    <a:pt x="937" y="865"/>
                  </a:cubicBezTo>
                  <a:cubicBezTo>
                    <a:pt x="967" y="895"/>
                    <a:pt x="989" y="927"/>
                    <a:pt x="1019" y="957"/>
                  </a:cubicBezTo>
                  <a:lnTo>
                    <a:pt x="1019" y="947"/>
                  </a:lnTo>
                  <a:cubicBezTo>
                    <a:pt x="1029" y="967"/>
                    <a:pt x="1051" y="989"/>
                    <a:pt x="1071" y="999"/>
                  </a:cubicBezTo>
                  <a:cubicBezTo>
                    <a:pt x="1080" y="1018"/>
                    <a:pt x="1100" y="1028"/>
                    <a:pt x="1122" y="1041"/>
                  </a:cubicBezTo>
                  <a:cubicBezTo>
                    <a:pt x="1152" y="1070"/>
                    <a:pt x="1194" y="1102"/>
                    <a:pt x="1224" y="1132"/>
                  </a:cubicBezTo>
                  <a:cubicBezTo>
                    <a:pt x="1298" y="1184"/>
                    <a:pt x="1379" y="1236"/>
                    <a:pt x="1461" y="1275"/>
                  </a:cubicBezTo>
                  <a:lnTo>
                    <a:pt x="1451" y="1275"/>
                  </a:lnTo>
                  <a:cubicBezTo>
                    <a:pt x="1555" y="1327"/>
                    <a:pt x="1656" y="1379"/>
                    <a:pt x="1760" y="1421"/>
                  </a:cubicBezTo>
                  <a:cubicBezTo>
                    <a:pt x="1874" y="1461"/>
                    <a:pt x="1987" y="1503"/>
                    <a:pt x="2101" y="1535"/>
                  </a:cubicBezTo>
                  <a:cubicBezTo>
                    <a:pt x="2183" y="1555"/>
                    <a:pt x="2264" y="1565"/>
                    <a:pt x="2336" y="1574"/>
                  </a:cubicBezTo>
                  <a:cubicBezTo>
                    <a:pt x="2395" y="1581"/>
                    <a:pt x="2457" y="1590"/>
                    <a:pt x="2518" y="1590"/>
                  </a:cubicBezTo>
                  <a:cubicBezTo>
                    <a:pt x="2544" y="1590"/>
                    <a:pt x="2570" y="1588"/>
                    <a:pt x="2595" y="1584"/>
                  </a:cubicBezTo>
                  <a:lnTo>
                    <a:pt x="2706" y="1584"/>
                  </a:lnTo>
                  <a:cubicBezTo>
                    <a:pt x="2719" y="1584"/>
                    <a:pt x="2739" y="1574"/>
                    <a:pt x="2758" y="1574"/>
                  </a:cubicBezTo>
                  <a:cubicBezTo>
                    <a:pt x="2781" y="1574"/>
                    <a:pt x="2800" y="1565"/>
                    <a:pt x="2810" y="1565"/>
                  </a:cubicBezTo>
                  <a:cubicBezTo>
                    <a:pt x="2820" y="1565"/>
                    <a:pt x="2820" y="1565"/>
                    <a:pt x="2820" y="1574"/>
                  </a:cubicBezTo>
                  <a:lnTo>
                    <a:pt x="2820" y="1584"/>
                  </a:lnTo>
                  <a:cubicBezTo>
                    <a:pt x="2810" y="1646"/>
                    <a:pt x="2800" y="1698"/>
                    <a:pt x="2790" y="1760"/>
                  </a:cubicBezTo>
                  <a:lnTo>
                    <a:pt x="2790" y="1915"/>
                  </a:lnTo>
                  <a:cubicBezTo>
                    <a:pt x="2790" y="1967"/>
                    <a:pt x="2800" y="2007"/>
                    <a:pt x="2810" y="2059"/>
                  </a:cubicBezTo>
                  <a:cubicBezTo>
                    <a:pt x="2810" y="2101"/>
                    <a:pt x="2820" y="2140"/>
                    <a:pt x="2842" y="2182"/>
                  </a:cubicBezTo>
                  <a:cubicBezTo>
                    <a:pt x="2852" y="2224"/>
                    <a:pt x="2872" y="2254"/>
                    <a:pt x="2882" y="2296"/>
                  </a:cubicBezTo>
                  <a:cubicBezTo>
                    <a:pt x="2904" y="2326"/>
                    <a:pt x="2924" y="2368"/>
                    <a:pt x="2944" y="2400"/>
                  </a:cubicBezTo>
                  <a:cubicBezTo>
                    <a:pt x="2966" y="2439"/>
                    <a:pt x="2986" y="2471"/>
                    <a:pt x="2996" y="2501"/>
                  </a:cubicBezTo>
                  <a:cubicBezTo>
                    <a:pt x="3015" y="2543"/>
                    <a:pt x="3028" y="2573"/>
                    <a:pt x="3038" y="2605"/>
                  </a:cubicBezTo>
                  <a:cubicBezTo>
                    <a:pt x="3047" y="2625"/>
                    <a:pt x="3047" y="2647"/>
                    <a:pt x="3057" y="2667"/>
                  </a:cubicBezTo>
                  <a:lnTo>
                    <a:pt x="3057" y="2719"/>
                  </a:lnTo>
                  <a:cubicBezTo>
                    <a:pt x="3067" y="2758"/>
                    <a:pt x="3057" y="2800"/>
                    <a:pt x="3047" y="2842"/>
                  </a:cubicBezTo>
                  <a:cubicBezTo>
                    <a:pt x="3038" y="2882"/>
                    <a:pt x="3028" y="2914"/>
                    <a:pt x="3015" y="2956"/>
                  </a:cubicBezTo>
                  <a:cubicBezTo>
                    <a:pt x="2996" y="2995"/>
                    <a:pt x="2986" y="3027"/>
                    <a:pt x="2966" y="3067"/>
                  </a:cubicBezTo>
                  <a:cubicBezTo>
                    <a:pt x="2953" y="3099"/>
                    <a:pt x="2944" y="3129"/>
                    <a:pt x="2934" y="3161"/>
                  </a:cubicBezTo>
                  <a:cubicBezTo>
                    <a:pt x="2882" y="3275"/>
                    <a:pt x="2862" y="3408"/>
                    <a:pt x="2852" y="3532"/>
                  </a:cubicBezTo>
                  <a:cubicBezTo>
                    <a:pt x="2842" y="3561"/>
                    <a:pt x="2842" y="3603"/>
                    <a:pt x="2842" y="3635"/>
                  </a:cubicBezTo>
                  <a:cubicBezTo>
                    <a:pt x="2924" y="3593"/>
                    <a:pt x="2986" y="3541"/>
                    <a:pt x="3057" y="3490"/>
                  </a:cubicBezTo>
                  <a:cubicBezTo>
                    <a:pt x="3191" y="3376"/>
                    <a:pt x="3304" y="3252"/>
                    <a:pt x="3376" y="3109"/>
                  </a:cubicBezTo>
                  <a:cubicBezTo>
                    <a:pt x="3418" y="3109"/>
                    <a:pt x="3448" y="3119"/>
                    <a:pt x="3490" y="3119"/>
                  </a:cubicBezTo>
                  <a:cubicBezTo>
                    <a:pt x="3593" y="3119"/>
                    <a:pt x="3695" y="3099"/>
                    <a:pt x="3789" y="3057"/>
                  </a:cubicBezTo>
                  <a:cubicBezTo>
                    <a:pt x="3860" y="3027"/>
                    <a:pt x="3922" y="2985"/>
                    <a:pt x="3974" y="2943"/>
                  </a:cubicBezTo>
                  <a:cubicBezTo>
                    <a:pt x="4026" y="2894"/>
                    <a:pt x="4078" y="2832"/>
                    <a:pt x="4107" y="2770"/>
                  </a:cubicBezTo>
                  <a:cubicBezTo>
                    <a:pt x="4127" y="2738"/>
                    <a:pt x="4140" y="2696"/>
                    <a:pt x="4149" y="2667"/>
                  </a:cubicBezTo>
                  <a:cubicBezTo>
                    <a:pt x="4159" y="2625"/>
                    <a:pt x="4159" y="2595"/>
                    <a:pt x="4169" y="2553"/>
                  </a:cubicBezTo>
                  <a:cubicBezTo>
                    <a:pt x="4169" y="2491"/>
                    <a:pt x="4159" y="2420"/>
                    <a:pt x="4140" y="2358"/>
                  </a:cubicBezTo>
                  <a:cubicBezTo>
                    <a:pt x="4098" y="2224"/>
                    <a:pt x="3994" y="2111"/>
                    <a:pt x="3870" y="2059"/>
                  </a:cubicBezTo>
                  <a:cubicBezTo>
                    <a:pt x="3841" y="2049"/>
                    <a:pt x="3818" y="2039"/>
                    <a:pt x="3789" y="2029"/>
                  </a:cubicBezTo>
                  <a:cubicBezTo>
                    <a:pt x="3769" y="2029"/>
                    <a:pt x="3747" y="2017"/>
                    <a:pt x="3707" y="2017"/>
                  </a:cubicBezTo>
                  <a:lnTo>
                    <a:pt x="3685" y="2017"/>
                  </a:lnTo>
                  <a:cubicBezTo>
                    <a:pt x="3633" y="2017"/>
                    <a:pt x="3584" y="2029"/>
                    <a:pt x="3522" y="2039"/>
                  </a:cubicBezTo>
                  <a:cubicBezTo>
                    <a:pt x="3470" y="2059"/>
                    <a:pt x="3418" y="2079"/>
                    <a:pt x="3356" y="2121"/>
                  </a:cubicBezTo>
                  <a:cubicBezTo>
                    <a:pt x="3337" y="2130"/>
                    <a:pt x="3314" y="2153"/>
                    <a:pt x="3295" y="2163"/>
                  </a:cubicBezTo>
                  <a:cubicBezTo>
                    <a:pt x="3295" y="2153"/>
                    <a:pt x="3295" y="2140"/>
                    <a:pt x="3304" y="2130"/>
                  </a:cubicBezTo>
                  <a:lnTo>
                    <a:pt x="3304" y="2121"/>
                  </a:lnTo>
                  <a:cubicBezTo>
                    <a:pt x="3314" y="2079"/>
                    <a:pt x="3324" y="2039"/>
                    <a:pt x="3346" y="1997"/>
                  </a:cubicBezTo>
                  <a:cubicBezTo>
                    <a:pt x="3366" y="1906"/>
                    <a:pt x="3386" y="1812"/>
                    <a:pt x="3398" y="1720"/>
                  </a:cubicBezTo>
                  <a:cubicBezTo>
                    <a:pt x="3438" y="1535"/>
                    <a:pt x="3448" y="1350"/>
                    <a:pt x="3438" y="1174"/>
                  </a:cubicBezTo>
                  <a:cubicBezTo>
                    <a:pt x="3428" y="979"/>
                    <a:pt x="3398" y="803"/>
                    <a:pt x="3346" y="648"/>
                  </a:cubicBezTo>
                  <a:cubicBezTo>
                    <a:pt x="3295" y="534"/>
                    <a:pt x="3233" y="423"/>
                    <a:pt x="3151" y="339"/>
                  </a:cubicBezTo>
                  <a:cubicBezTo>
                    <a:pt x="3077" y="257"/>
                    <a:pt x="2996" y="186"/>
                    <a:pt x="2892" y="134"/>
                  </a:cubicBezTo>
                  <a:cubicBezTo>
                    <a:pt x="2800" y="82"/>
                    <a:pt x="2697" y="52"/>
                    <a:pt x="2573" y="30"/>
                  </a:cubicBezTo>
                  <a:cubicBezTo>
                    <a:pt x="2491" y="10"/>
                    <a:pt x="2410" y="0"/>
                    <a:pt x="2316" y="0"/>
                  </a:cubicBezTo>
                  <a:close/>
                </a:path>
              </a:pathLst>
            </a:custGeom>
            <a:solidFill>
              <a:srgbClr val="BB6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778;p66">
              <a:extLst>
                <a:ext uri="{FF2B5EF4-FFF2-40B4-BE49-F238E27FC236}">
                  <a16:creationId xmlns:a16="http://schemas.microsoft.com/office/drawing/2014/main" id="{A06C9F59-929A-610C-6B47-258082365A77}"/>
                </a:ext>
              </a:extLst>
            </p:cNvPr>
            <p:cNvSpPr/>
            <p:nvPr/>
          </p:nvSpPr>
          <p:spPr>
            <a:xfrm>
              <a:off x="7150899" y="2871450"/>
              <a:ext cx="860504" cy="764665"/>
            </a:xfrm>
            <a:custGeom>
              <a:avLst/>
              <a:gdLst/>
              <a:ahLst/>
              <a:cxnLst/>
              <a:rect l="l" t="t" r="r" b="b"/>
              <a:pathLst>
                <a:path w="5343" h="4748" extrusionOk="0">
                  <a:moveTo>
                    <a:pt x="2563" y="1"/>
                  </a:moveTo>
                  <a:cubicBezTo>
                    <a:pt x="2400" y="1"/>
                    <a:pt x="2234" y="21"/>
                    <a:pt x="2059" y="53"/>
                  </a:cubicBezTo>
                  <a:cubicBezTo>
                    <a:pt x="1854" y="82"/>
                    <a:pt x="1698" y="134"/>
                    <a:pt x="1564" y="206"/>
                  </a:cubicBezTo>
                  <a:cubicBezTo>
                    <a:pt x="1503" y="238"/>
                    <a:pt x="1441" y="268"/>
                    <a:pt x="1389" y="310"/>
                  </a:cubicBezTo>
                  <a:cubicBezTo>
                    <a:pt x="1327" y="352"/>
                    <a:pt x="1288" y="401"/>
                    <a:pt x="1236" y="453"/>
                  </a:cubicBezTo>
                  <a:cubicBezTo>
                    <a:pt x="1174" y="443"/>
                    <a:pt x="1102" y="433"/>
                    <a:pt x="1041" y="433"/>
                  </a:cubicBezTo>
                  <a:cubicBezTo>
                    <a:pt x="969" y="433"/>
                    <a:pt x="895" y="443"/>
                    <a:pt x="823" y="453"/>
                  </a:cubicBezTo>
                  <a:cubicBezTo>
                    <a:pt x="751" y="475"/>
                    <a:pt x="690" y="495"/>
                    <a:pt x="618" y="525"/>
                  </a:cubicBezTo>
                  <a:cubicBezTo>
                    <a:pt x="556" y="547"/>
                    <a:pt x="504" y="577"/>
                    <a:pt x="443" y="619"/>
                  </a:cubicBezTo>
                  <a:cubicBezTo>
                    <a:pt x="329" y="700"/>
                    <a:pt x="237" y="804"/>
                    <a:pt x="166" y="918"/>
                  </a:cubicBezTo>
                  <a:cubicBezTo>
                    <a:pt x="82" y="1031"/>
                    <a:pt x="42" y="1165"/>
                    <a:pt x="20" y="1308"/>
                  </a:cubicBezTo>
                  <a:cubicBezTo>
                    <a:pt x="0" y="1389"/>
                    <a:pt x="0" y="1483"/>
                    <a:pt x="10" y="1575"/>
                  </a:cubicBezTo>
                  <a:cubicBezTo>
                    <a:pt x="20" y="1627"/>
                    <a:pt x="30" y="1679"/>
                    <a:pt x="42" y="1721"/>
                  </a:cubicBezTo>
                  <a:cubicBezTo>
                    <a:pt x="62" y="1772"/>
                    <a:pt x="82" y="1822"/>
                    <a:pt x="92" y="1874"/>
                  </a:cubicBezTo>
                  <a:lnTo>
                    <a:pt x="104" y="1884"/>
                  </a:lnTo>
                  <a:cubicBezTo>
                    <a:pt x="104" y="1896"/>
                    <a:pt x="114" y="1906"/>
                    <a:pt x="124" y="1906"/>
                  </a:cubicBezTo>
                  <a:lnTo>
                    <a:pt x="144" y="1906"/>
                  </a:lnTo>
                  <a:cubicBezTo>
                    <a:pt x="153" y="1896"/>
                    <a:pt x="166" y="1896"/>
                    <a:pt x="166" y="1884"/>
                  </a:cubicBezTo>
                  <a:cubicBezTo>
                    <a:pt x="176" y="1874"/>
                    <a:pt x="186" y="1874"/>
                    <a:pt x="186" y="1854"/>
                  </a:cubicBezTo>
                  <a:cubicBezTo>
                    <a:pt x="205" y="1822"/>
                    <a:pt x="215" y="1792"/>
                    <a:pt x="237" y="1750"/>
                  </a:cubicBezTo>
                  <a:cubicBezTo>
                    <a:pt x="289" y="1659"/>
                    <a:pt x="351" y="1555"/>
                    <a:pt x="423" y="1464"/>
                  </a:cubicBezTo>
                  <a:lnTo>
                    <a:pt x="433" y="1464"/>
                  </a:lnTo>
                  <a:cubicBezTo>
                    <a:pt x="546" y="1340"/>
                    <a:pt x="680" y="1217"/>
                    <a:pt x="833" y="1113"/>
                  </a:cubicBezTo>
                  <a:lnTo>
                    <a:pt x="845" y="1113"/>
                  </a:lnTo>
                  <a:cubicBezTo>
                    <a:pt x="917" y="1061"/>
                    <a:pt x="989" y="1009"/>
                    <a:pt x="1070" y="969"/>
                  </a:cubicBezTo>
                  <a:cubicBezTo>
                    <a:pt x="1080" y="999"/>
                    <a:pt x="1092" y="1041"/>
                    <a:pt x="1112" y="1071"/>
                  </a:cubicBezTo>
                  <a:cubicBezTo>
                    <a:pt x="1132" y="1132"/>
                    <a:pt x="1164" y="1184"/>
                    <a:pt x="1204" y="1246"/>
                  </a:cubicBezTo>
                  <a:cubicBezTo>
                    <a:pt x="1265" y="1350"/>
                    <a:pt x="1359" y="1451"/>
                    <a:pt x="1463" y="1555"/>
                  </a:cubicBezTo>
                  <a:cubicBezTo>
                    <a:pt x="1555" y="1637"/>
                    <a:pt x="1668" y="1721"/>
                    <a:pt x="1792" y="1792"/>
                  </a:cubicBezTo>
                  <a:cubicBezTo>
                    <a:pt x="1905" y="1864"/>
                    <a:pt x="2039" y="1926"/>
                    <a:pt x="2172" y="1968"/>
                  </a:cubicBezTo>
                  <a:cubicBezTo>
                    <a:pt x="2400" y="2049"/>
                    <a:pt x="2637" y="2091"/>
                    <a:pt x="2872" y="2091"/>
                  </a:cubicBezTo>
                  <a:lnTo>
                    <a:pt x="2966" y="2091"/>
                  </a:lnTo>
                  <a:cubicBezTo>
                    <a:pt x="3037" y="2091"/>
                    <a:pt x="3099" y="2081"/>
                    <a:pt x="3161" y="2069"/>
                  </a:cubicBezTo>
                  <a:lnTo>
                    <a:pt x="3161" y="2069"/>
                  </a:lnTo>
                  <a:cubicBezTo>
                    <a:pt x="3099" y="2440"/>
                    <a:pt x="3151" y="2810"/>
                    <a:pt x="3294" y="3109"/>
                  </a:cubicBezTo>
                  <a:cubicBezTo>
                    <a:pt x="3316" y="3141"/>
                    <a:pt x="3326" y="3161"/>
                    <a:pt x="3346" y="3193"/>
                  </a:cubicBezTo>
                  <a:cubicBezTo>
                    <a:pt x="3346" y="3213"/>
                    <a:pt x="3356" y="3233"/>
                    <a:pt x="3366" y="3243"/>
                  </a:cubicBezTo>
                  <a:cubicBezTo>
                    <a:pt x="3388" y="3275"/>
                    <a:pt x="3408" y="3317"/>
                    <a:pt x="3418" y="3356"/>
                  </a:cubicBezTo>
                  <a:cubicBezTo>
                    <a:pt x="3428" y="3379"/>
                    <a:pt x="3428" y="3398"/>
                    <a:pt x="3428" y="3428"/>
                  </a:cubicBezTo>
                  <a:cubicBezTo>
                    <a:pt x="3440" y="3450"/>
                    <a:pt x="3428" y="3470"/>
                    <a:pt x="3428" y="3490"/>
                  </a:cubicBezTo>
                  <a:cubicBezTo>
                    <a:pt x="3418" y="3542"/>
                    <a:pt x="3398" y="3594"/>
                    <a:pt x="3378" y="3636"/>
                  </a:cubicBezTo>
                  <a:cubicBezTo>
                    <a:pt x="3336" y="3707"/>
                    <a:pt x="3284" y="3769"/>
                    <a:pt x="3242" y="3821"/>
                  </a:cubicBezTo>
                  <a:cubicBezTo>
                    <a:pt x="3223" y="3851"/>
                    <a:pt x="3203" y="3873"/>
                    <a:pt x="3193" y="3893"/>
                  </a:cubicBezTo>
                  <a:lnTo>
                    <a:pt x="3180" y="3903"/>
                  </a:lnTo>
                  <a:cubicBezTo>
                    <a:pt x="3151" y="3945"/>
                    <a:pt x="3119" y="3974"/>
                    <a:pt x="3089" y="4016"/>
                  </a:cubicBezTo>
                  <a:cubicBezTo>
                    <a:pt x="3037" y="4088"/>
                    <a:pt x="2995" y="4160"/>
                    <a:pt x="2966" y="4221"/>
                  </a:cubicBezTo>
                  <a:cubicBezTo>
                    <a:pt x="2956" y="4253"/>
                    <a:pt x="2946" y="4283"/>
                    <a:pt x="2946" y="4325"/>
                  </a:cubicBezTo>
                  <a:cubicBezTo>
                    <a:pt x="2933" y="4345"/>
                    <a:pt x="2933" y="4377"/>
                    <a:pt x="2933" y="4397"/>
                  </a:cubicBezTo>
                  <a:cubicBezTo>
                    <a:pt x="2933" y="4449"/>
                    <a:pt x="2946" y="4501"/>
                    <a:pt x="2966" y="4540"/>
                  </a:cubicBezTo>
                  <a:cubicBezTo>
                    <a:pt x="2985" y="4582"/>
                    <a:pt x="3017" y="4614"/>
                    <a:pt x="3057" y="4644"/>
                  </a:cubicBezTo>
                  <a:cubicBezTo>
                    <a:pt x="3089" y="4664"/>
                    <a:pt x="3131" y="4686"/>
                    <a:pt x="3180" y="4706"/>
                  </a:cubicBezTo>
                  <a:cubicBezTo>
                    <a:pt x="3223" y="4716"/>
                    <a:pt x="3274" y="4725"/>
                    <a:pt x="3326" y="4738"/>
                  </a:cubicBezTo>
                  <a:cubicBezTo>
                    <a:pt x="3366" y="4738"/>
                    <a:pt x="3418" y="4748"/>
                    <a:pt x="3460" y="4748"/>
                  </a:cubicBezTo>
                  <a:cubicBezTo>
                    <a:pt x="3522" y="4748"/>
                    <a:pt x="3583" y="4738"/>
                    <a:pt x="3645" y="4725"/>
                  </a:cubicBezTo>
                  <a:cubicBezTo>
                    <a:pt x="3697" y="4725"/>
                    <a:pt x="3736" y="4716"/>
                    <a:pt x="3778" y="4706"/>
                  </a:cubicBezTo>
                  <a:cubicBezTo>
                    <a:pt x="3830" y="4686"/>
                    <a:pt x="3872" y="4676"/>
                    <a:pt x="3922" y="4654"/>
                  </a:cubicBezTo>
                  <a:cubicBezTo>
                    <a:pt x="4016" y="4614"/>
                    <a:pt x="4119" y="4552"/>
                    <a:pt x="4201" y="4478"/>
                  </a:cubicBezTo>
                  <a:cubicBezTo>
                    <a:pt x="4231" y="4459"/>
                    <a:pt x="4253" y="4429"/>
                    <a:pt x="4273" y="4407"/>
                  </a:cubicBezTo>
                  <a:cubicBezTo>
                    <a:pt x="4315" y="4407"/>
                    <a:pt x="4344" y="4407"/>
                    <a:pt x="4376" y="4397"/>
                  </a:cubicBezTo>
                  <a:cubicBezTo>
                    <a:pt x="4406" y="4397"/>
                    <a:pt x="4438" y="4387"/>
                    <a:pt x="4468" y="4377"/>
                  </a:cubicBezTo>
                  <a:cubicBezTo>
                    <a:pt x="4520" y="4355"/>
                    <a:pt x="4582" y="4325"/>
                    <a:pt x="4633" y="4293"/>
                  </a:cubicBezTo>
                  <a:cubicBezTo>
                    <a:pt x="4675" y="4253"/>
                    <a:pt x="4725" y="4211"/>
                    <a:pt x="4767" y="4160"/>
                  </a:cubicBezTo>
                  <a:cubicBezTo>
                    <a:pt x="4809" y="4120"/>
                    <a:pt x="4848" y="4068"/>
                    <a:pt x="4881" y="4006"/>
                  </a:cubicBezTo>
                  <a:cubicBezTo>
                    <a:pt x="4942" y="3903"/>
                    <a:pt x="4994" y="3789"/>
                    <a:pt x="5024" y="3665"/>
                  </a:cubicBezTo>
                  <a:lnTo>
                    <a:pt x="5024" y="3655"/>
                  </a:lnTo>
                  <a:lnTo>
                    <a:pt x="5024" y="3646"/>
                  </a:lnTo>
                  <a:cubicBezTo>
                    <a:pt x="5034" y="3646"/>
                    <a:pt x="5046" y="3646"/>
                    <a:pt x="5046" y="3636"/>
                  </a:cubicBezTo>
                  <a:cubicBezTo>
                    <a:pt x="5076" y="3594"/>
                    <a:pt x="5096" y="3552"/>
                    <a:pt x="5128" y="3512"/>
                  </a:cubicBezTo>
                  <a:cubicBezTo>
                    <a:pt x="5138" y="3490"/>
                    <a:pt x="5147" y="3460"/>
                    <a:pt x="5170" y="3428"/>
                  </a:cubicBezTo>
                  <a:cubicBezTo>
                    <a:pt x="5189" y="3379"/>
                    <a:pt x="5219" y="3317"/>
                    <a:pt x="5241" y="3255"/>
                  </a:cubicBezTo>
                  <a:cubicBezTo>
                    <a:pt x="5281" y="3141"/>
                    <a:pt x="5313" y="3008"/>
                    <a:pt x="5323" y="2872"/>
                  </a:cubicBezTo>
                  <a:cubicBezTo>
                    <a:pt x="5343" y="2749"/>
                    <a:pt x="5343" y="2615"/>
                    <a:pt x="5333" y="2482"/>
                  </a:cubicBezTo>
                  <a:cubicBezTo>
                    <a:pt x="5313" y="2348"/>
                    <a:pt x="5293" y="2225"/>
                    <a:pt x="5241" y="2101"/>
                  </a:cubicBezTo>
                  <a:cubicBezTo>
                    <a:pt x="5199" y="1978"/>
                    <a:pt x="5138" y="1864"/>
                    <a:pt x="5066" y="1760"/>
                  </a:cubicBezTo>
                  <a:cubicBezTo>
                    <a:pt x="5024" y="1711"/>
                    <a:pt x="4984" y="1659"/>
                    <a:pt x="4942" y="1617"/>
                  </a:cubicBezTo>
                  <a:cubicBezTo>
                    <a:pt x="4890" y="1575"/>
                    <a:pt x="4839" y="1535"/>
                    <a:pt x="4787" y="1493"/>
                  </a:cubicBezTo>
                  <a:cubicBezTo>
                    <a:pt x="4767" y="1483"/>
                    <a:pt x="4757" y="1473"/>
                    <a:pt x="4737" y="1473"/>
                  </a:cubicBezTo>
                  <a:lnTo>
                    <a:pt x="4737" y="1464"/>
                  </a:lnTo>
                  <a:cubicBezTo>
                    <a:pt x="4624" y="1155"/>
                    <a:pt x="4448" y="875"/>
                    <a:pt x="4243" y="661"/>
                  </a:cubicBezTo>
                  <a:cubicBezTo>
                    <a:pt x="4129" y="557"/>
                    <a:pt x="4016" y="453"/>
                    <a:pt x="3892" y="371"/>
                  </a:cubicBezTo>
                  <a:cubicBezTo>
                    <a:pt x="3759" y="290"/>
                    <a:pt x="3625" y="216"/>
                    <a:pt x="3479" y="166"/>
                  </a:cubicBezTo>
                  <a:cubicBezTo>
                    <a:pt x="3213" y="53"/>
                    <a:pt x="2914" y="1"/>
                    <a:pt x="2595" y="1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779;p66">
              <a:extLst>
                <a:ext uri="{FF2B5EF4-FFF2-40B4-BE49-F238E27FC236}">
                  <a16:creationId xmlns:a16="http://schemas.microsoft.com/office/drawing/2014/main" id="{C4E90383-76AC-B68F-599C-E3EE37BFFAB4}"/>
                </a:ext>
              </a:extLst>
            </p:cNvPr>
            <p:cNvSpPr/>
            <p:nvPr/>
          </p:nvSpPr>
          <p:spPr>
            <a:xfrm>
              <a:off x="7631639" y="2879825"/>
              <a:ext cx="379762" cy="756291"/>
            </a:xfrm>
            <a:custGeom>
              <a:avLst/>
              <a:gdLst/>
              <a:ahLst/>
              <a:cxnLst/>
              <a:rect l="l" t="t" r="r" b="b"/>
              <a:pathLst>
                <a:path w="2358" h="4696" extrusionOk="0">
                  <a:moveTo>
                    <a:pt x="146" y="1"/>
                  </a:moveTo>
                  <a:cubicBezTo>
                    <a:pt x="208" y="20"/>
                    <a:pt x="270" y="40"/>
                    <a:pt x="319" y="62"/>
                  </a:cubicBezTo>
                  <a:cubicBezTo>
                    <a:pt x="443" y="114"/>
                    <a:pt x="546" y="164"/>
                    <a:pt x="640" y="226"/>
                  </a:cubicBezTo>
                  <a:cubicBezTo>
                    <a:pt x="690" y="258"/>
                    <a:pt x="742" y="300"/>
                    <a:pt x="784" y="339"/>
                  </a:cubicBezTo>
                  <a:cubicBezTo>
                    <a:pt x="826" y="381"/>
                    <a:pt x="865" y="433"/>
                    <a:pt x="897" y="473"/>
                  </a:cubicBezTo>
                  <a:cubicBezTo>
                    <a:pt x="937" y="525"/>
                    <a:pt x="969" y="586"/>
                    <a:pt x="999" y="638"/>
                  </a:cubicBezTo>
                  <a:cubicBezTo>
                    <a:pt x="1031" y="690"/>
                    <a:pt x="1050" y="752"/>
                    <a:pt x="1073" y="814"/>
                  </a:cubicBezTo>
                  <a:cubicBezTo>
                    <a:pt x="1102" y="866"/>
                    <a:pt x="1112" y="927"/>
                    <a:pt x="1134" y="989"/>
                  </a:cubicBezTo>
                  <a:cubicBezTo>
                    <a:pt x="1154" y="1071"/>
                    <a:pt x="1174" y="1132"/>
                    <a:pt x="1184" y="1194"/>
                  </a:cubicBezTo>
                  <a:cubicBezTo>
                    <a:pt x="1196" y="1266"/>
                    <a:pt x="1206" y="1337"/>
                    <a:pt x="1206" y="1412"/>
                  </a:cubicBezTo>
                  <a:lnTo>
                    <a:pt x="1206" y="1523"/>
                  </a:lnTo>
                  <a:lnTo>
                    <a:pt x="1206" y="1555"/>
                  </a:lnTo>
                  <a:lnTo>
                    <a:pt x="1206" y="1565"/>
                  </a:lnTo>
                  <a:lnTo>
                    <a:pt x="1206" y="1575"/>
                  </a:lnTo>
                  <a:cubicBezTo>
                    <a:pt x="1196" y="1597"/>
                    <a:pt x="1196" y="1607"/>
                    <a:pt x="1196" y="1627"/>
                  </a:cubicBezTo>
                  <a:lnTo>
                    <a:pt x="1184" y="1659"/>
                  </a:lnTo>
                  <a:lnTo>
                    <a:pt x="1184" y="1678"/>
                  </a:lnTo>
                  <a:cubicBezTo>
                    <a:pt x="1174" y="1720"/>
                    <a:pt x="1164" y="1760"/>
                    <a:pt x="1164" y="1802"/>
                  </a:cubicBezTo>
                  <a:lnTo>
                    <a:pt x="1164" y="1812"/>
                  </a:lnTo>
                  <a:cubicBezTo>
                    <a:pt x="1164" y="1812"/>
                    <a:pt x="1164" y="1822"/>
                    <a:pt x="1154" y="1832"/>
                  </a:cubicBezTo>
                  <a:lnTo>
                    <a:pt x="1154" y="1854"/>
                  </a:lnTo>
                  <a:lnTo>
                    <a:pt x="1164" y="1864"/>
                  </a:lnTo>
                  <a:lnTo>
                    <a:pt x="1174" y="1864"/>
                  </a:lnTo>
                  <a:cubicBezTo>
                    <a:pt x="1226" y="1864"/>
                    <a:pt x="1278" y="1874"/>
                    <a:pt x="1330" y="1884"/>
                  </a:cubicBezTo>
                  <a:cubicBezTo>
                    <a:pt x="1369" y="1906"/>
                    <a:pt x="1421" y="1916"/>
                    <a:pt x="1463" y="1945"/>
                  </a:cubicBezTo>
                  <a:cubicBezTo>
                    <a:pt x="1515" y="1968"/>
                    <a:pt x="1555" y="1997"/>
                    <a:pt x="1597" y="2039"/>
                  </a:cubicBezTo>
                  <a:cubicBezTo>
                    <a:pt x="1639" y="2069"/>
                    <a:pt x="1668" y="2111"/>
                    <a:pt x="1700" y="2153"/>
                  </a:cubicBezTo>
                  <a:cubicBezTo>
                    <a:pt x="1730" y="2192"/>
                    <a:pt x="1762" y="2244"/>
                    <a:pt x="1792" y="2286"/>
                  </a:cubicBezTo>
                  <a:cubicBezTo>
                    <a:pt x="1814" y="2338"/>
                    <a:pt x="1834" y="2388"/>
                    <a:pt x="1854" y="2440"/>
                  </a:cubicBezTo>
                  <a:cubicBezTo>
                    <a:pt x="1876" y="2511"/>
                    <a:pt x="1896" y="2573"/>
                    <a:pt x="1905" y="2635"/>
                  </a:cubicBezTo>
                  <a:cubicBezTo>
                    <a:pt x="1915" y="2709"/>
                    <a:pt x="1925" y="2771"/>
                    <a:pt x="1925" y="2842"/>
                  </a:cubicBezTo>
                  <a:cubicBezTo>
                    <a:pt x="1925" y="2872"/>
                    <a:pt x="1915" y="2914"/>
                    <a:pt x="1915" y="2944"/>
                  </a:cubicBezTo>
                  <a:cubicBezTo>
                    <a:pt x="1915" y="2976"/>
                    <a:pt x="1905" y="3005"/>
                    <a:pt x="1905" y="3028"/>
                  </a:cubicBezTo>
                  <a:cubicBezTo>
                    <a:pt x="1896" y="3057"/>
                    <a:pt x="1886" y="3089"/>
                    <a:pt x="1876" y="3119"/>
                  </a:cubicBezTo>
                  <a:cubicBezTo>
                    <a:pt x="1863" y="3141"/>
                    <a:pt x="1854" y="3161"/>
                    <a:pt x="1844" y="3181"/>
                  </a:cubicBezTo>
                  <a:cubicBezTo>
                    <a:pt x="1834" y="3213"/>
                    <a:pt x="1814" y="3233"/>
                    <a:pt x="1802" y="3253"/>
                  </a:cubicBezTo>
                  <a:cubicBezTo>
                    <a:pt x="1782" y="3275"/>
                    <a:pt x="1772" y="3295"/>
                    <a:pt x="1752" y="3304"/>
                  </a:cubicBezTo>
                  <a:cubicBezTo>
                    <a:pt x="1740" y="3314"/>
                    <a:pt x="1730" y="3337"/>
                    <a:pt x="1720" y="3346"/>
                  </a:cubicBezTo>
                  <a:cubicBezTo>
                    <a:pt x="1700" y="3366"/>
                    <a:pt x="1678" y="3398"/>
                    <a:pt x="1658" y="3428"/>
                  </a:cubicBezTo>
                  <a:cubicBezTo>
                    <a:pt x="1639" y="3450"/>
                    <a:pt x="1629" y="3470"/>
                    <a:pt x="1616" y="3480"/>
                  </a:cubicBezTo>
                  <a:cubicBezTo>
                    <a:pt x="1606" y="3490"/>
                    <a:pt x="1606" y="3500"/>
                    <a:pt x="1597" y="3512"/>
                  </a:cubicBezTo>
                  <a:lnTo>
                    <a:pt x="1587" y="3522"/>
                  </a:lnTo>
                  <a:lnTo>
                    <a:pt x="1587" y="3532"/>
                  </a:lnTo>
                  <a:lnTo>
                    <a:pt x="1587" y="3542"/>
                  </a:lnTo>
                  <a:lnTo>
                    <a:pt x="1577" y="3552"/>
                  </a:lnTo>
                  <a:cubicBezTo>
                    <a:pt x="1567" y="3561"/>
                    <a:pt x="1555" y="3561"/>
                    <a:pt x="1555" y="3574"/>
                  </a:cubicBezTo>
                  <a:cubicBezTo>
                    <a:pt x="1545" y="3574"/>
                    <a:pt x="1535" y="3584"/>
                    <a:pt x="1535" y="3584"/>
                  </a:cubicBezTo>
                  <a:lnTo>
                    <a:pt x="1525" y="3584"/>
                  </a:lnTo>
                  <a:lnTo>
                    <a:pt x="1525" y="3594"/>
                  </a:lnTo>
                  <a:lnTo>
                    <a:pt x="1525" y="3603"/>
                  </a:lnTo>
                  <a:cubicBezTo>
                    <a:pt x="1535" y="3603"/>
                    <a:pt x="1535" y="3613"/>
                    <a:pt x="1545" y="3623"/>
                  </a:cubicBezTo>
                  <a:cubicBezTo>
                    <a:pt x="1567" y="3645"/>
                    <a:pt x="1577" y="3665"/>
                    <a:pt x="1587" y="3685"/>
                  </a:cubicBezTo>
                  <a:cubicBezTo>
                    <a:pt x="1597" y="3707"/>
                    <a:pt x="1606" y="3717"/>
                    <a:pt x="1606" y="3737"/>
                  </a:cubicBezTo>
                  <a:cubicBezTo>
                    <a:pt x="1616" y="3769"/>
                    <a:pt x="1616" y="3799"/>
                    <a:pt x="1616" y="3821"/>
                  </a:cubicBezTo>
                  <a:cubicBezTo>
                    <a:pt x="1616" y="3831"/>
                    <a:pt x="1606" y="3851"/>
                    <a:pt x="1606" y="3860"/>
                  </a:cubicBezTo>
                  <a:cubicBezTo>
                    <a:pt x="1597" y="3870"/>
                    <a:pt x="1597" y="3883"/>
                    <a:pt x="1587" y="3893"/>
                  </a:cubicBezTo>
                  <a:lnTo>
                    <a:pt x="1525" y="3954"/>
                  </a:lnTo>
                  <a:cubicBezTo>
                    <a:pt x="1493" y="3964"/>
                    <a:pt x="1473" y="3984"/>
                    <a:pt x="1431" y="4006"/>
                  </a:cubicBezTo>
                  <a:cubicBezTo>
                    <a:pt x="1401" y="4016"/>
                    <a:pt x="1369" y="4036"/>
                    <a:pt x="1340" y="4046"/>
                  </a:cubicBezTo>
                  <a:lnTo>
                    <a:pt x="1330" y="4046"/>
                  </a:lnTo>
                  <a:lnTo>
                    <a:pt x="1330" y="4056"/>
                  </a:lnTo>
                  <a:cubicBezTo>
                    <a:pt x="1298" y="4068"/>
                    <a:pt x="1278" y="4078"/>
                    <a:pt x="1258" y="4088"/>
                  </a:cubicBezTo>
                  <a:cubicBezTo>
                    <a:pt x="1236" y="4098"/>
                    <a:pt x="1206" y="4108"/>
                    <a:pt x="1184" y="4130"/>
                  </a:cubicBezTo>
                  <a:cubicBezTo>
                    <a:pt x="1174" y="4130"/>
                    <a:pt x="1174" y="4140"/>
                    <a:pt x="1164" y="4140"/>
                  </a:cubicBezTo>
                  <a:cubicBezTo>
                    <a:pt x="1154" y="4150"/>
                    <a:pt x="1154" y="4159"/>
                    <a:pt x="1144" y="4169"/>
                  </a:cubicBezTo>
                  <a:lnTo>
                    <a:pt x="1134" y="4179"/>
                  </a:lnTo>
                  <a:cubicBezTo>
                    <a:pt x="1122" y="4201"/>
                    <a:pt x="1102" y="4221"/>
                    <a:pt x="1092" y="4241"/>
                  </a:cubicBezTo>
                  <a:lnTo>
                    <a:pt x="1092" y="4253"/>
                  </a:lnTo>
                  <a:cubicBezTo>
                    <a:pt x="1083" y="4273"/>
                    <a:pt x="1073" y="4293"/>
                    <a:pt x="1060" y="4303"/>
                  </a:cubicBezTo>
                  <a:cubicBezTo>
                    <a:pt x="1050" y="4335"/>
                    <a:pt x="1031" y="4355"/>
                    <a:pt x="1021" y="4365"/>
                  </a:cubicBezTo>
                  <a:cubicBezTo>
                    <a:pt x="999" y="4387"/>
                    <a:pt x="979" y="4407"/>
                    <a:pt x="959" y="4416"/>
                  </a:cubicBezTo>
                  <a:cubicBezTo>
                    <a:pt x="937" y="4426"/>
                    <a:pt x="907" y="4449"/>
                    <a:pt x="875" y="4458"/>
                  </a:cubicBezTo>
                  <a:cubicBezTo>
                    <a:pt x="845" y="4468"/>
                    <a:pt x="826" y="4478"/>
                    <a:pt x="793" y="4488"/>
                  </a:cubicBezTo>
                  <a:cubicBezTo>
                    <a:pt x="732" y="4510"/>
                    <a:pt x="670" y="4520"/>
                    <a:pt x="608" y="4530"/>
                  </a:cubicBezTo>
                  <a:cubicBezTo>
                    <a:pt x="546" y="4540"/>
                    <a:pt x="485" y="4540"/>
                    <a:pt x="423" y="4550"/>
                  </a:cubicBezTo>
                  <a:lnTo>
                    <a:pt x="228" y="4550"/>
                  </a:lnTo>
                  <a:cubicBezTo>
                    <a:pt x="156" y="4550"/>
                    <a:pt x="94" y="4540"/>
                    <a:pt x="42" y="4530"/>
                  </a:cubicBezTo>
                  <a:cubicBezTo>
                    <a:pt x="32" y="4530"/>
                    <a:pt x="10" y="4520"/>
                    <a:pt x="0" y="4520"/>
                  </a:cubicBezTo>
                  <a:cubicBezTo>
                    <a:pt x="23" y="4550"/>
                    <a:pt x="42" y="4572"/>
                    <a:pt x="72" y="4592"/>
                  </a:cubicBezTo>
                  <a:cubicBezTo>
                    <a:pt x="104" y="4612"/>
                    <a:pt x="146" y="4634"/>
                    <a:pt x="195" y="4654"/>
                  </a:cubicBezTo>
                  <a:cubicBezTo>
                    <a:pt x="238" y="4664"/>
                    <a:pt x="289" y="4673"/>
                    <a:pt x="341" y="4686"/>
                  </a:cubicBezTo>
                  <a:cubicBezTo>
                    <a:pt x="393" y="4686"/>
                    <a:pt x="433" y="4696"/>
                    <a:pt x="475" y="4696"/>
                  </a:cubicBezTo>
                  <a:cubicBezTo>
                    <a:pt x="527" y="4696"/>
                    <a:pt x="588" y="4686"/>
                    <a:pt x="660" y="4673"/>
                  </a:cubicBezTo>
                  <a:cubicBezTo>
                    <a:pt x="712" y="4673"/>
                    <a:pt x="751" y="4664"/>
                    <a:pt x="793" y="4654"/>
                  </a:cubicBezTo>
                  <a:cubicBezTo>
                    <a:pt x="845" y="4644"/>
                    <a:pt x="887" y="4624"/>
                    <a:pt x="937" y="4602"/>
                  </a:cubicBezTo>
                  <a:cubicBezTo>
                    <a:pt x="1041" y="4562"/>
                    <a:pt x="1134" y="4500"/>
                    <a:pt x="1216" y="4426"/>
                  </a:cubicBezTo>
                  <a:cubicBezTo>
                    <a:pt x="1246" y="4407"/>
                    <a:pt x="1268" y="4377"/>
                    <a:pt x="1288" y="4355"/>
                  </a:cubicBezTo>
                  <a:lnTo>
                    <a:pt x="1298" y="4355"/>
                  </a:lnTo>
                  <a:cubicBezTo>
                    <a:pt x="1330" y="4355"/>
                    <a:pt x="1359" y="4355"/>
                    <a:pt x="1391" y="4345"/>
                  </a:cubicBezTo>
                  <a:cubicBezTo>
                    <a:pt x="1421" y="4345"/>
                    <a:pt x="1453" y="4335"/>
                    <a:pt x="1483" y="4325"/>
                  </a:cubicBezTo>
                  <a:cubicBezTo>
                    <a:pt x="1535" y="4303"/>
                    <a:pt x="1597" y="4273"/>
                    <a:pt x="1648" y="4241"/>
                  </a:cubicBezTo>
                  <a:cubicBezTo>
                    <a:pt x="1700" y="4201"/>
                    <a:pt x="1740" y="4159"/>
                    <a:pt x="1792" y="4108"/>
                  </a:cubicBezTo>
                  <a:cubicBezTo>
                    <a:pt x="1824" y="4068"/>
                    <a:pt x="1863" y="4016"/>
                    <a:pt x="1896" y="3954"/>
                  </a:cubicBezTo>
                  <a:cubicBezTo>
                    <a:pt x="1957" y="3851"/>
                    <a:pt x="2009" y="3737"/>
                    <a:pt x="2039" y="3613"/>
                  </a:cubicBezTo>
                  <a:lnTo>
                    <a:pt x="2039" y="3603"/>
                  </a:lnTo>
                  <a:lnTo>
                    <a:pt x="2049" y="3594"/>
                  </a:lnTo>
                  <a:cubicBezTo>
                    <a:pt x="2049" y="3594"/>
                    <a:pt x="2061" y="3594"/>
                    <a:pt x="2061" y="3584"/>
                  </a:cubicBezTo>
                  <a:cubicBezTo>
                    <a:pt x="2091" y="3542"/>
                    <a:pt x="2111" y="3500"/>
                    <a:pt x="2143" y="3460"/>
                  </a:cubicBezTo>
                  <a:cubicBezTo>
                    <a:pt x="2153" y="3438"/>
                    <a:pt x="2162" y="3408"/>
                    <a:pt x="2185" y="3376"/>
                  </a:cubicBezTo>
                  <a:cubicBezTo>
                    <a:pt x="2204" y="3327"/>
                    <a:pt x="2234" y="3265"/>
                    <a:pt x="2256" y="3203"/>
                  </a:cubicBezTo>
                  <a:cubicBezTo>
                    <a:pt x="2296" y="3089"/>
                    <a:pt x="2328" y="2956"/>
                    <a:pt x="2338" y="2820"/>
                  </a:cubicBezTo>
                  <a:cubicBezTo>
                    <a:pt x="2358" y="2697"/>
                    <a:pt x="2358" y="2563"/>
                    <a:pt x="2348" y="2430"/>
                  </a:cubicBezTo>
                  <a:cubicBezTo>
                    <a:pt x="2328" y="2296"/>
                    <a:pt x="2308" y="2173"/>
                    <a:pt x="2266" y="2049"/>
                  </a:cubicBezTo>
                  <a:cubicBezTo>
                    <a:pt x="2214" y="1926"/>
                    <a:pt x="2153" y="1812"/>
                    <a:pt x="2081" y="1708"/>
                  </a:cubicBezTo>
                  <a:cubicBezTo>
                    <a:pt x="2039" y="1659"/>
                    <a:pt x="1999" y="1607"/>
                    <a:pt x="1957" y="1565"/>
                  </a:cubicBezTo>
                  <a:cubicBezTo>
                    <a:pt x="1905" y="1523"/>
                    <a:pt x="1854" y="1483"/>
                    <a:pt x="1802" y="1441"/>
                  </a:cubicBezTo>
                  <a:cubicBezTo>
                    <a:pt x="1782" y="1431"/>
                    <a:pt x="1772" y="1421"/>
                    <a:pt x="1752" y="1412"/>
                  </a:cubicBezTo>
                  <a:cubicBezTo>
                    <a:pt x="1639" y="1103"/>
                    <a:pt x="1473" y="823"/>
                    <a:pt x="1258" y="609"/>
                  </a:cubicBezTo>
                  <a:cubicBezTo>
                    <a:pt x="1144" y="495"/>
                    <a:pt x="1031" y="401"/>
                    <a:pt x="907" y="319"/>
                  </a:cubicBezTo>
                  <a:cubicBezTo>
                    <a:pt x="774" y="238"/>
                    <a:pt x="640" y="164"/>
                    <a:pt x="494" y="114"/>
                  </a:cubicBezTo>
                  <a:cubicBezTo>
                    <a:pt x="381" y="62"/>
                    <a:pt x="270" y="30"/>
                    <a:pt x="14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780;p66">
              <a:extLst>
                <a:ext uri="{FF2B5EF4-FFF2-40B4-BE49-F238E27FC236}">
                  <a16:creationId xmlns:a16="http://schemas.microsoft.com/office/drawing/2014/main" id="{D1AF30B0-D588-0B6A-E48B-5AF39A56EAF6}"/>
                </a:ext>
              </a:extLst>
            </p:cNvPr>
            <p:cNvSpPr/>
            <p:nvPr/>
          </p:nvSpPr>
          <p:spPr>
            <a:xfrm>
              <a:off x="7343034" y="3007538"/>
              <a:ext cx="355121" cy="174095"/>
            </a:xfrm>
            <a:custGeom>
              <a:avLst/>
              <a:gdLst/>
              <a:ahLst/>
              <a:cxnLst/>
              <a:rect l="l" t="t" r="r" b="b"/>
              <a:pathLst>
                <a:path w="2205" h="1081" extrusionOk="0">
                  <a:moveTo>
                    <a:pt x="23" y="1"/>
                  </a:moveTo>
                  <a:cubicBezTo>
                    <a:pt x="1" y="11"/>
                    <a:pt x="1" y="30"/>
                    <a:pt x="11" y="40"/>
                  </a:cubicBezTo>
                  <a:cubicBezTo>
                    <a:pt x="72" y="134"/>
                    <a:pt x="147" y="216"/>
                    <a:pt x="218" y="310"/>
                  </a:cubicBezTo>
                  <a:cubicBezTo>
                    <a:pt x="300" y="401"/>
                    <a:pt x="381" y="483"/>
                    <a:pt x="475" y="567"/>
                  </a:cubicBezTo>
                  <a:cubicBezTo>
                    <a:pt x="527" y="606"/>
                    <a:pt x="567" y="638"/>
                    <a:pt x="619" y="680"/>
                  </a:cubicBezTo>
                  <a:cubicBezTo>
                    <a:pt x="670" y="720"/>
                    <a:pt x="732" y="752"/>
                    <a:pt x="784" y="782"/>
                  </a:cubicBezTo>
                  <a:cubicBezTo>
                    <a:pt x="888" y="853"/>
                    <a:pt x="999" y="905"/>
                    <a:pt x="1113" y="957"/>
                  </a:cubicBezTo>
                  <a:cubicBezTo>
                    <a:pt x="1278" y="1019"/>
                    <a:pt x="1454" y="1061"/>
                    <a:pt x="1617" y="1081"/>
                  </a:cubicBezTo>
                  <a:cubicBezTo>
                    <a:pt x="1711" y="1081"/>
                    <a:pt x="1802" y="1081"/>
                    <a:pt x="1886" y="1071"/>
                  </a:cubicBezTo>
                  <a:cubicBezTo>
                    <a:pt x="1938" y="1061"/>
                    <a:pt x="1978" y="1051"/>
                    <a:pt x="2020" y="1039"/>
                  </a:cubicBezTo>
                  <a:cubicBezTo>
                    <a:pt x="2062" y="1029"/>
                    <a:pt x="2101" y="1009"/>
                    <a:pt x="2143" y="999"/>
                  </a:cubicBezTo>
                  <a:cubicBezTo>
                    <a:pt x="2185" y="989"/>
                    <a:pt x="2205" y="947"/>
                    <a:pt x="2185" y="905"/>
                  </a:cubicBezTo>
                  <a:cubicBezTo>
                    <a:pt x="2175" y="881"/>
                    <a:pt x="2148" y="862"/>
                    <a:pt x="2115" y="862"/>
                  </a:cubicBezTo>
                  <a:cubicBezTo>
                    <a:pt x="2107" y="862"/>
                    <a:pt x="2099" y="863"/>
                    <a:pt x="2091" y="866"/>
                  </a:cubicBezTo>
                  <a:cubicBezTo>
                    <a:pt x="2072" y="876"/>
                    <a:pt x="2049" y="876"/>
                    <a:pt x="2030" y="885"/>
                  </a:cubicBezTo>
                  <a:cubicBezTo>
                    <a:pt x="2010" y="885"/>
                    <a:pt x="1987" y="895"/>
                    <a:pt x="1978" y="895"/>
                  </a:cubicBezTo>
                  <a:cubicBezTo>
                    <a:pt x="1916" y="905"/>
                    <a:pt x="1854" y="915"/>
                    <a:pt x="1802" y="915"/>
                  </a:cubicBezTo>
                  <a:cubicBezTo>
                    <a:pt x="1740" y="927"/>
                    <a:pt x="1679" y="927"/>
                    <a:pt x="1629" y="927"/>
                  </a:cubicBezTo>
                  <a:cubicBezTo>
                    <a:pt x="1483" y="915"/>
                    <a:pt x="1340" y="885"/>
                    <a:pt x="1207" y="843"/>
                  </a:cubicBezTo>
                  <a:cubicBezTo>
                    <a:pt x="1031" y="782"/>
                    <a:pt x="856" y="710"/>
                    <a:pt x="703" y="606"/>
                  </a:cubicBezTo>
                  <a:lnTo>
                    <a:pt x="690" y="596"/>
                  </a:lnTo>
                  <a:lnTo>
                    <a:pt x="690" y="596"/>
                  </a:lnTo>
                  <a:cubicBezTo>
                    <a:pt x="690" y="598"/>
                    <a:pt x="690" y="599"/>
                    <a:pt x="690" y="600"/>
                  </a:cubicBezTo>
                  <a:lnTo>
                    <a:pt x="690" y="600"/>
                  </a:lnTo>
                  <a:cubicBezTo>
                    <a:pt x="601" y="551"/>
                    <a:pt x="523" y="492"/>
                    <a:pt x="443" y="421"/>
                  </a:cubicBezTo>
                  <a:cubicBezTo>
                    <a:pt x="362" y="359"/>
                    <a:pt x="290" y="287"/>
                    <a:pt x="218" y="216"/>
                  </a:cubicBezTo>
                  <a:cubicBezTo>
                    <a:pt x="156" y="154"/>
                    <a:pt x="105" y="82"/>
                    <a:pt x="53" y="11"/>
                  </a:cubicBezTo>
                  <a:cubicBezTo>
                    <a:pt x="53" y="1"/>
                    <a:pt x="43" y="1"/>
                    <a:pt x="33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781;p66">
              <a:extLst>
                <a:ext uri="{FF2B5EF4-FFF2-40B4-BE49-F238E27FC236}">
                  <a16:creationId xmlns:a16="http://schemas.microsoft.com/office/drawing/2014/main" id="{9E94F0C7-98C3-C9A1-9A59-307B9CDE92DE}"/>
                </a:ext>
              </a:extLst>
            </p:cNvPr>
            <p:cNvSpPr/>
            <p:nvPr/>
          </p:nvSpPr>
          <p:spPr>
            <a:xfrm>
              <a:off x="7384425" y="3005605"/>
              <a:ext cx="149457" cy="89705"/>
            </a:xfrm>
            <a:custGeom>
              <a:avLst/>
              <a:gdLst/>
              <a:ahLst/>
              <a:cxnLst/>
              <a:rect l="l" t="t" r="r" b="b"/>
              <a:pathLst>
                <a:path w="928" h="557" extrusionOk="0">
                  <a:moveTo>
                    <a:pt x="23" y="0"/>
                  </a:moveTo>
                  <a:lnTo>
                    <a:pt x="13" y="13"/>
                  </a:lnTo>
                  <a:cubicBezTo>
                    <a:pt x="1" y="13"/>
                    <a:pt x="1" y="23"/>
                    <a:pt x="1" y="33"/>
                  </a:cubicBezTo>
                  <a:cubicBezTo>
                    <a:pt x="23" y="62"/>
                    <a:pt x="53" y="94"/>
                    <a:pt x="75" y="124"/>
                  </a:cubicBezTo>
                  <a:cubicBezTo>
                    <a:pt x="105" y="156"/>
                    <a:pt x="137" y="176"/>
                    <a:pt x="156" y="208"/>
                  </a:cubicBezTo>
                  <a:cubicBezTo>
                    <a:pt x="218" y="270"/>
                    <a:pt x="290" y="309"/>
                    <a:pt x="362" y="361"/>
                  </a:cubicBezTo>
                  <a:cubicBezTo>
                    <a:pt x="495" y="445"/>
                    <a:pt x="651" y="517"/>
                    <a:pt x="816" y="547"/>
                  </a:cubicBezTo>
                  <a:cubicBezTo>
                    <a:pt x="836" y="556"/>
                    <a:pt x="866" y="556"/>
                    <a:pt x="888" y="556"/>
                  </a:cubicBezTo>
                  <a:lnTo>
                    <a:pt x="908" y="556"/>
                  </a:lnTo>
                  <a:cubicBezTo>
                    <a:pt x="918" y="556"/>
                    <a:pt x="918" y="547"/>
                    <a:pt x="927" y="537"/>
                  </a:cubicBezTo>
                  <a:cubicBezTo>
                    <a:pt x="927" y="527"/>
                    <a:pt x="918" y="507"/>
                    <a:pt x="898" y="507"/>
                  </a:cubicBezTo>
                  <a:cubicBezTo>
                    <a:pt x="836" y="495"/>
                    <a:pt x="764" y="485"/>
                    <a:pt x="693" y="465"/>
                  </a:cubicBezTo>
                  <a:cubicBezTo>
                    <a:pt x="579" y="423"/>
                    <a:pt x="465" y="371"/>
                    <a:pt x="362" y="309"/>
                  </a:cubicBezTo>
                  <a:lnTo>
                    <a:pt x="371" y="309"/>
                  </a:lnTo>
                  <a:cubicBezTo>
                    <a:pt x="270" y="248"/>
                    <a:pt x="166" y="166"/>
                    <a:pt x="85" y="85"/>
                  </a:cubicBezTo>
                  <a:lnTo>
                    <a:pt x="95" y="85"/>
                  </a:lnTo>
                  <a:cubicBezTo>
                    <a:pt x="75" y="62"/>
                    <a:pt x="53" y="33"/>
                    <a:pt x="33" y="13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782;p66">
              <a:extLst>
                <a:ext uri="{FF2B5EF4-FFF2-40B4-BE49-F238E27FC236}">
                  <a16:creationId xmlns:a16="http://schemas.microsoft.com/office/drawing/2014/main" id="{15257A98-FE84-1F77-4DA7-71FB721E7988}"/>
                </a:ext>
              </a:extLst>
            </p:cNvPr>
            <p:cNvSpPr/>
            <p:nvPr/>
          </p:nvSpPr>
          <p:spPr>
            <a:xfrm>
              <a:off x="7669809" y="3212877"/>
              <a:ext cx="96470" cy="342392"/>
            </a:xfrm>
            <a:custGeom>
              <a:avLst/>
              <a:gdLst/>
              <a:ahLst/>
              <a:cxnLst/>
              <a:rect l="l" t="t" r="r" b="b"/>
              <a:pathLst>
                <a:path w="599" h="2126" extrusionOk="0">
                  <a:moveTo>
                    <a:pt x="156" y="1"/>
                  </a:moveTo>
                  <a:cubicBezTo>
                    <a:pt x="144" y="1"/>
                    <a:pt x="144" y="11"/>
                    <a:pt x="144" y="11"/>
                  </a:cubicBezTo>
                  <a:cubicBezTo>
                    <a:pt x="114" y="105"/>
                    <a:pt x="114" y="196"/>
                    <a:pt x="124" y="290"/>
                  </a:cubicBezTo>
                  <a:cubicBezTo>
                    <a:pt x="134" y="372"/>
                    <a:pt x="156" y="443"/>
                    <a:pt x="196" y="517"/>
                  </a:cubicBezTo>
                  <a:cubicBezTo>
                    <a:pt x="228" y="599"/>
                    <a:pt x="267" y="671"/>
                    <a:pt x="309" y="742"/>
                  </a:cubicBezTo>
                  <a:cubicBezTo>
                    <a:pt x="351" y="814"/>
                    <a:pt x="391" y="888"/>
                    <a:pt x="423" y="960"/>
                  </a:cubicBezTo>
                  <a:cubicBezTo>
                    <a:pt x="443" y="1021"/>
                    <a:pt x="465" y="1083"/>
                    <a:pt x="475" y="1145"/>
                  </a:cubicBezTo>
                  <a:cubicBezTo>
                    <a:pt x="485" y="1207"/>
                    <a:pt x="485" y="1259"/>
                    <a:pt x="485" y="1308"/>
                  </a:cubicBezTo>
                  <a:cubicBezTo>
                    <a:pt x="475" y="1350"/>
                    <a:pt x="465" y="1382"/>
                    <a:pt x="453" y="1412"/>
                  </a:cubicBezTo>
                  <a:cubicBezTo>
                    <a:pt x="443" y="1444"/>
                    <a:pt x="423" y="1474"/>
                    <a:pt x="403" y="1506"/>
                  </a:cubicBezTo>
                  <a:cubicBezTo>
                    <a:pt x="342" y="1587"/>
                    <a:pt x="257" y="1649"/>
                    <a:pt x="186" y="1721"/>
                  </a:cubicBezTo>
                  <a:cubicBezTo>
                    <a:pt x="144" y="1763"/>
                    <a:pt x="104" y="1802"/>
                    <a:pt x="72" y="1854"/>
                  </a:cubicBezTo>
                  <a:cubicBezTo>
                    <a:pt x="62" y="1876"/>
                    <a:pt x="43" y="1906"/>
                    <a:pt x="33" y="1926"/>
                  </a:cubicBezTo>
                  <a:cubicBezTo>
                    <a:pt x="20" y="1958"/>
                    <a:pt x="10" y="1988"/>
                    <a:pt x="1" y="2030"/>
                  </a:cubicBezTo>
                  <a:cubicBezTo>
                    <a:pt x="1" y="2049"/>
                    <a:pt x="1" y="2072"/>
                    <a:pt x="10" y="2082"/>
                  </a:cubicBezTo>
                  <a:cubicBezTo>
                    <a:pt x="20" y="2101"/>
                    <a:pt x="43" y="2111"/>
                    <a:pt x="62" y="2124"/>
                  </a:cubicBezTo>
                  <a:cubicBezTo>
                    <a:pt x="69" y="2125"/>
                    <a:pt x="76" y="2126"/>
                    <a:pt x="82" y="2126"/>
                  </a:cubicBezTo>
                  <a:cubicBezTo>
                    <a:pt x="116" y="2126"/>
                    <a:pt x="146" y="2105"/>
                    <a:pt x="156" y="2072"/>
                  </a:cubicBezTo>
                  <a:cubicBezTo>
                    <a:pt x="156" y="2040"/>
                    <a:pt x="166" y="2020"/>
                    <a:pt x="176" y="2000"/>
                  </a:cubicBezTo>
                  <a:cubicBezTo>
                    <a:pt x="196" y="1958"/>
                    <a:pt x="218" y="1916"/>
                    <a:pt x="248" y="1886"/>
                  </a:cubicBezTo>
                  <a:cubicBezTo>
                    <a:pt x="290" y="1825"/>
                    <a:pt x="342" y="1773"/>
                    <a:pt x="391" y="1721"/>
                  </a:cubicBezTo>
                  <a:cubicBezTo>
                    <a:pt x="453" y="1659"/>
                    <a:pt x="505" y="1587"/>
                    <a:pt x="537" y="1516"/>
                  </a:cubicBezTo>
                  <a:cubicBezTo>
                    <a:pt x="576" y="1432"/>
                    <a:pt x="598" y="1330"/>
                    <a:pt x="589" y="1236"/>
                  </a:cubicBezTo>
                  <a:cubicBezTo>
                    <a:pt x="566" y="1135"/>
                    <a:pt x="537" y="1041"/>
                    <a:pt x="495" y="960"/>
                  </a:cubicBezTo>
                  <a:cubicBezTo>
                    <a:pt x="413" y="784"/>
                    <a:pt x="280" y="629"/>
                    <a:pt x="206" y="456"/>
                  </a:cubicBezTo>
                  <a:cubicBezTo>
                    <a:pt x="176" y="394"/>
                    <a:pt x="166" y="332"/>
                    <a:pt x="156" y="270"/>
                  </a:cubicBezTo>
                  <a:cubicBezTo>
                    <a:pt x="144" y="218"/>
                    <a:pt x="144" y="166"/>
                    <a:pt x="144" y="105"/>
                  </a:cubicBezTo>
                  <a:cubicBezTo>
                    <a:pt x="156" y="85"/>
                    <a:pt x="156" y="53"/>
                    <a:pt x="166" y="23"/>
                  </a:cubicBezTo>
                  <a:cubicBezTo>
                    <a:pt x="166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783;p66">
              <a:extLst>
                <a:ext uri="{FF2B5EF4-FFF2-40B4-BE49-F238E27FC236}">
                  <a16:creationId xmlns:a16="http://schemas.microsoft.com/office/drawing/2014/main" id="{9F967CD7-457B-F50B-411E-DFC866D570EA}"/>
                </a:ext>
              </a:extLst>
            </p:cNvPr>
            <p:cNvSpPr/>
            <p:nvPr/>
          </p:nvSpPr>
          <p:spPr>
            <a:xfrm>
              <a:off x="7827479" y="3208206"/>
              <a:ext cx="68125" cy="196159"/>
            </a:xfrm>
            <a:custGeom>
              <a:avLst/>
              <a:gdLst/>
              <a:ahLst/>
              <a:cxnLst/>
              <a:rect l="l" t="t" r="r" b="b"/>
              <a:pathLst>
                <a:path w="423" h="1218" extrusionOk="0">
                  <a:moveTo>
                    <a:pt x="20" y="0"/>
                  </a:moveTo>
                  <a:cubicBezTo>
                    <a:pt x="20" y="0"/>
                    <a:pt x="10" y="0"/>
                    <a:pt x="10" y="10"/>
                  </a:cubicBezTo>
                  <a:cubicBezTo>
                    <a:pt x="0" y="20"/>
                    <a:pt x="0" y="30"/>
                    <a:pt x="10" y="40"/>
                  </a:cubicBezTo>
                  <a:cubicBezTo>
                    <a:pt x="20" y="52"/>
                    <a:pt x="42" y="62"/>
                    <a:pt x="52" y="72"/>
                  </a:cubicBezTo>
                  <a:cubicBezTo>
                    <a:pt x="104" y="124"/>
                    <a:pt x="153" y="186"/>
                    <a:pt x="195" y="257"/>
                  </a:cubicBezTo>
                  <a:cubicBezTo>
                    <a:pt x="227" y="319"/>
                    <a:pt x="257" y="381"/>
                    <a:pt x="277" y="443"/>
                  </a:cubicBezTo>
                  <a:cubicBezTo>
                    <a:pt x="289" y="494"/>
                    <a:pt x="299" y="534"/>
                    <a:pt x="309" y="576"/>
                  </a:cubicBezTo>
                  <a:cubicBezTo>
                    <a:pt x="309" y="618"/>
                    <a:pt x="319" y="670"/>
                    <a:pt x="319" y="709"/>
                  </a:cubicBezTo>
                  <a:cubicBezTo>
                    <a:pt x="319" y="793"/>
                    <a:pt x="309" y="875"/>
                    <a:pt x="289" y="957"/>
                  </a:cubicBezTo>
                  <a:cubicBezTo>
                    <a:pt x="267" y="1018"/>
                    <a:pt x="247" y="1070"/>
                    <a:pt x="227" y="1132"/>
                  </a:cubicBezTo>
                  <a:cubicBezTo>
                    <a:pt x="215" y="1142"/>
                    <a:pt x="215" y="1164"/>
                    <a:pt x="227" y="1184"/>
                  </a:cubicBezTo>
                  <a:cubicBezTo>
                    <a:pt x="227" y="1194"/>
                    <a:pt x="247" y="1204"/>
                    <a:pt x="257" y="1214"/>
                  </a:cubicBezTo>
                  <a:cubicBezTo>
                    <a:pt x="263" y="1216"/>
                    <a:pt x="269" y="1217"/>
                    <a:pt x="275" y="1217"/>
                  </a:cubicBezTo>
                  <a:cubicBezTo>
                    <a:pt x="300" y="1217"/>
                    <a:pt x="323" y="1198"/>
                    <a:pt x="339" y="1174"/>
                  </a:cubicBezTo>
                  <a:cubicBezTo>
                    <a:pt x="381" y="1080"/>
                    <a:pt x="400" y="979"/>
                    <a:pt x="413" y="865"/>
                  </a:cubicBezTo>
                  <a:cubicBezTo>
                    <a:pt x="423" y="761"/>
                    <a:pt x="413" y="658"/>
                    <a:pt x="390" y="566"/>
                  </a:cubicBezTo>
                  <a:cubicBezTo>
                    <a:pt x="381" y="514"/>
                    <a:pt x="361" y="462"/>
                    <a:pt x="339" y="410"/>
                  </a:cubicBezTo>
                  <a:cubicBezTo>
                    <a:pt x="319" y="371"/>
                    <a:pt x="299" y="319"/>
                    <a:pt x="267" y="277"/>
                  </a:cubicBezTo>
                  <a:cubicBezTo>
                    <a:pt x="215" y="186"/>
                    <a:pt x="153" y="114"/>
                    <a:pt x="82" y="40"/>
                  </a:cubicBezTo>
                  <a:cubicBezTo>
                    <a:pt x="62" y="30"/>
                    <a:pt x="52" y="10"/>
                    <a:pt x="42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784;p66">
              <a:extLst>
                <a:ext uri="{FF2B5EF4-FFF2-40B4-BE49-F238E27FC236}">
                  <a16:creationId xmlns:a16="http://schemas.microsoft.com/office/drawing/2014/main" id="{770489B3-478F-8E67-7941-478547D8A620}"/>
                </a:ext>
              </a:extLst>
            </p:cNvPr>
            <p:cNvSpPr/>
            <p:nvPr/>
          </p:nvSpPr>
          <p:spPr>
            <a:xfrm>
              <a:off x="7476063" y="2904465"/>
              <a:ext cx="316468" cy="189234"/>
            </a:xfrm>
            <a:custGeom>
              <a:avLst/>
              <a:gdLst/>
              <a:ahLst/>
              <a:cxnLst/>
              <a:rect l="l" t="t" r="r" b="b"/>
              <a:pathLst>
                <a:path w="1965" h="1175" extrusionOk="0">
                  <a:moveTo>
                    <a:pt x="534" y="1"/>
                  </a:moveTo>
                  <a:cubicBezTo>
                    <a:pt x="462" y="1"/>
                    <a:pt x="391" y="11"/>
                    <a:pt x="319" y="11"/>
                  </a:cubicBezTo>
                  <a:cubicBezTo>
                    <a:pt x="215" y="23"/>
                    <a:pt x="124" y="43"/>
                    <a:pt x="20" y="63"/>
                  </a:cubicBezTo>
                  <a:cubicBezTo>
                    <a:pt x="10" y="63"/>
                    <a:pt x="0" y="73"/>
                    <a:pt x="10" y="85"/>
                  </a:cubicBezTo>
                  <a:cubicBezTo>
                    <a:pt x="10" y="95"/>
                    <a:pt x="20" y="105"/>
                    <a:pt x="30" y="105"/>
                  </a:cubicBezTo>
                  <a:cubicBezTo>
                    <a:pt x="153" y="85"/>
                    <a:pt x="287" y="73"/>
                    <a:pt x="410" y="63"/>
                  </a:cubicBezTo>
                  <a:cubicBezTo>
                    <a:pt x="494" y="63"/>
                    <a:pt x="566" y="73"/>
                    <a:pt x="648" y="73"/>
                  </a:cubicBezTo>
                  <a:cubicBezTo>
                    <a:pt x="719" y="85"/>
                    <a:pt x="803" y="95"/>
                    <a:pt x="875" y="115"/>
                  </a:cubicBezTo>
                  <a:lnTo>
                    <a:pt x="865" y="115"/>
                  </a:lnTo>
                  <a:cubicBezTo>
                    <a:pt x="927" y="124"/>
                    <a:pt x="989" y="147"/>
                    <a:pt x="1050" y="176"/>
                  </a:cubicBezTo>
                  <a:cubicBezTo>
                    <a:pt x="1100" y="196"/>
                    <a:pt x="1161" y="228"/>
                    <a:pt x="1213" y="258"/>
                  </a:cubicBezTo>
                  <a:cubicBezTo>
                    <a:pt x="1297" y="300"/>
                    <a:pt x="1379" y="362"/>
                    <a:pt x="1451" y="433"/>
                  </a:cubicBezTo>
                  <a:cubicBezTo>
                    <a:pt x="1512" y="495"/>
                    <a:pt x="1574" y="579"/>
                    <a:pt x="1626" y="661"/>
                  </a:cubicBezTo>
                  <a:cubicBezTo>
                    <a:pt x="1656" y="713"/>
                    <a:pt x="1688" y="764"/>
                    <a:pt x="1708" y="814"/>
                  </a:cubicBezTo>
                  <a:cubicBezTo>
                    <a:pt x="1740" y="876"/>
                    <a:pt x="1759" y="950"/>
                    <a:pt x="1769" y="1012"/>
                  </a:cubicBezTo>
                  <a:cubicBezTo>
                    <a:pt x="1779" y="1041"/>
                    <a:pt x="1792" y="1073"/>
                    <a:pt x="1801" y="1103"/>
                  </a:cubicBezTo>
                  <a:lnTo>
                    <a:pt x="1801" y="1123"/>
                  </a:lnTo>
                  <a:cubicBezTo>
                    <a:pt x="1811" y="1135"/>
                    <a:pt x="1821" y="1155"/>
                    <a:pt x="1831" y="1155"/>
                  </a:cubicBezTo>
                  <a:cubicBezTo>
                    <a:pt x="1853" y="1175"/>
                    <a:pt x="1873" y="1175"/>
                    <a:pt x="1893" y="1175"/>
                  </a:cubicBezTo>
                  <a:cubicBezTo>
                    <a:pt x="1935" y="1165"/>
                    <a:pt x="1965" y="1123"/>
                    <a:pt x="1955" y="1083"/>
                  </a:cubicBezTo>
                  <a:cubicBezTo>
                    <a:pt x="1945" y="1012"/>
                    <a:pt x="1935" y="950"/>
                    <a:pt x="1915" y="876"/>
                  </a:cubicBezTo>
                  <a:cubicBezTo>
                    <a:pt x="1893" y="826"/>
                    <a:pt x="1873" y="764"/>
                    <a:pt x="1841" y="713"/>
                  </a:cubicBezTo>
                  <a:cubicBezTo>
                    <a:pt x="1792" y="619"/>
                    <a:pt x="1730" y="517"/>
                    <a:pt x="1656" y="433"/>
                  </a:cubicBezTo>
                  <a:cubicBezTo>
                    <a:pt x="1584" y="352"/>
                    <a:pt x="1503" y="290"/>
                    <a:pt x="1421" y="228"/>
                  </a:cubicBezTo>
                  <a:cubicBezTo>
                    <a:pt x="1369" y="196"/>
                    <a:pt x="1327" y="176"/>
                    <a:pt x="1275" y="157"/>
                  </a:cubicBezTo>
                  <a:cubicBezTo>
                    <a:pt x="1223" y="124"/>
                    <a:pt x="1184" y="115"/>
                    <a:pt x="1132" y="95"/>
                  </a:cubicBezTo>
                  <a:cubicBezTo>
                    <a:pt x="1050" y="63"/>
                    <a:pt x="966" y="53"/>
                    <a:pt x="875" y="33"/>
                  </a:cubicBezTo>
                  <a:cubicBezTo>
                    <a:pt x="781" y="23"/>
                    <a:pt x="690" y="11"/>
                    <a:pt x="59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785;p66">
              <a:extLst>
                <a:ext uri="{FF2B5EF4-FFF2-40B4-BE49-F238E27FC236}">
                  <a16:creationId xmlns:a16="http://schemas.microsoft.com/office/drawing/2014/main" id="{DB3BA8B7-6D8C-4324-D3A6-1D3579518B5A}"/>
                </a:ext>
              </a:extLst>
            </p:cNvPr>
            <p:cNvSpPr/>
            <p:nvPr/>
          </p:nvSpPr>
          <p:spPr>
            <a:xfrm>
              <a:off x="7147678" y="3022354"/>
              <a:ext cx="177319" cy="219672"/>
            </a:xfrm>
            <a:custGeom>
              <a:avLst/>
              <a:gdLst/>
              <a:ahLst/>
              <a:cxnLst/>
              <a:rect l="l" t="t" r="r" b="b"/>
              <a:pathLst>
                <a:path w="1101" h="1364" extrusionOk="0">
                  <a:moveTo>
                    <a:pt x="1080" y="0"/>
                  </a:moveTo>
                  <a:lnTo>
                    <a:pt x="1070" y="10"/>
                  </a:lnTo>
                  <a:cubicBezTo>
                    <a:pt x="937" y="82"/>
                    <a:pt x="804" y="176"/>
                    <a:pt x="680" y="267"/>
                  </a:cubicBezTo>
                  <a:cubicBezTo>
                    <a:pt x="618" y="319"/>
                    <a:pt x="556" y="371"/>
                    <a:pt x="495" y="423"/>
                  </a:cubicBezTo>
                  <a:cubicBezTo>
                    <a:pt x="443" y="485"/>
                    <a:pt x="381" y="536"/>
                    <a:pt x="339" y="598"/>
                  </a:cubicBezTo>
                  <a:cubicBezTo>
                    <a:pt x="287" y="650"/>
                    <a:pt x="257" y="700"/>
                    <a:pt x="215" y="751"/>
                  </a:cubicBezTo>
                  <a:cubicBezTo>
                    <a:pt x="173" y="803"/>
                    <a:pt x="144" y="865"/>
                    <a:pt x="112" y="927"/>
                  </a:cubicBezTo>
                  <a:cubicBezTo>
                    <a:pt x="102" y="959"/>
                    <a:pt x="92" y="979"/>
                    <a:pt x="82" y="1008"/>
                  </a:cubicBezTo>
                  <a:cubicBezTo>
                    <a:pt x="62" y="1050"/>
                    <a:pt x="50" y="1083"/>
                    <a:pt x="40" y="1122"/>
                  </a:cubicBezTo>
                  <a:cubicBezTo>
                    <a:pt x="20" y="1184"/>
                    <a:pt x="10" y="1256"/>
                    <a:pt x="0" y="1317"/>
                  </a:cubicBezTo>
                  <a:lnTo>
                    <a:pt x="0" y="1349"/>
                  </a:lnTo>
                  <a:cubicBezTo>
                    <a:pt x="10" y="1359"/>
                    <a:pt x="10" y="1359"/>
                    <a:pt x="20" y="1359"/>
                  </a:cubicBezTo>
                  <a:cubicBezTo>
                    <a:pt x="26" y="1362"/>
                    <a:pt x="31" y="1363"/>
                    <a:pt x="36" y="1363"/>
                  </a:cubicBezTo>
                  <a:cubicBezTo>
                    <a:pt x="51" y="1363"/>
                    <a:pt x="65" y="1354"/>
                    <a:pt x="72" y="1340"/>
                  </a:cubicBezTo>
                  <a:cubicBezTo>
                    <a:pt x="82" y="1278"/>
                    <a:pt x="102" y="1226"/>
                    <a:pt x="124" y="1164"/>
                  </a:cubicBezTo>
                  <a:cubicBezTo>
                    <a:pt x="154" y="1083"/>
                    <a:pt x="196" y="989"/>
                    <a:pt x="235" y="907"/>
                  </a:cubicBezTo>
                  <a:cubicBezTo>
                    <a:pt x="277" y="823"/>
                    <a:pt x="329" y="742"/>
                    <a:pt x="381" y="670"/>
                  </a:cubicBezTo>
                  <a:lnTo>
                    <a:pt x="391" y="660"/>
                  </a:lnTo>
                  <a:cubicBezTo>
                    <a:pt x="505" y="504"/>
                    <a:pt x="648" y="361"/>
                    <a:pt x="804" y="237"/>
                  </a:cubicBezTo>
                  <a:cubicBezTo>
                    <a:pt x="895" y="166"/>
                    <a:pt x="989" y="94"/>
                    <a:pt x="1090" y="42"/>
                  </a:cubicBezTo>
                  <a:cubicBezTo>
                    <a:pt x="1100" y="32"/>
                    <a:pt x="1100" y="20"/>
                    <a:pt x="1090" y="10"/>
                  </a:cubicBezTo>
                  <a:cubicBezTo>
                    <a:pt x="1090" y="10"/>
                    <a:pt x="1090" y="0"/>
                    <a:pt x="1080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786;p66">
              <a:extLst>
                <a:ext uri="{FF2B5EF4-FFF2-40B4-BE49-F238E27FC236}">
                  <a16:creationId xmlns:a16="http://schemas.microsoft.com/office/drawing/2014/main" id="{716B0823-3D11-8A7D-347F-B18A67EEDC0E}"/>
                </a:ext>
              </a:extLst>
            </p:cNvPr>
            <p:cNvSpPr/>
            <p:nvPr/>
          </p:nvSpPr>
          <p:spPr>
            <a:xfrm>
              <a:off x="7169098" y="2965825"/>
              <a:ext cx="164112" cy="125941"/>
            </a:xfrm>
            <a:custGeom>
              <a:avLst/>
              <a:gdLst/>
              <a:ahLst/>
              <a:cxnLst/>
              <a:rect l="l" t="t" r="r" b="b"/>
              <a:pathLst>
                <a:path w="1019" h="782" extrusionOk="0">
                  <a:moveTo>
                    <a:pt x="905" y="0"/>
                  </a:moveTo>
                  <a:cubicBezTo>
                    <a:pt x="876" y="0"/>
                    <a:pt x="834" y="0"/>
                    <a:pt x="794" y="13"/>
                  </a:cubicBezTo>
                  <a:cubicBezTo>
                    <a:pt x="720" y="23"/>
                    <a:pt x="658" y="52"/>
                    <a:pt x="587" y="84"/>
                  </a:cubicBezTo>
                  <a:cubicBezTo>
                    <a:pt x="557" y="94"/>
                    <a:pt x="525" y="114"/>
                    <a:pt x="495" y="136"/>
                  </a:cubicBezTo>
                  <a:cubicBezTo>
                    <a:pt x="453" y="156"/>
                    <a:pt x="423" y="176"/>
                    <a:pt x="391" y="198"/>
                  </a:cubicBezTo>
                  <a:cubicBezTo>
                    <a:pt x="330" y="247"/>
                    <a:pt x="268" y="299"/>
                    <a:pt x="216" y="361"/>
                  </a:cubicBezTo>
                  <a:cubicBezTo>
                    <a:pt x="164" y="413"/>
                    <a:pt x="124" y="475"/>
                    <a:pt x="82" y="537"/>
                  </a:cubicBezTo>
                  <a:cubicBezTo>
                    <a:pt x="73" y="569"/>
                    <a:pt x="53" y="598"/>
                    <a:pt x="40" y="631"/>
                  </a:cubicBezTo>
                  <a:cubicBezTo>
                    <a:pt x="31" y="640"/>
                    <a:pt x="31" y="660"/>
                    <a:pt x="21" y="670"/>
                  </a:cubicBezTo>
                  <a:cubicBezTo>
                    <a:pt x="21" y="692"/>
                    <a:pt x="11" y="702"/>
                    <a:pt x="11" y="722"/>
                  </a:cubicBezTo>
                  <a:cubicBezTo>
                    <a:pt x="11" y="732"/>
                    <a:pt x="1" y="742"/>
                    <a:pt x="11" y="754"/>
                  </a:cubicBezTo>
                  <a:cubicBezTo>
                    <a:pt x="11" y="764"/>
                    <a:pt x="21" y="774"/>
                    <a:pt x="40" y="774"/>
                  </a:cubicBezTo>
                  <a:cubicBezTo>
                    <a:pt x="47" y="779"/>
                    <a:pt x="52" y="781"/>
                    <a:pt x="57" y="781"/>
                  </a:cubicBezTo>
                  <a:cubicBezTo>
                    <a:pt x="63" y="781"/>
                    <a:pt x="68" y="779"/>
                    <a:pt x="73" y="774"/>
                  </a:cubicBezTo>
                  <a:cubicBezTo>
                    <a:pt x="82" y="774"/>
                    <a:pt x="92" y="764"/>
                    <a:pt x="92" y="754"/>
                  </a:cubicBezTo>
                  <a:cubicBezTo>
                    <a:pt x="102" y="722"/>
                    <a:pt x="115" y="702"/>
                    <a:pt x="124" y="680"/>
                  </a:cubicBezTo>
                  <a:cubicBezTo>
                    <a:pt x="124" y="660"/>
                    <a:pt x="134" y="631"/>
                    <a:pt x="144" y="608"/>
                  </a:cubicBezTo>
                  <a:cubicBezTo>
                    <a:pt x="196" y="527"/>
                    <a:pt x="258" y="445"/>
                    <a:pt x="330" y="361"/>
                  </a:cubicBezTo>
                  <a:cubicBezTo>
                    <a:pt x="391" y="289"/>
                    <a:pt x="473" y="218"/>
                    <a:pt x="557" y="156"/>
                  </a:cubicBezTo>
                  <a:lnTo>
                    <a:pt x="567" y="156"/>
                  </a:lnTo>
                  <a:cubicBezTo>
                    <a:pt x="587" y="136"/>
                    <a:pt x="619" y="124"/>
                    <a:pt x="648" y="104"/>
                  </a:cubicBezTo>
                  <a:cubicBezTo>
                    <a:pt x="680" y="94"/>
                    <a:pt x="710" y="75"/>
                    <a:pt x="752" y="62"/>
                  </a:cubicBezTo>
                  <a:cubicBezTo>
                    <a:pt x="804" y="52"/>
                    <a:pt x="844" y="42"/>
                    <a:pt x="895" y="42"/>
                  </a:cubicBezTo>
                  <a:lnTo>
                    <a:pt x="905" y="42"/>
                  </a:lnTo>
                  <a:cubicBezTo>
                    <a:pt x="916" y="39"/>
                    <a:pt x="926" y="38"/>
                    <a:pt x="937" y="38"/>
                  </a:cubicBezTo>
                  <a:cubicBezTo>
                    <a:pt x="957" y="38"/>
                    <a:pt x="978" y="42"/>
                    <a:pt x="999" y="42"/>
                  </a:cubicBezTo>
                  <a:cubicBezTo>
                    <a:pt x="1009" y="42"/>
                    <a:pt x="1019" y="33"/>
                    <a:pt x="1019" y="23"/>
                  </a:cubicBezTo>
                  <a:cubicBezTo>
                    <a:pt x="1019" y="13"/>
                    <a:pt x="1009" y="13"/>
                    <a:pt x="999" y="13"/>
                  </a:cubicBezTo>
                  <a:cubicBezTo>
                    <a:pt x="967" y="0"/>
                    <a:pt x="937" y="0"/>
                    <a:pt x="905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787;p66">
              <a:extLst>
                <a:ext uri="{FF2B5EF4-FFF2-40B4-BE49-F238E27FC236}">
                  <a16:creationId xmlns:a16="http://schemas.microsoft.com/office/drawing/2014/main" id="{8F21CCA0-D13C-B0EE-61EB-33AE2BB1BA49}"/>
                </a:ext>
              </a:extLst>
            </p:cNvPr>
            <p:cNvSpPr/>
            <p:nvPr/>
          </p:nvSpPr>
          <p:spPr>
            <a:xfrm>
              <a:off x="7076010" y="3297750"/>
              <a:ext cx="65065" cy="189878"/>
            </a:xfrm>
            <a:custGeom>
              <a:avLst/>
              <a:gdLst/>
              <a:ahLst/>
              <a:cxnLst/>
              <a:rect l="l" t="t" r="r" b="b"/>
              <a:pathLst>
                <a:path w="404" h="1179" extrusionOk="0">
                  <a:moveTo>
                    <a:pt x="384" y="0"/>
                  </a:moveTo>
                  <a:cubicBezTo>
                    <a:pt x="384" y="0"/>
                    <a:pt x="371" y="0"/>
                    <a:pt x="371" y="10"/>
                  </a:cubicBezTo>
                  <a:cubicBezTo>
                    <a:pt x="361" y="20"/>
                    <a:pt x="361" y="30"/>
                    <a:pt x="352" y="40"/>
                  </a:cubicBezTo>
                  <a:cubicBezTo>
                    <a:pt x="332" y="102"/>
                    <a:pt x="300" y="163"/>
                    <a:pt x="260" y="225"/>
                  </a:cubicBezTo>
                  <a:cubicBezTo>
                    <a:pt x="228" y="287"/>
                    <a:pt x="186" y="349"/>
                    <a:pt x="156" y="410"/>
                  </a:cubicBezTo>
                  <a:cubicBezTo>
                    <a:pt x="114" y="485"/>
                    <a:pt x="85" y="546"/>
                    <a:pt x="53" y="618"/>
                  </a:cubicBezTo>
                  <a:cubicBezTo>
                    <a:pt x="23" y="690"/>
                    <a:pt x="13" y="751"/>
                    <a:pt x="1" y="823"/>
                  </a:cubicBezTo>
                  <a:cubicBezTo>
                    <a:pt x="1" y="885"/>
                    <a:pt x="13" y="937"/>
                    <a:pt x="23" y="999"/>
                  </a:cubicBezTo>
                  <a:cubicBezTo>
                    <a:pt x="33" y="1028"/>
                    <a:pt x="43" y="1050"/>
                    <a:pt x="62" y="1080"/>
                  </a:cubicBezTo>
                  <a:cubicBezTo>
                    <a:pt x="85" y="1112"/>
                    <a:pt x="104" y="1132"/>
                    <a:pt x="124" y="1164"/>
                  </a:cubicBezTo>
                  <a:cubicBezTo>
                    <a:pt x="130" y="1174"/>
                    <a:pt x="143" y="1179"/>
                    <a:pt x="156" y="1179"/>
                  </a:cubicBezTo>
                  <a:cubicBezTo>
                    <a:pt x="169" y="1179"/>
                    <a:pt x="181" y="1174"/>
                    <a:pt x="186" y="1164"/>
                  </a:cubicBezTo>
                  <a:cubicBezTo>
                    <a:pt x="198" y="1152"/>
                    <a:pt x="208" y="1142"/>
                    <a:pt x="208" y="1132"/>
                  </a:cubicBezTo>
                  <a:cubicBezTo>
                    <a:pt x="208" y="1112"/>
                    <a:pt x="198" y="1102"/>
                    <a:pt x="186" y="1102"/>
                  </a:cubicBezTo>
                  <a:cubicBezTo>
                    <a:pt x="186" y="1090"/>
                    <a:pt x="186" y="1090"/>
                    <a:pt x="176" y="1080"/>
                  </a:cubicBezTo>
                  <a:cubicBezTo>
                    <a:pt x="156" y="1050"/>
                    <a:pt x="137" y="1018"/>
                    <a:pt x="124" y="989"/>
                  </a:cubicBezTo>
                  <a:cubicBezTo>
                    <a:pt x="104" y="957"/>
                    <a:pt x="104" y="927"/>
                    <a:pt x="95" y="895"/>
                  </a:cubicBezTo>
                  <a:lnTo>
                    <a:pt x="95" y="771"/>
                  </a:lnTo>
                  <a:cubicBezTo>
                    <a:pt x="104" y="719"/>
                    <a:pt x="114" y="680"/>
                    <a:pt x="124" y="628"/>
                  </a:cubicBezTo>
                  <a:cubicBezTo>
                    <a:pt x="146" y="586"/>
                    <a:pt x="166" y="534"/>
                    <a:pt x="186" y="485"/>
                  </a:cubicBezTo>
                  <a:cubicBezTo>
                    <a:pt x="218" y="401"/>
                    <a:pt x="260" y="329"/>
                    <a:pt x="300" y="247"/>
                  </a:cubicBezTo>
                  <a:cubicBezTo>
                    <a:pt x="332" y="176"/>
                    <a:pt x="371" y="92"/>
                    <a:pt x="403" y="20"/>
                  </a:cubicBezTo>
                  <a:cubicBezTo>
                    <a:pt x="403" y="10"/>
                    <a:pt x="403" y="0"/>
                    <a:pt x="394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2" name="Google Shape;2788;p66">
              <a:extLst>
                <a:ext uri="{FF2B5EF4-FFF2-40B4-BE49-F238E27FC236}">
                  <a16:creationId xmlns:a16="http://schemas.microsoft.com/office/drawing/2014/main" id="{0D8CE4D9-7215-F0F5-0D2E-24EF20D5BDCB}"/>
                </a:ext>
              </a:extLst>
            </p:cNvPr>
            <p:cNvSpPr/>
            <p:nvPr/>
          </p:nvSpPr>
          <p:spPr>
            <a:xfrm>
              <a:off x="7368159" y="3442695"/>
              <a:ext cx="51537" cy="40585"/>
            </a:xfrm>
            <a:custGeom>
              <a:avLst/>
              <a:gdLst/>
              <a:ahLst/>
              <a:cxnLst/>
              <a:rect l="l" t="t" r="r" b="b"/>
              <a:pathLst>
                <a:path w="320" h="252" extrusionOk="0">
                  <a:moveTo>
                    <a:pt x="290" y="0"/>
                  </a:moveTo>
                  <a:cubicBezTo>
                    <a:pt x="288" y="0"/>
                    <a:pt x="287" y="1"/>
                    <a:pt x="287" y="5"/>
                  </a:cubicBezTo>
                  <a:lnTo>
                    <a:pt x="267" y="5"/>
                  </a:lnTo>
                  <a:lnTo>
                    <a:pt x="267" y="17"/>
                  </a:lnTo>
                  <a:cubicBezTo>
                    <a:pt x="277" y="47"/>
                    <a:pt x="277" y="66"/>
                    <a:pt x="277" y="89"/>
                  </a:cubicBezTo>
                  <a:cubicBezTo>
                    <a:pt x="277" y="108"/>
                    <a:pt x="267" y="118"/>
                    <a:pt x="267" y="128"/>
                  </a:cubicBezTo>
                  <a:cubicBezTo>
                    <a:pt x="257" y="150"/>
                    <a:pt x="257" y="160"/>
                    <a:pt x="248" y="170"/>
                  </a:cubicBezTo>
                  <a:cubicBezTo>
                    <a:pt x="248" y="180"/>
                    <a:pt x="238" y="180"/>
                    <a:pt x="225" y="190"/>
                  </a:cubicBezTo>
                  <a:cubicBezTo>
                    <a:pt x="225" y="202"/>
                    <a:pt x="215" y="202"/>
                    <a:pt x="206" y="212"/>
                  </a:cubicBezTo>
                  <a:cubicBezTo>
                    <a:pt x="196" y="212"/>
                    <a:pt x="186" y="212"/>
                    <a:pt x="176" y="222"/>
                  </a:cubicBezTo>
                  <a:lnTo>
                    <a:pt x="154" y="222"/>
                  </a:lnTo>
                  <a:cubicBezTo>
                    <a:pt x="144" y="222"/>
                    <a:pt x="134" y="222"/>
                    <a:pt x="124" y="212"/>
                  </a:cubicBezTo>
                  <a:cubicBezTo>
                    <a:pt x="114" y="212"/>
                    <a:pt x="102" y="212"/>
                    <a:pt x="92" y="202"/>
                  </a:cubicBezTo>
                  <a:cubicBezTo>
                    <a:pt x="92" y="202"/>
                    <a:pt x="82" y="190"/>
                    <a:pt x="72" y="180"/>
                  </a:cubicBezTo>
                  <a:cubicBezTo>
                    <a:pt x="62" y="170"/>
                    <a:pt x="52" y="160"/>
                    <a:pt x="52" y="150"/>
                  </a:cubicBezTo>
                  <a:cubicBezTo>
                    <a:pt x="40" y="128"/>
                    <a:pt x="30" y="108"/>
                    <a:pt x="30" y="99"/>
                  </a:cubicBezTo>
                  <a:cubicBezTo>
                    <a:pt x="30" y="89"/>
                    <a:pt x="30" y="79"/>
                    <a:pt x="20" y="66"/>
                  </a:cubicBezTo>
                  <a:cubicBezTo>
                    <a:pt x="20" y="57"/>
                    <a:pt x="20" y="57"/>
                    <a:pt x="10" y="57"/>
                  </a:cubicBezTo>
                  <a:lnTo>
                    <a:pt x="0" y="57"/>
                  </a:lnTo>
                  <a:lnTo>
                    <a:pt x="0" y="66"/>
                  </a:lnTo>
                  <a:cubicBezTo>
                    <a:pt x="10" y="128"/>
                    <a:pt x="30" y="180"/>
                    <a:pt x="72" y="212"/>
                  </a:cubicBezTo>
                  <a:cubicBezTo>
                    <a:pt x="82" y="232"/>
                    <a:pt x="102" y="242"/>
                    <a:pt x="124" y="242"/>
                  </a:cubicBezTo>
                  <a:cubicBezTo>
                    <a:pt x="144" y="252"/>
                    <a:pt x="154" y="252"/>
                    <a:pt x="176" y="252"/>
                  </a:cubicBezTo>
                  <a:lnTo>
                    <a:pt x="186" y="252"/>
                  </a:lnTo>
                  <a:cubicBezTo>
                    <a:pt x="206" y="242"/>
                    <a:pt x="225" y="232"/>
                    <a:pt x="238" y="222"/>
                  </a:cubicBezTo>
                  <a:cubicBezTo>
                    <a:pt x="257" y="212"/>
                    <a:pt x="267" y="202"/>
                    <a:pt x="287" y="180"/>
                  </a:cubicBezTo>
                  <a:cubicBezTo>
                    <a:pt x="319" y="118"/>
                    <a:pt x="309" y="57"/>
                    <a:pt x="309" y="17"/>
                  </a:cubicBezTo>
                  <a:lnTo>
                    <a:pt x="299" y="5"/>
                  </a:lnTo>
                  <a:cubicBezTo>
                    <a:pt x="299" y="5"/>
                    <a:pt x="294" y="0"/>
                    <a:pt x="290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3" name="Google Shape;2789;p66">
              <a:extLst>
                <a:ext uri="{FF2B5EF4-FFF2-40B4-BE49-F238E27FC236}">
                  <a16:creationId xmlns:a16="http://schemas.microsoft.com/office/drawing/2014/main" id="{3ED7D2D3-16BA-9B24-CF82-AF2E49292836}"/>
                </a:ext>
              </a:extLst>
            </p:cNvPr>
            <p:cNvSpPr/>
            <p:nvPr/>
          </p:nvSpPr>
          <p:spPr>
            <a:xfrm>
              <a:off x="7462535" y="3273109"/>
              <a:ext cx="170877" cy="160084"/>
            </a:xfrm>
            <a:custGeom>
              <a:avLst/>
              <a:gdLst/>
              <a:ahLst/>
              <a:cxnLst/>
              <a:rect l="l" t="t" r="r" b="b"/>
              <a:pathLst>
                <a:path w="1061" h="994" extrusionOk="0">
                  <a:moveTo>
                    <a:pt x="1041" y="346"/>
                  </a:moveTo>
                  <a:cubicBezTo>
                    <a:pt x="1048" y="366"/>
                    <a:pt x="1054" y="388"/>
                    <a:pt x="1060" y="410"/>
                  </a:cubicBezTo>
                  <a:cubicBezTo>
                    <a:pt x="1056" y="387"/>
                    <a:pt x="1049" y="366"/>
                    <a:pt x="1041" y="346"/>
                  </a:cubicBezTo>
                  <a:close/>
                  <a:moveTo>
                    <a:pt x="1060" y="534"/>
                  </a:moveTo>
                  <a:cubicBezTo>
                    <a:pt x="1059" y="547"/>
                    <a:pt x="1058" y="561"/>
                    <a:pt x="1056" y="575"/>
                  </a:cubicBezTo>
                  <a:lnTo>
                    <a:pt x="1056" y="575"/>
                  </a:lnTo>
                  <a:cubicBezTo>
                    <a:pt x="1057" y="568"/>
                    <a:pt x="1059" y="561"/>
                    <a:pt x="1060" y="554"/>
                  </a:cubicBezTo>
                  <a:lnTo>
                    <a:pt x="1060" y="534"/>
                  </a:lnTo>
                  <a:close/>
                  <a:moveTo>
                    <a:pt x="557" y="1"/>
                  </a:moveTo>
                  <a:cubicBezTo>
                    <a:pt x="529" y="1"/>
                    <a:pt x="502" y="3"/>
                    <a:pt x="475" y="7"/>
                  </a:cubicBezTo>
                  <a:cubicBezTo>
                    <a:pt x="403" y="30"/>
                    <a:pt x="341" y="49"/>
                    <a:pt x="279" y="91"/>
                  </a:cubicBezTo>
                  <a:cubicBezTo>
                    <a:pt x="52" y="255"/>
                    <a:pt x="0" y="563"/>
                    <a:pt x="166" y="791"/>
                  </a:cubicBezTo>
                  <a:cubicBezTo>
                    <a:pt x="259" y="923"/>
                    <a:pt x="410" y="993"/>
                    <a:pt x="565" y="993"/>
                  </a:cubicBezTo>
                  <a:cubicBezTo>
                    <a:pt x="665" y="993"/>
                    <a:pt x="766" y="964"/>
                    <a:pt x="855" y="904"/>
                  </a:cubicBezTo>
                  <a:cubicBezTo>
                    <a:pt x="967" y="820"/>
                    <a:pt x="1036" y="702"/>
                    <a:pt x="1056" y="575"/>
                  </a:cubicBezTo>
                  <a:lnTo>
                    <a:pt x="1056" y="575"/>
                  </a:lnTo>
                  <a:cubicBezTo>
                    <a:pt x="1033" y="668"/>
                    <a:pt x="983" y="743"/>
                    <a:pt x="907" y="801"/>
                  </a:cubicBezTo>
                  <a:cubicBezTo>
                    <a:pt x="865" y="833"/>
                    <a:pt x="813" y="853"/>
                    <a:pt x="764" y="862"/>
                  </a:cubicBezTo>
                  <a:cubicBezTo>
                    <a:pt x="738" y="868"/>
                    <a:pt x="711" y="871"/>
                    <a:pt x="685" y="871"/>
                  </a:cubicBezTo>
                  <a:cubicBezTo>
                    <a:pt x="565" y="871"/>
                    <a:pt x="450" y="813"/>
                    <a:pt x="381" y="719"/>
                  </a:cubicBezTo>
                  <a:cubicBezTo>
                    <a:pt x="341" y="657"/>
                    <a:pt x="309" y="586"/>
                    <a:pt x="309" y="514"/>
                  </a:cubicBezTo>
                  <a:lnTo>
                    <a:pt x="341" y="514"/>
                  </a:lnTo>
                  <a:cubicBezTo>
                    <a:pt x="381" y="514"/>
                    <a:pt x="423" y="514"/>
                    <a:pt x="455" y="502"/>
                  </a:cubicBezTo>
                  <a:cubicBezTo>
                    <a:pt x="504" y="492"/>
                    <a:pt x="536" y="482"/>
                    <a:pt x="536" y="452"/>
                  </a:cubicBezTo>
                  <a:cubicBezTo>
                    <a:pt x="536" y="440"/>
                    <a:pt x="536" y="430"/>
                    <a:pt x="526" y="430"/>
                  </a:cubicBezTo>
                  <a:cubicBezTo>
                    <a:pt x="504" y="400"/>
                    <a:pt x="433" y="368"/>
                    <a:pt x="351" y="368"/>
                  </a:cubicBezTo>
                  <a:cubicBezTo>
                    <a:pt x="341" y="358"/>
                    <a:pt x="341" y="358"/>
                    <a:pt x="331" y="358"/>
                  </a:cubicBezTo>
                  <a:cubicBezTo>
                    <a:pt x="361" y="287"/>
                    <a:pt x="403" y="225"/>
                    <a:pt x="465" y="183"/>
                  </a:cubicBezTo>
                  <a:cubicBezTo>
                    <a:pt x="517" y="153"/>
                    <a:pt x="556" y="131"/>
                    <a:pt x="618" y="121"/>
                  </a:cubicBezTo>
                  <a:cubicBezTo>
                    <a:pt x="642" y="116"/>
                    <a:pt x="666" y="114"/>
                    <a:pt x="690" y="114"/>
                  </a:cubicBezTo>
                  <a:cubicBezTo>
                    <a:pt x="810" y="114"/>
                    <a:pt x="922" y="174"/>
                    <a:pt x="998" y="277"/>
                  </a:cubicBezTo>
                  <a:cubicBezTo>
                    <a:pt x="1016" y="299"/>
                    <a:pt x="1030" y="321"/>
                    <a:pt x="1041" y="346"/>
                  </a:cubicBezTo>
                  <a:lnTo>
                    <a:pt x="1041" y="346"/>
                  </a:lnTo>
                  <a:cubicBezTo>
                    <a:pt x="1025" y="300"/>
                    <a:pt x="1004" y="257"/>
                    <a:pt x="969" y="215"/>
                  </a:cubicBezTo>
                  <a:cubicBezTo>
                    <a:pt x="872" y="74"/>
                    <a:pt x="716" y="1"/>
                    <a:pt x="55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4" name="Google Shape;2790;p66">
              <a:extLst>
                <a:ext uri="{FF2B5EF4-FFF2-40B4-BE49-F238E27FC236}">
                  <a16:creationId xmlns:a16="http://schemas.microsoft.com/office/drawing/2014/main" id="{8EB6856C-3C95-F1D1-5C36-0D0CC06FF4E7}"/>
                </a:ext>
              </a:extLst>
            </p:cNvPr>
            <p:cNvSpPr/>
            <p:nvPr/>
          </p:nvSpPr>
          <p:spPr>
            <a:xfrm>
              <a:off x="7485887" y="3330765"/>
              <a:ext cx="63133" cy="25285"/>
            </a:xfrm>
            <a:custGeom>
              <a:avLst/>
              <a:gdLst/>
              <a:ahLst/>
              <a:cxnLst/>
              <a:rect l="l" t="t" r="r" b="b"/>
              <a:pathLst>
                <a:path w="392" h="157" extrusionOk="0">
                  <a:moveTo>
                    <a:pt x="186" y="0"/>
                  </a:moveTo>
                  <a:cubicBezTo>
                    <a:pt x="154" y="0"/>
                    <a:pt x="112" y="0"/>
                    <a:pt x="82" y="10"/>
                  </a:cubicBezTo>
                  <a:cubicBezTo>
                    <a:pt x="31" y="20"/>
                    <a:pt x="1" y="42"/>
                    <a:pt x="1" y="62"/>
                  </a:cubicBezTo>
                  <a:cubicBezTo>
                    <a:pt x="1" y="104"/>
                    <a:pt x="73" y="144"/>
                    <a:pt x="164" y="156"/>
                  </a:cubicBezTo>
                  <a:lnTo>
                    <a:pt x="196" y="156"/>
                  </a:lnTo>
                  <a:cubicBezTo>
                    <a:pt x="236" y="156"/>
                    <a:pt x="278" y="156"/>
                    <a:pt x="310" y="144"/>
                  </a:cubicBezTo>
                  <a:cubicBezTo>
                    <a:pt x="359" y="134"/>
                    <a:pt x="391" y="124"/>
                    <a:pt x="391" y="94"/>
                  </a:cubicBezTo>
                  <a:cubicBezTo>
                    <a:pt x="391" y="82"/>
                    <a:pt x="391" y="72"/>
                    <a:pt x="381" y="72"/>
                  </a:cubicBezTo>
                  <a:cubicBezTo>
                    <a:pt x="359" y="42"/>
                    <a:pt x="288" y="10"/>
                    <a:pt x="206" y="10"/>
                  </a:cubicBezTo>
                  <a:cubicBezTo>
                    <a:pt x="196" y="0"/>
                    <a:pt x="196" y="0"/>
                    <a:pt x="18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5" name="Google Shape;2791;p66">
              <a:extLst>
                <a:ext uri="{FF2B5EF4-FFF2-40B4-BE49-F238E27FC236}">
                  <a16:creationId xmlns:a16="http://schemas.microsoft.com/office/drawing/2014/main" id="{37431F93-2E59-21AD-E24A-A8694F865A3F}"/>
                </a:ext>
              </a:extLst>
            </p:cNvPr>
            <p:cNvSpPr/>
            <p:nvPr/>
          </p:nvSpPr>
          <p:spPr>
            <a:xfrm>
              <a:off x="7190679" y="3261836"/>
              <a:ext cx="141082" cy="149776"/>
            </a:xfrm>
            <a:custGeom>
              <a:avLst/>
              <a:gdLst/>
              <a:ahLst/>
              <a:cxnLst/>
              <a:rect l="l" t="t" r="r" b="b"/>
              <a:pathLst>
                <a:path w="876" h="930" extrusionOk="0">
                  <a:moveTo>
                    <a:pt x="865" y="572"/>
                  </a:moveTo>
                  <a:cubicBezTo>
                    <a:pt x="860" y="594"/>
                    <a:pt x="853" y="616"/>
                    <a:pt x="846" y="638"/>
                  </a:cubicBezTo>
                  <a:lnTo>
                    <a:pt x="846" y="638"/>
                  </a:lnTo>
                  <a:cubicBezTo>
                    <a:pt x="853" y="623"/>
                    <a:pt x="859" y="609"/>
                    <a:pt x="865" y="594"/>
                  </a:cubicBezTo>
                  <a:lnTo>
                    <a:pt x="865" y="572"/>
                  </a:lnTo>
                  <a:close/>
                  <a:moveTo>
                    <a:pt x="456" y="0"/>
                  </a:moveTo>
                  <a:cubicBezTo>
                    <a:pt x="435" y="0"/>
                    <a:pt x="413" y="2"/>
                    <a:pt x="391" y="6"/>
                  </a:cubicBezTo>
                  <a:cubicBezTo>
                    <a:pt x="351" y="16"/>
                    <a:pt x="319" y="28"/>
                    <a:pt x="277" y="48"/>
                  </a:cubicBezTo>
                  <a:cubicBezTo>
                    <a:pt x="82" y="161"/>
                    <a:pt x="0" y="438"/>
                    <a:pt x="104" y="675"/>
                  </a:cubicBezTo>
                  <a:cubicBezTo>
                    <a:pt x="176" y="837"/>
                    <a:pt x="321" y="929"/>
                    <a:pt x="469" y="929"/>
                  </a:cubicBezTo>
                  <a:cubicBezTo>
                    <a:pt x="530" y="929"/>
                    <a:pt x="591" y="914"/>
                    <a:pt x="648" y="881"/>
                  </a:cubicBezTo>
                  <a:cubicBezTo>
                    <a:pt x="742" y="829"/>
                    <a:pt x="808" y="743"/>
                    <a:pt x="846" y="638"/>
                  </a:cubicBezTo>
                  <a:lnTo>
                    <a:pt x="846" y="638"/>
                  </a:lnTo>
                  <a:cubicBezTo>
                    <a:pt x="814" y="701"/>
                    <a:pt x="770" y="757"/>
                    <a:pt x="710" y="799"/>
                  </a:cubicBezTo>
                  <a:cubicBezTo>
                    <a:pt x="680" y="809"/>
                    <a:pt x="648" y="819"/>
                    <a:pt x="618" y="831"/>
                  </a:cubicBezTo>
                  <a:lnTo>
                    <a:pt x="576" y="831"/>
                  </a:lnTo>
                  <a:cubicBezTo>
                    <a:pt x="570" y="832"/>
                    <a:pt x="563" y="832"/>
                    <a:pt x="556" y="832"/>
                  </a:cubicBezTo>
                  <a:cubicBezTo>
                    <a:pt x="441" y="832"/>
                    <a:pt x="336" y="750"/>
                    <a:pt x="289" y="633"/>
                  </a:cubicBezTo>
                  <a:cubicBezTo>
                    <a:pt x="257" y="572"/>
                    <a:pt x="247" y="500"/>
                    <a:pt x="257" y="438"/>
                  </a:cubicBezTo>
                  <a:lnTo>
                    <a:pt x="277" y="438"/>
                  </a:lnTo>
                  <a:cubicBezTo>
                    <a:pt x="301" y="451"/>
                    <a:pt x="329" y="456"/>
                    <a:pt x="353" y="456"/>
                  </a:cubicBezTo>
                  <a:cubicBezTo>
                    <a:pt x="371" y="456"/>
                    <a:pt x="388" y="453"/>
                    <a:pt x="401" y="448"/>
                  </a:cubicBezTo>
                  <a:cubicBezTo>
                    <a:pt x="433" y="448"/>
                    <a:pt x="443" y="438"/>
                    <a:pt x="453" y="418"/>
                  </a:cubicBezTo>
                  <a:cubicBezTo>
                    <a:pt x="453" y="376"/>
                    <a:pt x="391" y="337"/>
                    <a:pt x="309" y="305"/>
                  </a:cubicBezTo>
                  <a:lnTo>
                    <a:pt x="289" y="305"/>
                  </a:lnTo>
                  <a:cubicBezTo>
                    <a:pt x="319" y="243"/>
                    <a:pt x="371" y="191"/>
                    <a:pt x="423" y="161"/>
                  </a:cubicBezTo>
                  <a:cubicBezTo>
                    <a:pt x="453" y="139"/>
                    <a:pt x="475" y="129"/>
                    <a:pt x="504" y="129"/>
                  </a:cubicBezTo>
                  <a:cubicBezTo>
                    <a:pt x="524" y="129"/>
                    <a:pt x="537" y="119"/>
                    <a:pt x="546" y="119"/>
                  </a:cubicBezTo>
                  <a:cubicBezTo>
                    <a:pt x="670" y="119"/>
                    <a:pt x="784" y="191"/>
                    <a:pt x="845" y="315"/>
                  </a:cubicBezTo>
                  <a:cubicBezTo>
                    <a:pt x="865" y="357"/>
                    <a:pt x="875" y="408"/>
                    <a:pt x="875" y="448"/>
                  </a:cubicBezTo>
                  <a:lnTo>
                    <a:pt x="875" y="448"/>
                  </a:lnTo>
                  <a:cubicBezTo>
                    <a:pt x="875" y="386"/>
                    <a:pt x="855" y="315"/>
                    <a:pt x="833" y="253"/>
                  </a:cubicBezTo>
                  <a:cubicBezTo>
                    <a:pt x="762" y="91"/>
                    <a:pt x="611" y="0"/>
                    <a:pt x="45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6" name="Google Shape;2792;p66">
              <a:extLst>
                <a:ext uri="{FF2B5EF4-FFF2-40B4-BE49-F238E27FC236}">
                  <a16:creationId xmlns:a16="http://schemas.microsoft.com/office/drawing/2014/main" id="{1657FA0D-B16E-CBF9-3707-611DE3427E6D}"/>
                </a:ext>
              </a:extLst>
            </p:cNvPr>
            <p:cNvSpPr/>
            <p:nvPr/>
          </p:nvSpPr>
          <p:spPr>
            <a:xfrm>
              <a:off x="7210489" y="3309185"/>
              <a:ext cx="53147" cy="26251"/>
            </a:xfrm>
            <a:custGeom>
              <a:avLst/>
              <a:gdLst/>
              <a:ahLst/>
              <a:cxnLst/>
              <a:rect l="l" t="t" r="r" b="b"/>
              <a:pathLst>
                <a:path w="330" h="163" extrusionOk="0">
                  <a:moveTo>
                    <a:pt x="63" y="1"/>
                  </a:moveTo>
                  <a:cubicBezTo>
                    <a:pt x="31" y="11"/>
                    <a:pt x="11" y="21"/>
                    <a:pt x="11" y="43"/>
                  </a:cubicBezTo>
                  <a:cubicBezTo>
                    <a:pt x="1" y="73"/>
                    <a:pt x="53" y="115"/>
                    <a:pt x="134" y="144"/>
                  </a:cubicBezTo>
                  <a:lnTo>
                    <a:pt x="154" y="144"/>
                  </a:lnTo>
                  <a:cubicBezTo>
                    <a:pt x="178" y="157"/>
                    <a:pt x="206" y="162"/>
                    <a:pt x="230" y="162"/>
                  </a:cubicBezTo>
                  <a:cubicBezTo>
                    <a:pt x="248" y="162"/>
                    <a:pt x="265" y="159"/>
                    <a:pt x="278" y="154"/>
                  </a:cubicBezTo>
                  <a:cubicBezTo>
                    <a:pt x="310" y="154"/>
                    <a:pt x="320" y="144"/>
                    <a:pt x="330" y="124"/>
                  </a:cubicBezTo>
                  <a:cubicBezTo>
                    <a:pt x="330" y="82"/>
                    <a:pt x="268" y="43"/>
                    <a:pt x="186" y="11"/>
                  </a:cubicBezTo>
                  <a:lnTo>
                    <a:pt x="166" y="11"/>
                  </a:lnTo>
                  <a:cubicBezTo>
                    <a:pt x="124" y="1"/>
                    <a:pt x="82" y="1"/>
                    <a:pt x="6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7" name="Google Shape;2793;p66">
              <a:extLst>
                <a:ext uri="{FF2B5EF4-FFF2-40B4-BE49-F238E27FC236}">
                  <a16:creationId xmlns:a16="http://schemas.microsoft.com/office/drawing/2014/main" id="{9EB3E6DA-E22C-5268-254E-71C069BF9583}"/>
                </a:ext>
              </a:extLst>
            </p:cNvPr>
            <p:cNvSpPr/>
            <p:nvPr/>
          </p:nvSpPr>
          <p:spPr>
            <a:xfrm>
              <a:off x="7512139" y="3291308"/>
              <a:ext cx="124816" cy="122076"/>
            </a:xfrm>
            <a:custGeom>
              <a:avLst/>
              <a:gdLst/>
              <a:ahLst/>
              <a:cxnLst/>
              <a:rect l="l" t="t" r="r" b="b"/>
              <a:pathLst>
                <a:path w="775" h="758" extrusionOk="0">
                  <a:moveTo>
                    <a:pt x="382" y="1"/>
                  </a:moveTo>
                  <a:cubicBezTo>
                    <a:pt x="358" y="1"/>
                    <a:pt x="334" y="3"/>
                    <a:pt x="310" y="8"/>
                  </a:cubicBezTo>
                  <a:cubicBezTo>
                    <a:pt x="248" y="18"/>
                    <a:pt x="209" y="40"/>
                    <a:pt x="157" y="70"/>
                  </a:cubicBezTo>
                  <a:cubicBezTo>
                    <a:pt x="95" y="122"/>
                    <a:pt x="53" y="174"/>
                    <a:pt x="23" y="245"/>
                  </a:cubicBezTo>
                  <a:cubicBezTo>
                    <a:pt x="33" y="245"/>
                    <a:pt x="33" y="245"/>
                    <a:pt x="43" y="255"/>
                  </a:cubicBezTo>
                  <a:cubicBezTo>
                    <a:pt x="125" y="255"/>
                    <a:pt x="196" y="287"/>
                    <a:pt x="218" y="317"/>
                  </a:cubicBezTo>
                  <a:cubicBezTo>
                    <a:pt x="228" y="317"/>
                    <a:pt x="228" y="327"/>
                    <a:pt x="228" y="339"/>
                  </a:cubicBezTo>
                  <a:cubicBezTo>
                    <a:pt x="228" y="369"/>
                    <a:pt x="196" y="379"/>
                    <a:pt x="147" y="389"/>
                  </a:cubicBezTo>
                  <a:cubicBezTo>
                    <a:pt x="115" y="401"/>
                    <a:pt x="73" y="401"/>
                    <a:pt x="33" y="401"/>
                  </a:cubicBezTo>
                  <a:lnTo>
                    <a:pt x="1" y="401"/>
                  </a:lnTo>
                  <a:cubicBezTo>
                    <a:pt x="1" y="473"/>
                    <a:pt x="33" y="544"/>
                    <a:pt x="73" y="606"/>
                  </a:cubicBezTo>
                  <a:cubicBezTo>
                    <a:pt x="142" y="700"/>
                    <a:pt x="257" y="758"/>
                    <a:pt x="377" y="758"/>
                  </a:cubicBezTo>
                  <a:cubicBezTo>
                    <a:pt x="403" y="758"/>
                    <a:pt x="430" y="755"/>
                    <a:pt x="456" y="749"/>
                  </a:cubicBezTo>
                  <a:cubicBezTo>
                    <a:pt x="505" y="740"/>
                    <a:pt x="557" y="720"/>
                    <a:pt x="599" y="688"/>
                  </a:cubicBezTo>
                  <a:cubicBezTo>
                    <a:pt x="681" y="626"/>
                    <a:pt x="732" y="544"/>
                    <a:pt x="752" y="441"/>
                  </a:cubicBezTo>
                  <a:cubicBezTo>
                    <a:pt x="774" y="339"/>
                    <a:pt x="742" y="245"/>
                    <a:pt x="690" y="164"/>
                  </a:cubicBezTo>
                  <a:cubicBezTo>
                    <a:pt x="614" y="61"/>
                    <a:pt x="502" y="1"/>
                    <a:pt x="382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8" name="Google Shape;2794;p66">
              <a:extLst>
                <a:ext uri="{FF2B5EF4-FFF2-40B4-BE49-F238E27FC236}">
                  <a16:creationId xmlns:a16="http://schemas.microsoft.com/office/drawing/2014/main" id="{1F138E3D-3FAC-4754-401D-1DEC465B5959}"/>
                </a:ext>
              </a:extLst>
            </p:cNvPr>
            <p:cNvSpPr/>
            <p:nvPr/>
          </p:nvSpPr>
          <p:spPr>
            <a:xfrm>
              <a:off x="7230459" y="3281001"/>
              <a:ext cx="102751" cy="114829"/>
            </a:xfrm>
            <a:custGeom>
              <a:avLst/>
              <a:gdLst/>
              <a:ahLst/>
              <a:cxnLst/>
              <a:rect l="l" t="t" r="r" b="b"/>
              <a:pathLst>
                <a:path w="638" h="713" extrusionOk="0">
                  <a:moveTo>
                    <a:pt x="299" y="0"/>
                  </a:moveTo>
                  <a:cubicBezTo>
                    <a:pt x="290" y="0"/>
                    <a:pt x="277" y="10"/>
                    <a:pt x="257" y="10"/>
                  </a:cubicBezTo>
                  <a:cubicBezTo>
                    <a:pt x="228" y="10"/>
                    <a:pt x="206" y="20"/>
                    <a:pt x="176" y="42"/>
                  </a:cubicBezTo>
                  <a:cubicBezTo>
                    <a:pt x="124" y="72"/>
                    <a:pt x="72" y="124"/>
                    <a:pt x="42" y="186"/>
                  </a:cubicBezTo>
                  <a:lnTo>
                    <a:pt x="62" y="186"/>
                  </a:lnTo>
                  <a:cubicBezTo>
                    <a:pt x="144" y="218"/>
                    <a:pt x="206" y="257"/>
                    <a:pt x="196" y="299"/>
                  </a:cubicBezTo>
                  <a:cubicBezTo>
                    <a:pt x="196" y="319"/>
                    <a:pt x="186" y="329"/>
                    <a:pt x="154" y="329"/>
                  </a:cubicBezTo>
                  <a:cubicBezTo>
                    <a:pt x="141" y="334"/>
                    <a:pt x="124" y="337"/>
                    <a:pt x="106" y="337"/>
                  </a:cubicBezTo>
                  <a:cubicBezTo>
                    <a:pt x="82" y="337"/>
                    <a:pt x="54" y="332"/>
                    <a:pt x="30" y="319"/>
                  </a:cubicBezTo>
                  <a:lnTo>
                    <a:pt x="10" y="319"/>
                  </a:lnTo>
                  <a:cubicBezTo>
                    <a:pt x="0" y="381"/>
                    <a:pt x="10" y="453"/>
                    <a:pt x="42" y="514"/>
                  </a:cubicBezTo>
                  <a:cubicBezTo>
                    <a:pt x="89" y="631"/>
                    <a:pt x="194" y="713"/>
                    <a:pt x="309" y="713"/>
                  </a:cubicBezTo>
                  <a:cubicBezTo>
                    <a:pt x="316" y="713"/>
                    <a:pt x="323" y="713"/>
                    <a:pt x="329" y="712"/>
                  </a:cubicBezTo>
                  <a:lnTo>
                    <a:pt x="371" y="712"/>
                  </a:lnTo>
                  <a:cubicBezTo>
                    <a:pt x="401" y="700"/>
                    <a:pt x="433" y="690"/>
                    <a:pt x="463" y="680"/>
                  </a:cubicBezTo>
                  <a:cubicBezTo>
                    <a:pt x="537" y="628"/>
                    <a:pt x="586" y="556"/>
                    <a:pt x="618" y="475"/>
                  </a:cubicBezTo>
                  <a:cubicBezTo>
                    <a:pt x="638" y="381"/>
                    <a:pt x="638" y="290"/>
                    <a:pt x="598" y="196"/>
                  </a:cubicBezTo>
                  <a:cubicBezTo>
                    <a:pt x="537" y="72"/>
                    <a:pt x="423" y="0"/>
                    <a:pt x="299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9" name="Google Shape;2795;p66">
              <a:extLst>
                <a:ext uri="{FF2B5EF4-FFF2-40B4-BE49-F238E27FC236}">
                  <a16:creationId xmlns:a16="http://schemas.microsoft.com/office/drawing/2014/main" id="{59C25D32-DF8C-6CFB-95EB-4713ED9B4121}"/>
                </a:ext>
              </a:extLst>
            </p:cNvPr>
            <p:cNvSpPr/>
            <p:nvPr/>
          </p:nvSpPr>
          <p:spPr>
            <a:xfrm>
              <a:off x="7223695" y="3161663"/>
              <a:ext cx="96470" cy="47832"/>
            </a:xfrm>
            <a:custGeom>
              <a:avLst/>
              <a:gdLst/>
              <a:ahLst/>
              <a:cxnLst/>
              <a:rect l="l" t="t" r="r" b="b"/>
              <a:pathLst>
                <a:path w="599" h="297" extrusionOk="0">
                  <a:moveTo>
                    <a:pt x="458" y="1"/>
                  </a:moveTo>
                  <a:cubicBezTo>
                    <a:pt x="429" y="1"/>
                    <a:pt x="397" y="4"/>
                    <a:pt x="361" y="10"/>
                  </a:cubicBezTo>
                  <a:cubicBezTo>
                    <a:pt x="319" y="20"/>
                    <a:pt x="290" y="32"/>
                    <a:pt x="257" y="42"/>
                  </a:cubicBezTo>
                  <a:cubicBezTo>
                    <a:pt x="176" y="62"/>
                    <a:pt x="114" y="104"/>
                    <a:pt x="62" y="143"/>
                  </a:cubicBezTo>
                  <a:cubicBezTo>
                    <a:pt x="23" y="185"/>
                    <a:pt x="0" y="218"/>
                    <a:pt x="10" y="247"/>
                  </a:cubicBezTo>
                  <a:cubicBezTo>
                    <a:pt x="19" y="278"/>
                    <a:pt x="71" y="297"/>
                    <a:pt x="143" y="297"/>
                  </a:cubicBezTo>
                  <a:cubicBezTo>
                    <a:pt x="169" y="297"/>
                    <a:pt x="198" y="295"/>
                    <a:pt x="228" y="289"/>
                  </a:cubicBezTo>
                  <a:cubicBezTo>
                    <a:pt x="257" y="279"/>
                    <a:pt x="299" y="267"/>
                    <a:pt x="332" y="257"/>
                  </a:cubicBezTo>
                  <a:cubicBezTo>
                    <a:pt x="485" y="195"/>
                    <a:pt x="598" y="104"/>
                    <a:pt x="579" y="52"/>
                  </a:cubicBezTo>
                  <a:cubicBezTo>
                    <a:pt x="563" y="16"/>
                    <a:pt x="520" y="1"/>
                    <a:pt x="458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0" name="Google Shape;2796;p66">
              <a:extLst>
                <a:ext uri="{FF2B5EF4-FFF2-40B4-BE49-F238E27FC236}">
                  <a16:creationId xmlns:a16="http://schemas.microsoft.com/office/drawing/2014/main" id="{DD1F4168-C037-73B7-48A4-01920113ECAD}"/>
                </a:ext>
              </a:extLst>
            </p:cNvPr>
            <p:cNvSpPr/>
            <p:nvPr/>
          </p:nvSpPr>
          <p:spPr>
            <a:xfrm>
              <a:off x="7513749" y="3185820"/>
              <a:ext cx="108066" cy="50731"/>
            </a:xfrm>
            <a:custGeom>
              <a:avLst/>
              <a:gdLst/>
              <a:ahLst/>
              <a:cxnLst/>
              <a:rect l="l" t="t" r="r" b="b"/>
              <a:pathLst>
                <a:path w="671" h="315" extrusionOk="0">
                  <a:moveTo>
                    <a:pt x="159" y="1"/>
                  </a:moveTo>
                  <a:cubicBezTo>
                    <a:pt x="136" y="1"/>
                    <a:pt x="115" y="2"/>
                    <a:pt x="95" y="6"/>
                  </a:cubicBezTo>
                  <a:cubicBezTo>
                    <a:pt x="43" y="16"/>
                    <a:pt x="13" y="35"/>
                    <a:pt x="1" y="68"/>
                  </a:cubicBezTo>
                  <a:cubicBezTo>
                    <a:pt x="1" y="77"/>
                    <a:pt x="1" y="97"/>
                    <a:pt x="13" y="117"/>
                  </a:cubicBezTo>
                  <a:cubicBezTo>
                    <a:pt x="43" y="179"/>
                    <a:pt x="157" y="241"/>
                    <a:pt x="300" y="283"/>
                  </a:cubicBezTo>
                  <a:cubicBezTo>
                    <a:pt x="366" y="303"/>
                    <a:pt x="431" y="314"/>
                    <a:pt x="489" y="314"/>
                  </a:cubicBezTo>
                  <a:cubicBezTo>
                    <a:pt x="522" y="314"/>
                    <a:pt x="553" y="311"/>
                    <a:pt x="579" y="302"/>
                  </a:cubicBezTo>
                  <a:cubicBezTo>
                    <a:pt x="631" y="292"/>
                    <a:pt x="661" y="273"/>
                    <a:pt x="661" y="253"/>
                  </a:cubicBezTo>
                  <a:cubicBezTo>
                    <a:pt x="671" y="211"/>
                    <a:pt x="651" y="169"/>
                    <a:pt x="589" y="129"/>
                  </a:cubicBezTo>
                  <a:cubicBezTo>
                    <a:pt x="537" y="87"/>
                    <a:pt x="456" y="55"/>
                    <a:pt x="372" y="26"/>
                  </a:cubicBezTo>
                  <a:cubicBezTo>
                    <a:pt x="291" y="11"/>
                    <a:pt x="220" y="1"/>
                    <a:pt x="159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1" name="Google Shape;2797;p66">
              <a:extLst>
                <a:ext uri="{FF2B5EF4-FFF2-40B4-BE49-F238E27FC236}">
                  <a16:creationId xmlns:a16="http://schemas.microsoft.com/office/drawing/2014/main" id="{01E1920E-462B-7986-6F5E-F092F24FA6B3}"/>
                </a:ext>
              </a:extLst>
            </p:cNvPr>
            <p:cNvSpPr/>
            <p:nvPr/>
          </p:nvSpPr>
          <p:spPr>
            <a:xfrm>
              <a:off x="7336753" y="3327544"/>
              <a:ext cx="49926" cy="87611"/>
            </a:xfrm>
            <a:custGeom>
              <a:avLst/>
              <a:gdLst/>
              <a:ahLst/>
              <a:cxnLst/>
              <a:rect l="l" t="t" r="r" b="b"/>
              <a:pathLst>
                <a:path w="310" h="544" extrusionOk="0">
                  <a:moveTo>
                    <a:pt x="257" y="1"/>
                  </a:moveTo>
                  <a:cubicBezTo>
                    <a:pt x="247" y="1"/>
                    <a:pt x="247" y="10"/>
                    <a:pt x="235" y="10"/>
                  </a:cubicBezTo>
                  <a:lnTo>
                    <a:pt x="235" y="20"/>
                  </a:lnTo>
                  <a:cubicBezTo>
                    <a:pt x="257" y="92"/>
                    <a:pt x="267" y="154"/>
                    <a:pt x="267" y="206"/>
                  </a:cubicBezTo>
                  <a:cubicBezTo>
                    <a:pt x="257" y="196"/>
                    <a:pt x="247" y="196"/>
                    <a:pt x="225" y="186"/>
                  </a:cubicBezTo>
                  <a:cubicBezTo>
                    <a:pt x="205" y="176"/>
                    <a:pt x="186" y="164"/>
                    <a:pt x="163" y="164"/>
                  </a:cubicBezTo>
                  <a:lnTo>
                    <a:pt x="124" y="164"/>
                  </a:lnTo>
                  <a:cubicBezTo>
                    <a:pt x="102" y="176"/>
                    <a:pt x="82" y="186"/>
                    <a:pt x="62" y="206"/>
                  </a:cubicBezTo>
                  <a:cubicBezTo>
                    <a:pt x="30" y="238"/>
                    <a:pt x="20" y="267"/>
                    <a:pt x="10" y="309"/>
                  </a:cubicBezTo>
                  <a:cubicBezTo>
                    <a:pt x="0" y="349"/>
                    <a:pt x="0" y="381"/>
                    <a:pt x="20" y="423"/>
                  </a:cubicBezTo>
                  <a:cubicBezTo>
                    <a:pt x="20" y="443"/>
                    <a:pt x="30" y="463"/>
                    <a:pt x="50" y="473"/>
                  </a:cubicBezTo>
                  <a:cubicBezTo>
                    <a:pt x="62" y="495"/>
                    <a:pt x="72" y="505"/>
                    <a:pt x="92" y="515"/>
                  </a:cubicBezTo>
                  <a:cubicBezTo>
                    <a:pt x="111" y="524"/>
                    <a:pt x="134" y="534"/>
                    <a:pt x="163" y="534"/>
                  </a:cubicBezTo>
                  <a:cubicBezTo>
                    <a:pt x="174" y="540"/>
                    <a:pt x="187" y="544"/>
                    <a:pt x="202" y="544"/>
                  </a:cubicBezTo>
                  <a:cubicBezTo>
                    <a:pt x="216" y="544"/>
                    <a:pt x="231" y="540"/>
                    <a:pt x="247" y="534"/>
                  </a:cubicBezTo>
                  <a:cubicBezTo>
                    <a:pt x="267" y="534"/>
                    <a:pt x="277" y="515"/>
                    <a:pt x="277" y="495"/>
                  </a:cubicBezTo>
                  <a:cubicBezTo>
                    <a:pt x="267" y="485"/>
                    <a:pt x="267" y="473"/>
                    <a:pt x="257" y="463"/>
                  </a:cubicBezTo>
                  <a:lnTo>
                    <a:pt x="153" y="463"/>
                  </a:lnTo>
                  <a:cubicBezTo>
                    <a:pt x="144" y="463"/>
                    <a:pt x="134" y="453"/>
                    <a:pt x="124" y="453"/>
                  </a:cubicBezTo>
                  <a:cubicBezTo>
                    <a:pt x="124" y="453"/>
                    <a:pt x="111" y="443"/>
                    <a:pt x="102" y="443"/>
                  </a:cubicBezTo>
                  <a:cubicBezTo>
                    <a:pt x="102" y="433"/>
                    <a:pt x="92" y="423"/>
                    <a:pt x="82" y="423"/>
                  </a:cubicBezTo>
                  <a:cubicBezTo>
                    <a:pt x="82" y="411"/>
                    <a:pt x="72" y="401"/>
                    <a:pt x="72" y="381"/>
                  </a:cubicBezTo>
                  <a:cubicBezTo>
                    <a:pt x="72" y="371"/>
                    <a:pt x="62" y="361"/>
                    <a:pt x="62" y="349"/>
                  </a:cubicBezTo>
                  <a:lnTo>
                    <a:pt x="62" y="300"/>
                  </a:lnTo>
                  <a:cubicBezTo>
                    <a:pt x="72" y="287"/>
                    <a:pt x="72" y="277"/>
                    <a:pt x="82" y="267"/>
                  </a:cubicBezTo>
                  <a:cubicBezTo>
                    <a:pt x="82" y="258"/>
                    <a:pt x="92" y="248"/>
                    <a:pt x="92" y="238"/>
                  </a:cubicBezTo>
                  <a:cubicBezTo>
                    <a:pt x="102" y="238"/>
                    <a:pt x="102" y="225"/>
                    <a:pt x="111" y="225"/>
                  </a:cubicBezTo>
                  <a:cubicBezTo>
                    <a:pt x="111" y="225"/>
                    <a:pt x="124" y="216"/>
                    <a:pt x="134" y="216"/>
                  </a:cubicBezTo>
                  <a:lnTo>
                    <a:pt x="186" y="216"/>
                  </a:lnTo>
                  <a:cubicBezTo>
                    <a:pt x="195" y="216"/>
                    <a:pt x="215" y="225"/>
                    <a:pt x="225" y="225"/>
                  </a:cubicBezTo>
                  <a:cubicBezTo>
                    <a:pt x="247" y="238"/>
                    <a:pt x="267" y="258"/>
                    <a:pt x="277" y="267"/>
                  </a:cubicBezTo>
                  <a:lnTo>
                    <a:pt x="309" y="267"/>
                  </a:lnTo>
                  <a:lnTo>
                    <a:pt x="309" y="248"/>
                  </a:lnTo>
                  <a:cubicBezTo>
                    <a:pt x="309" y="206"/>
                    <a:pt x="297" y="164"/>
                    <a:pt x="297" y="134"/>
                  </a:cubicBezTo>
                  <a:cubicBezTo>
                    <a:pt x="287" y="92"/>
                    <a:pt x="287" y="62"/>
                    <a:pt x="277" y="20"/>
                  </a:cubicBezTo>
                  <a:cubicBezTo>
                    <a:pt x="267" y="10"/>
                    <a:pt x="267" y="1"/>
                    <a:pt x="257" y="1"/>
                  </a:cubicBezTo>
                  <a:close/>
                </a:path>
              </a:pathLst>
            </a:custGeom>
            <a:solidFill>
              <a:srgbClr val="8F4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82" name="Google Shape;1630;p44">
            <a:extLst>
              <a:ext uri="{FF2B5EF4-FFF2-40B4-BE49-F238E27FC236}">
                <a16:creationId xmlns:a16="http://schemas.microsoft.com/office/drawing/2014/main" id="{15211C91-17A5-3074-9BE1-21A7E1BBBDFF}"/>
              </a:ext>
            </a:extLst>
          </p:cNvPr>
          <p:cNvGrpSpPr/>
          <p:nvPr/>
        </p:nvGrpSpPr>
        <p:grpSpPr>
          <a:xfrm flipH="1">
            <a:off x="697329" y="4098281"/>
            <a:ext cx="2736751" cy="2898091"/>
            <a:chOff x="3010675" y="4066550"/>
            <a:chExt cx="391250" cy="409900"/>
          </a:xfrm>
        </p:grpSpPr>
        <p:sp>
          <p:nvSpPr>
            <p:cNvPr id="3083" name="Google Shape;1631;p44">
              <a:extLst>
                <a:ext uri="{FF2B5EF4-FFF2-40B4-BE49-F238E27FC236}">
                  <a16:creationId xmlns:a16="http://schemas.microsoft.com/office/drawing/2014/main" id="{406F8087-889F-B860-194F-9F7B88E89CD3}"/>
                </a:ext>
              </a:extLst>
            </p:cNvPr>
            <p:cNvSpPr/>
            <p:nvPr/>
          </p:nvSpPr>
          <p:spPr>
            <a:xfrm>
              <a:off x="3168650" y="4201600"/>
              <a:ext cx="35475" cy="33275"/>
            </a:xfrm>
            <a:custGeom>
              <a:avLst/>
              <a:gdLst/>
              <a:ahLst/>
              <a:cxnLst/>
              <a:rect l="l" t="t" r="r" b="b"/>
              <a:pathLst>
                <a:path w="1419" h="1331" extrusionOk="0">
                  <a:moveTo>
                    <a:pt x="864" y="0"/>
                  </a:moveTo>
                  <a:cubicBezTo>
                    <a:pt x="761" y="0"/>
                    <a:pt x="659" y="31"/>
                    <a:pt x="567" y="101"/>
                  </a:cubicBezTo>
                  <a:cubicBezTo>
                    <a:pt x="460" y="182"/>
                    <a:pt x="421" y="328"/>
                    <a:pt x="460" y="451"/>
                  </a:cubicBezTo>
                  <a:cubicBezTo>
                    <a:pt x="466" y="472"/>
                    <a:pt x="475" y="491"/>
                    <a:pt x="486" y="506"/>
                  </a:cubicBezTo>
                  <a:lnTo>
                    <a:pt x="486" y="506"/>
                  </a:lnTo>
                  <a:cubicBezTo>
                    <a:pt x="169" y="688"/>
                    <a:pt x="0" y="1276"/>
                    <a:pt x="447" y="1329"/>
                  </a:cubicBezTo>
                  <a:cubicBezTo>
                    <a:pt x="450" y="1330"/>
                    <a:pt x="453" y="1331"/>
                    <a:pt x="456" y="1331"/>
                  </a:cubicBezTo>
                  <a:cubicBezTo>
                    <a:pt x="485" y="1331"/>
                    <a:pt x="482" y="1273"/>
                    <a:pt x="447" y="1261"/>
                  </a:cubicBezTo>
                  <a:cubicBezTo>
                    <a:pt x="115" y="1153"/>
                    <a:pt x="302" y="672"/>
                    <a:pt x="555" y="558"/>
                  </a:cubicBezTo>
                  <a:lnTo>
                    <a:pt x="555" y="558"/>
                  </a:lnTo>
                  <a:cubicBezTo>
                    <a:pt x="586" y="571"/>
                    <a:pt x="622" y="576"/>
                    <a:pt x="659" y="576"/>
                  </a:cubicBezTo>
                  <a:cubicBezTo>
                    <a:pt x="706" y="576"/>
                    <a:pt x="755" y="568"/>
                    <a:pt x="797" y="558"/>
                  </a:cubicBezTo>
                  <a:cubicBezTo>
                    <a:pt x="839" y="545"/>
                    <a:pt x="826" y="490"/>
                    <a:pt x="797" y="477"/>
                  </a:cubicBezTo>
                  <a:cubicBezTo>
                    <a:pt x="755" y="460"/>
                    <a:pt x="714" y="453"/>
                    <a:pt x="673" y="453"/>
                  </a:cubicBezTo>
                  <a:cubicBezTo>
                    <a:pt x="651" y="453"/>
                    <a:pt x="629" y="455"/>
                    <a:pt x="607" y="459"/>
                  </a:cubicBezTo>
                  <a:lnTo>
                    <a:pt x="607" y="459"/>
                  </a:lnTo>
                  <a:cubicBezTo>
                    <a:pt x="525" y="403"/>
                    <a:pt x="528" y="268"/>
                    <a:pt x="622" y="166"/>
                  </a:cubicBezTo>
                  <a:cubicBezTo>
                    <a:pt x="703" y="85"/>
                    <a:pt x="810" y="59"/>
                    <a:pt x="933" y="59"/>
                  </a:cubicBezTo>
                  <a:cubicBezTo>
                    <a:pt x="1108" y="59"/>
                    <a:pt x="1296" y="182"/>
                    <a:pt x="1406" y="328"/>
                  </a:cubicBezTo>
                  <a:cubicBezTo>
                    <a:pt x="1406" y="328"/>
                    <a:pt x="1419" y="328"/>
                    <a:pt x="1419" y="315"/>
                  </a:cubicBezTo>
                  <a:cubicBezTo>
                    <a:pt x="1292" y="133"/>
                    <a:pt x="1077" y="0"/>
                    <a:pt x="864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4" name="Google Shape;1632;p44">
              <a:extLst>
                <a:ext uri="{FF2B5EF4-FFF2-40B4-BE49-F238E27FC236}">
                  <a16:creationId xmlns:a16="http://schemas.microsoft.com/office/drawing/2014/main" id="{026A4678-0066-6CB0-A11D-E11BF5F5AF4C}"/>
                </a:ext>
              </a:extLst>
            </p:cNvPr>
            <p:cNvSpPr/>
            <p:nvPr/>
          </p:nvSpPr>
          <p:spPr>
            <a:xfrm>
              <a:off x="3196975" y="4239825"/>
              <a:ext cx="36150" cy="26450"/>
            </a:xfrm>
            <a:custGeom>
              <a:avLst/>
              <a:gdLst/>
              <a:ahLst/>
              <a:cxnLst/>
              <a:rect l="l" t="t" r="r" b="b"/>
              <a:pathLst>
                <a:path w="1446" h="1058" extrusionOk="0">
                  <a:moveTo>
                    <a:pt x="772" y="1"/>
                  </a:moveTo>
                  <a:cubicBezTo>
                    <a:pt x="516" y="111"/>
                    <a:pt x="1" y="312"/>
                    <a:pt x="192" y="662"/>
                  </a:cubicBezTo>
                  <a:cubicBezTo>
                    <a:pt x="240" y="755"/>
                    <a:pt x="327" y="790"/>
                    <a:pt x="426" y="790"/>
                  </a:cubicBezTo>
                  <a:cubicBezTo>
                    <a:pt x="533" y="790"/>
                    <a:pt x="653" y="749"/>
                    <a:pt x="749" y="697"/>
                  </a:cubicBezTo>
                  <a:lnTo>
                    <a:pt x="749" y="697"/>
                  </a:lnTo>
                  <a:cubicBezTo>
                    <a:pt x="726" y="781"/>
                    <a:pt x="729" y="869"/>
                    <a:pt x="785" y="934"/>
                  </a:cubicBezTo>
                  <a:cubicBezTo>
                    <a:pt x="841" y="1008"/>
                    <a:pt x="937" y="1058"/>
                    <a:pt x="1032" y="1058"/>
                  </a:cubicBezTo>
                  <a:cubicBezTo>
                    <a:pt x="1073" y="1058"/>
                    <a:pt x="1114" y="1048"/>
                    <a:pt x="1151" y="1028"/>
                  </a:cubicBezTo>
                  <a:cubicBezTo>
                    <a:pt x="1420" y="879"/>
                    <a:pt x="1446" y="487"/>
                    <a:pt x="1433" y="218"/>
                  </a:cubicBezTo>
                  <a:cubicBezTo>
                    <a:pt x="1433" y="197"/>
                    <a:pt x="1419" y="186"/>
                    <a:pt x="1405" y="186"/>
                  </a:cubicBezTo>
                  <a:cubicBezTo>
                    <a:pt x="1391" y="186"/>
                    <a:pt x="1378" y="197"/>
                    <a:pt x="1378" y="218"/>
                  </a:cubicBezTo>
                  <a:cubicBezTo>
                    <a:pt x="1365" y="367"/>
                    <a:pt x="1339" y="529"/>
                    <a:pt x="1297" y="662"/>
                  </a:cubicBezTo>
                  <a:cubicBezTo>
                    <a:pt x="1271" y="772"/>
                    <a:pt x="1216" y="866"/>
                    <a:pt x="1135" y="921"/>
                  </a:cubicBezTo>
                  <a:cubicBezTo>
                    <a:pt x="1097" y="940"/>
                    <a:pt x="1057" y="952"/>
                    <a:pt x="1012" y="952"/>
                  </a:cubicBezTo>
                  <a:cubicBezTo>
                    <a:pt x="995" y="952"/>
                    <a:pt x="978" y="950"/>
                    <a:pt x="960" y="947"/>
                  </a:cubicBezTo>
                  <a:cubicBezTo>
                    <a:pt x="746" y="905"/>
                    <a:pt x="853" y="678"/>
                    <a:pt x="908" y="581"/>
                  </a:cubicBezTo>
                  <a:cubicBezTo>
                    <a:pt x="937" y="552"/>
                    <a:pt x="899" y="514"/>
                    <a:pt x="862" y="514"/>
                  </a:cubicBezTo>
                  <a:cubicBezTo>
                    <a:pt x="849" y="514"/>
                    <a:pt x="837" y="518"/>
                    <a:pt x="827" y="529"/>
                  </a:cubicBezTo>
                  <a:cubicBezTo>
                    <a:pt x="742" y="602"/>
                    <a:pt x="601" y="676"/>
                    <a:pt x="473" y="676"/>
                  </a:cubicBezTo>
                  <a:cubicBezTo>
                    <a:pt x="414" y="676"/>
                    <a:pt x="358" y="660"/>
                    <a:pt x="312" y="623"/>
                  </a:cubicBezTo>
                  <a:cubicBezTo>
                    <a:pt x="69" y="435"/>
                    <a:pt x="665" y="111"/>
                    <a:pt x="785" y="43"/>
                  </a:cubicBezTo>
                  <a:cubicBezTo>
                    <a:pt x="811" y="30"/>
                    <a:pt x="785" y="1"/>
                    <a:pt x="772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5" name="Google Shape;1633;p44">
              <a:extLst>
                <a:ext uri="{FF2B5EF4-FFF2-40B4-BE49-F238E27FC236}">
                  <a16:creationId xmlns:a16="http://schemas.microsoft.com/office/drawing/2014/main" id="{6C7293F0-A035-8562-CC8C-A47E73BC8039}"/>
                </a:ext>
              </a:extLst>
            </p:cNvPr>
            <p:cNvSpPr/>
            <p:nvPr/>
          </p:nvSpPr>
          <p:spPr>
            <a:xfrm>
              <a:off x="3367800" y="4174375"/>
              <a:ext cx="28050" cy="22400"/>
            </a:xfrm>
            <a:custGeom>
              <a:avLst/>
              <a:gdLst/>
              <a:ahLst/>
              <a:cxnLst/>
              <a:rect l="l" t="t" r="r" b="b"/>
              <a:pathLst>
                <a:path w="1122" h="896" extrusionOk="0">
                  <a:moveTo>
                    <a:pt x="311" y="1"/>
                  </a:moveTo>
                  <a:cubicBezTo>
                    <a:pt x="306" y="1"/>
                    <a:pt x="301" y="1"/>
                    <a:pt x="296" y="1"/>
                  </a:cubicBezTo>
                  <a:cubicBezTo>
                    <a:pt x="53" y="1"/>
                    <a:pt x="1" y="312"/>
                    <a:pt x="27" y="513"/>
                  </a:cubicBezTo>
                  <a:cubicBezTo>
                    <a:pt x="27" y="517"/>
                    <a:pt x="30" y="518"/>
                    <a:pt x="35" y="518"/>
                  </a:cubicBezTo>
                  <a:cubicBezTo>
                    <a:pt x="46" y="518"/>
                    <a:pt x="64" y="509"/>
                    <a:pt x="53" y="500"/>
                  </a:cubicBezTo>
                  <a:cubicBezTo>
                    <a:pt x="27" y="325"/>
                    <a:pt x="82" y="69"/>
                    <a:pt x="296" y="56"/>
                  </a:cubicBezTo>
                  <a:cubicBezTo>
                    <a:pt x="306" y="55"/>
                    <a:pt x="315" y="54"/>
                    <a:pt x="324" y="54"/>
                  </a:cubicBezTo>
                  <a:cubicBezTo>
                    <a:pt x="524" y="54"/>
                    <a:pt x="489" y="339"/>
                    <a:pt x="451" y="479"/>
                  </a:cubicBezTo>
                  <a:lnTo>
                    <a:pt x="451" y="479"/>
                  </a:lnTo>
                  <a:cubicBezTo>
                    <a:pt x="449" y="482"/>
                    <a:pt x="447" y="484"/>
                    <a:pt x="445" y="487"/>
                  </a:cubicBezTo>
                  <a:cubicBezTo>
                    <a:pt x="446" y="488"/>
                    <a:pt x="447" y="489"/>
                    <a:pt x="448" y="490"/>
                  </a:cubicBezTo>
                  <a:lnTo>
                    <a:pt x="448" y="490"/>
                  </a:lnTo>
                  <a:cubicBezTo>
                    <a:pt x="447" y="493"/>
                    <a:pt x="446" y="497"/>
                    <a:pt x="445" y="500"/>
                  </a:cubicBezTo>
                  <a:cubicBezTo>
                    <a:pt x="437" y="516"/>
                    <a:pt x="455" y="528"/>
                    <a:pt x="473" y="528"/>
                  </a:cubicBezTo>
                  <a:cubicBezTo>
                    <a:pt x="484" y="528"/>
                    <a:pt x="495" y="524"/>
                    <a:pt x="500" y="513"/>
                  </a:cubicBezTo>
                  <a:cubicBezTo>
                    <a:pt x="564" y="424"/>
                    <a:pt x="652" y="374"/>
                    <a:pt x="744" y="374"/>
                  </a:cubicBezTo>
                  <a:cubicBezTo>
                    <a:pt x="807" y="374"/>
                    <a:pt x="871" y="397"/>
                    <a:pt x="931" y="445"/>
                  </a:cubicBezTo>
                  <a:cubicBezTo>
                    <a:pt x="1093" y="568"/>
                    <a:pt x="999" y="730"/>
                    <a:pt x="905" y="866"/>
                  </a:cubicBezTo>
                  <a:cubicBezTo>
                    <a:pt x="905" y="876"/>
                    <a:pt x="913" y="895"/>
                    <a:pt x="930" y="895"/>
                  </a:cubicBezTo>
                  <a:cubicBezTo>
                    <a:pt x="934" y="895"/>
                    <a:pt x="939" y="894"/>
                    <a:pt x="944" y="892"/>
                  </a:cubicBezTo>
                  <a:cubicBezTo>
                    <a:pt x="1122" y="769"/>
                    <a:pt x="1122" y="542"/>
                    <a:pt x="973" y="406"/>
                  </a:cubicBezTo>
                  <a:cubicBezTo>
                    <a:pt x="906" y="344"/>
                    <a:pt x="831" y="318"/>
                    <a:pt x="757" y="318"/>
                  </a:cubicBezTo>
                  <a:cubicBezTo>
                    <a:pt x="674" y="318"/>
                    <a:pt x="592" y="351"/>
                    <a:pt x="524" y="405"/>
                  </a:cubicBezTo>
                  <a:lnTo>
                    <a:pt x="524" y="405"/>
                  </a:lnTo>
                  <a:cubicBezTo>
                    <a:pt x="554" y="224"/>
                    <a:pt x="533" y="1"/>
                    <a:pt x="311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6" name="Google Shape;1634;p44">
              <a:extLst>
                <a:ext uri="{FF2B5EF4-FFF2-40B4-BE49-F238E27FC236}">
                  <a16:creationId xmlns:a16="http://schemas.microsoft.com/office/drawing/2014/main" id="{4A92E721-EE21-E40C-F728-92D514294B43}"/>
                </a:ext>
              </a:extLst>
            </p:cNvPr>
            <p:cNvSpPr/>
            <p:nvPr/>
          </p:nvSpPr>
          <p:spPr>
            <a:xfrm>
              <a:off x="3335075" y="4233750"/>
              <a:ext cx="18575" cy="18075"/>
            </a:xfrm>
            <a:custGeom>
              <a:avLst/>
              <a:gdLst/>
              <a:ahLst/>
              <a:cxnLst/>
              <a:rect l="l" t="t" r="r" b="b"/>
              <a:pathLst>
                <a:path w="743" h="723" extrusionOk="0">
                  <a:moveTo>
                    <a:pt x="730" y="1"/>
                  </a:moveTo>
                  <a:cubicBezTo>
                    <a:pt x="471" y="1"/>
                    <a:pt x="163" y="150"/>
                    <a:pt x="40" y="393"/>
                  </a:cubicBezTo>
                  <a:cubicBezTo>
                    <a:pt x="1" y="487"/>
                    <a:pt x="1" y="581"/>
                    <a:pt x="66" y="649"/>
                  </a:cubicBezTo>
                  <a:cubicBezTo>
                    <a:pt x="124" y="707"/>
                    <a:pt x="207" y="723"/>
                    <a:pt x="291" y="723"/>
                  </a:cubicBezTo>
                  <a:cubicBezTo>
                    <a:pt x="366" y="723"/>
                    <a:pt x="442" y="710"/>
                    <a:pt x="500" y="704"/>
                  </a:cubicBezTo>
                  <a:cubicBezTo>
                    <a:pt x="539" y="691"/>
                    <a:pt x="526" y="636"/>
                    <a:pt x="500" y="636"/>
                  </a:cubicBezTo>
                  <a:cubicBezTo>
                    <a:pt x="450" y="641"/>
                    <a:pt x="395" y="646"/>
                    <a:pt x="342" y="646"/>
                  </a:cubicBezTo>
                  <a:cubicBezTo>
                    <a:pt x="264" y="646"/>
                    <a:pt x="189" y="635"/>
                    <a:pt x="134" y="597"/>
                  </a:cubicBezTo>
                  <a:cubicBezTo>
                    <a:pt x="66" y="529"/>
                    <a:pt x="121" y="435"/>
                    <a:pt x="147" y="380"/>
                  </a:cubicBezTo>
                  <a:cubicBezTo>
                    <a:pt x="270" y="176"/>
                    <a:pt x="500" y="43"/>
                    <a:pt x="730" y="30"/>
                  </a:cubicBezTo>
                  <a:cubicBezTo>
                    <a:pt x="743" y="30"/>
                    <a:pt x="743" y="1"/>
                    <a:pt x="73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7" name="Google Shape;1635;p44">
              <a:extLst>
                <a:ext uri="{FF2B5EF4-FFF2-40B4-BE49-F238E27FC236}">
                  <a16:creationId xmlns:a16="http://schemas.microsoft.com/office/drawing/2014/main" id="{21A3F4F7-6F9E-AC40-D02E-2A392E8B6915}"/>
                </a:ext>
              </a:extLst>
            </p:cNvPr>
            <p:cNvSpPr/>
            <p:nvPr/>
          </p:nvSpPr>
          <p:spPr>
            <a:xfrm>
              <a:off x="3297350" y="4069350"/>
              <a:ext cx="35000" cy="21225"/>
            </a:xfrm>
            <a:custGeom>
              <a:avLst/>
              <a:gdLst/>
              <a:ahLst/>
              <a:cxnLst/>
              <a:rect l="l" t="t" r="r" b="b"/>
              <a:pathLst>
                <a:path w="1400" h="849" extrusionOk="0">
                  <a:moveTo>
                    <a:pt x="723" y="0"/>
                  </a:moveTo>
                  <a:cubicBezTo>
                    <a:pt x="435" y="0"/>
                    <a:pt x="120" y="149"/>
                    <a:pt x="10" y="408"/>
                  </a:cubicBezTo>
                  <a:cubicBezTo>
                    <a:pt x="1" y="426"/>
                    <a:pt x="17" y="446"/>
                    <a:pt x="38" y="446"/>
                  </a:cubicBezTo>
                  <a:cubicBezTo>
                    <a:pt x="47" y="446"/>
                    <a:pt x="56" y="442"/>
                    <a:pt x="65" y="434"/>
                  </a:cubicBezTo>
                  <a:cubicBezTo>
                    <a:pt x="70" y="422"/>
                    <a:pt x="73" y="413"/>
                    <a:pt x="76" y="407"/>
                  </a:cubicBezTo>
                  <a:lnTo>
                    <a:pt x="76" y="407"/>
                  </a:lnTo>
                  <a:cubicBezTo>
                    <a:pt x="256" y="213"/>
                    <a:pt x="463" y="88"/>
                    <a:pt x="714" y="88"/>
                  </a:cubicBezTo>
                  <a:cubicBezTo>
                    <a:pt x="774" y="88"/>
                    <a:pt x="836" y="95"/>
                    <a:pt x="901" y="110"/>
                  </a:cubicBezTo>
                  <a:cubicBezTo>
                    <a:pt x="1024" y="139"/>
                    <a:pt x="1144" y="207"/>
                    <a:pt x="1186" y="340"/>
                  </a:cubicBezTo>
                  <a:cubicBezTo>
                    <a:pt x="1238" y="515"/>
                    <a:pt x="1063" y="693"/>
                    <a:pt x="956" y="800"/>
                  </a:cubicBezTo>
                  <a:cubicBezTo>
                    <a:pt x="934" y="820"/>
                    <a:pt x="953" y="849"/>
                    <a:pt x="975" y="849"/>
                  </a:cubicBezTo>
                  <a:cubicBezTo>
                    <a:pt x="981" y="849"/>
                    <a:pt x="989" y="846"/>
                    <a:pt x="995" y="839"/>
                  </a:cubicBezTo>
                  <a:cubicBezTo>
                    <a:pt x="1267" y="625"/>
                    <a:pt x="1400" y="233"/>
                    <a:pt x="1008" y="58"/>
                  </a:cubicBezTo>
                  <a:cubicBezTo>
                    <a:pt x="923" y="19"/>
                    <a:pt x="825" y="0"/>
                    <a:pt x="723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8" name="Google Shape;1636;p44">
              <a:extLst>
                <a:ext uri="{FF2B5EF4-FFF2-40B4-BE49-F238E27FC236}">
                  <a16:creationId xmlns:a16="http://schemas.microsoft.com/office/drawing/2014/main" id="{083F89A9-1FAB-74DF-557C-2E49B088BDF9}"/>
                </a:ext>
              </a:extLst>
            </p:cNvPr>
            <p:cNvSpPr/>
            <p:nvPr/>
          </p:nvSpPr>
          <p:spPr>
            <a:xfrm>
              <a:off x="3339850" y="4124250"/>
              <a:ext cx="39075" cy="27625"/>
            </a:xfrm>
            <a:custGeom>
              <a:avLst/>
              <a:gdLst/>
              <a:ahLst/>
              <a:cxnLst/>
              <a:rect l="l" t="t" r="r" b="b"/>
              <a:pathLst>
                <a:path w="1563" h="1105" extrusionOk="0">
                  <a:moveTo>
                    <a:pt x="702" y="0"/>
                  </a:moveTo>
                  <a:cubicBezTo>
                    <a:pt x="454" y="0"/>
                    <a:pt x="179" y="135"/>
                    <a:pt x="11" y="263"/>
                  </a:cubicBezTo>
                  <a:cubicBezTo>
                    <a:pt x="0" y="276"/>
                    <a:pt x="7" y="295"/>
                    <a:pt x="17" y="295"/>
                  </a:cubicBezTo>
                  <a:cubicBezTo>
                    <a:pt x="19" y="295"/>
                    <a:pt x="21" y="294"/>
                    <a:pt x="24" y="292"/>
                  </a:cubicBezTo>
                  <a:cubicBezTo>
                    <a:pt x="241" y="143"/>
                    <a:pt x="484" y="62"/>
                    <a:pt x="740" y="62"/>
                  </a:cubicBezTo>
                  <a:cubicBezTo>
                    <a:pt x="847" y="62"/>
                    <a:pt x="1009" y="88"/>
                    <a:pt x="1025" y="224"/>
                  </a:cubicBezTo>
                  <a:cubicBezTo>
                    <a:pt x="1037" y="358"/>
                    <a:pt x="863" y="492"/>
                    <a:pt x="750" y="576"/>
                  </a:cubicBezTo>
                  <a:lnTo>
                    <a:pt x="750" y="576"/>
                  </a:lnTo>
                  <a:cubicBezTo>
                    <a:pt x="737" y="585"/>
                    <a:pt x="725" y="594"/>
                    <a:pt x="714" y="603"/>
                  </a:cubicBezTo>
                  <a:cubicBezTo>
                    <a:pt x="691" y="623"/>
                    <a:pt x="711" y="650"/>
                    <a:pt x="733" y="650"/>
                  </a:cubicBezTo>
                  <a:cubicBezTo>
                    <a:pt x="740" y="650"/>
                    <a:pt x="747" y="648"/>
                    <a:pt x="753" y="642"/>
                  </a:cubicBezTo>
                  <a:cubicBezTo>
                    <a:pt x="770" y="630"/>
                    <a:pt x="789" y="615"/>
                    <a:pt x="809" y="599"/>
                  </a:cubicBezTo>
                  <a:lnTo>
                    <a:pt x="809" y="599"/>
                  </a:lnTo>
                  <a:cubicBezTo>
                    <a:pt x="899" y="537"/>
                    <a:pt x="1003" y="494"/>
                    <a:pt x="1107" y="494"/>
                  </a:cubicBezTo>
                  <a:cubicBezTo>
                    <a:pt x="1184" y="494"/>
                    <a:pt x="1262" y="517"/>
                    <a:pt x="1333" y="574"/>
                  </a:cubicBezTo>
                  <a:cubicBezTo>
                    <a:pt x="1550" y="778"/>
                    <a:pt x="1281" y="966"/>
                    <a:pt x="1119" y="1060"/>
                  </a:cubicBezTo>
                  <a:cubicBezTo>
                    <a:pt x="1108" y="1071"/>
                    <a:pt x="1116" y="1104"/>
                    <a:pt x="1135" y="1104"/>
                  </a:cubicBezTo>
                  <a:cubicBezTo>
                    <a:pt x="1138" y="1104"/>
                    <a:pt x="1141" y="1104"/>
                    <a:pt x="1145" y="1102"/>
                  </a:cubicBezTo>
                  <a:cubicBezTo>
                    <a:pt x="1375" y="1034"/>
                    <a:pt x="1563" y="791"/>
                    <a:pt x="1401" y="574"/>
                  </a:cubicBezTo>
                  <a:cubicBezTo>
                    <a:pt x="1323" y="479"/>
                    <a:pt x="1224" y="442"/>
                    <a:pt x="1122" y="442"/>
                  </a:cubicBezTo>
                  <a:cubicBezTo>
                    <a:pt x="1062" y="442"/>
                    <a:pt x="1001" y="454"/>
                    <a:pt x="942" y="475"/>
                  </a:cubicBezTo>
                  <a:lnTo>
                    <a:pt x="942" y="475"/>
                  </a:lnTo>
                  <a:cubicBezTo>
                    <a:pt x="1066" y="340"/>
                    <a:pt x="1151" y="169"/>
                    <a:pt x="957" y="62"/>
                  </a:cubicBezTo>
                  <a:cubicBezTo>
                    <a:pt x="880" y="18"/>
                    <a:pt x="793" y="0"/>
                    <a:pt x="702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9" name="Google Shape;1637;p44">
              <a:extLst>
                <a:ext uri="{FF2B5EF4-FFF2-40B4-BE49-F238E27FC236}">
                  <a16:creationId xmlns:a16="http://schemas.microsoft.com/office/drawing/2014/main" id="{EECCA229-7F6F-8573-8FCB-579E05B01C2A}"/>
                </a:ext>
              </a:extLst>
            </p:cNvPr>
            <p:cNvSpPr/>
            <p:nvPr/>
          </p:nvSpPr>
          <p:spPr>
            <a:xfrm>
              <a:off x="3208150" y="4085250"/>
              <a:ext cx="17350" cy="24500"/>
            </a:xfrm>
            <a:custGeom>
              <a:avLst/>
              <a:gdLst/>
              <a:ahLst/>
              <a:cxnLst/>
              <a:rect l="l" t="t" r="r" b="b"/>
              <a:pathLst>
                <a:path w="694" h="980" extrusionOk="0">
                  <a:moveTo>
                    <a:pt x="297" y="412"/>
                  </a:moveTo>
                  <a:cubicBezTo>
                    <a:pt x="320" y="412"/>
                    <a:pt x="344" y="414"/>
                    <a:pt x="365" y="418"/>
                  </a:cubicBezTo>
                  <a:lnTo>
                    <a:pt x="365" y="418"/>
                  </a:lnTo>
                  <a:cubicBezTo>
                    <a:pt x="364" y="418"/>
                    <a:pt x="364" y="419"/>
                    <a:pt x="364" y="420"/>
                  </a:cubicBezTo>
                  <a:cubicBezTo>
                    <a:pt x="344" y="471"/>
                    <a:pt x="239" y="624"/>
                    <a:pt x="171" y="624"/>
                  </a:cubicBezTo>
                  <a:cubicBezTo>
                    <a:pt x="149" y="624"/>
                    <a:pt x="131" y="608"/>
                    <a:pt x="121" y="569"/>
                  </a:cubicBezTo>
                  <a:cubicBezTo>
                    <a:pt x="94" y="450"/>
                    <a:pt x="198" y="412"/>
                    <a:pt x="297" y="412"/>
                  </a:cubicBezTo>
                  <a:close/>
                  <a:moveTo>
                    <a:pt x="153" y="0"/>
                  </a:moveTo>
                  <a:cubicBezTo>
                    <a:pt x="119" y="0"/>
                    <a:pt x="113" y="58"/>
                    <a:pt x="163" y="70"/>
                  </a:cubicBezTo>
                  <a:cubicBezTo>
                    <a:pt x="326" y="104"/>
                    <a:pt x="419" y="201"/>
                    <a:pt x="387" y="350"/>
                  </a:cubicBezTo>
                  <a:lnTo>
                    <a:pt x="387" y="350"/>
                  </a:lnTo>
                  <a:cubicBezTo>
                    <a:pt x="359" y="342"/>
                    <a:pt x="329" y="338"/>
                    <a:pt x="299" y="338"/>
                  </a:cubicBezTo>
                  <a:cubicBezTo>
                    <a:pt x="153" y="338"/>
                    <a:pt x="0" y="433"/>
                    <a:pt x="56" y="608"/>
                  </a:cubicBezTo>
                  <a:cubicBezTo>
                    <a:pt x="82" y="677"/>
                    <a:pt x="122" y="704"/>
                    <a:pt x="166" y="704"/>
                  </a:cubicBezTo>
                  <a:cubicBezTo>
                    <a:pt x="259" y="704"/>
                    <a:pt x="373" y="584"/>
                    <a:pt x="419" y="501"/>
                  </a:cubicBezTo>
                  <a:cubicBezTo>
                    <a:pt x="428" y="482"/>
                    <a:pt x="437" y="463"/>
                    <a:pt x="444" y="444"/>
                  </a:cubicBezTo>
                  <a:lnTo>
                    <a:pt x="444" y="444"/>
                  </a:lnTo>
                  <a:cubicBezTo>
                    <a:pt x="647" y="545"/>
                    <a:pt x="620" y="777"/>
                    <a:pt x="542" y="961"/>
                  </a:cubicBezTo>
                  <a:cubicBezTo>
                    <a:pt x="542" y="970"/>
                    <a:pt x="555" y="979"/>
                    <a:pt x="567" y="979"/>
                  </a:cubicBezTo>
                  <a:cubicBezTo>
                    <a:pt x="572" y="979"/>
                    <a:pt x="577" y="978"/>
                    <a:pt x="581" y="974"/>
                  </a:cubicBezTo>
                  <a:cubicBezTo>
                    <a:pt x="693" y="752"/>
                    <a:pt x="689" y="494"/>
                    <a:pt x="463" y="380"/>
                  </a:cubicBezTo>
                  <a:lnTo>
                    <a:pt x="463" y="380"/>
                  </a:lnTo>
                  <a:cubicBezTo>
                    <a:pt x="504" y="189"/>
                    <a:pt x="397" y="34"/>
                    <a:pt x="163" y="2"/>
                  </a:cubicBezTo>
                  <a:cubicBezTo>
                    <a:pt x="159" y="1"/>
                    <a:pt x="156" y="0"/>
                    <a:pt x="153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0" name="Google Shape;1638;p44">
              <a:extLst>
                <a:ext uri="{FF2B5EF4-FFF2-40B4-BE49-F238E27FC236}">
                  <a16:creationId xmlns:a16="http://schemas.microsoft.com/office/drawing/2014/main" id="{BB03568B-9AAD-038E-1217-118ADD286F98}"/>
                </a:ext>
              </a:extLst>
            </p:cNvPr>
            <p:cNvSpPr/>
            <p:nvPr/>
          </p:nvSpPr>
          <p:spPr>
            <a:xfrm>
              <a:off x="3172025" y="4175725"/>
              <a:ext cx="27425" cy="14000"/>
            </a:xfrm>
            <a:custGeom>
              <a:avLst/>
              <a:gdLst/>
              <a:ahLst/>
              <a:cxnLst/>
              <a:rect l="l" t="t" r="r" b="b"/>
              <a:pathLst>
                <a:path w="1097" h="560" extrusionOk="0">
                  <a:moveTo>
                    <a:pt x="327" y="176"/>
                  </a:moveTo>
                  <a:cubicBezTo>
                    <a:pt x="368" y="184"/>
                    <a:pt x="409" y="198"/>
                    <a:pt x="448" y="216"/>
                  </a:cubicBezTo>
                  <a:cubicBezTo>
                    <a:pt x="554" y="275"/>
                    <a:pt x="519" y="376"/>
                    <a:pt x="452" y="376"/>
                  </a:cubicBezTo>
                  <a:cubicBezTo>
                    <a:pt x="426" y="376"/>
                    <a:pt x="396" y="362"/>
                    <a:pt x="367" y="326"/>
                  </a:cubicBezTo>
                  <a:cubicBezTo>
                    <a:pt x="333" y="275"/>
                    <a:pt x="320" y="221"/>
                    <a:pt x="327" y="176"/>
                  </a:cubicBezTo>
                  <a:close/>
                  <a:moveTo>
                    <a:pt x="460" y="1"/>
                  </a:moveTo>
                  <a:cubicBezTo>
                    <a:pt x="382" y="1"/>
                    <a:pt x="315" y="26"/>
                    <a:pt x="278" y="85"/>
                  </a:cubicBezTo>
                  <a:lnTo>
                    <a:pt x="278" y="85"/>
                  </a:lnTo>
                  <a:cubicBezTo>
                    <a:pt x="274" y="85"/>
                    <a:pt x="271" y="85"/>
                    <a:pt x="268" y="85"/>
                  </a:cubicBezTo>
                  <a:cubicBezTo>
                    <a:pt x="133" y="85"/>
                    <a:pt x="6" y="152"/>
                    <a:pt x="1" y="310"/>
                  </a:cubicBezTo>
                  <a:cubicBezTo>
                    <a:pt x="1" y="331"/>
                    <a:pt x="15" y="341"/>
                    <a:pt x="30" y="341"/>
                  </a:cubicBezTo>
                  <a:cubicBezTo>
                    <a:pt x="45" y="341"/>
                    <a:pt x="62" y="331"/>
                    <a:pt x="69" y="310"/>
                  </a:cubicBezTo>
                  <a:cubicBezTo>
                    <a:pt x="100" y="211"/>
                    <a:pt x="170" y="172"/>
                    <a:pt x="251" y="169"/>
                  </a:cubicBezTo>
                  <a:lnTo>
                    <a:pt x="251" y="169"/>
                  </a:lnTo>
                  <a:cubicBezTo>
                    <a:pt x="242" y="274"/>
                    <a:pt x="295" y="396"/>
                    <a:pt x="380" y="446"/>
                  </a:cubicBezTo>
                  <a:cubicBezTo>
                    <a:pt x="404" y="458"/>
                    <a:pt x="432" y="465"/>
                    <a:pt x="459" y="465"/>
                  </a:cubicBezTo>
                  <a:cubicBezTo>
                    <a:pt x="523" y="465"/>
                    <a:pt x="585" y="431"/>
                    <a:pt x="594" y="365"/>
                  </a:cubicBezTo>
                  <a:cubicBezTo>
                    <a:pt x="625" y="230"/>
                    <a:pt x="509" y="132"/>
                    <a:pt x="372" y="98"/>
                  </a:cubicBezTo>
                  <a:lnTo>
                    <a:pt x="372" y="98"/>
                  </a:lnTo>
                  <a:cubicBezTo>
                    <a:pt x="396" y="78"/>
                    <a:pt x="430" y="67"/>
                    <a:pt x="474" y="67"/>
                  </a:cubicBezTo>
                  <a:cubicBezTo>
                    <a:pt x="717" y="67"/>
                    <a:pt x="986" y="310"/>
                    <a:pt x="798" y="540"/>
                  </a:cubicBezTo>
                  <a:cubicBezTo>
                    <a:pt x="789" y="549"/>
                    <a:pt x="792" y="560"/>
                    <a:pt x="800" y="560"/>
                  </a:cubicBezTo>
                  <a:cubicBezTo>
                    <a:pt x="803" y="560"/>
                    <a:pt x="807" y="558"/>
                    <a:pt x="811" y="553"/>
                  </a:cubicBezTo>
                  <a:cubicBezTo>
                    <a:pt x="1097" y="288"/>
                    <a:pt x="721" y="1"/>
                    <a:pt x="46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1" name="Google Shape;1639;p44">
              <a:extLst>
                <a:ext uri="{FF2B5EF4-FFF2-40B4-BE49-F238E27FC236}">
                  <a16:creationId xmlns:a16="http://schemas.microsoft.com/office/drawing/2014/main" id="{11D2A310-4156-7ED7-B70C-15179F422E47}"/>
                </a:ext>
              </a:extLst>
            </p:cNvPr>
            <p:cNvSpPr/>
            <p:nvPr/>
          </p:nvSpPr>
          <p:spPr>
            <a:xfrm>
              <a:off x="3363875" y="4232000"/>
              <a:ext cx="26550" cy="14850"/>
            </a:xfrm>
            <a:custGeom>
              <a:avLst/>
              <a:gdLst/>
              <a:ahLst/>
              <a:cxnLst/>
              <a:rect l="l" t="t" r="r" b="b"/>
              <a:pathLst>
                <a:path w="1062" h="594" extrusionOk="0">
                  <a:moveTo>
                    <a:pt x="662" y="298"/>
                  </a:moveTo>
                  <a:cubicBezTo>
                    <a:pt x="662" y="313"/>
                    <a:pt x="661" y="327"/>
                    <a:pt x="657" y="343"/>
                  </a:cubicBezTo>
                  <a:cubicBezTo>
                    <a:pt x="657" y="356"/>
                    <a:pt x="644" y="369"/>
                    <a:pt x="644" y="395"/>
                  </a:cubicBezTo>
                  <a:cubicBezTo>
                    <a:pt x="626" y="447"/>
                    <a:pt x="613" y="472"/>
                    <a:pt x="605" y="472"/>
                  </a:cubicBezTo>
                  <a:cubicBezTo>
                    <a:pt x="593" y="472"/>
                    <a:pt x="589" y="427"/>
                    <a:pt x="589" y="343"/>
                  </a:cubicBezTo>
                  <a:cubicBezTo>
                    <a:pt x="613" y="324"/>
                    <a:pt x="638" y="310"/>
                    <a:pt x="662" y="298"/>
                  </a:cubicBezTo>
                  <a:close/>
                  <a:moveTo>
                    <a:pt x="426" y="1"/>
                  </a:moveTo>
                  <a:cubicBezTo>
                    <a:pt x="274" y="1"/>
                    <a:pt x="111" y="101"/>
                    <a:pt x="22" y="207"/>
                  </a:cubicBezTo>
                  <a:cubicBezTo>
                    <a:pt x="1" y="217"/>
                    <a:pt x="14" y="236"/>
                    <a:pt x="33" y="236"/>
                  </a:cubicBezTo>
                  <a:cubicBezTo>
                    <a:pt x="38" y="236"/>
                    <a:pt x="43" y="235"/>
                    <a:pt x="48" y="233"/>
                  </a:cubicBezTo>
                  <a:cubicBezTo>
                    <a:pt x="135" y="138"/>
                    <a:pt x="270" y="61"/>
                    <a:pt x="396" y="61"/>
                  </a:cubicBezTo>
                  <a:cubicBezTo>
                    <a:pt x="485" y="61"/>
                    <a:pt x="569" y="99"/>
                    <a:pt x="631" y="194"/>
                  </a:cubicBezTo>
                  <a:cubicBezTo>
                    <a:pt x="636" y="204"/>
                    <a:pt x="640" y="213"/>
                    <a:pt x="644" y="222"/>
                  </a:cubicBezTo>
                  <a:lnTo>
                    <a:pt x="644" y="222"/>
                  </a:lnTo>
                  <a:cubicBezTo>
                    <a:pt x="593" y="242"/>
                    <a:pt x="546" y="273"/>
                    <a:pt x="508" y="314"/>
                  </a:cubicBezTo>
                  <a:cubicBezTo>
                    <a:pt x="411" y="398"/>
                    <a:pt x="412" y="593"/>
                    <a:pt x="541" y="593"/>
                  </a:cubicBezTo>
                  <a:cubicBezTo>
                    <a:pt x="556" y="593"/>
                    <a:pt x="571" y="591"/>
                    <a:pt x="589" y="586"/>
                  </a:cubicBezTo>
                  <a:cubicBezTo>
                    <a:pt x="683" y="557"/>
                    <a:pt x="725" y="395"/>
                    <a:pt x="738" y="327"/>
                  </a:cubicBezTo>
                  <a:cubicBezTo>
                    <a:pt x="740" y="309"/>
                    <a:pt x="741" y="292"/>
                    <a:pt x="740" y="275"/>
                  </a:cubicBezTo>
                  <a:lnTo>
                    <a:pt x="740" y="275"/>
                  </a:lnTo>
                  <a:cubicBezTo>
                    <a:pt x="751" y="273"/>
                    <a:pt x="762" y="272"/>
                    <a:pt x="773" y="272"/>
                  </a:cubicBezTo>
                  <a:cubicBezTo>
                    <a:pt x="866" y="272"/>
                    <a:pt x="949" y="330"/>
                    <a:pt x="1007" y="437"/>
                  </a:cubicBezTo>
                  <a:cubicBezTo>
                    <a:pt x="1011" y="444"/>
                    <a:pt x="1017" y="448"/>
                    <a:pt x="1024" y="448"/>
                  </a:cubicBezTo>
                  <a:cubicBezTo>
                    <a:pt x="1041" y="448"/>
                    <a:pt x="1062" y="428"/>
                    <a:pt x="1062" y="408"/>
                  </a:cubicBezTo>
                  <a:cubicBezTo>
                    <a:pt x="1024" y="264"/>
                    <a:pt x="904" y="197"/>
                    <a:pt x="778" y="197"/>
                  </a:cubicBezTo>
                  <a:cubicBezTo>
                    <a:pt x="760" y="197"/>
                    <a:pt x="741" y="198"/>
                    <a:pt x="723" y="201"/>
                  </a:cubicBezTo>
                  <a:lnTo>
                    <a:pt x="723" y="201"/>
                  </a:lnTo>
                  <a:cubicBezTo>
                    <a:pt x="706" y="161"/>
                    <a:pt x="679" y="127"/>
                    <a:pt x="644" y="100"/>
                  </a:cubicBezTo>
                  <a:cubicBezTo>
                    <a:pt x="583" y="29"/>
                    <a:pt x="506" y="1"/>
                    <a:pt x="426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2" name="Google Shape;1640;p44">
              <a:extLst>
                <a:ext uri="{FF2B5EF4-FFF2-40B4-BE49-F238E27FC236}">
                  <a16:creationId xmlns:a16="http://schemas.microsoft.com/office/drawing/2014/main" id="{4EDA68A0-D115-6BF7-5911-5F2E16FDCF7E}"/>
                </a:ext>
              </a:extLst>
            </p:cNvPr>
            <p:cNvSpPr/>
            <p:nvPr/>
          </p:nvSpPr>
          <p:spPr>
            <a:xfrm>
              <a:off x="3182150" y="4072850"/>
              <a:ext cx="210300" cy="192750"/>
            </a:xfrm>
            <a:custGeom>
              <a:avLst/>
              <a:gdLst/>
              <a:ahLst/>
              <a:cxnLst/>
              <a:rect l="l" t="t" r="r" b="b"/>
              <a:pathLst>
                <a:path w="8412" h="7710" extrusionOk="0">
                  <a:moveTo>
                    <a:pt x="3820" y="1"/>
                  </a:moveTo>
                  <a:cubicBezTo>
                    <a:pt x="3659" y="1"/>
                    <a:pt x="3512" y="53"/>
                    <a:pt x="3416" y="200"/>
                  </a:cubicBezTo>
                  <a:cubicBezTo>
                    <a:pt x="3335" y="323"/>
                    <a:pt x="3335" y="404"/>
                    <a:pt x="3390" y="537"/>
                  </a:cubicBezTo>
                  <a:cubicBezTo>
                    <a:pt x="3377" y="511"/>
                    <a:pt x="2878" y="498"/>
                    <a:pt x="2755" y="498"/>
                  </a:cubicBezTo>
                  <a:cubicBezTo>
                    <a:pt x="2295" y="498"/>
                    <a:pt x="1757" y="673"/>
                    <a:pt x="1485" y="1078"/>
                  </a:cubicBezTo>
                  <a:cubicBezTo>
                    <a:pt x="1297" y="1376"/>
                    <a:pt x="1527" y="1577"/>
                    <a:pt x="1783" y="1671"/>
                  </a:cubicBezTo>
                  <a:cubicBezTo>
                    <a:pt x="1404" y="1833"/>
                    <a:pt x="1054" y="2118"/>
                    <a:pt x="905" y="2510"/>
                  </a:cubicBezTo>
                  <a:cubicBezTo>
                    <a:pt x="798" y="2779"/>
                    <a:pt x="1041" y="2967"/>
                    <a:pt x="1258" y="3077"/>
                  </a:cubicBezTo>
                  <a:cubicBezTo>
                    <a:pt x="824" y="3388"/>
                    <a:pt x="380" y="3712"/>
                    <a:pt x="244" y="4250"/>
                  </a:cubicBezTo>
                  <a:cubicBezTo>
                    <a:pt x="150" y="4642"/>
                    <a:pt x="419" y="4940"/>
                    <a:pt x="756" y="5034"/>
                  </a:cubicBezTo>
                  <a:cubicBezTo>
                    <a:pt x="351" y="5290"/>
                    <a:pt x="1" y="5682"/>
                    <a:pt x="27" y="6181"/>
                  </a:cubicBezTo>
                  <a:cubicBezTo>
                    <a:pt x="38" y="6541"/>
                    <a:pt x="286" y="6656"/>
                    <a:pt x="565" y="6656"/>
                  </a:cubicBezTo>
                  <a:cubicBezTo>
                    <a:pt x="673" y="6656"/>
                    <a:pt x="786" y="6639"/>
                    <a:pt x="892" y="6612"/>
                  </a:cubicBezTo>
                  <a:lnTo>
                    <a:pt x="892" y="6612"/>
                  </a:lnTo>
                  <a:cubicBezTo>
                    <a:pt x="772" y="6884"/>
                    <a:pt x="1122" y="7195"/>
                    <a:pt x="1446" y="7276"/>
                  </a:cubicBezTo>
                  <a:cubicBezTo>
                    <a:pt x="1537" y="7298"/>
                    <a:pt x="1629" y="7309"/>
                    <a:pt x="1721" y="7309"/>
                  </a:cubicBezTo>
                  <a:cubicBezTo>
                    <a:pt x="2171" y="7309"/>
                    <a:pt x="2606" y="7051"/>
                    <a:pt x="2862" y="6680"/>
                  </a:cubicBezTo>
                  <a:cubicBezTo>
                    <a:pt x="2943" y="7072"/>
                    <a:pt x="3186" y="7409"/>
                    <a:pt x="3607" y="7519"/>
                  </a:cubicBezTo>
                  <a:cubicBezTo>
                    <a:pt x="3667" y="7535"/>
                    <a:pt x="3728" y="7542"/>
                    <a:pt x="3787" y="7542"/>
                  </a:cubicBezTo>
                  <a:cubicBezTo>
                    <a:pt x="4086" y="7542"/>
                    <a:pt x="4360" y="7357"/>
                    <a:pt x="4482" y="7098"/>
                  </a:cubicBezTo>
                  <a:cubicBezTo>
                    <a:pt x="4660" y="7476"/>
                    <a:pt x="5081" y="7709"/>
                    <a:pt x="5500" y="7709"/>
                  </a:cubicBezTo>
                  <a:cubicBezTo>
                    <a:pt x="5561" y="7709"/>
                    <a:pt x="5623" y="7704"/>
                    <a:pt x="5684" y="7694"/>
                  </a:cubicBezTo>
                  <a:cubicBezTo>
                    <a:pt x="6157" y="7613"/>
                    <a:pt x="6374" y="7179"/>
                    <a:pt x="6238" y="6774"/>
                  </a:cubicBezTo>
                  <a:lnTo>
                    <a:pt x="6238" y="6774"/>
                  </a:lnTo>
                  <a:cubicBezTo>
                    <a:pt x="6443" y="6884"/>
                    <a:pt x="6676" y="6956"/>
                    <a:pt x="6902" y="6956"/>
                  </a:cubicBezTo>
                  <a:cubicBezTo>
                    <a:pt x="7121" y="6956"/>
                    <a:pt x="7334" y="6888"/>
                    <a:pt x="7508" y="6722"/>
                  </a:cubicBezTo>
                  <a:cubicBezTo>
                    <a:pt x="7832" y="6411"/>
                    <a:pt x="7751" y="5925"/>
                    <a:pt x="7495" y="5601"/>
                  </a:cubicBezTo>
                  <a:cubicBezTo>
                    <a:pt x="8020" y="5601"/>
                    <a:pt x="8412" y="5154"/>
                    <a:pt x="8289" y="4616"/>
                  </a:cubicBezTo>
                  <a:cubicBezTo>
                    <a:pt x="8169" y="4156"/>
                    <a:pt x="7722" y="3887"/>
                    <a:pt x="7278" y="3751"/>
                  </a:cubicBezTo>
                  <a:cubicBezTo>
                    <a:pt x="7576" y="3657"/>
                    <a:pt x="7790" y="3401"/>
                    <a:pt x="7751" y="3035"/>
                  </a:cubicBezTo>
                  <a:cubicBezTo>
                    <a:pt x="7683" y="2591"/>
                    <a:pt x="7184" y="2335"/>
                    <a:pt x="6792" y="2199"/>
                  </a:cubicBezTo>
                  <a:cubicBezTo>
                    <a:pt x="7184" y="2024"/>
                    <a:pt x="7440" y="1645"/>
                    <a:pt x="7155" y="1214"/>
                  </a:cubicBezTo>
                  <a:cubicBezTo>
                    <a:pt x="7007" y="982"/>
                    <a:pt x="6725" y="890"/>
                    <a:pt x="6431" y="890"/>
                  </a:cubicBezTo>
                  <a:cubicBezTo>
                    <a:pt x="6298" y="890"/>
                    <a:pt x="6163" y="908"/>
                    <a:pt x="6037" y="942"/>
                  </a:cubicBezTo>
                  <a:cubicBezTo>
                    <a:pt x="6102" y="861"/>
                    <a:pt x="6144" y="780"/>
                    <a:pt x="6131" y="673"/>
                  </a:cubicBezTo>
                  <a:cubicBezTo>
                    <a:pt x="6102" y="443"/>
                    <a:pt x="5940" y="281"/>
                    <a:pt x="5739" y="174"/>
                  </a:cubicBezTo>
                  <a:cubicBezTo>
                    <a:pt x="5526" y="60"/>
                    <a:pt x="5310" y="3"/>
                    <a:pt x="5100" y="3"/>
                  </a:cubicBezTo>
                  <a:cubicBezTo>
                    <a:pt x="4883" y="3"/>
                    <a:pt x="4674" y="64"/>
                    <a:pt x="4482" y="187"/>
                  </a:cubicBezTo>
                  <a:cubicBezTo>
                    <a:pt x="4294" y="100"/>
                    <a:pt x="4042" y="1"/>
                    <a:pt x="382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3" name="Google Shape;1641;p44">
              <a:extLst>
                <a:ext uri="{FF2B5EF4-FFF2-40B4-BE49-F238E27FC236}">
                  <a16:creationId xmlns:a16="http://schemas.microsoft.com/office/drawing/2014/main" id="{290A39EB-F068-A0A9-B3A7-47539E3B912D}"/>
                </a:ext>
              </a:extLst>
            </p:cNvPr>
            <p:cNvSpPr/>
            <p:nvPr/>
          </p:nvSpPr>
          <p:spPr>
            <a:xfrm>
              <a:off x="3303000" y="4106525"/>
              <a:ext cx="50175" cy="24750"/>
            </a:xfrm>
            <a:custGeom>
              <a:avLst/>
              <a:gdLst/>
              <a:ahLst/>
              <a:cxnLst/>
              <a:rect l="l" t="t" r="r" b="b"/>
              <a:pathLst>
                <a:path w="2007" h="990" extrusionOk="0">
                  <a:moveTo>
                    <a:pt x="1773" y="0"/>
                  </a:moveTo>
                  <a:cubicBezTo>
                    <a:pt x="1747" y="0"/>
                    <a:pt x="1719" y="5"/>
                    <a:pt x="1689" y="16"/>
                  </a:cubicBezTo>
                  <a:cubicBezTo>
                    <a:pt x="1549" y="80"/>
                    <a:pt x="1445" y="243"/>
                    <a:pt x="1361" y="389"/>
                  </a:cubicBezTo>
                  <a:lnTo>
                    <a:pt x="1361" y="389"/>
                  </a:lnTo>
                  <a:cubicBezTo>
                    <a:pt x="1293" y="273"/>
                    <a:pt x="1204" y="224"/>
                    <a:pt x="1111" y="224"/>
                  </a:cubicBezTo>
                  <a:cubicBezTo>
                    <a:pt x="959" y="224"/>
                    <a:pt x="798" y="355"/>
                    <a:pt x="711" y="543"/>
                  </a:cubicBezTo>
                  <a:lnTo>
                    <a:pt x="711" y="543"/>
                  </a:lnTo>
                  <a:cubicBezTo>
                    <a:pt x="631" y="413"/>
                    <a:pt x="516" y="317"/>
                    <a:pt x="377" y="317"/>
                  </a:cubicBezTo>
                  <a:cubicBezTo>
                    <a:pt x="322" y="317"/>
                    <a:pt x="263" y="332"/>
                    <a:pt x="202" y="366"/>
                  </a:cubicBezTo>
                  <a:cubicBezTo>
                    <a:pt x="82" y="421"/>
                    <a:pt x="14" y="567"/>
                    <a:pt x="1" y="690"/>
                  </a:cubicBezTo>
                  <a:cubicBezTo>
                    <a:pt x="1" y="745"/>
                    <a:pt x="27" y="878"/>
                    <a:pt x="1" y="933"/>
                  </a:cubicBezTo>
                  <a:lnTo>
                    <a:pt x="1" y="946"/>
                  </a:lnTo>
                  <a:lnTo>
                    <a:pt x="1" y="959"/>
                  </a:lnTo>
                  <a:lnTo>
                    <a:pt x="1" y="972"/>
                  </a:lnTo>
                  <a:cubicBezTo>
                    <a:pt x="8" y="981"/>
                    <a:pt x="20" y="989"/>
                    <a:pt x="31" y="989"/>
                  </a:cubicBezTo>
                  <a:cubicBezTo>
                    <a:pt x="39" y="989"/>
                    <a:pt x="47" y="984"/>
                    <a:pt x="53" y="972"/>
                  </a:cubicBezTo>
                  <a:cubicBezTo>
                    <a:pt x="95" y="907"/>
                    <a:pt x="95" y="810"/>
                    <a:pt x="95" y="729"/>
                  </a:cubicBezTo>
                  <a:cubicBezTo>
                    <a:pt x="108" y="583"/>
                    <a:pt x="202" y="434"/>
                    <a:pt x="364" y="421"/>
                  </a:cubicBezTo>
                  <a:cubicBezTo>
                    <a:pt x="526" y="421"/>
                    <a:pt x="620" y="609"/>
                    <a:pt x="662" y="716"/>
                  </a:cubicBezTo>
                  <a:cubicBezTo>
                    <a:pt x="675" y="745"/>
                    <a:pt x="704" y="762"/>
                    <a:pt x="731" y="762"/>
                  </a:cubicBezTo>
                  <a:cubicBezTo>
                    <a:pt x="754" y="762"/>
                    <a:pt x="776" y="748"/>
                    <a:pt x="782" y="716"/>
                  </a:cubicBezTo>
                  <a:cubicBezTo>
                    <a:pt x="818" y="549"/>
                    <a:pt x="963" y="353"/>
                    <a:pt x="1097" y="353"/>
                  </a:cubicBezTo>
                  <a:cubicBezTo>
                    <a:pt x="1168" y="353"/>
                    <a:pt x="1237" y="408"/>
                    <a:pt x="1284" y="554"/>
                  </a:cubicBezTo>
                  <a:cubicBezTo>
                    <a:pt x="1298" y="585"/>
                    <a:pt x="1326" y="602"/>
                    <a:pt x="1352" y="602"/>
                  </a:cubicBezTo>
                  <a:cubicBezTo>
                    <a:pt x="1373" y="602"/>
                    <a:pt x="1392" y="591"/>
                    <a:pt x="1404" y="567"/>
                  </a:cubicBezTo>
                  <a:cubicBezTo>
                    <a:pt x="1459" y="486"/>
                    <a:pt x="1511" y="405"/>
                    <a:pt x="1566" y="324"/>
                  </a:cubicBezTo>
                  <a:cubicBezTo>
                    <a:pt x="1592" y="272"/>
                    <a:pt x="1647" y="230"/>
                    <a:pt x="1689" y="191"/>
                  </a:cubicBezTo>
                  <a:cubicBezTo>
                    <a:pt x="1722" y="157"/>
                    <a:pt x="1749" y="144"/>
                    <a:pt x="1774" y="144"/>
                  </a:cubicBezTo>
                  <a:cubicBezTo>
                    <a:pt x="1838" y="144"/>
                    <a:pt x="1874" y="239"/>
                    <a:pt x="1903" y="298"/>
                  </a:cubicBezTo>
                  <a:cubicBezTo>
                    <a:pt x="1914" y="314"/>
                    <a:pt x="1933" y="322"/>
                    <a:pt x="1952" y="322"/>
                  </a:cubicBezTo>
                  <a:cubicBezTo>
                    <a:pt x="1980" y="322"/>
                    <a:pt x="2007" y="303"/>
                    <a:pt x="1997" y="272"/>
                  </a:cubicBezTo>
                  <a:cubicBezTo>
                    <a:pt x="1986" y="136"/>
                    <a:pt x="1909" y="0"/>
                    <a:pt x="1773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4" name="Google Shape;1642;p44">
              <a:extLst>
                <a:ext uri="{FF2B5EF4-FFF2-40B4-BE49-F238E27FC236}">
                  <a16:creationId xmlns:a16="http://schemas.microsoft.com/office/drawing/2014/main" id="{29079E20-AC0A-C56D-C8CF-AA4C00FED6F0}"/>
                </a:ext>
              </a:extLst>
            </p:cNvPr>
            <p:cNvSpPr/>
            <p:nvPr/>
          </p:nvSpPr>
          <p:spPr>
            <a:xfrm>
              <a:off x="3335400" y="4138900"/>
              <a:ext cx="41500" cy="24675"/>
            </a:xfrm>
            <a:custGeom>
              <a:avLst/>
              <a:gdLst/>
              <a:ahLst/>
              <a:cxnLst/>
              <a:rect l="l" t="t" r="r" b="b"/>
              <a:pathLst>
                <a:path w="1660" h="987" extrusionOk="0">
                  <a:moveTo>
                    <a:pt x="958" y="1"/>
                  </a:moveTo>
                  <a:cubicBezTo>
                    <a:pt x="943" y="1"/>
                    <a:pt x="928" y="5"/>
                    <a:pt x="918" y="17"/>
                  </a:cubicBezTo>
                  <a:cubicBezTo>
                    <a:pt x="721" y="158"/>
                    <a:pt x="654" y="353"/>
                    <a:pt x="628" y="567"/>
                  </a:cubicBezTo>
                  <a:lnTo>
                    <a:pt x="628" y="567"/>
                  </a:lnTo>
                  <a:cubicBezTo>
                    <a:pt x="526" y="361"/>
                    <a:pt x="403" y="161"/>
                    <a:pt x="176" y="98"/>
                  </a:cubicBezTo>
                  <a:cubicBezTo>
                    <a:pt x="150" y="98"/>
                    <a:pt x="108" y="111"/>
                    <a:pt x="95" y="137"/>
                  </a:cubicBezTo>
                  <a:cubicBezTo>
                    <a:pt x="14" y="341"/>
                    <a:pt x="1" y="785"/>
                    <a:pt x="202" y="921"/>
                  </a:cubicBezTo>
                  <a:cubicBezTo>
                    <a:pt x="210" y="928"/>
                    <a:pt x="220" y="931"/>
                    <a:pt x="229" y="931"/>
                  </a:cubicBezTo>
                  <a:cubicBezTo>
                    <a:pt x="255" y="931"/>
                    <a:pt x="279" y="909"/>
                    <a:pt x="270" y="879"/>
                  </a:cubicBezTo>
                  <a:cubicBezTo>
                    <a:pt x="184" y="696"/>
                    <a:pt x="131" y="468"/>
                    <a:pt x="205" y="266"/>
                  </a:cubicBezTo>
                  <a:lnTo>
                    <a:pt x="205" y="266"/>
                  </a:lnTo>
                  <a:cubicBezTo>
                    <a:pt x="432" y="380"/>
                    <a:pt x="520" y="733"/>
                    <a:pt x="620" y="947"/>
                  </a:cubicBezTo>
                  <a:cubicBezTo>
                    <a:pt x="634" y="975"/>
                    <a:pt x="658" y="987"/>
                    <a:pt x="683" y="987"/>
                  </a:cubicBezTo>
                  <a:cubicBezTo>
                    <a:pt x="730" y="987"/>
                    <a:pt x="782" y="945"/>
                    <a:pt x="782" y="892"/>
                  </a:cubicBezTo>
                  <a:cubicBezTo>
                    <a:pt x="797" y="669"/>
                    <a:pt x="798" y="393"/>
                    <a:pt x="962" y="223"/>
                  </a:cubicBezTo>
                  <a:lnTo>
                    <a:pt x="962" y="223"/>
                  </a:lnTo>
                  <a:cubicBezTo>
                    <a:pt x="1065" y="361"/>
                    <a:pt x="1061" y="554"/>
                    <a:pt x="1106" y="717"/>
                  </a:cubicBezTo>
                  <a:cubicBezTo>
                    <a:pt x="1120" y="762"/>
                    <a:pt x="1155" y="782"/>
                    <a:pt x="1191" y="782"/>
                  </a:cubicBezTo>
                  <a:cubicBezTo>
                    <a:pt x="1229" y="782"/>
                    <a:pt x="1269" y="759"/>
                    <a:pt x="1284" y="717"/>
                  </a:cubicBezTo>
                  <a:cubicBezTo>
                    <a:pt x="1295" y="683"/>
                    <a:pt x="1327" y="491"/>
                    <a:pt x="1398" y="491"/>
                  </a:cubicBezTo>
                  <a:cubicBezTo>
                    <a:pt x="1408" y="491"/>
                    <a:pt x="1418" y="495"/>
                    <a:pt x="1430" y="503"/>
                  </a:cubicBezTo>
                  <a:cubicBezTo>
                    <a:pt x="1511" y="568"/>
                    <a:pt x="1511" y="746"/>
                    <a:pt x="1511" y="840"/>
                  </a:cubicBezTo>
                  <a:cubicBezTo>
                    <a:pt x="1511" y="869"/>
                    <a:pt x="1542" y="887"/>
                    <a:pt x="1569" y="887"/>
                  </a:cubicBezTo>
                  <a:cubicBezTo>
                    <a:pt x="1590" y="887"/>
                    <a:pt x="1608" y="877"/>
                    <a:pt x="1608" y="853"/>
                  </a:cubicBezTo>
                  <a:cubicBezTo>
                    <a:pt x="1660" y="665"/>
                    <a:pt x="1647" y="435"/>
                    <a:pt x="1459" y="341"/>
                  </a:cubicBezTo>
                  <a:cubicBezTo>
                    <a:pt x="1429" y="325"/>
                    <a:pt x="1401" y="318"/>
                    <a:pt x="1375" y="318"/>
                  </a:cubicBezTo>
                  <a:cubicBezTo>
                    <a:pt x="1312" y="318"/>
                    <a:pt x="1260" y="359"/>
                    <a:pt x="1218" y="415"/>
                  </a:cubicBezTo>
                  <a:lnTo>
                    <a:pt x="1218" y="415"/>
                  </a:lnTo>
                  <a:cubicBezTo>
                    <a:pt x="1185" y="274"/>
                    <a:pt x="1146" y="141"/>
                    <a:pt x="1025" y="30"/>
                  </a:cubicBezTo>
                  <a:cubicBezTo>
                    <a:pt x="1009" y="12"/>
                    <a:pt x="983" y="1"/>
                    <a:pt x="95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5" name="Google Shape;1643;p44">
              <a:extLst>
                <a:ext uri="{FF2B5EF4-FFF2-40B4-BE49-F238E27FC236}">
                  <a16:creationId xmlns:a16="http://schemas.microsoft.com/office/drawing/2014/main" id="{0436AD31-07BB-ACC2-C30D-D6EEC8CF8819}"/>
                </a:ext>
              </a:extLst>
            </p:cNvPr>
            <p:cNvSpPr/>
            <p:nvPr/>
          </p:nvSpPr>
          <p:spPr>
            <a:xfrm>
              <a:off x="3281775" y="4076700"/>
              <a:ext cx="43600" cy="25425"/>
            </a:xfrm>
            <a:custGeom>
              <a:avLst/>
              <a:gdLst/>
              <a:ahLst/>
              <a:cxnLst/>
              <a:rect l="l" t="t" r="r" b="b"/>
              <a:pathLst>
                <a:path w="1744" h="1017" extrusionOk="0">
                  <a:moveTo>
                    <a:pt x="1315" y="0"/>
                  </a:moveTo>
                  <a:cubicBezTo>
                    <a:pt x="1291" y="0"/>
                    <a:pt x="1267" y="2"/>
                    <a:pt x="1242" y="7"/>
                  </a:cubicBezTo>
                  <a:cubicBezTo>
                    <a:pt x="1050" y="44"/>
                    <a:pt x="899" y="152"/>
                    <a:pt x="812" y="299"/>
                  </a:cubicBezTo>
                  <a:lnTo>
                    <a:pt x="812" y="299"/>
                  </a:lnTo>
                  <a:cubicBezTo>
                    <a:pt x="784" y="238"/>
                    <a:pt x="745" y="186"/>
                    <a:pt x="688" y="156"/>
                  </a:cubicBezTo>
                  <a:cubicBezTo>
                    <a:pt x="646" y="137"/>
                    <a:pt x="602" y="128"/>
                    <a:pt x="558" y="128"/>
                  </a:cubicBezTo>
                  <a:cubicBezTo>
                    <a:pt x="416" y="128"/>
                    <a:pt x="270" y="217"/>
                    <a:pt x="189" y="331"/>
                  </a:cubicBezTo>
                  <a:cubicBezTo>
                    <a:pt x="79" y="506"/>
                    <a:pt x="27" y="723"/>
                    <a:pt x="11" y="937"/>
                  </a:cubicBezTo>
                  <a:cubicBezTo>
                    <a:pt x="0" y="960"/>
                    <a:pt x="25" y="1017"/>
                    <a:pt x="56" y="1017"/>
                  </a:cubicBezTo>
                  <a:cubicBezTo>
                    <a:pt x="63" y="1017"/>
                    <a:pt x="71" y="1013"/>
                    <a:pt x="79" y="1005"/>
                  </a:cubicBezTo>
                  <a:cubicBezTo>
                    <a:pt x="79" y="996"/>
                    <a:pt x="79" y="987"/>
                    <a:pt x="74" y="987"/>
                  </a:cubicBezTo>
                  <a:cubicBezTo>
                    <a:pt x="74" y="987"/>
                    <a:pt x="74" y="987"/>
                    <a:pt x="73" y="987"/>
                  </a:cubicBezTo>
                  <a:lnTo>
                    <a:pt x="73" y="987"/>
                  </a:lnTo>
                  <a:cubicBezTo>
                    <a:pt x="126" y="939"/>
                    <a:pt x="173" y="665"/>
                    <a:pt x="189" y="613"/>
                  </a:cubicBezTo>
                  <a:cubicBezTo>
                    <a:pt x="241" y="464"/>
                    <a:pt x="309" y="370"/>
                    <a:pt x="445" y="289"/>
                  </a:cubicBezTo>
                  <a:cubicBezTo>
                    <a:pt x="487" y="259"/>
                    <a:pt x="523" y="247"/>
                    <a:pt x="554" y="247"/>
                  </a:cubicBezTo>
                  <a:cubicBezTo>
                    <a:pt x="669" y="247"/>
                    <a:pt x="713" y="421"/>
                    <a:pt x="730" y="559"/>
                  </a:cubicBezTo>
                  <a:lnTo>
                    <a:pt x="730" y="559"/>
                  </a:lnTo>
                  <a:cubicBezTo>
                    <a:pt x="726" y="616"/>
                    <a:pt x="729" y="675"/>
                    <a:pt x="740" y="736"/>
                  </a:cubicBezTo>
                  <a:cubicBezTo>
                    <a:pt x="752" y="765"/>
                    <a:pt x="779" y="779"/>
                    <a:pt x="805" y="779"/>
                  </a:cubicBezTo>
                  <a:cubicBezTo>
                    <a:pt x="840" y="779"/>
                    <a:pt x="876" y="753"/>
                    <a:pt x="876" y="707"/>
                  </a:cubicBezTo>
                  <a:cubicBezTo>
                    <a:pt x="876" y="703"/>
                    <a:pt x="876" y="698"/>
                    <a:pt x="876" y="694"/>
                  </a:cubicBezTo>
                  <a:lnTo>
                    <a:pt x="876" y="694"/>
                  </a:lnTo>
                  <a:cubicBezTo>
                    <a:pt x="876" y="694"/>
                    <a:pt x="876" y="694"/>
                    <a:pt x="876" y="694"/>
                  </a:cubicBezTo>
                  <a:lnTo>
                    <a:pt x="876" y="694"/>
                  </a:lnTo>
                  <a:cubicBezTo>
                    <a:pt x="876" y="645"/>
                    <a:pt x="874" y="586"/>
                    <a:pt x="867" y="525"/>
                  </a:cubicBezTo>
                  <a:lnTo>
                    <a:pt x="867" y="525"/>
                  </a:lnTo>
                  <a:cubicBezTo>
                    <a:pt x="890" y="351"/>
                    <a:pt x="1013" y="218"/>
                    <a:pt x="1200" y="156"/>
                  </a:cubicBezTo>
                  <a:cubicBezTo>
                    <a:pt x="1246" y="140"/>
                    <a:pt x="1286" y="133"/>
                    <a:pt x="1320" y="133"/>
                  </a:cubicBezTo>
                  <a:cubicBezTo>
                    <a:pt x="1497" y="133"/>
                    <a:pt x="1524" y="324"/>
                    <a:pt x="1524" y="506"/>
                  </a:cubicBezTo>
                  <a:cubicBezTo>
                    <a:pt x="1524" y="543"/>
                    <a:pt x="1552" y="564"/>
                    <a:pt x="1580" y="564"/>
                  </a:cubicBezTo>
                  <a:cubicBezTo>
                    <a:pt x="1602" y="564"/>
                    <a:pt x="1625" y="550"/>
                    <a:pt x="1631" y="519"/>
                  </a:cubicBezTo>
                  <a:cubicBezTo>
                    <a:pt x="1743" y="261"/>
                    <a:pt x="1571" y="0"/>
                    <a:pt x="1315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6" name="Google Shape;1644;p44">
              <a:extLst>
                <a:ext uri="{FF2B5EF4-FFF2-40B4-BE49-F238E27FC236}">
                  <a16:creationId xmlns:a16="http://schemas.microsoft.com/office/drawing/2014/main" id="{3DB872B1-F123-E0F8-4611-6E2D953AA4D0}"/>
                </a:ext>
              </a:extLst>
            </p:cNvPr>
            <p:cNvSpPr/>
            <p:nvPr/>
          </p:nvSpPr>
          <p:spPr>
            <a:xfrm>
              <a:off x="3194750" y="4161825"/>
              <a:ext cx="37725" cy="33850"/>
            </a:xfrm>
            <a:custGeom>
              <a:avLst/>
              <a:gdLst/>
              <a:ahLst/>
              <a:cxnLst/>
              <a:rect l="l" t="t" r="r" b="b"/>
              <a:pathLst>
                <a:path w="1509" h="1354" extrusionOk="0">
                  <a:moveTo>
                    <a:pt x="426" y="0"/>
                  </a:moveTo>
                  <a:cubicBezTo>
                    <a:pt x="200" y="0"/>
                    <a:pt x="46" y="360"/>
                    <a:pt x="9" y="516"/>
                  </a:cubicBezTo>
                  <a:cubicBezTo>
                    <a:pt x="1" y="532"/>
                    <a:pt x="19" y="544"/>
                    <a:pt x="34" y="544"/>
                  </a:cubicBezTo>
                  <a:cubicBezTo>
                    <a:pt x="43" y="544"/>
                    <a:pt x="51" y="540"/>
                    <a:pt x="51" y="529"/>
                  </a:cubicBezTo>
                  <a:cubicBezTo>
                    <a:pt x="77" y="448"/>
                    <a:pt x="119" y="367"/>
                    <a:pt x="158" y="286"/>
                  </a:cubicBezTo>
                  <a:cubicBezTo>
                    <a:pt x="224" y="185"/>
                    <a:pt x="348" y="103"/>
                    <a:pt x="452" y="103"/>
                  </a:cubicBezTo>
                  <a:cubicBezTo>
                    <a:pt x="543" y="103"/>
                    <a:pt x="619" y="164"/>
                    <a:pt x="631" y="328"/>
                  </a:cubicBezTo>
                  <a:cubicBezTo>
                    <a:pt x="657" y="516"/>
                    <a:pt x="563" y="704"/>
                    <a:pt x="576" y="895"/>
                  </a:cubicBezTo>
                  <a:cubicBezTo>
                    <a:pt x="576" y="934"/>
                    <a:pt x="600" y="953"/>
                    <a:pt x="628" y="953"/>
                  </a:cubicBezTo>
                  <a:cubicBezTo>
                    <a:pt x="637" y="953"/>
                    <a:pt x="647" y="951"/>
                    <a:pt x="657" y="947"/>
                  </a:cubicBezTo>
                  <a:cubicBezTo>
                    <a:pt x="758" y="903"/>
                    <a:pt x="866" y="881"/>
                    <a:pt x="972" y="881"/>
                  </a:cubicBezTo>
                  <a:cubicBezTo>
                    <a:pt x="1021" y="881"/>
                    <a:pt x="1069" y="886"/>
                    <a:pt x="1117" y="895"/>
                  </a:cubicBezTo>
                  <a:cubicBezTo>
                    <a:pt x="1360" y="947"/>
                    <a:pt x="1279" y="1109"/>
                    <a:pt x="1185" y="1271"/>
                  </a:cubicBezTo>
                  <a:cubicBezTo>
                    <a:pt x="1165" y="1312"/>
                    <a:pt x="1197" y="1354"/>
                    <a:pt x="1232" y="1354"/>
                  </a:cubicBezTo>
                  <a:cubicBezTo>
                    <a:pt x="1244" y="1354"/>
                    <a:pt x="1255" y="1349"/>
                    <a:pt x="1266" y="1339"/>
                  </a:cubicBezTo>
                  <a:cubicBezTo>
                    <a:pt x="1415" y="1219"/>
                    <a:pt x="1509" y="963"/>
                    <a:pt x="1305" y="840"/>
                  </a:cubicBezTo>
                  <a:cubicBezTo>
                    <a:pt x="1210" y="783"/>
                    <a:pt x="1097" y="759"/>
                    <a:pt x="982" y="759"/>
                  </a:cubicBezTo>
                  <a:cubicBezTo>
                    <a:pt x="882" y="759"/>
                    <a:pt x="781" y="777"/>
                    <a:pt x="688" y="808"/>
                  </a:cubicBezTo>
                  <a:lnTo>
                    <a:pt x="688" y="808"/>
                  </a:lnTo>
                  <a:cubicBezTo>
                    <a:pt x="708" y="519"/>
                    <a:pt x="852" y="152"/>
                    <a:pt x="511" y="17"/>
                  </a:cubicBezTo>
                  <a:cubicBezTo>
                    <a:pt x="482" y="5"/>
                    <a:pt x="453" y="0"/>
                    <a:pt x="426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7" name="Google Shape;1645;p44">
              <a:extLst>
                <a:ext uri="{FF2B5EF4-FFF2-40B4-BE49-F238E27FC236}">
                  <a16:creationId xmlns:a16="http://schemas.microsoft.com/office/drawing/2014/main" id="{80B64403-3D8B-EF04-D2C5-9F4DD67FF174}"/>
                </a:ext>
              </a:extLst>
            </p:cNvPr>
            <p:cNvSpPr/>
            <p:nvPr/>
          </p:nvSpPr>
          <p:spPr>
            <a:xfrm>
              <a:off x="3182925" y="4194000"/>
              <a:ext cx="49150" cy="36850"/>
            </a:xfrm>
            <a:custGeom>
              <a:avLst/>
              <a:gdLst/>
              <a:ahLst/>
              <a:cxnLst/>
              <a:rect l="l" t="t" r="r" b="b"/>
              <a:pathLst>
                <a:path w="1966" h="1474" extrusionOk="0">
                  <a:moveTo>
                    <a:pt x="1585" y="0"/>
                  </a:moveTo>
                  <a:cubicBezTo>
                    <a:pt x="1298" y="0"/>
                    <a:pt x="1015" y="84"/>
                    <a:pt x="835" y="324"/>
                  </a:cubicBezTo>
                  <a:cubicBezTo>
                    <a:pt x="794" y="379"/>
                    <a:pt x="769" y="440"/>
                    <a:pt x="760" y="499"/>
                  </a:cubicBezTo>
                  <a:lnTo>
                    <a:pt x="760" y="499"/>
                  </a:lnTo>
                  <a:cubicBezTo>
                    <a:pt x="377" y="546"/>
                    <a:pt x="0" y="1039"/>
                    <a:pt x="12" y="1416"/>
                  </a:cubicBezTo>
                  <a:cubicBezTo>
                    <a:pt x="12" y="1453"/>
                    <a:pt x="44" y="1474"/>
                    <a:pt x="75" y="1474"/>
                  </a:cubicBezTo>
                  <a:cubicBezTo>
                    <a:pt x="101" y="1474"/>
                    <a:pt x="126" y="1460"/>
                    <a:pt x="132" y="1429"/>
                  </a:cubicBezTo>
                  <a:cubicBezTo>
                    <a:pt x="203" y="1193"/>
                    <a:pt x="469" y="664"/>
                    <a:pt x="763" y="621"/>
                  </a:cubicBezTo>
                  <a:lnTo>
                    <a:pt x="763" y="621"/>
                  </a:lnTo>
                  <a:cubicBezTo>
                    <a:pt x="787" y="731"/>
                    <a:pt x="867" y="814"/>
                    <a:pt x="984" y="814"/>
                  </a:cubicBezTo>
                  <a:cubicBezTo>
                    <a:pt x="1032" y="814"/>
                    <a:pt x="1087" y="800"/>
                    <a:pt x="1146" y="768"/>
                  </a:cubicBezTo>
                  <a:cubicBezTo>
                    <a:pt x="1185" y="742"/>
                    <a:pt x="1185" y="674"/>
                    <a:pt x="1159" y="648"/>
                  </a:cubicBezTo>
                  <a:cubicBezTo>
                    <a:pt x="1086" y="573"/>
                    <a:pt x="1007" y="528"/>
                    <a:pt x="926" y="508"/>
                  </a:cubicBezTo>
                  <a:lnTo>
                    <a:pt x="926" y="508"/>
                  </a:lnTo>
                  <a:cubicBezTo>
                    <a:pt x="937" y="461"/>
                    <a:pt x="955" y="415"/>
                    <a:pt x="968" y="389"/>
                  </a:cubicBezTo>
                  <a:cubicBezTo>
                    <a:pt x="1023" y="256"/>
                    <a:pt x="1198" y="188"/>
                    <a:pt x="1321" y="146"/>
                  </a:cubicBezTo>
                  <a:cubicBezTo>
                    <a:pt x="1451" y="101"/>
                    <a:pt x="1595" y="87"/>
                    <a:pt x="1737" y="87"/>
                  </a:cubicBezTo>
                  <a:cubicBezTo>
                    <a:pt x="1801" y="87"/>
                    <a:pt x="1865" y="90"/>
                    <a:pt x="1927" y="94"/>
                  </a:cubicBezTo>
                  <a:cubicBezTo>
                    <a:pt x="1930" y="95"/>
                    <a:pt x="1933" y="96"/>
                    <a:pt x="1935" y="96"/>
                  </a:cubicBezTo>
                  <a:cubicBezTo>
                    <a:pt x="1958" y="96"/>
                    <a:pt x="1966" y="50"/>
                    <a:pt x="1940" y="39"/>
                  </a:cubicBezTo>
                  <a:cubicBezTo>
                    <a:pt x="1825" y="15"/>
                    <a:pt x="1704" y="0"/>
                    <a:pt x="1585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3" name="Google Shape;1646;p44">
              <a:extLst>
                <a:ext uri="{FF2B5EF4-FFF2-40B4-BE49-F238E27FC236}">
                  <a16:creationId xmlns:a16="http://schemas.microsoft.com/office/drawing/2014/main" id="{D51D7796-A51E-DDBE-C393-DD9C8430DAEF}"/>
                </a:ext>
              </a:extLst>
            </p:cNvPr>
            <p:cNvSpPr/>
            <p:nvPr/>
          </p:nvSpPr>
          <p:spPr>
            <a:xfrm>
              <a:off x="3211125" y="4191225"/>
              <a:ext cx="40100" cy="65700"/>
            </a:xfrm>
            <a:custGeom>
              <a:avLst/>
              <a:gdLst/>
              <a:ahLst/>
              <a:cxnLst/>
              <a:rect l="l" t="t" r="r" b="b"/>
              <a:pathLst>
                <a:path w="1604" h="2628" extrusionOk="0">
                  <a:moveTo>
                    <a:pt x="1302" y="1"/>
                  </a:moveTo>
                  <a:cubicBezTo>
                    <a:pt x="1050" y="1"/>
                    <a:pt x="786" y="155"/>
                    <a:pt x="637" y="354"/>
                  </a:cubicBezTo>
                  <a:cubicBezTo>
                    <a:pt x="556" y="461"/>
                    <a:pt x="488" y="610"/>
                    <a:pt x="585" y="730"/>
                  </a:cubicBezTo>
                  <a:cubicBezTo>
                    <a:pt x="626" y="792"/>
                    <a:pt x="687" y="825"/>
                    <a:pt x="755" y="839"/>
                  </a:cubicBezTo>
                  <a:lnTo>
                    <a:pt x="755" y="839"/>
                  </a:lnTo>
                  <a:cubicBezTo>
                    <a:pt x="529" y="986"/>
                    <a:pt x="330" y="1192"/>
                    <a:pt x="180" y="1391"/>
                  </a:cubicBezTo>
                  <a:cubicBezTo>
                    <a:pt x="1" y="1637"/>
                    <a:pt x="33" y="1863"/>
                    <a:pt x="263" y="1913"/>
                  </a:cubicBezTo>
                  <a:lnTo>
                    <a:pt x="263" y="1913"/>
                  </a:lnTo>
                  <a:cubicBezTo>
                    <a:pt x="157" y="2045"/>
                    <a:pt x="76" y="2194"/>
                    <a:pt x="57" y="2363"/>
                  </a:cubicBezTo>
                  <a:cubicBezTo>
                    <a:pt x="47" y="2557"/>
                    <a:pt x="203" y="2627"/>
                    <a:pt x="362" y="2627"/>
                  </a:cubicBezTo>
                  <a:cubicBezTo>
                    <a:pt x="415" y="2627"/>
                    <a:pt x="469" y="2620"/>
                    <a:pt x="517" y="2606"/>
                  </a:cubicBezTo>
                  <a:cubicBezTo>
                    <a:pt x="585" y="2593"/>
                    <a:pt x="556" y="2499"/>
                    <a:pt x="504" y="2499"/>
                  </a:cubicBezTo>
                  <a:cubicBezTo>
                    <a:pt x="326" y="2486"/>
                    <a:pt x="193" y="2460"/>
                    <a:pt x="232" y="2269"/>
                  </a:cubicBezTo>
                  <a:cubicBezTo>
                    <a:pt x="274" y="2136"/>
                    <a:pt x="368" y="1987"/>
                    <a:pt x="475" y="1906"/>
                  </a:cubicBezTo>
                  <a:cubicBezTo>
                    <a:pt x="543" y="1864"/>
                    <a:pt x="517" y="1757"/>
                    <a:pt x="436" y="1757"/>
                  </a:cubicBezTo>
                  <a:cubicBezTo>
                    <a:pt x="326" y="1757"/>
                    <a:pt x="206" y="1757"/>
                    <a:pt x="245" y="1621"/>
                  </a:cubicBezTo>
                  <a:cubicBezTo>
                    <a:pt x="287" y="1501"/>
                    <a:pt x="394" y="1378"/>
                    <a:pt x="475" y="1284"/>
                  </a:cubicBezTo>
                  <a:cubicBezTo>
                    <a:pt x="637" y="1109"/>
                    <a:pt x="854" y="879"/>
                    <a:pt x="1084" y="824"/>
                  </a:cubicBezTo>
                  <a:cubicBezTo>
                    <a:pt x="1165" y="811"/>
                    <a:pt x="1152" y="678"/>
                    <a:pt x="1071" y="678"/>
                  </a:cubicBezTo>
                  <a:cubicBezTo>
                    <a:pt x="1030" y="683"/>
                    <a:pt x="970" y="691"/>
                    <a:pt x="909" y="691"/>
                  </a:cubicBezTo>
                  <a:cubicBezTo>
                    <a:pt x="827" y="691"/>
                    <a:pt x="744" y="677"/>
                    <a:pt x="705" y="623"/>
                  </a:cubicBezTo>
                  <a:cubicBezTo>
                    <a:pt x="650" y="555"/>
                    <a:pt x="786" y="393"/>
                    <a:pt x="828" y="354"/>
                  </a:cubicBezTo>
                  <a:cubicBezTo>
                    <a:pt x="952" y="208"/>
                    <a:pt x="1153" y="86"/>
                    <a:pt x="1355" y="86"/>
                  </a:cubicBezTo>
                  <a:cubicBezTo>
                    <a:pt x="1418" y="86"/>
                    <a:pt x="1480" y="98"/>
                    <a:pt x="1541" y="124"/>
                  </a:cubicBezTo>
                  <a:cubicBezTo>
                    <a:pt x="1544" y="126"/>
                    <a:pt x="1548" y="126"/>
                    <a:pt x="1552" y="126"/>
                  </a:cubicBezTo>
                  <a:cubicBezTo>
                    <a:pt x="1579" y="126"/>
                    <a:pt x="1604" y="91"/>
                    <a:pt x="1570" y="69"/>
                  </a:cubicBezTo>
                  <a:cubicBezTo>
                    <a:pt x="1486" y="22"/>
                    <a:pt x="1395" y="1"/>
                    <a:pt x="1302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4" name="Google Shape;1647;p44">
              <a:extLst>
                <a:ext uri="{FF2B5EF4-FFF2-40B4-BE49-F238E27FC236}">
                  <a16:creationId xmlns:a16="http://schemas.microsoft.com/office/drawing/2014/main" id="{474BBED7-B6AE-DD2A-F740-1213C20E7837}"/>
                </a:ext>
              </a:extLst>
            </p:cNvPr>
            <p:cNvSpPr/>
            <p:nvPr/>
          </p:nvSpPr>
          <p:spPr>
            <a:xfrm>
              <a:off x="3231375" y="4175525"/>
              <a:ext cx="34075" cy="69550"/>
            </a:xfrm>
            <a:custGeom>
              <a:avLst/>
              <a:gdLst/>
              <a:ahLst/>
              <a:cxnLst/>
              <a:rect l="l" t="t" r="r" b="b"/>
              <a:pathLst>
                <a:path w="1363" h="2782" extrusionOk="0">
                  <a:moveTo>
                    <a:pt x="1338" y="0"/>
                  </a:moveTo>
                  <a:cubicBezTo>
                    <a:pt x="1334" y="0"/>
                    <a:pt x="1330" y="3"/>
                    <a:pt x="1327" y="10"/>
                  </a:cubicBezTo>
                  <a:cubicBezTo>
                    <a:pt x="1042" y="224"/>
                    <a:pt x="773" y="509"/>
                    <a:pt x="637" y="846"/>
                  </a:cubicBezTo>
                  <a:cubicBezTo>
                    <a:pt x="495" y="1164"/>
                    <a:pt x="734" y="1294"/>
                    <a:pt x="996" y="1303"/>
                  </a:cubicBezTo>
                  <a:lnTo>
                    <a:pt x="996" y="1303"/>
                  </a:lnTo>
                  <a:cubicBezTo>
                    <a:pt x="667" y="1672"/>
                    <a:pt x="1" y="2587"/>
                    <a:pt x="569" y="2777"/>
                  </a:cubicBezTo>
                  <a:cubicBezTo>
                    <a:pt x="577" y="2780"/>
                    <a:pt x="584" y="2781"/>
                    <a:pt x="592" y="2781"/>
                  </a:cubicBezTo>
                  <a:cubicBezTo>
                    <a:pt x="646" y="2781"/>
                    <a:pt x="674" y="2704"/>
                    <a:pt x="637" y="2667"/>
                  </a:cubicBezTo>
                  <a:cubicBezTo>
                    <a:pt x="475" y="2466"/>
                    <a:pt x="650" y="2116"/>
                    <a:pt x="747" y="1925"/>
                  </a:cubicBezTo>
                  <a:cubicBezTo>
                    <a:pt x="854" y="1711"/>
                    <a:pt x="1003" y="1426"/>
                    <a:pt x="1191" y="1290"/>
                  </a:cubicBezTo>
                  <a:cubicBezTo>
                    <a:pt x="1246" y="1251"/>
                    <a:pt x="1233" y="1157"/>
                    <a:pt x="1165" y="1157"/>
                  </a:cubicBezTo>
                  <a:cubicBezTo>
                    <a:pt x="1133" y="1157"/>
                    <a:pt x="1094" y="1159"/>
                    <a:pt x="1053" y="1159"/>
                  </a:cubicBezTo>
                  <a:cubicBezTo>
                    <a:pt x="936" y="1159"/>
                    <a:pt x="802" y="1144"/>
                    <a:pt x="773" y="1034"/>
                  </a:cubicBezTo>
                  <a:cubicBezTo>
                    <a:pt x="731" y="927"/>
                    <a:pt x="828" y="765"/>
                    <a:pt x="880" y="658"/>
                  </a:cubicBezTo>
                  <a:cubicBezTo>
                    <a:pt x="1003" y="428"/>
                    <a:pt x="1165" y="224"/>
                    <a:pt x="1353" y="49"/>
                  </a:cubicBezTo>
                  <a:cubicBezTo>
                    <a:pt x="1363" y="29"/>
                    <a:pt x="1350" y="0"/>
                    <a:pt x="1338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5" name="Google Shape;1648;p44">
              <a:extLst>
                <a:ext uri="{FF2B5EF4-FFF2-40B4-BE49-F238E27FC236}">
                  <a16:creationId xmlns:a16="http://schemas.microsoft.com/office/drawing/2014/main" id="{711AFD40-8762-8194-6D34-7F7DC3DFC5A0}"/>
                </a:ext>
              </a:extLst>
            </p:cNvPr>
            <p:cNvSpPr/>
            <p:nvPr/>
          </p:nvSpPr>
          <p:spPr>
            <a:xfrm>
              <a:off x="3324300" y="4194250"/>
              <a:ext cx="46850" cy="48075"/>
            </a:xfrm>
            <a:custGeom>
              <a:avLst/>
              <a:gdLst/>
              <a:ahLst/>
              <a:cxnLst/>
              <a:rect l="l" t="t" r="r" b="b"/>
              <a:pathLst>
                <a:path w="1874" h="1923" extrusionOk="0">
                  <a:moveTo>
                    <a:pt x="408" y="1"/>
                  </a:moveTo>
                  <a:cubicBezTo>
                    <a:pt x="208" y="1"/>
                    <a:pt x="1" y="107"/>
                    <a:pt x="11" y="327"/>
                  </a:cubicBezTo>
                  <a:cubicBezTo>
                    <a:pt x="11" y="340"/>
                    <a:pt x="27" y="340"/>
                    <a:pt x="27" y="340"/>
                  </a:cubicBezTo>
                  <a:cubicBezTo>
                    <a:pt x="111" y="184"/>
                    <a:pt x="225" y="93"/>
                    <a:pt x="384" y="93"/>
                  </a:cubicBezTo>
                  <a:cubicBezTo>
                    <a:pt x="404" y="93"/>
                    <a:pt x="424" y="94"/>
                    <a:pt x="445" y="97"/>
                  </a:cubicBezTo>
                  <a:cubicBezTo>
                    <a:pt x="756" y="136"/>
                    <a:pt x="675" y="408"/>
                    <a:pt x="513" y="570"/>
                  </a:cubicBezTo>
                  <a:cubicBezTo>
                    <a:pt x="468" y="612"/>
                    <a:pt x="505" y="674"/>
                    <a:pt x="557" y="674"/>
                  </a:cubicBezTo>
                  <a:cubicBezTo>
                    <a:pt x="569" y="674"/>
                    <a:pt x="581" y="671"/>
                    <a:pt x="594" y="664"/>
                  </a:cubicBezTo>
                  <a:cubicBezTo>
                    <a:pt x="596" y="663"/>
                    <a:pt x="600" y="661"/>
                    <a:pt x="604" y="660"/>
                  </a:cubicBezTo>
                  <a:lnTo>
                    <a:pt x="604" y="660"/>
                  </a:lnTo>
                  <a:cubicBezTo>
                    <a:pt x="605" y="661"/>
                    <a:pt x="606" y="662"/>
                    <a:pt x="607" y="664"/>
                  </a:cubicBezTo>
                  <a:cubicBezTo>
                    <a:pt x="609" y="661"/>
                    <a:pt x="612" y="658"/>
                    <a:pt x="614" y="655"/>
                  </a:cubicBezTo>
                  <a:lnTo>
                    <a:pt x="614" y="655"/>
                  </a:lnTo>
                  <a:cubicBezTo>
                    <a:pt x="692" y="620"/>
                    <a:pt x="924" y="512"/>
                    <a:pt x="1064" y="512"/>
                  </a:cubicBezTo>
                  <a:cubicBezTo>
                    <a:pt x="1141" y="512"/>
                    <a:pt x="1191" y="544"/>
                    <a:pt x="1174" y="638"/>
                  </a:cubicBezTo>
                  <a:cubicBezTo>
                    <a:pt x="1145" y="826"/>
                    <a:pt x="983" y="975"/>
                    <a:pt x="944" y="1163"/>
                  </a:cubicBezTo>
                  <a:cubicBezTo>
                    <a:pt x="931" y="1205"/>
                    <a:pt x="957" y="1270"/>
                    <a:pt x="1012" y="1270"/>
                  </a:cubicBezTo>
                  <a:cubicBezTo>
                    <a:pt x="1112" y="1254"/>
                    <a:pt x="1207" y="1243"/>
                    <a:pt x="1300" y="1243"/>
                  </a:cubicBezTo>
                  <a:cubicBezTo>
                    <a:pt x="1357" y="1243"/>
                    <a:pt x="1413" y="1247"/>
                    <a:pt x="1469" y="1257"/>
                  </a:cubicBezTo>
                  <a:cubicBezTo>
                    <a:pt x="1835" y="1312"/>
                    <a:pt x="1388" y="1691"/>
                    <a:pt x="1323" y="1798"/>
                  </a:cubicBezTo>
                  <a:cubicBezTo>
                    <a:pt x="1280" y="1860"/>
                    <a:pt x="1334" y="1923"/>
                    <a:pt x="1392" y="1923"/>
                  </a:cubicBezTo>
                  <a:cubicBezTo>
                    <a:pt x="1410" y="1923"/>
                    <a:pt x="1427" y="1917"/>
                    <a:pt x="1443" y="1905"/>
                  </a:cubicBezTo>
                  <a:cubicBezTo>
                    <a:pt x="1605" y="1743"/>
                    <a:pt x="1874" y="1474"/>
                    <a:pt x="1728" y="1231"/>
                  </a:cubicBezTo>
                  <a:cubicBezTo>
                    <a:pt x="1651" y="1109"/>
                    <a:pt x="1494" y="1077"/>
                    <a:pt x="1335" y="1077"/>
                  </a:cubicBezTo>
                  <a:cubicBezTo>
                    <a:pt x="1270" y="1077"/>
                    <a:pt x="1205" y="1082"/>
                    <a:pt x="1145" y="1089"/>
                  </a:cubicBezTo>
                  <a:lnTo>
                    <a:pt x="1145" y="1089"/>
                  </a:lnTo>
                  <a:cubicBezTo>
                    <a:pt x="1253" y="888"/>
                    <a:pt x="1456" y="588"/>
                    <a:pt x="1268" y="434"/>
                  </a:cubicBezTo>
                  <a:cubicBezTo>
                    <a:pt x="1202" y="381"/>
                    <a:pt x="1127" y="360"/>
                    <a:pt x="1048" y="360"/>
                  </a:cubicBezTo>
                  <a:cubicBezTo>
                    <a:pt x="948" y="360"/>
                    <a:pt x="842" y="394"/>
                    <a:pt x="744" y="438"/>
                  </a:cubicBezTo>
                  <a:lnTo>
                    <a:pt x="744" y="438"/>
                  </a:lnTo>
                  <a:cubicBezTo>
                    <a:pt x="807" y="274"/>
                    <a:pt x="793" y="100"/>
                    <a:pt x="578" y="29"/>
                  </a:cubicBezTo>
                  <a:cubicBezTo>
                    <a:pt x="526" y="10"/>
                    <a:pt x="467" y="1"/>
                    <a:pt x="40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6" name="Google Shape;1649;p44">
              <a:extLst>
                <a:ext uri="{FF2B5EF4-FFF2-40B4-BE49-F238E27FC236}">
                  <a16:creationId xmlns:a16="http://schemas.microsoft.com/office/drawing/2014/main" id="{A179AD4D-6E3F-E3A0-25BC-1A58750BC694}"/>
                </a:ext>
              </a:extLst>
            </p:cNvPr>
            <p:cNvSpPr/>
            <p:nvPr/>
          </p:nvSpPr>
          <p:spPr>
            <a:xfrm>
              <a:off x="3302100" y="4214025"/>
              <a:ext cx="25550" cy="38975"/>
            </a:xfrm>
            <a:custGeom>
              <a:avLst/>
              <a:gdLst/>
              <a:ahLst/>
              <a:cxnLst/>
              <a:rect l="l" t="t" r="r" b="b"/>
              <a:pathLst>
                <a:path w="1022" h="1559" extrusionOk="0">
                  <a:moveTo>
                    <a:pt x="373" y="0"/>
                  </a:moveTo>
                  <a:cubicBezTo>
                    <a:pt x="252" y="0"/>
                    <a:pt x="111" y="89"/>
                    <a:pt x="24" y="142"/>
                  </a:cubicBezTo>
                  <a:cubicBezTo>
                    <a:pt x="0" y="165"/>
                    <a:pt x="15" y="204"/>
                    <a:pt x="42" y="204"/>
                  </a:cubicBezTo>
                  <a:cubicBezTo>
                    <a:pt x="48" y="204"/>
                    <a:pt x="55" y="202"/>
                    <a:pt x="63" y="197"/>
                  </a:cubicBezTo>
                  <a:cubicBezTo>
                    <a:pt x="124" y="165"/>
                    <a:pt x="257" y="99"/>
                    <a:pt x="346" y="99"/>
                  </a:cubicBezTo>
                  <a:cubicBezTo>
                    <a:pt x="413" y="99"/>
                    <a:pt x="457" y="136"/>
                    <a:pt x="429" y="252"/>
                  </a:cubicBezTo>
                  <a:cubicBezTo>
                    <a:pt x="400" y="372"/>
                    <a:pt x="319" y="495"/>
                    <a:pt x="251" y="576"/>
                  </a:cubicBezTo>
                  <a:cubicBezTo>
                    <a:pt x="212" y="628"/>
                    <a:pt x="225" y="709"/>
                    <a:pt x="306" y="709"/>
                  </a:cubicBezTo>
                  <a:cubicBezTo>
                    <a:pt x="323" y="709"/>
                    <a:pt x="341" y="709"/>
                    <a:pt x="360" y="709"/>
                  </a:cubicBezTo>
                  <a:cubicBezTo>
                    <a:pt x="543" y="709"/>
                    <a:pt x="819" y="719"/>
                    <a:pt x="834" y="939"/>
                  </a:cubicBezTo>
                  <a:cubicBezTo>
                    <a:pt x="834" y="1143"/>
                    <a:pt x="630" y="1289"/>
                    <a:pt x="549" y="1451"/>
                  </a:cubicBezTo>
                  <a:cubicBezTo>
                    <a:pt x="538" y="1496"/>
                    <a:pt x="573" y="1558"/>
                    <a:pt x="622" y="1558"/>
                  </a:cubicBezTo>
                  <a:cubicBezTo>
                    <a:pt x="632" y="1558"/>
                    <a:pt x="644" y="1555"/>
                    <a:pt x="656" y="1548"/>
                  </a:cubicBezTo>
                  <a:cubicBezTo>
                    <a:pt x="860" y="1412"/>
                    <a:pt x="1022" y="1101"/>
                    <a:pt x="967" y="845"/>
                  </a:cubicBezTo>
                  <a:cubicBezTo>
                    <a:pt x="935" y="612"/>
                    <a:pt x="649" y="561"/>
                    <a:pt x="435" y="557"/>
                  </a:cubicBezTo>
                  <a:lnTo>
                    <a:pt x="435" y="557"/>
                  </a:lnTo>
                  <a:cubicBezTo>
                    <a:pt x="521" y="414"/>
                    <a:pt x="608" y="224"/>
                    <a:pt x="536" y="90"/>
                  </a:cubicBezTo>
                  <a:cubicBezTo>
                    <a:pt x="494" y="24"/>
                    <a:pt x="436" y="0"/>
                    <a:pt x="373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7" name="Google Shape;1650;p44">
              <a:extLst>
                <a:ext uri="{FF2B5EF4-FFF2-40B4-BE49-F238E27FC236}">
                  <a16:creationId xmlns:a16="http://schemas.microsoft.com/office/drawing/2014/main" id="{6AD5CED0-286C-6369-61F0-48CCC80EF75C}"/>
                </a:ext>
              </a:extLst>
            </p:cNvPr>
            <p:cNvSpPr/>
            <p:nvPr/>
          </p:nvSpPr>
          <p:spPr>
            <a:xfrm>
              <a:off x="3352900" y="4173000"/>
              <a:ext cx="35825" cy="29075"/>
            </a:xfrm>
            <a:custGeom>
              <a:avLst/>
              <a:gdLst/>
              <a:ahLst/>
              <a:cxnLst/>
              <a:rect l="l" t="t" r="r" b="b"/>
              <a:pathLst>
                <a:path w="1433" h="1163" extrusionOk="0">
                  <a:moveTo>
                    <a:pt x="746" y="1"/>
                  </a:moveTo>
                  <a:cubicBezTo>
                    <a:pt x="529" y="1"/>
                    <a:pt x="299" y="176"/>
                    <a:pt x="163" y="338"/>
                  </a:cubicBezTo>
                  <a:cubicBezTo>
                    <a:pt x="150" y="367"/>
                    <a:pt x="1" y="555"/>
                    <a:pt x="111" y="555"/>
                  </a:cubicBezTo>
                  <a:cubicBezTo>
                    <a:pt x="137" y="555"/>
                    <a:pt x="137" y="529"/>
                    <a:pt x="124" y="516"/>
                  </a:cubicBezTo>
                  <a:lnTo>
                    <a:pt x="124" y="516"/>
                  </a:lnTo>
                  <a:cubicBezTo>
                    <a:pt x="124" y="516"/>
                    <a:pt x="125" y="517"/>
                    <a:pt x="126" y="517"/>
                  </a:cubicBezTo>
                  <a:cubicBezTo>
                    <a:pt x="149" y="517"/>
                    <a:pt x="313" y="353"/>
                    <a:pt x="341" y="338"/>
                  </a:cubicBezTo>
                  <a:cubicBezTo>
                    <a:pt x="431" y="270"/>
                    <a:pt x="550" y="183"/>
                    <a:pt x="675" y="165"/>
                  </a:cubicBezTo>
                  <a:lnTo>
                    <a:pt x="675" y="165"/>
                  </a:lnTo>
                  <a:cubicBezTo>
                    <a:pt x="687" y="327"/>
                    <a:pt x="627" y="470"/>
                    <a:pt x="568" y="623"/>
                  </a:cubicBezTo>
                  <a:cubicBezTo>
                    <a:pt x="547" y="687"/>
                    <a:pt x="601" y="743"/>
                    <a:pt x="659" y="743"/>
                  </a:cubicBezTo>
                  <a:cubicBezTo>
                    <a:pt x="674" y="743"/>
                    <a:pt x="689" y="739"/>
                    <a:pt x="704" y="730"/>
                  </a:cubicBezTo>
                  <a:cubicBezTo>
                    <a:pt x="785" y="668"/>
                    <a:pt x="871" y="622"/>
                    <a:pt x="963" y="622"/>
                  </a:cubicBezTo>
                  <a:cubicBezTo>
                    <a:pt x="1010" y="622"/>
                    <a:pt x="1058" y="634"/>
                    <a:pt x="1109" y="662"/>
                  </a:cubicBezTo>
                  <a:cubicBezTo>
                    <a:pt x="1271" y="743"/>
                    <a:pt x="1151" y="960"/>
                    <a:pt x="1096" y="1083"/>
                  </a:cubicBezTo>
                  <a:cubicBezTo>
                    <a:pt x="1064" y="1122"/>
                    <a:pt x="1102" y="1163"/>
                    <a:pt x="1146" y="1163"/>
                  </a:cubicBezTo>
                  <a:cubicBezTo>
                    <a:pt x="1161" y="1163"/>
                    <a:pt x="1176" y="1158"/>
                    <a:pt x="1190" y="1148"/>
                  </a:cubicBezTo>
                  <a:cubicBezTo>
                    <a:pt x="1339" y="1015"/>
                    <a:pt x="1433" y="759"/>
                    <a:pt x="1271" y="581"/>
                  </a:cubicBezTo>
                  <a:cubicBezTo>
                    <a:pt x="1183" y="487"/>
                    <a:pt x="1076" y="449"/>
                    <a:pt x="967" y="449"/>
                  </a:cubicBezTo>
                  <a:cubicBezTo>
                    <a:pt x="913" y="449"/>
                    <a:pt x="858" y="458"/>
                    <a:pt x="804" y="474"/>
                  </a:cubicBezTo>
                  <a:lnTo>
                    <a:pt x="804" y="474"/>
                  </a:lnTo>
                  <a:cubicBezTo>
                    <a:pt x="837" y="338"/>
                    <a:pt x="853" y="201"/>
                    <a:pt x="827" y="56"/>
                  </a:cubicBezTo>
                  <a:cubicBezTo>
                    <a:pt x="811" y="30"/>
                    <a:pt x="785" y="1"/>
                    <a:pt x="746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8" name="Google Shape;1651;p44">
              <a:extLst>
                <a:ext uri="{FF2B5EF4-FFF2-40B4-BE49-F238E27FC236}">
                  <a16:creationId xmlns:a16="http://schemas.microsoft.com/office/drawing/2014/main" id="{1C49D385-5D85-E7B1-E2AA-AFC93A4542A7}"/>
                </a:ext>
              </a:extLst>
            </p:cNvPr>
            <p:cNvSpPr/>
            <p:nvPr/>
          </p:nvSpPr>
          <p:spPr>
            <a:xfrm>
              <a:off x="3226050" y="4066550"/>
              <a:ext cx="122650" cy="75650"/>
            </a:xfrm>
            <a:custGeom>
              <a:avLst/>
              <a:gdLst/>
              <a:ahLst/>
              <a:cxnLst/>
              <a:rect l="l" t="t" r="r" b="b"/>
              <a:pathLst>
                <a:path w="4906" h="3026" extrusionOk="0">
                  <a:moveTo>
                    <a:pt x="1112" y="160"/>
                  </a:moveTo>
                  <a:cubicBezTo>
                    <a:pt x="1210" y="160"/>
                    <a:pt x="1351" y="196"/>
                    <a:pt x="1417" y="222"/>
                  </a:cubicBezTo>
                  <a:cubicBezTo>
                    <a:pt x="1621" y="290"/>
                    <a:pt x="1822" y="371"/>
                    <a:pt x="2026" y="481"/>
                  </a:cubicBezTo>
                  <a:cubicBezTo>
                    <a:pt x="2269" y="614"/>
                    <a:pt x="2551" y="763"/>
                    <a:pt x="2700" y="993"/>
                  </a:cubicBezTo>
                  <a:cubicBezTo>
                    <a:pt x="2687" y="1006"/>
                    <a:pt x="2674" y="1019"/>
                    <a:pt x="2661" y="1019"/>
                  </a:cubicBezTo>
                  <a:cubicBezTo>
                    <a:pt x="2496" y="987"/>
                    <a:pt x="2334" y="962"/>
                    <a:pt x="2163" y="962"/>
                  </a:cubicBezTo>
                  <a:cubicBezTo>
                    <a:pt x="2122" y="962"/>
                    <a:pt x="2081" y="964"/>
                    <a:pt x="2039" y="967"/>
                  </a:cubicBezTo>
                  <a:lnTo>
                    <a:pt x="1971" y="967"/>
                  </a:lnTo>
                  <a:cubicBezTo>
                    <a:pt x="1634" y="789"/>
                    <a:pt x="1297" y="575"/>
                    <a:pt x="1067" y="319"/>
                  </a:cubicBezTo>
                  <a:cubicBezTo>
                    <a:pt x="958" y="197"/>
                    <a:pt x="1013" y="160"/>
                    <a:pt x="1112" y="160"/>
                  </a:cubicBezTo>
                  <a:close/>
                  <a:moveTo>
                    <a:pt x="3485" y="837"/>
                  </a:moveTo>
                  <a:cubicBezTo>
                    <a:pt x="3564" y="837"/>
                    <a:pt x="3645" y="844"/>
                    <a:pt x="3727" y="857"/>
                  </a:cubicBezTo>
                  <a:cubicBezTo>
                    <a:pt x="3970" y="899"/>
                    <a:pt x="4213" y="967"/>
                    <a:pt x="4427" y="1087"/>
                  </a:cubicBezTo>
                  <a:cubicBezTo>
                    <a:pt x="4589" y="1181"/>
                    <a:pt x="4686" y="1356"/>
                    <a:pt x="4443" y="1398"/>
                  </a:cubicBezTo>
                  <a:cubicBezTo>
                    <a:pt x="4355" y="1408"/>
                    <a:pt x="4264" y="1413"/>
                    <a:pt x="4172" y="1413"/>
                  </a:cubicBezTo>
                  <a:cubicBezTo>
                    <a:pt x="3909" y="1413"/>
                    <a:pt x="3635" y="1373"/>
                    <a:pt x="3374" y="1304"/>
                  </a:cubicBezTo>
                  <a:cubicBezTo>
                    <a:pt x="3199" y="1210"/>
                    <a:pt x="3024" y="1129"/>
                    <a:pt x="2823" y="1074"/>
                  </a:cubicBezTo>
                  <a:cubicBezTo>
                    <a:pt x="2823" y="1048"/>
                    <a:pt x="2823" y="1032"/>
                    <a:pt x="2807" y="1006"/>
                  </a:cubicBezTo>
                  <a:cubicBezTo>
                    <a:pt x="3020" y="894"/>
                    <a:pt x="3248" y="837"/>
                    <a:pt x="3485" y="837"/>
                  </a:cubicBezTo>
                  <a:close/>
                  <a:moveTo>
                    <a:pt x="1088" y="1"/>
                  </a:moveTo>
                  <a:cubicBezTo>
                    <a:pt x="1008" y="1"/>
                    <a:pt x="943" y="22"/>
                    <a:pt x="905" y="76"/>
                  </a:cubicBezTo>
                  <a:cubicBezTo>
                    <a:pt x="701" y="319"/>
                    <a:pt x="1268" y="695"/>
                    <a:pt x="1822" y="980"/>
                  </a:cubicBezTo>
                  <a:cubicBezTo>
                    <a:pt x="1404" y="1006"/>
                    <a:pt x="986" y="1142"/>
                    <a:pt x="743" y="1505"/>
                  </a:cubicBezTo>
                  <a:cubicBezTo>
                    <a:pt x="487" y="1871"/>
                    <a:pt x="1" y="2477"/>
                    <a:pt x="82" y="2937"/>
                  </a:cubicBezTo>
                  <a:cubicBezTo>
                    <a:pt x="90" y="2999"/>
                    <a:pt x="140" y="3025"/>
                    <a:pt x="188" y="3025"/>
                  </a:cubicBezTo>
                  <a:cubicBezTo>
                    <a:pt x="213" y="3025"/>
                    <a:pt x="238" y="3018"/>
                    <a:pt x="257" y="3005"/>
                  </a:cubicBezTo>
                  <a:cubicBezTo>
                    <a:pt x="445" y="2856"/>
                    <a:pt x="487" y="2626"/>
                    <a:pt x="594" y="2409"/>
                  </a:cubicBezTo>
                  <a:cubicBezTo>
                    <a:pt x="717" y="2153"/>
                    <a:pt x="837" y="1910"/>
                    <a:pt x="1135" y="1803"/>
                  </a:cubicBezTo>
                  <a:cubicBezTo>
                    <a:pt x="1460" y="1679"/>
                    <a:pt x="1747" y="1556"/>
                    <a:pt x="2088" y="1556"/>
                  </a:cubicBezTo>
                  <a:cubicBezTo>
                    <a:pt x="2159" y="1556"/>
                    <a:pt x="2232" y="1561"/>
                    <a:pt x="2308" y="1573"/>
                  </a:cubicBezTo>
                  <a:cubicBezTo>
                    <a:pt x="3199" y="1722"/>
                    <a:pt x="4038" y="2315"/>
                    <a:pt x="4819" y="2749"/>
                  </a:cubicBezTo>
                  <a:cubicBezTo>
                    <a:pt x="4826" y="2754"/>
                    <a:pt x="4834" y="2756"/>
                    <a:pt x="4842" y="2756"/>
                  </a:cubicBezTo>
                  <a:cubicBezTo>
                    <a:pt x="4877" y="2756"/>
                    <a:pt x="4906" y="2713"/>
                    <a:pt x="4874" y="2681"/>
                  </a:cubicBezTo>
                  <a:cubicBezTo>
                    <a:pt x="4537" y="2234"/>
                    <a:pt x="4132" y="1803"/>
                    <a:pt x="3659" y="1479"/>
                  </a:cubicBezTo>
                  <a:lnTo>
                    <a:pt x="3659" y="1479"/>
                  </a:lnTo>
                  <a:cubicBezTo>
                    <a:pt x="3854" y="1520"/>
                    <a:pt x="4051" y="1547"/>
                    <a:pt x="4224" y="1547"/>
                  </a:cubicBezTo>
                  <a:cubicBezTo>
                    <a:pt x="4504" y="1547"/>
                    <a:pt x="4719" y="1475"/>
                    <a:pt x="4751" y="1275"/>
                  </a:cubicBezTo>
                  <a:cubicBezTo>
                    <a:pt x="4806" y="951"/>
                    <a:pt x="3915" y="763"/>
                    <a:pt x="3740" y="750"/>
                  </a:cubicBezTo>
                  <a:cubicBezTo>
                    <a:pt x="3654" y="737"/>
                    <a:pt x="3571" y="731"/>
                    <a:pt x="3492" y="731"/>
                  </a:cubicBezTo>
                  <a:cubicBezTo>
                    <a:pt x="3222" y="731"/>
                    <a:pt x="2989" y="803"/>
                    <a:pt x="2781" y="938"/>
                  </a:cubicBezTo>
                  <a:cubicBezTo>
                    <a:pt x="2632" y="656"/>
                    <a:pt x="2188" y="452"/>
                    <a:pt x="1971" y="332"/>
                  </a:cubicBezTo>
                  <a:cubicBezTo>
                    <a:pt x="1834" y="269"/>
                    <a:pt x="1369" y="1"/>
                    <a:pt x="108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9" name="Google Shape;1652;p44">
              <a:extLst>
                <a:ext uri="{FF2B5EF4-FFF2-40B4-BE49-F238E27FC236}">
                  <a16:creationId xmlns:a16="http://schemas.microsoft.com/office/drawing/2014/main" id="{68DC3C71-A8B8-4F61-9C07-F4330A585433}"/>
                </a:ext>
              </a:extLst>
            </p:cNvPr>
            <p:cNvSpPr/>
            <p:nvPr/>
          </p:nvSpPr>
          <p:spPr>
            <a:xfrm>
              <a:off x="3228725" y="4066550"/>
              <a:ext cx="66200" cy="65000"/>
            </a:xfrm>
            <a:custGeom>
              <a:avLst/>
              <a:gdLst/>
              <a:ahLst/>
              <a:cxnLst/>
              <a:rect l="l" t="t" r="r" b="b"/>
              <a:pathLst>
                <a:path w="2648" h="2600" extrusionOk="0">
                  <a:moveTo>
                    <a:pt x="981" y="1"/>
                  </a:moveTo>
                  <a:cubicBezTo>
                    <a:pt x="901" y="1"/>
                    <a:pt x="836" y="22"/>
                    <a:pt x="798" y="76"/>
                  </a:cubicBezTo>
                  <a:cubicBezTo>
                    <a:pt x="594" y="319"/>
                    <a:pt x="1161" y="695"/>
                    <a:pt x="1715" y="980"/>
                  </a:cubicBezTo>
                  <a:cubicBezTo>
                    <a:pt x="1297" y="1006"/>
                    <a:pt x="879" y="1142"/>
                    <a:pt x="636" y="1505"/>
                  </a:cubicBezTo>
                  <a:cubicBezTo>
                    <a:pt x="448" y="1777"/>
                    <a:pt x="108" y="2208"/>
                    <a:pt x="1" y="2600"/>
                  </a:cubicBezTo>
                  <a:cubicBezTo>
                    <a:pt x="218" y="2396"/>
                    <a:pt x="461" y="2221"/>
                    <a:pt x="691" y="2046"/>
                  </a:cubicBezTo>
                  <a:cubicBezTo>
                    <a:pt x="785" y="1939"/>
                    <a:pt x="879" y="1858"/>
                    <a:pt x="1028" y="1803"/>
                  </a:cubicBezTo>
                  <a:cubicBezTo>
                    <a:pt x="1041" y="1790"/>
                    <a:pt x="1054" y="1790"/>
                    <a:pt x="1080" y="1777"/>
                  </a:cubicBezTo>
                  <a:cubicBezTo>
                    <a:pt x="1514" y="1492"/>
                    <a:pt x="1958" y="1236"/>
                    <a:pt x="2431" y="993"/>
                  </a:cubicBezTo>
                  <a:cubicBezTo>
                    <a:pt x="2314" y="974"/>
                    <a:pt x="2190" y="960"/>
                    <a:pt x="2069" y="960"/>
                  </a:cubicBezTo>
                  <a:cubicBezTo>
                    <a:pt x="2023" y="960"/>
                    <a:pt x="1977" y="962"/>
                    <a:pt x="1932" y="967"/>
                  </a:cubicBezTo>
                  <a:lnTo>
                    <a:pt x="1864" y="967"/>
                  </a:lnTo>
                  <a:cubicBezTo>
                    <a:pt x="1527" y="789"/>
                    <a:pt x="1190" y="575"/>
                    <a:pt x="960" y="319"/>
                  </a:cubicBezTo>
                  <a:cubicBezTo>
                    <a:pt x="851" y="197"/>
                    <a:pt x="906" y="160"/>
                    <a:pt x="1005" y="160"/>
                  </a:cubicBezTo>
                  <a:cubicBezTo>
                    <a:pt x="1103" y="160"/>
                    <a:pt x="1244" y="196"/>
                    <a:pt x="1310" y="222"/>
                  </a:cubicBezTo>
                  <a:cubicBezTo>
                    <a:pt x="1514" y="290"/>
                    <a:pt x="1715" y="371"/>
                    <a:pt x="1919" y="481"/>
                  </a:cubicBezTo>
                  <a:cubicBezTo>
                    <a:pt x="2133" y="614"/>
                    <a:pt x="2392" y="737"/>
                    <a:pt x="2554" y="938"/>
                  </a:cubicBezTo>
                  <a:cubicBezTo>
                    <a:pt x="2580" y="912"/>
                    <a:pt x="2606" y="899"/>
                    <a:pt x="2648" y="886"/>
                  </a:cubicBezTo>
                  <a:cubicBezTo>
                    <a:pt x="2473" y="627"/>
                    <a:pt x="2068" y="439"/>
                    <a:pt x="1864" y="332"/>
                  </a:cubicBezTo>
                  <a:cubicBezTo>
                    <a:pt x="1727" y="269"/>
                    <a:pt x="1262" y="1"/>
                    <a:pt x="981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0" name="Google Shape;1653;p44">
              <a:extLst>
                <a:ext uri="{FF2B5EF4-FFF2-40B4-BE49-F238E27FC236}">
                  <a16:creationId xmlns:a16="http://schemas.microsoft.com/office/drawing/2014/main" id="{D5ADC72F-FA68-99F7-FBCD-F4E4C271322A}"/>
                </a:ext>
              </a:extLst>
            </p:cNvPr>
            <p:cNvSpPr/>
            <p:nvPr/>
          </p:nvSpPr>
          <p:spPr>
            <a:xfrm>
              <a:off x="3262825" y="4395750"/>
              <a:ext cx="33400" cy="71550"/>
            </a:xfrm>
            <a:custGeom>
              <a:avLst/>
              <a:gdLst/>
              <a:ahLst/>
              <a:cxnLst/>
              <a:rect l="l" t="t" r="r" b="b"/>
              <a:pathLst>
                <a:path w="1336" h="2862" extrusionOk="0">
                  <a:moveTo>
                    <a:pt x="14" y="1"/>
                  </a:moveTo>
                  <a:cubicBezTo>
                    <a:pt x="1" y="43"/>
                    <a:pt x="108" y="2687"/>
                    <a:pt x="108" y="2687"/>
                  </a:cubicBezTo>
                  <a:cubicBezTo>
                    <a:pt x="108" y="2687"/>
                    <a:pt x="405" y="2861"/>
                    <a:pt x="733" y="2861"/>
                  </a:cubicBezTo>
                  <a:cubicBezTo>
                    <a:pt x="781" y="2861"/>
                    <a:pt x="830" y="2857"/>
                    <a:pt x="879" y="2849"/>
                  </a:cubicBezTo>
                  <a:lnTo>
                    <a:pt x="1336" y="27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1" name="Google Shape;1654;p44">
              <a:extLst>
                <a:ext uri="{FF2B5EF4-FFF2-40B4-BE49-F238E27FC236}">
                  <a16:creationId xmlns:a16="http://schemas.microsoft.com/office/drawing/2014/main" id="{FE25F7DE-A259-4514-3ED6-C8617A646231}"/>
                </a:ext>
              </a:extLst>
            </p:cNvPr>
            <p:cNvSpPr/>
            <p:nvPr/>
          </p:nvSpPr>
          <p:spPr>
            <a:xfrm>
              <a:off x="3262825" y="4395750"/>
              <a:ext cx="33400" cy="32425"/>
            </a:xfrm>
            <a:custGeom>
              <a:avLst/>
              <a:gdLst/>
              <a:ahLst/>
              <a:cxnLst/>
              <a:rect l="l" t="t" r="r" b="b"/>
              <a:pathLst>
                <a:path w="1336" h="1297" extrusionOk="0">
                  <a:moveTo>
                    <a:pt x="14" y="1"/>
                  </a:moveTo>
                  <a:lnTo>
                    <a:pt x="14" y="1"/>
                  </a:lnTo>
                  <a:cubicBezTo>
                    <a:pt x="1" y="14"/>
                    <a:pt x="14" y="406"/>
                    <a:pt x="40" y="892"/>
                  </a:cubicBezTo>
                  <a:cubicBezTo>
                    <a:pt x="393" y="1067"/>
                    <a:pt x="769" y="1203"/>
                    <a:pt x="1161" y="1297"/>
                  </a:cubicBezTo>
                  <a:lnTo>
                    <a:pt x="1336" y="27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2" name="Google Shape;1655;p44">
              <a:extLst>
                <a:ext uri="{FF2B5EF4-FFF2-40B4-BE49-F238E27FC236}">
                  <a16:creationId xmlns:a16="http://schemas.microsoft.com/office/drawing/2014/main" id="{980E5B52-2832-C965-4707-EAA5AF9C6123}"/>
                </a:ext>
              </a:extLst>
            </p:cNvPr>
            <p:cNvSpPr/>
            <p:nvPr/>
          </p:nvSpPr>
          <p:spPr>
            <a:xfrm>
              <a:off x="3263150" y="4451475"/>
              <a:ext cx="25375" cy="16550"/>
            </a:xfrm>
            <a:custGeom>
              <a:avLst/>
              <a:gdLst/>
              <a:ahLst/>
              <a:cxnLst/>
              <a:rect l="l" t="t" r="r" b="b"/>
              <a:pathLst>
                <a:path w="1015" h="662" extrusionOk="0">
                  <a:moveTo>
                    <a:pt x="23" y="1"/>
                  </a:moveTo>
                  <a:cubicBezTo>
                    <a:pt x="9" y="1"/>
                    <a:pt x="1" y="1"/>
                    <a:pt x="1" y="1"/>
                  </a:cubicBezTo>
                  <a:lnTo>
                    <a:pt x="82" y="607"/>
                  </a:lnTo>
                  <a:lnTo>
                    <a:pt x="866" y="662"/>
                  </a:lnTo>
                  <a:lnTo>
                    <a:pt x="1015" y="202"/>
                  </a:lnTo>
                  <a:cubicBezTo>
                    <a:pt x="700" y="11"/>
                    <a:pt x="140" y="1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3" name="Google Shape;1656;p44">
              <a:extLst>
                <a:ext uri="{FF2B5EF4-FFF2-40B4-BE49-F238E27FC236}">
                  <a16:creationId xmlns:a16="http://schemas.microsoft.com/office/drawing/2014/main" id="{C738FFAD-D3AC-8ED8-3109-04C1F7A59ECF}"/>
                </a:ext>
              </a:extLst>
            </p:cNvPr>
            <p:cNvSpPr/>
            <p:nvPr/>
          </p:nvSpPr>
          <p:spPr>
            <a:xfrm>
              <a:off x="3265500" y="4451475"/>
              <a:ext cx="23025" cy="12825"/>
            </a:xfrm>
            <a:custGeom>
              <a:avLst/>
              <a:gdLst/>
              <a:ahLst/>
              <a:cxnLst/>
              <a:rect l="l" t="t" r="r" b="b"/>
              <a:pathLst>
                <a:path w="921" h="513" extrusionOk="0">
                  <a:moveTo>
                    <a:pt x="1" y="1"/>
                  </a:moveTo>
                  <a:cubicBezTo>
                    <a:pt x="150" y="40"/>
                    <a:pt x="286" y="95"/>
                    <a:pt x="419" y="163"/>
                  </a:cubicBezTo>
                  <a:cubicBezTo>
                    <a:pt x="581" y="257"/>
                    <a:pt x="717" y="377"/>
                    <a:pt x="811" y="513"/>
                  </a:cubicBezTo>
                  <a:lnTo>
                    <a:pt x="921" y="202"/>
                  </a:lnTo>
                  <a:cubicBezTo>
                    <a:pt x="649" y="40"/>
                    <a:pt x="205" y="1"/>
                    <a:pt x="1" y="1"/>
                  </a:cubicBez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4" name="Google Shape;1657;p44">
              <a:extLst>
                <a:ext uri="{FF2B5EF4-FFF2-40B4-BE49-F238E27FC236}">
                  <a16:creationId xmlns:a16="http://schemas.microsoft.com/office/drawing/2014/main" id="{6ED6FECA-81D4-9A15-6AC9-1187D1F670A6}"/>
                </a:ext>
              </a:extLst>
            </p:cNvPr>
            <p:cNvSpPr/>
            <p:nvPr/>
          </p:nvSpPr>
          <p:spPr>
            <a:xfrm>
              <a:off x="3263150" y="4453175"/>
              <a:ext cx="24975" cy="5700"/>
            </a:xfrm>
            <a:custGeom>
              <a:avLst/>
              <a:gdLst/>
              <a:ahLst/>
              <a:cxnLst/>
              <a:rect l="l" t="t" r="r" b="b"/>
              <a:pathLst>
                <a:path w="999" h="228" extrusionOk="0">
                  <a:moveTo>
                    <a:pt x="1" y="1"/>
                  </a:moveTo>
                  <a:lnTo>
                    <a:pt x="1" y="14"/>
                  </a:lnTo>
                  <a:cubicBezTo>
                    <a:pt x="325" y="27"/>
                    <a:pt x="662" y="121"/>
                    <a:pt x="973" y="228"/>
                  </a:cubicBezTo>
                  <a:lnTo>
                    <a:pt x="999" y="176"/>
                  </a:lnTo>
                  <a:cubicBezTo>
                    <a:pt x="892" y="147"/>
                    <a:pt x="798" y="121"/>
                    <a:pt x="691" y="95"/>
                  </a:cubicBezTo>
                  <a:cubicBezTo>
                    <a:pt x="474" y="40"/>
                    <a:pt x="231" y="1"/>
                    <a:pt x="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5" name="Google Shape;1658;p44">
              <a:extLst>
                <a:ext uri="{FF2B5EF4-FFF2-40B4-BE49-F238E27FC236}">
                  <a16:creationId xmlns:a16="http://schemas.microsoft.com/office/drawing/2014/main" id="{5A675749-9937-AB3B-7901-AFF9F8180827}"/>
                </a:ext>
              </a:extLst>
            </p:cNvPr>
            <p:cNvSpPr/>
            <p:nvPr/>
          </p:nvSpPr>
          <p:spPr>
            <a:xfrm>
              <a:off x="3263800" y="4456825"/>
              <a:ext cx="23025" cy="6825"/>
            </a:xfrm>
            <a:custGeom>
              <a:avLst/>
              <a:gdLst/>
              <a:ahLst/>
              <a:cxnLst/>
              <a:rect l="l" t="t" r="r" b="b"/>
              <a:pathLst>
                <a:path w="921" h="273" extrusionOk="0">
                  <a:moveTo>
                    <a:pt x="1" y="1"/>
                  </a:moveTo>
                  <a:lnTo>
                    <a:pt x="1" y="56"/>
                  </a:lnTo>
                  <a:cubicBezTo>
                    <a:pt x="312" y="98"/>
                    <a:pt x="610" y="179"/>
                    <a:pt x="892" y="273"/>
                  </a:cubicBezTo>
                  <a:lnTo>
                    <a:pt x="921" y="179"/>
                  </a:lnTo>
                  <a:cubicBezTo>
                    <a:pt x="623" y="82"/>
                    <a:pt x="312" y="17"/>
                    <a:pt x="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6" name="Google Shape;1659;p44">
              <a:extLst>
                <a:ext uri="{FF2B5EF4-FFF2-40B4-BE49-F238E27FC236}">
                  <a16:creationId xmlns:a16="http://schemas.microsoft.com/office/drawing/2014/main" id="{350E5CBE-38E4-71F4-28BE-CEE510EE0D41}"/>
                </a:ext>
              </a:extLst>
            </p:cNvPr>
            <p:cNvSpPr/>
            <p:nvPr/>
          </p:nvSpPr>
          <p:spPr>
            <a:xfrm>
              <a:off x="3222975" y="4454075"/>
              <a:ext cx="64175" cy="22375"/>
            </a:xfrm>
            <a:custGeom>
              <a:avLst/>
              <a:gdLst/>
              <a:ahLst/>
              <a:cxnLst/>
              <a:rect l="l" t="t" r="r" b="b"/>
              <a:pathLst>
                <a:path w="2567" h="895" extrusionOk="0">
                  <a:moveTo>
                    <a:pt x="1598" y="1"/>
                  </a:moveTo>
                  <a:cubicBezTo>
                    <a:pt x="1584" y="1"/>
                    <a:pt x="1569" y="2"/>
                    <a:pt x="1553" y="4"/>
                  </a:cubicBezTo>
                  <a:cubicBezTo>
                    <a:pt x="1378" y="30"/>
                    <a:pt x="1595" y="328"/>
                    <a:pt x="1595" y="328"/>
                  </a:cubicBezTo>
                  <a:cubicBezTo>
                    <a:pt x="1" y="882"/>
                    <a:pt x="1229" y="895"/>
                    <a:pt x="1378" y="895"/>
                  </a:cubicBezTo>
                  <a:cubicBezTo>
                    <a:pt x="1540" y="895"/>
                    <a:pt x="2405" y="869"/>
                    <a:pt x="2473" y="801"/>
                  </a:cubicBezTo>
                  <a:cubicBezTo>
                    <a:pt x="2567" y="707"/>
                    <a:pt x="2512" y="409"/>
                    <a:pt x="2512" y="409"/>
                  </a:cubicBezTo>
                  <a:lnTo>
                    <a:pt x="2512" y="409"/>
                  </a:lnTo>
                  <a:cubicBezTo>
                    <a:pt x="2471" y="415"/>
                    <a:pt x="2429" y="418"/>
                    <a:pt x="2388" y="418"/>
                  </a:cubicBezTo>
                  <a:cubicBezTo>
                    <a:pt x="2149" y="418"/>
                    <a:pt x="1932" y="328"/>
                    <a:pt x="1932" y="328"/>
                  </a:cubicBezTo>
                  <a:cubicBezTo>
                    <a:pt x="1932" y="328"/>
                    <a:pt x="1871" y="1"/>
                    <a:pt x="159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7" name="Google Shape;1660;p44">
              <a:extLst>
                <a:ext uri="{FF2B5EF4-FFF2-40B4-BE49-F238E27FC236}">
                  <a16:creationId xmlns:a16="http://schemas.microsoft.com/office/drawing/2014/main" id="{CDA79A5D-F7DD-B8F9-0697-3C9601D23F28}"/>
                </a:ext>
              </a:extLst>
            </p:cNvPr>
            <p:cNvSpPr/>
            <p:nvPr/>
          </p:nvSpPr>
          <p:spPr>
            <a:xfrm>
              <a:off x="3333700" y="4380925"/>
              <a:ext cx="59400" cy="61750"/>
            </a:xfrm>
            <a:custGeom>
              <a:avLst/>
              <a:gdLst/>
              <a:ahLst/>
              <a:cxnLst/>
              <a:rect l="l" t="t" r="r" b="b"/>
              <a:pathLst>
                <a:path w="2376" h="2470" extrusionOk="0">
                  <a:moveTo>
                    <a:pt x="1271" y="1"/>
                  </a:moveTo>
                  <a:lnTo>
                    <a:pt x="1" y="811"/>
                  </a:lnTo>
                  <a:lnTo>
                    <a:pt x="1796" y="2470"/>
                  </a:lnTo>
                  <a:lnTo>
                    <a:pt x="2376" y="206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8" name="Google Shape;1661;p44">
              <a:extLst>
                <a:ext uri="{FF2B5EF4-FFF2-40B4-BE49-F238E27FC236}">
                  <a16:creationId xmlns:a16="http://schemas.microsoft.com/office/drawing/2014/main" id="{6694506C-9CC8-06EC-7193-06834758F15E}"/>
                </a:ext>
              </a:extLst>
            </p:cNvPr>
            <p:cNvSpPr/>
            <p:nvPr/>
          </p:nvSpPr>
          <p:spPr>
            <a:xfrm>
              <a:off x="3333700" y="4380925"/>
              <a:ext cx="45225" cy="35425"/>
            </a:xfrm>
            <a:custGeom>
              <a:avLst/>
              <a:gdLst/>
              <a:ahLst/>
              <a:cxnLst/>
              <a:rect l="l" t="t" r="r" b="b"/>
              <a:pathLst>
                <a:path w="1809" h="1417" extrusionOk="0">
                  <a:moveTo>
                    <a:pt x="1271" y="1"/>
                  </a:moveTo>
                  <a:lnTo>
                    <a:pt x="1" y="811"/>
                  </a:lnTo>
                  <a:lnTo>
                    <a:pt x="662" y="1417"/>
                  </a:lnTo>
                  <a:cubicBezTo>
                    <a:pt x="704" y="1417"/>
                    <a:pt x="730" y="1417"/>
                    <a:pt x="756" y="1404"/>
                  </a:cubicBezTo>
                  <a:cubicBezTo>
                    <a:pt x="1122" y="1310"/>
                    <a:pt x="1472" y="1161"/>
                    <a:pt x="1809" y="1012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9" name="Google Shape;1662;p44">
              <a:extLst>
                <a:ext uri="{FF2B5EF4-FFF2-40B4-BE49-F238E27FC236}">
                  <a16:creationId xmlns:a16="http://schemas.microsoft.com/office/drawing/2014/main" id="{D9FD1AC8-9642-29F2-882E-15ADF4EEB3C1}"/>
                </a:ext>
              </a:extLst>
            </p:cNvPr>
            <p:cNvSpPr/>
            <p:nvPr/>
          </p:nvSpPr>
          <p:spPr>
            <a:xfrm>
              <a:off x="3366425" y="4418025"/>
              <a:ext cx="28375" cy="26675"/>
            </a:xfrm>
            <a:custGeom>
              <a:avLst/>
              <a:gdLst/>
              <a:ahLst/>
              <a:cxnLst/>
              <a:rect l="l" t="t" r="r" b="b"/>
              <a:pathLst>
                <a:path w="1135" h="1067" extrusionOk="0">
                  <a:moveTo>
                    <a:pt x="837" y="1"/>
                  </a:moveTo>
                  <a:cubicBezTo>
                    <a:pt x="500" y="95"/>
                    <a:pt x="1" y="678"/>
                    <a:pt x="1" y="678"/>
                  </a:cubicBezTo>
                  <a:lnTo>
                    <a:pt x="513" y="1067"/>
                  </a:lnTo>
                  <a:lnTo>
                    <a:pt x="1135" y="649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0" name="Google Shape;1663;p44">
              <a:extLst>
                <a:ext uri="{FF2B5EF4-FFF2-40B4-BE49-F238E27FC236}">
                  <a16:creationId xmlns:a16="http://schemas.microsoft.com/office/drawing/2014/main" id="{63CD2C57-40E5-0CA6-24BC-C357F069D20A}"/>
                </a:ext>
              </a:extLst>
            </p:cNvPr>
            <p:cNvSpPr/>
            <p:nvPr/>
          </p:nvSpPr>
          <p:spPr>
            <a:xfrm>
              <a:off x="3368775" y="4418025"/>
              <a:ext cx="24000" cy="14525"/>
            </a:xfrm>
            <a:custGeom>
              <a:avLst/>
              <a:gdLst/>
              <a:ahLst/>
              <a:cxnLst/>
              <a:rect l="l" t="t" r="r" b="b"/>
              <a:pathLst>
                <a:path w="960" h="581" extrusionOk="0">
                  <a:moveTo>
                    <a:pt x="743" y="1"/>
                  </a:moveTo>
                  <a:cubicBezTo>
                    <a:pt x="487" y="69"/>
                    <a:pt x="150" y="419"/>
                    <a:pt x="1" y="581"/>
                  </a:cubicBezTo>
                  <a:cubicBezTo>
                    <a:pt x="137" y="542"/>
                    <a:pt x="273" y="516"/>
                    <a:pt x="406" y="487"/>
                  </a:cubicBezTo>
                  <a:cubicBezTo>
                    <a:pt x="546" y="468"/>
                    <a:pt x="677" y="456"/>
                    <a:pt x="811" y="456"/>
                  </a:cubicBezTo>
                  <a:cubicBezTo>
                    <a:pt x="860" y="456"/>
                    <a:pt x="909" y="457"/>
                    <a:pt x="960" y="461"/>
                  </a:cubicBezTo>
                  <a:lnTo>
                    <a:pt x="743" y="1"/>
                  </a:ln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1" name="Google Shape;1664;p44">
              <a:extLst>
                <a:ext uri="{FF2B5EF4-FFF2-40B4-BE49-F238E27FC236}">
                  <a16:creationId xmlns:a16="http://schemas.microsoft.com/office/drawing/2014/main" id="{4A844379-615C-A7F9-7C9C-B0CE945C701D}"/>
                </a:ext>
              </a:extLst>
            </p:cNvPr>
            <p:cNvSpPr/>
            <p:nvPr/>
          </p:nvSpPr>
          <p:spPr>
            <a:xfrm>
              <a:off x="3368775" y="4421750"/>
              <a:ext cx="21325" cy="15575"/>
            </a:xfrm>
            <a:custGeom>
              <a:avLst/>
              <a:gdLst/>
              <a:ahLst/>
              <a:cxnLst/>
              <a:rect l="l" t="t" r="r" b="b"/>
              <a:pathLst>
                <a:path w="853" h="623" extrusionOk="0">
                  <a:moveTo>
                    <a:pt x="811" y="1"/>
                  </a:moveTo>
                  <a:cubicBezTo>
                    <a:pt x="487" y="95"/>
                    <a:pt x="163" y="312"/>
                    <a:pt x="1" y="594"/>
                  </a:cubicBezTo>
                  <a:lnTo>
                    <a:pt x="30" y="623"/>
                  </a:lnTo>
                  <a:cubicBezTo>
                    <a:pt x="257" y="338"/>
                    <a:pt x="529" y="205"/>
                    <a:pt x="853" y="95"/>
                  </a:cubicBezTo>
                  <a:lnTo>
                    <a:pt x="811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2" name="Google Shape;1665;p44">
              <a:extLst>
                <a:ext uri="{FF2B5EF4-FFF2-40B4-BE49-F238E27FC236}">
                  <a16:creationId xmlns:a16="http://schemas.microsoft.com/office/drawing/2014/main" id="{6827EB1D-C2BF-2E25-E625-FC714BB4714E}"/>
                </a:ext>
              </a:extLst>
            </p:cNvPr>
            <p:cNvSpPr/>
            <p:nvPr/>
          </p:nvSpPr>
          <p:spPr>
            <a:xfrm>
              <a:off x="3372500" y="4427175"/>
              <a:ext cx="19950" cy="13150"/>
            </a:xfrm>
            <a:custGeom>
              <a:avLst/>
              <a:gdLst/>
              <a:ahLst/>
              <a:cxnLst/>
              <a:rect l="l" t="t" r="r" b="b"/>
              <a:pathLst>
                <a:path w="798" h="526" extrusionOk="0">
                  <a:moveTo>
                    <a:pt x="772" y="1"/>
                  </a:moveTo>
                  <a:cubicBezTo>
                    <a:pt x="474" y="95"/>
                    <a:pt x="176" y="257"/>
                    <a:pt x="1" y="500"/>
                  </a:cubicBezTo>
                  <a:lnTo>
                    <a:pt x="43" y="526"/>
                  </a:lnTo>
                  <a:cubicBezTo>
                    <a:pt x="244" y="325"/>
                    <a:pt x="513" y="189"/>
                    <a:pt x="798" y="82"/>
                  </a:cubicBezTo>
                  <a:lnTo>
                    <a:pt x="77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3" name="Google Shape;1666;p44">
              <a:extLst>
                <a:ext uri="{FF2B5EF4-FFF2-40B4-BE49-F238E27FC236}">
                  <a16:creationId xmlns:a16="http://schemas.microsoft.com/office/drawing/2014/main" id="{CC709D30-E91B-7958-1476-734E42288C55}"/>
                </a:ext>
              </a:extLst>
            </p:cNvPr>
            <p:cNvSpPr/>
            <p:nvPr/>
          </p:nvSpPr>
          <p:spPr>
            <a:xfrm>
              <a:off x="3376875" y="4431550"/>
              <a:ext cx="17275" cy="12175"/>
            </a:xfrm>
            <a:custGeom>
              <a:avLst/>
              <a:gdLst/>
              <a:ahLst/>
              <a:cxnLst/>
              <a:rect l="l" t="t" r="r" b="b"/>
              <a:pathLst>
                <a:path w="691" h="487" extrusionOk="0">
                  <a:moveTo>
                    <a:pt x="662" y="1"/>
                  </a:moveTo>
                  <a:cubicBezTo>
                    <a:pt x="419" y="108"/>
                    <a:pt x="192" y="257"/>
                    <a:pt x="1" y="461"/>
                  </a:cubicBezTo>
                  <a:lnTo>
                    <a:pt x="43" y="487"/>
                  </a:lnTo>
                  <a:cubicBezTo>
                    <a:pt x="231" y="299"/>
                    <a:pt x="448" y="163"/>
                    <a:pt x="691" y="69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4" name="Google Shape;1667;p44">
              <a:extLst>
                <a:ext uri="{FF2B5EF4-FFF2-40B4-BE49-F238E27FC236}">
                  <a16:creationId xmlns:a16="http://schemas.microsoft.com/office/drawing/2014/main" id="{9E52ACAD-003A-949A-B6D4-BDAEB55F04B9}"/>
                </a:ext>
              </a:extLst>
            </p:cNvPr>
            <p:cNvSpPr/>
            <p:nvPr/>
          </p:nvSpPr>
          <p:spPr>
            <a:xfrm>
              <a:off x="3366750" y="4431875"/>
              <a:ext cx="33475" cy="36625"/>
            </a:xfrm>
            <a:custGeom>
              <a:avLst/>
              <a:gdLst/>
              <a:ahLst/>
              <a:cxnLst/>
              <a:rect l="l" t="t" r="r" b="b"/>
              <a:pathLst>
                <a:path w="1339" h="1465" extrusionOk="0">
                  <a:moveTo>
                    <a:pt x="1096" y="1"/>
                  </a:moveTo>
                  <a:cubicBezTo>
                    <a:pt x="921" y="231"/>
                    <a:pt x="623" y="351"/>
                    <a:pt x="623" y="351"/>
                  </a:cubicBezTo>
                  <a:cubicBezTo>
                    <a:pt x="623" y="351"/>
                    <a:pt x="496" y="264"/>
                    <a:pt x="353" y="264"/>
                  </a:cubicBezTo>
                  <a:cubicBezTo>
                    <a:pt x="271" y="264"/>
                    <a:pt x="184" y="292"/>
                    <a:pt x="111" y="380"/>
                  </a:cubicBezTo>
                  <a:cubicBezTo>
                    <a:pt x="1" y="513"/>
                    <a:pt x="367" y="581"/>
                    <a:pt x="367" y="581"/>
                  </a:cubicBezTo>
                  <a:cubicBezTo>
                    <a:pt x="7" y="1269"/>
                    <a:pt x="3" y="1465"/>
                    <a:pt x="114" y="1465"/>
                  </a:cubicBezTo>
                  <a:cubicBezTo>
                    <a:pt x="245" y="1465"/>
                    <a:pt x="537" y="1193"/>
                    <a:pt x="597" y="1135"/>
                  </a:cubicBezTo>
                  <a:cubicBezTo>
                    <a:pt x="717" y="1041"/>
                    <a:pt x="1326" y="406"/>
                    <a:pt x="1326" y="325"/>
                  </a:cubicBezTo>
                  <a:cubicBezTo>
                    <a:pt x="1339" y="189"/>
                    <a:pt x="1096" y="1"/>
                    <a:pt x="109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5" name="Google Shape;1668;p44">
              <a:extLst>
                <a:ext uri="{FF2B5EF4-FFF2-40B4-BE49-F238E27FC236}">
                  <a16:creationId xmlns:a16="http://schemas.microsoft.com/office/drawing/2014/main" id="{6EA7B6A8-43C6-6CAF-F8E4-18AFA29EA76E}"/>
                </a:ext>
              </a:extLst>
            </p:cNvPr>
            <p:cNvSpPr/>
            <p:nvPr/>
          </p:nvSpPr>
          <p:spPr>
            <a:xfrm>
              <a:off x="3368125" y="4434225"/>
              <a:ext cx="31775" cy="29800"/>
            </a:xfrm>
            <a:custGeom>
              <a:avLst/>
              <a:gdLst/>
              <a:ahLst/>
              <a:cxnLst/>
              <a:rect l="l" t="t" r="r" b="b"/>
              <a:pathLst>
                <a:path w="1271" h="1192" extrusionOk="0">
                  <a:moveTo>
                    <a:pt x="1148" y="1"/>
                  </a:moveTo>
                  <a:cubicBezTo>
                    <a:pt x="999" y="218"/>
                    <a:pt x="785" y="393"/>
                    <a:pt x="607" y="568"/>
                  </a:cubicBezTo>
                  <a:cubicBezTo>
                    <a:pt x="487" y="691"/>
                    <a:pt x="364" y="811"/>
                    <a:pt x="231" y="905"/>
                  </a:cubicBezTo>
                  <a:cubicBezTo>
                    <a:pt x="176" y="947"/>
                    <a:pt x="121" y="973"/>
                    <a:pt x="69" y="1002"/>
                  </a:cubicBezTo>
                  <a:cubicBezTo>
                    <a:pt x="40" y="1083"/>
                    <a:pt x="14" y="1135"/>
                    <a:pt x="1" y="1190"/>
                  </a:cubicBezTo>
                  <a:cubicBezTo>
                    <a:pt x="17" y="1191"/>
                    <a:pt x="33" y="1192"/>
                    <a:pt x="50" y="1192"/>
                  </a:cubicBezTo>
                  <a:cubicBezTo>
                    <a:pt x="200" y="1192"/>
                    <a:pt x="367" y="1141"/>
                    <a:pt x="513" y="1083"/>
                  </a:cubicBezTo>
                  <a:cubicBezTo>
                    <a:pt x="526" y="1067"/>
                    <a:pt x="542" y="1054"/>
                    <a:pt x="542" y="1041"/>
                  </a:cubicBezTo>
                  <a:cubicBezTo>
                    <a:pt x="662" y="947"/>
                    <a:pt x="1271" y="312"/>
                    <a:pt x="1271" y="231"/>
                  </a:cubicBezTo>
                  <a:cubicBezTo>
                    <a:pt x="1271" y="150"/>
                    <a:pt x="1216" y="69"/>
                    <a:pt x="114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6" name="Google Shape;1669;p44">
              <a:extLst>
                <a:ext uri="{FF2B5EF4-FFF2-40B4-BE49-F238E27FC236}">
                  <a16:creationId xmlns:a16="http://schemas.microsoft.com/office/drawing/2014/main" id="{48C2F188-A211-D3CF-F50E-B39E18057B99}"/>
                </a:ext>
              </a:extLst>
            </p:cNvPr>
            <p:cNvSpPr/>
            <p:nvPr/>
          </p:nvSpPr>
          <p:spPr>
            <a:xfrm>
              <a:off x="3363425" y="4437950"/>
              <a:ext cx="38500" cy="35125"/>
            </a:xfrm>
            <a:custGeom>
              <a:avLst/>
              <a:gdLst/>
              <a:ahLst/>
              <a:cxnLst/>
              <a:rect l="l" t="t" r="r" b="b"/>
              <a:pathLst>
                <a:path w="1540" h="1405" extrusionOk="0">
                  <a:moveTo>
                    <a:pt x="1443" y="1"/>
                  </a:moveTo>
                  <a:cubicBezTo>
                    <a:pt x="1443" y="1"/>
                    <a:pt x="1054" y="555"/>
                    <a:pt x="662" y="905"/>
                  </a:cubicBezTo>
                  <a:cubicBezTo>
                    <a:pt x="662" y="905"/>
                    <a:pt x="545" y="837"/>
                    <a:pt x="404" y="837"/>
                  </a:cubicBezTo>
                  <a:cubicBezTo>
                    <a:pt x="347" y="837"/>
                    <a:pt x="286" y="848"/>
                    <a:pt x="228" y="879"/>
                  </a:cubicBezTo>
                  <a:cubicBezTo>
                    <a:pt x="163" y="905"/>
                    <a:pt x="1" y="1391"/>
                    <a:pt x="202" y="1404"/>
                  </a:cubicBezTo>
                  <a:cubicBezTo>
                    <a:pt x="207" y="1404"/>
                    <a:pt x="213" y="1405"/>
                    <a:pt x="218" y="1405"/>
                  </a:cubicBezTo>
                  <a:cubicBezTo>
                    <a:pt x="378" y="1405"/>
                    <a:pt x="582" y="1176"/>
                    <a:pt x="986" y="772"/>
                  </a:cubicBezTo>
                  <a:cubicBezTo>
                    <a:pt x="1404" y="338"/>
                    <a:pt x="1540" y="150"/>
                    <a:pt x="1524" y="82"/>
                  </a:cubicBezTo>
                  <a:cubicBezTo>
                    <a:pt x="1511" y="14"/>
                    <a:pt x="1443" y="1"/>
                    <a:pt x="1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7" name="Google Shape;1670;p44">
              <a:extLst>
                <a:ext uri="{FF2B5EF4-FFF2-40B4-BE49-F238E27FC236}">
                  <a16:creationId xmlns:a16="http://schemas.microsoft.com/office/drawing/2014/main" id="{FE6E5968-7F5D-9309-31B1-2133ADAAA307}"/>
                </a:ext>
              </a:extLst>
            </p:cNvPr>
            <p:cNvSpPr/>
            <p:nvPr/>
          </p:nvSpPr>
          <p:spPr>
            <a:xfrm>
              <a:off x="3370550" y="4450400"/>
              <a:ext cx="11275" cy="4200"/>
            </a:xfrm>
            <a:custGeom>
              <a:avLst/>
              <a:gdLst/>
              <a:ahLst/>
              <a:cxnLst/>
              <a:rect l="l" t="t" r="r" b="b"/>
              <a:pathLst>
                <a:path w="451" h="168" extrusionOk="0">
                  <a:moveTo>
                    <a:pt x="277" y="1"/>
                  </a:moveTo>
                  <a:cubicBezTo>
                    <a:pt x="172" y="1"/>
                    <a:pt x="58" y="52"/>
                    <a:pt x="11" y="138"/>
                  </a:cubicBezTo>
                  <a:cubicBezTo>
                    <a:pt x="0" y="148"/>
                    <a:pt x="15" y="167"/>
                    <a:pt x="37" y="167"/>
                  </a:cubicBezTo>
                  <a:cubicBezTo>
                    <a:pt x="42" y="167"/>
                    <a:pt x="47" y="166"/>
                    <a:pt x="53" y="164"/>
                  </a:cubicBezTo>
                  <a:cubicBezTo>
                    <a:pt x="98" y="129"/>
                    <a:pt x="178" y="99"/>
                    <a:pt x="250" y="99"/>
                  </a:cubicBezTo>
                  <a:cubicBezTo>
                    <a:pt x="287" y="99"/>
                    <a:pt x="321" y="107"/>
                    <a:pt x="348" y="125"/>
                  </a:cubicBezTo>
                  <a:cubicBezTo>
                    <a:pt x="355" y="128"/>
                    <a:pt x="362" y="130"/>
                    <a:pt x="370" y="130"/>
                  </a:cubicBezTo>
                  <a:cubicBezTo>
                    <a:pt x="416" y="130"/>
                    <a:pt x="451" y="65"/>
                    <a:pt x="403" y="31"/>
                  </a:cubicBezTo>
                  <a:cubicBezTo>
                    <a:pt x="367" y="10"/>
                    <a:pt x="323" y="1"/>
                    <a:pt x="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8" name="Google Shape;1671;p44">
              <a:extLst>
                <a:ext uri="{FF2B5EF4-FFF2-40B4-BE49-F238E27FC236}">
                  <a16:creationId xmlns:a16="http://schemas.microsoft.com/office/drawing/2014/main" id="{2993CB64-055D-D7EB-BD18-65B64A06F77E}"/>
                </a:ext>
              </a:extLst>
            </p:cNvPr>
            <p:cNvSpPr/>
            <p:nvPr/>
          </p:nvSpPr>
          <p:spPr>
            <a:xfrm>
              <a:off x="3374200" y="4444550"/>
              <a:ext cx="10475" cy="3875"/>
            </a:xfrm>
            <a:custGeom>
              <a:avLst/>
              <a:gdLst/>
              <a:ahLst/>
              <a:cxnLst/>
              <a:rect l="l" t="t" r="r" b="b"/>
              <a:pathLst>
                <a:path w="419" h="155" extrusionOk="0">
                  <a:moveTo>
                    <a:pt x="244" y="0"/>
                  </a:moveTo>
                  <a:cubicBezTo>
                    <a:pt x="136" y="0"/>
                    <a:pt x="17" y="50"/>
                    <a:pt x="1" y="142"/>
                  </a:cubicBezTo>
                  <a:lnTo>
                    <a:pt x="1" y="155"/>
                  </a:lnTo>
                  <a:cubicBezTo>
                    <a:pt x="56" y="155"/>
                    <a:pt x="108" y="129"/>
                    <a:pt x="163" y="116"/>
                  </a:cubicBezTo>
                  <a:cubicBezTo>
                    <a:pt x="189" y="105"/>
                    <a:pt x="212" y="100"/>
                    <a:pt x="235" y="100"/>
                  </a:cubicBezTo>
                  <a:cubicBezTo>
                    <a:pt x="272" y="100"/>
                    <a:pt x="308" y="113"/>
                    <a:pt x="351" y="129"/>
                  </a:cubicBezTo>
                  <a:cubicBezTo>
                    <a:pt x="380" y="129"/>
                    <a:pt x="419" y="103"/>
                    <a:pt x="406" y="61"/>
                  </a:cubicBezTo>
                  <a:cubicBezTo>
                    <a:pt x="375" y="20"/>
                    <a:pt x="31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9" name="Google Shape;1672;p44">
              <a:extLst>
                <a:ext uri="{FF2B5EF4-FFF2-40B4-BE49-F238E27FC236}">
                  <a16:creationId xmlns:a16="http://schemas.microsoft.com/office/drawing/2014/main" id="{F08A36CF-75E1-4EDE-9862-8C4F8CDF3E48}"/>
                </a:ext>
              </a:extLst>
            </p:cNvPr>
            <p:cNvSpPr/>
            <p:nvPr/>
          </p:nvSpPr>
          <p:spPr>
            <a:xfrm>
              <a:off x="3197375" y="4281700"/>
              <a:ext cx="64425" cy="83075"/>
            </a:xfrm>
            <a:custGeom>
              <a:avLst/>
              <a:gdLst/>
              <a:ahLst/>
              <a:cxnLst/>
              <a:rect l="l" t="t" r="r" b="b"/>
              <a:pathLst>
                <a:path w="2577" h="3323" extrusionOk="0">
                  <a:moveTo>
                    <a:pt x="1890" y="1"/>
                  </a:moveTo>
                  <a:cubicBezTo>
                    <a:pt x="1890" y="1"/>
                    <a:pt x="1349" y="1932"/>
                    <a:pt x="1080" y="2350"/>
                  </a:cubicBezTo>
                  <a:cubicBezTo>
                    <a:pt x="1080" y="2350"/>
                    <a:pt x="745" y="2187"/>
                    <a:pt x="624" y="2187"/>
                  </a:cubicBezTo>
                  <a:cubicBezTo>
                    <a:pt x="597" y="2187"/>
                    <a:pt x="581" y="2194"/>
                    <a:pt x="581" y="2214"/>
                  </a:cubicBezTo>
                  <a:cubicBezTo>
                    <a:pt x="581" y="2308"/>
                    <a:pt x="782" y="2405"/>
                    <a:pt x="782" y="2405"/>
                  </a:cubicBezTo>
                  <a:cubicBezTo>
                    <a:pt x="782" y="2405"/>
                    <a:pt x="1" y="2486"/>
                    <a:pt x="53" y="2593"/>
                  </a:cubicBezTo>
                  <a:cubicBezTo>
                    <a:pt x="81" y="2631"/>
                    <a:pt x="230" y="2643"/>
                    <a:pt x="397" y="2643"/>
                  </a:cubicBezTo>
                  <a:cubicBezTo>
                    <a:pt x="639" y="2643"/>
                    <a:pt x="918" y="2619"/>
                    <a:pt x="918" y="2619"/>
                  </a:cubicBezTo>
                  <a:lnTo>
                    <a:pt x="918" y="2619"/>
                  </a:lnTo>
                  <a:cubicBezTo>
                    <a:pt x="918" y="2619"/>
                    <a:pt x="176" y="2917"/>
                    <a:pt x="257" y="3024"/>
                  </a:cubicBezTo>
                  <a:cubicBezTo>
                    <a:pt x="269" y="3042"/>
                    <a:pt x="296" y="3050"/>
                    <a:pt x="334" y="3050"/>
                  </a:cubicBezTo>
                  <a:cubicBezTo>
                    <a:pt x="550" y="3050"/>
                    <a:pt x="1116" y="2792"/>
                    <a:pt x="1174" y="2781"/>
                  </a:cubicBezTo>
                  <a:lnTo>
                    <a:pt x="1174" y="2781"/>
                  </a:lnTo>
                  <a:cubicBezTo>
                    <a:pt x="1174" y="2781"/>
                    <a:pt x="905" y="3280"/>
                    <a:pt x="1025" y="3322"/>
                  </a:cubicBezTo>
                  <a:cubicBezTo>
                    <a:pt x="1028" y="3322"/>
                    <a:pt x="1030" y="3323"/>
                    <a:pt x="1033" y="3323"/>
                  </a:cubicBezTo>
                  <a:cubicBezTo>
                    <a:pt x="1167" y="3323"/>
                    <a:pt x="1576" y="2775"/>
                    <a:pt x="1459" y="2538"/>
                  </a:cubicBezTo>
                  <a:cubicBezTo>
                    <a:pt x="1459" y="2538"/>
                    <a:pt x="2308" y="1741"/>
                    <a:pt x="2577" y="393"/>
                  </a:cubicBezTo>
                  <a:lnTo>
                    <a:pt x="1890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0" name="Google Shape;1673;p44">
              <a:extLst>
                <a:ext uri="{FF2B5EF4-FFF2-40B4-BE49-F238E27FC236}">
                  <a16:creationId xmlns:a16="http://schemas.microsoft.com/office/drawing/2014/main" id="{5C1CE64B-F569-F66E-3A67-0D0915798A0D}"/>
                </a:ext>
              </a:extLst>
            </p:cNvPr>
            <p:cNvSpPr/>
            <p:nvPr/>
          </p:nvSpPr>
          <p:spPr>
            <a:xfrm>
              <a:off x="3240225" y="4281700"/>
              <a:ext cx="21575" cy="46275"/>
            </a:xfrm>
            <a:custGeom>
              <a:avLst/>
              <a:gdLst/>
              <a:ahLst/>
              <a:cxnLst/>
              <a:rect l="l" t="t" r="r" b="b"/>
              <a:pathLst>
                <a:path w="863" h="1851" extrusionOk="0">
                  <a:moveTo>
                    <a:pt x="176" y="1"/>
                  </a:moveTo>
                  <a:cubicBezTo>
                    <a:pt x="176" y="1"/>
                    <a:pt x="108" y="244"/>
                    <a:pt x="1" y="581"/>
                  </a:cubicBezTo>
                  <a:cubicBezTo>
                    <a:pt x="53" y="649"/>
                    <a:pt x="69" y="704"/>
                    <a:pt x="108" y="769"/>
                  </a:cubicBezTo>
                  <a:cubicBezTo>
                    <a:pt x="202" y="918"/>
                    <a:pt x="202" y="986"/>
                    <a:pt x="215" y="1135"/>
                  </a:cubicBezTo>
                  <a:cubicBezTo>
                    <a:pt x="231" y="1378"/>
                    <a:pt x="257" y="1621"/>
                    <a:pt x="270" y="1851"/>
                  </a:cubicBezTo>
                  <a:cubicBezTo>
                    <a:pt x="500" y="1498"/>
                    <a:pt x="743" y="999"/>
                    <a:pt x="863" y="393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1" name="Google Shape;1674;p44">
              <a:extLst>
                <a:ext uri="{FF2B5EF4-FFF2-40B4-BE49-F238E27FC236}">
                  <a16:creationId xmlns:a16="http://schemas.microsoft.com/office/drawing/2014/main" id="{CCCBD0DA-4AE9-D91D-2E82-359AEAF93A82}"/>
                </a:ext>
              </a:extLst>
            </p:cNvPr>
            <p:cNvSpPr/>
            <p:nvPr/>
          </p:nvSpPr>
          <p:spPr>
            <a:xfrm>
              <a:off x="3218925" y="4341400"/>
              <a:ext cx="1075" cy="1875"/>
            </a:xfrm>
            <a:custGeom>
              <a:avLst/>
              <a:gdLst/>
              <a:ahLst/>
              <a:cxnLst/>
              <a:rect l="l" t="t" r="r" b="b"/>
              <a:pathLst>
                <a:path w="43" h="75" extrusionOk="0">
                  <a:moveTo>
                    <a:pt x="14" y="1"/>
                  </a:moveTo>
                  <a:cubicBezTo>
                    <a:pt x="14" y="30"/>
                    <a:pt x="1" y="43"/>
                    <a:pt x="14" y="56"/>
                  </a:cubicBezTo>
                  <a:cubicBezTo>
                    <a:pt x="14" y="69"/>
                    <a:pt x="14" y="69"/>
                    <a:pt x="30" y="69"/>
                  </a:cubicBezTo>
                  <a:cubicBezTo>
                    <a:pt x="34" y="73"/>
                    <a:pt x="36" y="74"/>
                    <a:pt x="38" y="74"/>
                  </a:cubicBezTo>
                  <a:cubicBezTo>
                    <a:pt x="43" y="74"/>
                    <a:pt x="43" y="65"/>
                    <a:pt x="43" y="56"/>
                  </a:cubicBezTo>
                  <a:lnTo>
                    <a:pt x="43" y="43"/>
                  </a:lnTo>
                  <a:cubicBezTo>
                    <a:pt x="30" y="30"/>
                    <a:pt x="30" y="17"/>
                    <a:pt x="3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2" name="Google Shape;1675;p44">
              <a:extLst>
                <a:ext uri="{FF2B5EF4-FFF2-40B4-BE49-F238E27FC236}">
                  <a16:creationId xmlns:a16="http://schemas.microsoft.com/office/drawing/2014/main" id="{1B8F187B-DA82-732F-CA78-2E3159F2BD56}"/>
                </a:ext>
              </a:extLst>
            </p:cNvPr>
            <p:cNvSpPr/>
            <p:nvPr/>
          </p:nvSpPr>
          <p:spPr>
            <a:xfrm>
              <a:off x="3221275" y="4345850"/>
              <a:ext cx="1675" cy="1775"/>
            </a:xfrm>
            <a:custGeom>
              <a:avLst/>
              <a:gdLst/>
              <a:ahLst/>
              <a:cxnLst/>
              <a:rect l="l" t="t" r="r" b="b"/>
              <a:pathLst>
                <a:path w="67" h="71" extrusionOk="0">
                  <a:moveTo>
                    <a:pt x="17" y="1"/>
                  </a:moveTo>
                  <a:cubicBezTo>
                    <a:pt x="1" y="1"/>
                    <a:pt x="1" y="1"/>
                    <a:pt x="1" y="14"/>
                  </a:cubicBezTo>
                  <a:cubicBezTo>
                    <a:pt x="1" y="27"/>
                    <a:pt x="17" y="53"/>
                    <a:pt x="43" y="66"/>
                  </a:cubicBezTo>
                  <a:cubicBezTo>
                    <a:pt x="46" y="69"/>
                    <a:pt x="48" y="71"/>
                    <a:pt x="51" y="71"/>
                  </a:cubicBezTo>
                  <a:cubicBezTo>
                    <a:pt x="60" y="71"/>
                    <a:pt x="66" y="50"/>
                    <a:pt x="56" y="40"/>
                  </a:cubicBezTo>
                  <a:cubicBezTo>
                    <a:pt x="43" y="27"/>
                    <a:pt x="30" y="27"/>
                    <a:pt x="17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3" name="Google Shape;1676;p44">
              <a:extLst>
                <a:ext uri="{FF2B5EF4-FFF2-40B4-BE49-F238E27FC236}">
                  <a16:creationId xmlns:a16="http://schemas.microsoft.com/office/drawing/2014/main" id="{FDDD6472-D8F6-94B6-286C-B7E12EED64A0}"/>
                </a:ext>
              </a:extLst>
            </p:cNvPr>
            <p:cNvSpPr/>
            <p:nvPr/>
          </p:nvSpPr>
          <p:spPr>
            <a:xfrm>
              <a:off x="3235125" y="4249675"/>
              <a:ext cx="98600" cy="95325"/>
            </a:xfrm>
            <a:custGeom>
              <a:avLst/>
              <a:gdLst/>
              <a:ahLst/>
              <a:cxnLst/>
              <a:rect l="l" t="t" r="r" b="b"/>
              <a:pathLst>
                <a:path w="3944" h="3813" extrusionOk="0">
                  <a:moveTo>
                    <a:pt x="2288" y="0"/>
                  </a:moveTo>
                  <a:cubicBezTo>
                    <a:pt x="2157" y="0"/>
                    <a:pt x="2027" y="12"/>
                    <a:pt x="1919" y="25"/>
                  </a:cubicBezTo>
                  <a:cubicBezTo>
                    <a:pt x="1608" y="54"/>
                    <a:pt x="1135" y="122"/>
                    <a:pt x="934" y="216"/>
                  </a:cubicBezTo>
                  <a:cubicBezTo>
                    <a:pt x="730" y="310"/>
                    <a:pt x="1" y="1201"/>
                    <a:pt x="1" y="1201"/>
                  </a:cubicBezTo>
                  <a:cubicBezTo>
                    <a:pt x="1" y="1201"/>
                    <a:pt x="278" y="1912"/>
                    <a:pt x="808" y="1912"/>
                  </a:cubicBezTo>
                  <a:cubicBezTo>
                    <a:pt x="840" y="1912"/>
                    <a:pt x="872" y="1909"/>
                    <a:pt x="905" y="1904"/>
                  </a:cubicBezTo>
                  <a:cubicBezTo>
                    <a:pt x="905" y="1904"/>
                    <a:pt x="1002" y="3009"/>
                    <a:pt x="1164" y="3738"/>
                  </a:cubicBezTo>
                  <a:cubicBezTo>
                    <a:pt x="1164" y="3738"/>
                    <a:pt x="1380" y="3812"/>
                    <a:pt x="1753" y="3812"/>
                  </a:cubicBezTo>
                  <a:cubicBezTo>
                    <a:pt x="2250" y="3812"/>
                    <a:pt x="3026" y="3680"/>
                    <a:pt x="3944" y="3064"/>
                  </a:cubicBezTo>
                  <a:cubicBezTo>
                    <a:pt x="3944" y="3064"/>
                    <a:pt x="3079" y="472"/>
                    <a:pt x="2917" y="216"/>
                  </a:cubicBezTo>
                  <a:cubicBezTo>
                    <a:pt x="2809" y="46"/>
                    <a:pt x="2547" y="0"/>
                    <a:pt x="2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4" name="Google Shape;1677;p44">
              <a:extLst>
                <a:ext uri="{FF2B5EF4-FFF2-40B4-BE49-F238E27FC236}">
                  <a16:creationId xmlns:a16="http://schemas.microsoft.com/office/drawing/2014/main" id="{C4014E0F-5575-293F-9D32-93715BE1F6C9}"/>
                </a:ext>
              </a:extLst>
            </p:cNvPr>
            <p:cNvSpPr/>
            <p:nvPr/>
          </p:nvSpPr>
          <p:spPr>
            <a:xfrm>
              <a:off x="3260150" y="4249675"/>
              <a:ext cx="73575" cy="86725"/>
            </a:xfrm>
            <a:custGeom>
              <a:avLst/>
              <a:gdLst/>
              <a:ahLst/>
              <a:cxnLst/>
              <a:rect l="l" t="t" r="r" b="b"/>
              <a:pathLst>
                <a:path w="2943" h="3469" extrusionOk="0">
                  <a:moveTo>
                    <a:pt x="1287" y="0"/>
                  </a:moveTo>
                  <a:cubicBezTo>
                    <a:pt x="1156" y="0"/>
                    <a:pt x="1026" y="12"/>
                    <a:pt x="918" y="25"/>
                  </a:cubicBezTo>
                  <a:cubicBezTo>
                    <a:pt x="633" y="54"/>
                    <a:pt x="228" y="106"/>
                    <a:pt x="1" y="187"/>
                  </a:cubicBezTo>
                  <a:cubicBezTo>
                    <a:pt x="66" y="1240"/>
                    <a:pt x="487" y="2105"/>
                    <a:pt x="1297" y="2834"/>
                  </a:cubicBezTo>
                  <a:cubicBezTo>
                    <a:pt x="1592" y="3090"/>
                    <a:pt x="1903" y="3307"/>
                    <a:pt x="2240" y="3469"/>
                  </a:cubicBezTo>
                  <a:cubicBezTo>
                    <a:pt x="2457" y="3362"/>
                    <a:pt x="2700" y="3239"/>
                    <a:pt x="2943" y="3064"/>
                  </a:cubicBezTo>
                  <a:cubicBezTo>
                    <a:pt x="2943" y="3064"/>
                    <a:pt x="2078" y="472"/>
                    <a:pt x="1916" y="216"/>
                  </a:cubicBezTo>
                  <a:cubicBezTo>
                    <a:pt x="1808" y="46"/>
                    <a:pt x="1546" y="0"/>
                    <a:pt x="1287" y="0"/>
                  </a:cubicBezTo>
                  <a:close/>
                </a:path>
              </a:pathLst>
            </a:custGeom>
            <a:solidFill>
              <a:srgbClr val="EAE7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5" name="Google Shape;1678;p44">
              <a:extLst>
                <a:ext uri="{FF2B5EF4-FFF2-40B4-BE49-F238E27FC236}">
                  <a16:creationId xmlns:a16="http://schemas.microsoft.com/office/drawing/2014/main" id="{EA2C27CF-FA32-D8A3-19AA-A3D5F79AE4D3}"/>
                </a:ext>
              </a:extLst>
            </p:cNvPr>
            <p:cNvSpPr/>
            <p:nvPr/>
          </p:nvSpPr>
          <p:spPr>
            <a:xfrm>
              <a:off x="3261450" y="4231725"/>
              <a:ext cx="35825" cy="36475"/>
            </a:xfrm>
            <a:custGeom>
              <a:avLst/>
              <a:gdLst/>
              <a:ahLst/>
              <a:cxnLst/>
              <a:rect l="l" t="t" r="r" b="b"/>
              <a:pathLst>
                <a:path w="1433" h="1459" extrusionOk="0">
                  <a:moveTo>
                    <a:pt x="137" y="1"/>
                  </a:moveTo>
                  <a:cubicBezTo>
                    <a:pt x="137" y="1"/>
                    <a:pt x="406" y="623"/>
                    <a:pt x="380" y="759"/>
                  </a:cubicBezTo>
                  <a:cubicBezTo>
                    <a:pt x="354" y="905"/>
                    <a:pt x="1" y="1015"/>
                    <a:pt x="1" y="1015"/>
                  </a:cubicBezTo>
                  <a:cubicBezTo>
                    <a:pt x="1" y="1015"/>
                    <a:pt x="124" y="1459"/>
                    <a:pt x="448" y="1459"/>
                  </a:cubicBezTo>
                  <a:cubicBezTo>
                    <a:pt x="759" y="1459"/>
                    <a:pt x="1190" y="1096"/>
                    <a:pt x="1433" y="824"/>
                  </a:cubicBezTo>
                  <a:cubicBezTo>
                    <a:pt x="1433" y="824"/>
                    <a:pt x="1216" y="393"/>
                    <a:pt x="1190" y="205"/>
                  </a:cubicBezTo>
                  <a:cubicBezTo>
                    <a:pt x="1164" y="14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6" name="Google Shape;1679;p44">
              <a:extLst>
                <a:ext uri="{FF2B5EF4-FFF2-40B4-BE49-F238E27FC236}">
                  <a16:creationId xmlns:a16="http://schemas.microsoft.com/office/drawing/2014/main" id="{13CF3649-F65B-3ECF-6743-A72255BB4A9E}"/>
                </a:ext>
              </a:extLst>
            </p:cNvPr>
            <p:cNvSpPr/>
            <p:nvPr/>
          </p:nvSpPr>
          <p:spPr>
            <a:xfrm>
              <a:off x="3264850" y="4231725"/>
              <a:ext cx="30400" cy="16550"/>
            </a:xfrm>
            <a:custGeom>
              <a:avLst/>
              <a:gdLst/>
              <a:ahLst/>
              <a:cxnLst/>
              <a:rect l="l" t="t" r="r" b="b"/>
              <a:pathLst>
                <a:path w="1216" h="662" extrusionOk="0">
                  <a:moveTo>
                    <a:pt x="1" y="1"/>
                  </a:moveTo>
                  <a:cubicBezTo>
                    <a:pt x="1" y="1"/>
                    <a:pt x="95" y="205"/>
                    <a:pt x="163" y="406"/>
                  </a:cubicBezTo>
                  <a:cubicBezTo>
                    <a:pt x="299" y="435"/>
                    <a:pt x="432" y="461"/>
                    <a:pt x="568" y="500"/>
                  </a:cubicBezTo>
                  <a:cubicBezTo>
                    <a:pt x="785" y="555"/>
                    <a:pt x="999" y="623"/>
                    <a:pt x="1216" y="662"/>
                  </a:cubicBezTo>
                  <a:cubicBezTo>
                    <a:pt x="1148" y="529"/>
                    <a:pt x="1067" y="325"/>
                    <a:pt x="1054" y="205"/>
                  </a:cubicBezTo>
                  <a:cubicBezTo>
                    <a:pt x="1028" y="1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7" name="Google Shape;1680;p44">
              <a:extLst>
                <a:ext uri="{FF2B5EF4-FFF2-40B4-BE49-F238E27FC236}">
                  <a16:creationId xmlns:a16="http://schemas.microsoft.com/office/drawing/2014/main" id="{AC8B51D6-6482-2739-3040-1C4C3B987EF5}"/>
                </a:ext>
              </a:extLst>
            </p:cNvPr>
            <p:cNvSpPr/>
            <p:nvPr/>
          </p:nvSpPr>
          <p:spPr>
            <a:xfrm>
              <a:off x="3242900" y="4249300"/>
              <a:ext cx="134725" cy="167775"/>
            </a:xfrm>
            <a:custGeom>
              <a:avLst/>
              <a:gdLst/>
              <a:ahLst/>
              <a:cxnLst/>
              <a:rect l="l" t="t" r="r" b="b"/>
              <a:pathLst>
                <a:path w="5389" h="6711" extrusionOk="0">
                  <a:moveTo>
                    <a:pt x="2162" y="1"/>
                  </a:moveTo>
                  <a:cubicBezTo>
                    <a:pt x="2162" y="1"/>
                    <a:pt x="2039" y="769"/>
                    <a:pt x="2107" y="1216"/>
                  </a:cubicBezTo>
                  <a:cubicBezTo>
                    <a:pt x="2107" y="1216"/>
                    <a:pt x="1478" y="1305"/>
                    <a:pt x="1086" y="1305"/>
                  </a:cubicBezTo>
                  <a:cubicBezTo>
                    <a:pt x="1023" y="1305"/>
                    <a:pt x="965" y="1302"/>
                    <a:pt x="918" y="1297"/>
                  </a:cubicBezTo>
                  <a:lnTo>
                    <a:pt x="934" y="137"/>
                  </a:lnTo>
                  <a:lnTo>
                    <a:pt x="934" y="137"/>
                  </a:lnTo>
                  <a:lnTo>
                    <a:pt x="691" y="176"/>
                  </a:lnTo>
                  <a:cubicBezTo>
                    <a:pt x="691" y="176"/>
                    <a:pt x="231" y="1498"/>
                    <a:pt x="594" y="3471"/>
                  </a:cubicBezTo>
                  <a:cubicBezTo>
                    <a:pt x="594" y="3471"/>
                    <a:pt x="1" y="5360"/>
                    <a:pt x="82" y="6413"/>
                  </a:cubicBezTo>
                  <a:cubicBezTo>
                    <a:pt x="82" y="6413"/>
                    <a:pt x="955" y="6711"/>
                    <a:pt x="2113" y="6711"/>
                  </a:cubicBezTo>
                  <a:cubicBezTo>
                    <a:pt x="3119" y="6711"/>
                    <a:pt x="4340" y="6486"/>
                    <a:pt x="5389" y="5645"/>
                  </a:cubicBezTo>
                  <a:cubicBezTo>
                    <a:pt x="5389" y="5645"/>
                    <a:pt x="4524" y="4171"/>
                    <a:pt x="3701" y="3011"/>
                  </a:cubicBezTo>
                  <a:cubicBezTo>
                    <a:pt x="3701" y="3011"/>
                    <a:pt x="3053" y="2593"/>
                    <a:pt x="2687" y="1919"/>
                  </a:cubicBezTo>
                  <a:cubicBezTo>
                    <a:pt x="2337" y="1242"/>
                    <a:pt x="2431" y="40"/>
                    <a:pt x="2431" y="40"/>
                  </a:cubicBezTo>
                  <a:lnTo>
                    <a:pt x="2162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8" name="Google Shape;1681;p44">
              <a:extLst>
                <a:ext uri="{FF2B5EF4-FFF2-40B4-BE49-F238E27FC236}">
                  <a16:creationId xmlns:a16="http://schemas.microsoft.com/office/drawing/2014/main" id="{59A7511D-6A70-62A9-56D8-ACBE78B8FED1}"/>
                </a:ext>
              </a:extLst>
            </p:cNvPr>
            <p:cNvSpPr/>
            <p:nvPr/>
          </p:nvSpPr>
          <p:spPr>
            <a:xfrm>
              <a:off x="3372500" y="4390400"/>
              <a:ext cx="5125" cy="3675"/>
            </a:xfrm>
            <a:custGeom>
              <a:avLst/>
              <a:gdLst/>
              <a:ahLst/>
              <a:cxnLst/>
              <a:rect l="l" t="t" r="r" b="b"/>
              <a:pathLst>
                <a:path w="205" h="147" extrusionOk="0">
                  <a:moveTo>
                    <a:pt x="14" y="147"/>
                  </a:moveTo>
                  <a:lnTo>
                    <a:pt x="1" y="147"/>
                  </a:lnTo>
                  <a:lnTo>
                    <a:pt x="14" y="147"/>
                  </a:lnTo>
                  <a:close/>
                  <a:moveTo>
                    <a:pt x="27" y="134"/>
                  </a:moveTo>
                  <a:cubicBezTo>
                    <a:pt x="14" y="134"/>
                    <a:pt x="14" y="147"/>
                    <a:pt x="14" y="147"/>
                  </a:cubicBezTo>
                  <a:cubicBezTo>
                    <a:pt x="14" y="147"/>
                    <a:pt x="14" y="134"/>
                    <a:pt x="27" y="134"/>
                  </a:cubicBezTo>
                  <a:close/>
                  <a:moveTo>
                    <a:pt x="189" y="14"/>
                  </a:moveTo>
                  <a:cubicBezTo>
                    <a:pt x="137" y="53"/>
                    <a:pt x="82" y="95"/>
                    <a:pt x="27" y="134"/>
                  </a:cubicBezTo>
                  <a:cubicBezTo>
                    <a:pt x="82" y="95"/>
                    <a:pt x="137" y="53"/>
                    <a:pt x="189" y="14"/>
                  </a:cubicBezTo>
                  <a:close/>
                  <a:moveTo>
                    <a:pt x="205" y="1"/>
                  </a:moveTo>
                  <a:lnTo>
                    <a:pt x="189" y="14"/>
                  </a:lnTo>
                  <a:close/>
                </a:path>
              </a:pathLst>
            </a:custGeom>
            <a:solidFill>
              <a:srgbClr val="A0D4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9" name="Google Shape;1682;p44">
              <a:extLst>
                <a:ext uri="{FF2B5EF4-FFF2-40B4-BE49-F238E27FC236}">
                  <a16:creationId xmlns:a16="http://schemas.microsoft.com/office/drawing/2014/main" id="{E9D86A9F-3D53-641C-0319-8DBDFB0182E2}"/>
                </a:ext>
              </a:extLst>
            </p:cNvPr>
            <p:cNvSpPr/>
            <p:nvPr/>
          </p:nvSpPr>
          <p:spPr>
            <a:xfrm>
              <a:off x="3372175" y="4394450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697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0" name="Google Shape;1683;p44">
              <a:extLst>
                <a:ext uri="{FF2B5EF4-FFF2-40B4-BE49-F238E27FC236}">
                  <a16:creationId xmlns:a16="http://schemas.microsoft.com/office/drawing/2014/main" id="{B4DC62F1-B833-522A-64BD-DCB054B86636}"/>
                </a:ext>
              </a:extLst>
            </p:cNvPr>
            <p:cNvSpPr/>
            <p:nvPr/>
          </p:nvSpPr>
          <p:spPr>
            <a:xfrm>
              <a:off x="3299275" y="4249950"/>
              <a:ext cx="78350" cy="157650"/>
            </a:xfrm>
            <a:custGeom>
              <a:avLst/>
              <a:gdLst/>
              <a:ahLst/>
              <a:cxnLst/>
              <a:rect l="l" t="t" r="r" b="b"/>
              <a:pathLst>
                <a:path w="3134" h="6306" extrusionOk="0">
                  <a:moveTo>
                    <a:pt x="82" y="1"/>
                  </a:moveTo>
                  <a:cubicBezTo>
                    <a:pt x="1" y="435"/>
                    <a:pt x="1" y="866"/>
                    <a:pt x="56" y="1297"/>
                  </a:cubicBezTo>
                  <a:cubicBezTo>
                    <a:pt x="95" y="1770"/>
                    <a:pt x="163" y="2269"/>
                    <a:pt x="406" y="2661"/>
                  </a:cubicBezTo>
                  <a:cubicBezTo>
                    <a:pt x="798" y="3309"/>
                    <a:pt x="1472" y="3701"/>
                    <a:pt x="1851" y="4362"/>
                  </a:cubicBezTo>
                  <a:cubicBezTo>
                    <a:pt x="2214" y="5023"/>
                    <a:pt x="2188" y="5658"/>
                    <a:pt x="1958" y="6306"/>
                  </a:cubicBezTo>
                  <a:cubicBezTo>
                    <a:pt x="2282" y="6170"/>
                    <a:pt x="2606" y="6008"/>
                    <a:pt x="2917" y="5781"/>
                  </a:cubicBezTo>
                  <a:lnTo>
                    <a:pt x="2930" y="5781"/>
                  </a:lnTo>
                  <a:lnTo>
                    <a:pt x="2930" y="5765"/>
                  </a:lnTo>
                  <a:lnTo>
                    <a:pt x="2943" y="5765"/>
                  </a:lnTo>
                  <a:cubicBezTo>
                    <a:pt x="2943" y="5765"/>
                    <a:pt x="2943" y="5752"/>
                    <a:pt x="2956" y="5752"/>
                  </a:cubicBezTo>
                  <a:cubicBezTo>
                    <a:pt x="3011" y="5713"/>
                    <a:pt x="3066" y="5671"/>
                    <a:pt x="3118" y="5632"/>
                  </a:cubicBezTo>
                  <a:lnTo>
                    <a:pt x="3134" y="5619"/>
                  </a:lnTo>
                  <a:cubicBezTo>
                    <a:pt x="3134" y="5619"/>
                    <a:pt x="2269" y="4145"/>
                    <a:pt x="1446" y="2985"/>
                  </a:cubicBezTo>
                  <a:cubicBezTo>
                    <a:pt x="1446" y="2985"/>
                    <a:pt x="798" y="2567"/>
                    <a:pt x="432" y="1893"/>
                  </a:cubicBezTo>
                  <a:cubicBezTo>
                    <a:pt x="202" y="1459"/>
                    <a:pt x="163" y="811"/>
                    <a:pt x="163" y="406"/>
                  </a:cubicBezTo>
                  <a:cubicBezTo>
                    <a:pt x="163" y="176"/>
                    <a:pt x="176" y="14"/>
                    <a:pt x="176" y="14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rgbClr val="4DC5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1" name="Google Shape;1684;p44">
              <a:extLst>
                <a:ext uri="{FF2B5EF4-FFF2-40B4-BE49-F238E27FC236}">
                  <a16:creationId xmlns:a16="http://schemas.microsoft.com/office/drawing/2014/main" id="{0DD42262-1B78-7A1B-ACB9-85DA17BB60C4}"/>
                </a:ext>
              </a:extLst>
            </p:cNvPr>
            <p:cNvSpPr/>
            <p:nvPr/>
          </p:nvSpPr>
          <p:spPr>
            <a:xfrm>
              <a:off x="3252475" y="4406525"/>
              <a:ext cx="3250" cy="1725"/>
            </a:xfrm>
            <a:custGeom>
              <a:avLst/>
              <a:gdLst/>
              <a:ahLst/>
              <a:cxnLst/>
              <a:rect l="l" t="t" r="r" b="b"/>
              <a:pathLst>
                <a:path w="130" h="69" extrusionOk="0">
                  <a:moveTo>
                    <a:pt x="37" y="0"/>
                  </a:moveTo>
                  <a:cubicBezTo>
                    <a:pt x="16" y="0"/>
                    <a:pt x="1" y="32"/>
                    <a:pt x="23" y="43"/>
                  </a:cubicBezTo>
                  <a:cubicBezTo>
                    <a:pt x="49" y="56"/>
                    <a:pt x="78" y="69"/>
                    <a:pt x="104" y="69"/>
                  </a:cubicBezTo>
                  <a:cubicBezTo>
                    <a:pt x="117" y="69"/>
                    <a:pt x="130" y="56"/>
                    <a:pt x="117" y="43"/>
                  </a:cubicBezTo>
                  <a:cubicBezTo>
                    <a:pt x="104" y="30"/>
                    <a:pt x="65" y="17"/>
                    <a:pt x="49" y="4"/>
                  </a:cubicBezTo>
                  <a:cubicBezTo>
                    <a:pt x="45" y="1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2" name="Google Shape;1685;p44">
              <a:extLst>
                <a:ext uri="{FF2B5EF4-FFF2-40B4-BE49-F238E27FC236}">
                  <a16:creationId xmlns:a16="http://schemas.microsoft.com/office/drawing/2014/main" id="{417BF77B-B668-00B2-71CA-1BAAF51E4418}"/>
                </a:ext>
              </a:extLst>
            </p:cNvPr>
            <p:cNvSpPr/>
            <p:nvPr/>
          </p:nvSpPr>
          <p:spPr>
            <a:xfrm>
              <a:off x="3257075" y="4409150"/>
              <a:ext cx="3750" cy="1525"/>
            </a:xfrm>
            <a:custGeom>
              <a:avLst/>
              <a:gdLst/>
              <a:ahLst/>
              <a:cxnLst/>
              <a:rect l="l" t="t" r="r" b="b"/>
              <a:pathLst>
                <a:path w="150" h="61" extrusionOk="0">
                  <a:moveTo>
                    <a:pt x="28" y="0"/>
                  </a:moveTo>
                  <a:cubicBezTo>
                    <a:pt x="23" y="0"/>
                    <a:pt x="18" y="2"/>
                    <a:pt x="14" y="6"/>
                  </a:cubicBezTo>
                  <a:lnTo>
                    <a:pt x="1" y="6"/>
                  </a:lnTo>
                  <a:cubicBezTo>
                    <a:pt x="1" y="32"/>
                    <a:pt x="27" y="45"/>
                    <a:pt x="43" y="45"/>
                  </a:cubicBezTo>
                  <a:cubicBezTo>
                    <a:pt x="56" y="45"/>
                    <a:pt x="69" y="61"/>
                    <a:pt x="82" y="61"/>
                  </a:cubicBezTo>
                  <a:lnTo>
                    <a:pt x="124" y="61"/>
                  </a:lnTo>
                  <a:cubicBezTo>
                    <a:pt x="150" y="45"/>
                    <a:pt x="150" y="19"/>
                    <a:pt x="124" y="6"/>
                  </a:cubicBezTo>
                  <a:lnTo>
                    <a:pt x="95" y="6"/>
                  </a:lnTo>
                  <a:cubicBezTo>
                    <a:pt x="90" y="2"/>
                    <a:pt x="86" y="0"/>
                    <a:pt x="82" y="0"/>
                  </a:cubicBezTo>
                  <a:cubicBezTo>
                    <a:pt x="73" y="0"/>
                    <a:pt x="65" y="6"/>
                    <a:pt x="56" y="6"/>
                  </a:cubicBezTo>
                  <a:cubicBezTo>
                    <a:pt x="47" y="6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3" name="Google Shape;1686;p44">
              <a:extLst>
                <a:ext uri="{FF2B5EF4-FFF2-40B4-BE49-F238E27FC236}">
                  <a16:creationId xmlns:a16="http://schemas.microsoft.com/office/drawing/2014/main" id="{E00AA380-3DF6-102E-5BE3-6E4D92DEEBFC}"/>
                </a:ext>
              </a:extLst>
            </p:cNvPr>
            <p:cNvSpPr/>
            <p:nvPr/>
          </p:nvSpPr>
          <p:spPr>
            <a:xfrm>
              <a:off x="3262575" y="4409850"/>
              <a:ext cx="3675" cy="1725"/>
            </a:xfrm>
            <a:custGeom>
              <a:avLst/>
              <a:gdLst/>
              <a:ahLst/>
              <a:cxnLst/>
              <a:rect l="l" t="t" r="r" b="b"/>
              <a:pathLst>
                <a:path w="147" h="69" extrusionOk="0">
                  <a:moveTo>
                    <a:pt x="17" y="0"/>
                  </a:moveTo>
                  <a:cubicBezTo>
                    <a:pt x="7" y="0"/>
                    <a:pt x="0" y="20"/>
                    <a:pt x="11" y="33"/>
                  </a:cubicBezTo>
                  <a:cubicBezTo>
                    <a:pt x="37" y="46"/>
                    <a:pt x="50" y="46"/>
                    <a:pt x="79" y="59"/>
                  </a:cubicBezTo>
                  <a:cubicBezTo>
                    <a:pt x="85" y="65"/>
                    <a:pt x="92" y="69"/>
                    <a:pt x="100" y="69"/>
                  </a:cubicBezTo>
                  <a:cubicBezTo>
                    <a:pt x="108" y="69"/>
                    <a:pt x="118" y="65"/>
                    <a:pt x="131" y="59"/>
                  </a:cubicBezTo>
                  <a:cubicBezTo>
                    <a:pt x="147" y="59"/>
                    <a:pt x="147" y="46"/>
                    <a:pt x="131" y="33"/>
                  </a:cubicBezTo>
                  <a:cubicBezTo>
                    <a:pt x="105" y="17"/>
                    <a:pt x="66" y="17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4" name="Google Shape;1687;p44">
              <a:extLst>
                <a:ext uri="{FF2B5EF4-FFF2-40B4-BE49-F238E27FC236}">
                  <a16:creationId xmlns:a16="http://schemas.microsoft.com/office/drawing/2014/main" id="{6709B4A8-5FD6-C58F-9A9C-7C0A8AC37D45}"/>
                </a:ext>
              </a:extLst>
            </p:cNvPr>
            <p:cNvSpPr/>
            <p:nvPr/>
          </p:nvSpPr>
          <p:spPr>
            <a:xfrm>
              <a:off x="3266875" y="4411300"/>
              <a:ext cx="4400" cy="1400"/>
            </a:xfrm>
            <a:custGeom>
              <a:avLst/>
              <a:gdLst/>
              <a:ahLst/>
              <a:cxnLst/>
              <a:rect l="l" t="t" r="r" b="b"/>
              <a:pathLst>
                <a:path w="176" h="56" extrusionOk="0">
                  <a:moveTo>
                    <a:pt x="27" y="1"/>
                  </a:moveTo>
                  <a:cubicBezTo>
                    <a:pt x="14" y="1"/>
                    <a:pt x="1" y="27"/>
                    <a:pt x="27" y="40"/>
                  </a:cubicBezTo>
                  <a:cubicBezTo>
                    <a:pt x="69" y="40"/>
                    <a:pt x="108" y="40"/>
                    <a:pt x="150" y="56"/>
                  </a:cubicBezTo>
                  <a:cubicBezTo>
                    <a:pt x="176" y="56"/>
                    <a:pt x="176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5" name="Google Shape;1688;p44">
              <a:extLst>
                <a:ext uri="{FF2B5EF4-FFF2-40B4-BE49-F238E27FC236}">
                  <a16:creationId xmlns:a16="http://schemas.microsoft.com/office/drawing/2014/main" id="{BE4235CA-E243-D6BC-630F-36B448736E36}"/>
                </a:ext>
              </a:extLst>
            </p:cNvPr>
            <p:cNvSpPr/>
            <p:nvPr/>
          </p:nvSpPr>
          <p:spPr>
            <a:xfrm>
              <a:off x="3271900" y="4411950"/>
              <a:ext cx="5125" cy="1825"/>
            </a:xfrm>
            <a:custGeom>
              <a:avLst/>
              <a:gdLst/>
              <a:ahLst/>
              <a:cxnLst/>
              <a:rect l="l" t="t" r="r" b="b"/>
              <a:pathLst>
                <a:path w="205" h="73" extrusionOk="0">
                  <a:moveTo>
                    <a:pt x="43" y="1"/>
                  </a:moveTo>
                  <a:cubicBezTo>
                    <a:pt x="17" y="1"/>
                    <a:pt x="1" y="30"/>
                    <a:pt x="30" y="43"/>
                  </a:cubicBezTo>
                  <a:cubicBezTo>
                    <a:pt x="61" y="53"/>
                    <a:pt x="103" y="72"/>
                    <a:pt x="147" y="72"/>
                  </a:cubicBezTo>
                  <a:cubicBezTo>
                    <a:pt x="158" y="72"/>
                    <a:pt x="168" y="71"/>
                    <a:pt x="179" y="69"/>
                  </a:cubicBezTo>
                  <a:cubicBezTo>
                    <a:pt x="205" y="69"/>
                    <a:pt x="205" y="30"/>
                    <a:pt x="179" y="30"/>
                  </a:cubicBezTo>
                  <a:cubicBezTo>
                    <a:pt x="137" y="14"/>
                    <a:pt x="82" y="14"/>
                    <a:pt x="4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6" name="Google Shape;1689;p44">
              <a:extLst>
                <a:ext uri="{FF2B5EF4-FFF2-40B4-BE49-F238E27FC236}">
                  <a16:creationId xmlns:a16="http://schemas.microsoft.com/office/drawing/2014/main" id="{5CDE01EB-F1D0-B12D-1095-D4C792E40B7E}"/>
                </a:ext>
              </a:extLst>
            </p:cNvPr>
            <p:cNvSpPr/>
            <p:nvPr/>
          </p:nvSpPr>
          <p:spPr>
            <a:xfrm>
              <a:off x="3279025" y="4412950"/>
              <a:ext cx="4725" cy="1050"/>
            </a:xfrm>
            <a:custGeom>
              <a:avLst/>
              <a:gdLst/>
              <a:ahLst/>
              <a:cxnLst/>
              <a:rect l="l" t="t" r="r" b="b"/>
              <a:pathLst>
                <a:path w="189" h="42" extrusionOk="0">
                  <a:moveTo>
                    <a:pt x="114" y="1"/>
                  </a:moveTo>
                  <a:cubicBezTo>
                    <a:pt x="82" y="1"/>
                    <a:pt x="46" y="8"/>
                    <a:pt x="14" y="16"/>
                  </a:cubicBezTo>
                  <a:cubicBezTo>
                    <a:pt x="1" y="16"/>
                    <a:pt x="14" y="42"/>
                    <a:pt x="27" y="42"/>
                  </a:cubicBezTo>
                  <a:lnTo>
                    <a:pt x="176" y="42"/>
                  </a:lnTo>
                  <a:cubicBezTo>
                    <a:pt x="189" y="29"/>
                    <a:pt x="189" y="16"/>
                    <a:pt x="176" y="16"/>
                  </a:cubicBezTo>
                  <a:cubicBezTo>
                    <a:pt x="159" y="5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7" name="Google Shape;1690;p44">
              <a:extLst>
                <a:ext uri="{FF2B5EF4-FFF2-40B4-BE49-F238E27FC236}">
                  <a16:creationId xmlns:a16="http://schemas.microsoft.com/office/drawing/2014/main" id="{DBC2FCF7-562D-30C4-8A03-70755C6EEA23}"/>
                </a:ext>
              </a:extLst>
            </p:cNvPr>
            <p:cNvSpPr/>
            <p:nvPr/>
          </p:nvSpPr>
          <p:spPr>
            <a:xfrm>
              <a:off x="3287450" y="4413200"/>
              <a:ext cx="4725" cy="1950"/>
            </a:xfrm>
            <a:custGeom>
              <a:avLst/>
              <a:gdLst/>
              <a:ahLst/>
              <a:cxnLst/>
              <a:rect l="l" t="t" r="r" b="b"/>
              <a:pathLst>
                <a:path w="189" h="78" extrusionOk="0">
                  <a:moveTo>
                    <a:pt x="72" y="0"/>
                  </a:moveTo>
                  <a:cubicBezTo>
                    <a:pt x="53" y="0"/>
                    <a:pt x="34" y="10"/>
                    <a:pt x="14" y="19"/>
                  </a:cubicBezTo>
                  <a:cubicBezTo>
                    <a:pt x="1" y="19"/>
                    <a:pt x="1" y="45"/>
                    <a:pt x="14" y="45"/>
                  </a:cubicBezTo>
                  <a:cubicBezTo>
                    <a:pt x="43" y="61"/>
                    <a:pt x="69" y="74"/>
                    <a:pt x="82" y="74"/>
                  </a:cubicBezTo>
                  <a:cubicBezTo>
                    <a:pt x="103" y="74"/>
                    <a:pt x="120" y="77"/>
                    <a:pt x="135" y="77"/>
                  </a:cubicBezTo>
                  <a:cubicBezTo>
                    <a:pt x="150" y="77"/>
                    <a:pt x="163" y="74"/>
                    <a:pt x="176" y="61"/>
                  </a:cubicBezTo>
                  <a:cubicBezTo>
                    <a:pt x="189" y="45"/>
                    <a:pt x="189" y="32"/>
                    <a:pt x="176" y="19"/>
                  </a:cubicBezTo>
                  <a:cubicBezTo>
                    <a:pt x="169" y="6"/>
                    <a:pt x="156" y="3"/>
                    <a:pt x="141" y="3"/>
                  </a:cubicBezTo>
                  <a:cubicBezTo>
                    <a:pt x="126" y="3"/>
                    <a:pt x="109" y="6"/>
                    <a:pt x="95" y="6"/>
                  </a:cubicBezTo>
                  <a:cubicBezTo>
                    <a:pt x="87" y="2"/>
                    <a:pt x="80" y="0"/>
                    <a:pt x="7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8" name="Google Shape;1691;p44">
              <a:extLst>
                <a:ext uri="{FF2B5EF4-FFF2-40B4-BE49-F238E27FC236}">
                  <a16:creationId xmlns:a16="http://schemas.microsoft.com/office/drawing/2014/main" id="{CD36D46F-E8D3-9562-1EEA-B219329BA13F}"/>
                </a:ext>
              </a:extLst>
            </p:cNvPr>
            <p:cNvSpPr/>
            <p:nvPr/>
          </p:nvSpPr>
          <p:spPr>
            <a:xfrm>
              <a:off x="3293850" y="4413325"/>
              <a:ext cx="4800" cy="1400"/>
            </a:xfrm>
            <a:custGeom>
              <a:avLst/>
              <a:gdLst/>
              <a:ahLst/>
              <a:cxnLst/>
              <a:rect l="l" t="t" r="r" b="b"/>
              <a:pathLst>
                <a:path w="192" h="56" extrusionOk="0">
                  <a:moveTo>
                    <a:pt x="95" y="1"/>
                  </a:moveTo>
                  <a:cubicBezTo>
                    <a:pt x="69" y="1"/>
                    <a:pt x="30" y="1"/>
                    <a:pt x="1" y="27"/>
                  </a:cubicBezTo>
                  <a:cubicBezTo>
                    <a:pt x="1" y="27"/>
                    <a:pt x="1" y="40"/>
                    <a:pt x="14" y="40"/>
                  </a:cubicBezTo>
                  <a:lnTo>
                    <a:pt x="82" y="40"/>
                  </a:lnTo>
                  <a:cubicBezTo>
                    <a:pt x="111" y="40"/>
                    <a:pt x="150" y="56"/>
                    <a:pt x="176" y="56"/>
                  </a:cubicBezTo>
                  <a:cubicBezTo>
                    <a:pt x="192" y="40"/>
                    <a:pt x="192" y="14"/>
                    <a:pt x="176" y="14"/>
                  </a:cubicBezTo>
                  <a:cubicBezTo>
                    <a:pt x="150" y="1"/>
                    <a:pt x="124" y="1"/>
                    <a:pt x="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9" name="Google Shape;1692;p44">
              <a:extLst>
                <a:ext uri="{FF2B5EF4-FFF2-40B4-BE49-F238E27FC236}">
                  <a16:creationId xmlns:a16="http://schemas.microsoft.com/office/drawing/2014/main" id="{3673E99B-1143-5757-6933-786591AEB75F}"/>
                </a:ext>
              </a:extLst>
            </p:cNvPr>
            <p:cNvSpPr/>
            <p:nvPr/>
          </p:nvSpPr>
          <p:spPr>
            <a:xfrm>
              <a:off x="3302675" y="4412675"/>
              <a:ext cx="4725" cy="1950"/>
            </a:xfrm>
            <a:custGeom>
              <a:avLst/>
              <a:gdLst/>
              <a:ahLst/>
              <a:cxnLst/>
              <a:rect l="l" t="t" r="r" b="b"/>
              <a:pathLst>
                <a:path w="189" h="78" extrusionOk="0">
                  <a:moveTo>
                    <a:pt x="95" y="1"/>
                  </a:moveTo>
                  <a:cubicBezTo>
                    <a:pt x="66" y="14"/>
                    <a:pt x="40" y="14"/>
                    <a:pt x="27" y="27"/>
                  </a:cubicBezTo>
                  <a:cubicBezTo>
                    <a:pt x="1" y="27"/>
                    <a:pt x="1" y="66"/>
                    <a:pt x="27" y="66"/>
                  </a:cubicBezTo>
                  <a:cubicBezTo>
                    <a:pt x="40" y="74"/>
                    <a:pt x="50" y="78"/>
                    <a:pt x="60" y="78"/>
                  </a:cubicBezTo>
                  <a:cubicBezTo>
                    <a:pt x="70" y="78"/>
                    <a:pt x="80" y="74"/>
                    <a:pt x="95" y="66"/>
                  </a:cubicBezTo>
                  <a:cubicBezTo>
                    <a:pt x="134" y="66"/>
                    <a:pt x="163" y="66"/>
                    <a:pt x="176" y="40"/>
                  </a:cubicBezTo>
                  <a:cubicBezTo>
                    <a:pt x="189" y="27"/>
                    <a:pt x="176" y="14"/>
                    <a:pt x="16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0" name="Google Shape;1693;p44">
              <a:extLst>
                <a:ext uri="{FF2B5EF4-FFF2-40B4-BE49-F238E27FC236}">
                  <a16:creationId xmlns:a16="http://schemas.microsoft.com/office/drawing/2014/main" id="{F0A73DB9-8F79-83BE-2636-9BE5A48D5490}"/>
                </a:ext>
              </a:extLst>
            </p:cNvPr>
            <p:cNvSpPr/>
            <p:nvPr/>
          </p:nvSpPr>
          <p:spPr>
            <a:xfrm>
              <a:off x="3311100" y="4411625"/>
              <a:ext cx="4075" cy="2050"/>
            </a:xfrm>
            <a:custGeom>
              <a:avLst/>
              <a:gdLst/>
              <a:ahLst/>
              <a:cxnLst/>
              <a:rect l="l" t="t" r="r" b="b"/>
              <a:pathLst>
                <a:path w="163" h="82" extrusionOk="0">
                  <a:moveTo>
                    <a:pt x="108" y="1"/>
                  </a:moveTo>
                  <a:cubicBezTo>
                    <a:pt x="82" y="14"/>
                    <a:pt x="40" y="43"/>
                    <a:pt x="14" y="56"/>
                  </a:cubicBezTo>
                  <a:cubicBezTo>
                    <a:pt x="1" y="69"/>
                    <a:pt x="1" y="82"/>
                    <a:pt x="14" y="82"/>
                  </a:cubicBezTo>
                  <a:cubicBezTo>
                    <a:pt x="53" y="69"/>
                    <a:pt x="95" y="56"/>
                    <a:pt x="121" y="43"/>
                  </a:cubicBezTo>
                  <a:cubicBezTo>
                    <a:pt x="163" y="43"/>
                    <a:pt x="150" y="1"/>
                    <a:pt x="10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1" name="Google Shape;1694;p44">
              <a:extLst>
                <a:ext uri="{FF2B5EF4-FFF2-40B4-BE49-F238E27FC236}">
                  <a16:creationId xmlns:a16="http://schemas.microsoft.com/office/drawing/2014/main" id="{BE5D74AE-A121-8BFE-170B-A13A70D4E6AD}"/>
                </a:ext>
              </a:extLst>
            </p:cNvPr>
            <p:cNvSpPr/>
            <p:nvPr/>
          </p:nvSpPr>
          <p:spPr>
            <a:xfrm>
              <a:off x="3317825" y="4410500"/>
              <a:ext cx="5125" cy="1800"/>
            </a:xfrm>
            <a:custGeom>
              <a:avLst/>
              <a:gdLst/>
              <a:ahLst/>
              <a:cxnLst/>
              <a:rect l="l" t="t" r="r" b="b"/>
              <a:pathLst>
                <a:path w="205" h="72" extrusionOk="0">
                  <a:moveTo>
                    <a:pt x="149" y="0"/>
                  </a:moveTo>
                  <a:cubicBezTo>
                    <a:pt x="125" y="0"/>
                    <a:pt x="96" y="11"/>
                    <a:pt x="69" y="20"/>
                  </a:cubicBezTo>
                  <a:cubicBezTo>
                    <a:pt x="56" y="20"/>
                    <a:pt x="1" y="20"/>
                    <a:pt x="14" y="46"/>
                  </a:cubicBezTo>
                  <a:cubicBezTo>
                    <a:pt x="14" y="72"/>
                    <a:pt x="69" y="72"/>
                    <a:pt x="82" y="72"/>
                  </a:cubicBezTo>
                  <a:cubicBezTo>
                    <a:pt x="124" y="72"/>
                    <a:pt x="163" y="72"/>
                    <a:pt x="189" y="46"/>
                  </a:cubicBezTo>
                  <a:cubicBezTo>
                    <a:pt x="205" y="33"/>
                    <a:pt x="189" y="7"/>
                    <a:pt x="176" y="7"/>
                  </a:cubicBezTo>
                  <a:cubicBezTo>
                    <a:pt x="168" y="2"/>
                    <a:pt x="159" y="0"/>
                    <a:pt x="149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2" name="Google Shape;1695;p44">
              <a:extLst>
                <a:ext uri="{FF2B5EF4-FFF2-40B4-BE49-F238E27FC236}">
                  <a16:creationId xmlns:a16="http://schemas.microsoft.com/office/drawing/2014/main" id="{ACFCDBBD-3F11-BC0E-1A8A-E9CD8A96D8FC}"/>
                </a:ext>
              </a:extLst>
            </p:cNvPr>
            <p:cNvSpPr/>
            <p:nvPr/>
          </p:nvSpPr>
          <p:spPr>
            <a:xfrm>
              <a:off x="3324550" y="4408950"/>
              <a:ext cx="5125" cy="2050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79" y="1"/>
                  </a:moveTo>
                  <a:cubicBezTo>
                    <a:pt x="150" y="1"/>
                    <a:pt x="124" y="1"/>
                    <a:pt x="98" y="14"/>
                  </a:cubicBezTo>
                  <a:cubicBezTo>
                    <a:pt x="69" y="27"/>
                    <a:pt x="56" y="40"/>
                    <a:pt x="30" y="40"/>
                  </a:cubicBezTo>
                  <a:cubicBezTo>
                    <a:pt x="1" y="53"/>
                    <a:pt x="17" y="82"/>
                    <a:pt x="43" y="82"/>
                  </a:cubicBezTo>
                  <a:cubicBezTo>
                    <a:pt x="82" y="69"/>
                    <a:pt x="137" y="53"/>
                    <a:pt x="192" y="40"/>
                  </a:cubicBezTo>
                  <a:cubicBezTo>
                    <a:pt x="205" y="27"/>
                    <a:pt x="205" y="1"/>
                    <a:pt x="1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3" name="Google Shape;1696;p44">
              <a:extLst>
                <a:ext uri="{FF2B5EF4-FFF2-40B4-BE49-F238E27FC236}">
                  <a16:creationId xmlns:a16="http://schemas.microsoft.com/office/drawing/2014/main" id="{BD51D424-EF2D-4603-EFBE-7B0C67D7BFD8}"/>
                </a:ext>
              </a:extLst>
            </p:cNvPr>
            <p:cNvSpPr/>
            <p:nvPr/>
          </p:nvSpPr>
          <p:spPr>
            <a:xfrm>
              <a:off x="3331350" y="4406500"/>
              <a:ext cx="5325" cy="2150"/>
            </a:xfrm>
            <a:custGeom>
              <a:avLst/>
              <a:gdLst/>
              <a:ahLst/>
              <a:cxnLst/>
              <a:rect l="l" t="t" r="r" b="b"/>
              <a:pathLst>
                <a:path w="213" h="86" extrusionOk="0">
                  <a:moveTo>
                    <a:pt x="197" y="0"/>
                  </a:moveTo>
                  <a:cubicBezTo>
                    <a:pt x="194" y="0"/>
                    <a:pt x="191" y="2"/>
                    <a:pt x="189" y="5"/>
                  </a:cubicBezTo>
                  <a:cubicBezTo>
                    <a:pt x="163" y="5"/>
                    <a:pt x="134" y="5"/>
                    <a:pt x="121" y="18"/>
                  </a:cubicBezTo>
                  <a:cubicBezTo>
                    <a:pt x="95" y="31"/>
                    <a:pt x="53" y="31"/>
                    <a:pt x="27" y="44"/>
                  </a:cubicBezTo>
                  <a:cubicBezTo>
                    <a:pt x="1" y="44"/>
                    <a:pt x="1" y="86"/>
                    <a:pt x="27" y="86"/>
                  </a:cubicBezTo>
                  <a:cubicBezTo>
                    <a:pt x="53" y="86"/>
                    <a:pt x="95" y="86"/>
                    <a:pt x="121" y="70"/>
                  </a:cubicBezTo>
                  <a:cubicBezTo>
                    <a:pt x="163" y="70"/>
                    <a:pt x="176" y="57"/>
                    <a:pt x="202" y="31"/>
                  </a:cubicBezTo>
                  <a:cubicBezTo>
                    <a:pt x="212" y="21"/>
                    <a:pt x="206" y="0"/>
                    <a:pt x="19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4" name="Google Shape;1697;p44">
              <a:extLst>
                <a:ext uri="{FF2B5EF4-FFF2-40B4-BE49-F238E27FC236}">
                  <a16:creationId xmlns:a16="http://schemas.microsoft.com/office/drawing/2014/main" id="{84DE827D-5160-6EB3-1929-F5D50AC8E442}"/>
                </a:ext>
              </a:extLst>
            </p:cNvPr>
            <p:cNvSpPr/>
            <p:nvPr/>
          </p:nvSpPr>
          <p:spPr>
            <a:xfrm>
              <a:off x="3338725" y="4403850"/>
              <a:ext cx="3750" cy="1725"/>
            </a:xfrm>
            <a:custGeom>
              <a:avLst/>
              <a:gdLst/>
              <a:ahLst/>
              <a:cxnLst/>
              <a:rect l="l" t="t" r="r" b="b"/>
              <a:pathLst>
                <a:path w="150" h="69" extrusionOk="0">
                  <a:moveTo>
                    <a:pt x="137" y="1"/>
                  </a:moveTo>
                  <a:cubicBezTo>
                    <a:pt x="98" y="1"/>
                    <a:pt x="56" y="30"/>
                    <a:pt x="17" y="43"/>
                  </a:cubicBezTo>
                  <a:cubicBezTo>
                    <a:pt x="1" y="56"/>
                    <a:pt x="1" y="69"/>
                    <a:pt x="17" y="69"/>
                  </a:cubicBezTo>
                  <a:cubicBezTo>
                    <a:pt x="56" y="56"/>
                    <a:pt x="98" y="43"/>
                    <a:pt x="137" y="30"/>
                  </a:cubicBezTo>
                  <a:cubicBezTo>
                    <a:pt x="150" y="14"/>
                    <a:pt x="150" y="1"/>
                    <a:pt x="13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5" name="Google Shape;1698;p44">
              <a:extLst>
                <a:ext uri="{FF2B5EF4-FFF2-40B4-BE49-F238E27FC236}">
                  <a16:creationId xmlns:a16="http://schemas.microsoft.com/office/drawing/2014/main" id="{A58BE965-7469-BE3A-B259-14ABF3639FB5}"/>
                </a:ext>
              </a:extLst>
            </p:cNvPr>
            <p:cNvSpPr/>
            <p:nvPr/>
          </p:nvSpPr>
          <p:spPr>
            <a:xfrm>
              <a:off x="3344475" y="4401100"/>
              <a:ext cx="3950" cy="2125"/>
            </a:xfrm>
            <a:custGeom>
              <a:avLst/>
              <a:gdLst/>
              <a:ahLst/>
              <a:cxnLst/>
              <a:rect l="l" t="t" r="r" b="b"/>
              <a:pathLst>
                <a:path w="158" h="85" extrusionOk="0">
                  <a:moveTo>
                    <a:pt x="138" y="0"/>
                  </a:moveTo>
                  <a:cubicBezTo>
                    <a:pt x="134" y="0"/>
                    <a:pt x="129" y="1"/>
                    <a:pt x="124" y="4"/>
                  </a:cubicBezTo>
                  <a:cubicBezTo>
                    <a:pt x="95" y="17"/>
                    <a:pt x="56" y="30"/>
                    <a:pt x="14" y="59"/>
                  </a:cubicBezTo>
                  <a:cubicBezTo>
                    <a:pt x="1" y="59"/>
                    <a:pt x="14" y="85"/>
                    <a:pt x="30" y="85"/>
                  </a:cubicBezTo>
                  <a:cubicBezTo>
                    <a:pt x="69" y="59"/>
                    <a:pt x="111" y="43"/>
                    <a:pt x="137" y="17"/>
                  </a:cubicBezTo>
                  <a:cubicBezTo>
                    <a:pt x="158" y="17"/>
                    <a:pt x="153" y="0"/>
                    <a:pt x="13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6" name="Google Shape;1699;p44">
              <a:extLst>
                <a:ext uri="{FF2B5EF4-FFF2-40B4-BE49-F238E27FC236}">
                  <a16:creationId xmlns:a16="http://schemas.microsoft.com/office/drawing/2014/main" id="{FA1BB6D8-8675-63CB-6805-4F4622FD5BB7}"/>
                </a:ext>
              </a:extLst>
            </p:cNvPr>
            <p:cNvSpPr/>
            <p:nvPr/>
          </p:nvSpPr>
          <p:spPr>
            <a:xfrm>
              <a:off x="3352325" y="4398050"/>
              <a:ext cx="4250" cy="2550"/>
            </a:xfrm>
            <a:custGeom>
              <a:avLst/>
              <a:gdLst/>
              <a:ahLst/>
              <a:cxnLst/>
              <a:rect l="l" t="t" r="r" b="b"/>
              <a:pathLst>
                <a:path w="170" h="102" extrusionOk="0">
                  <a:moveTo>
                    <a:pt x="131" y="0"/>
                  </a:moveTo>
                  <a:cubicBezTo>
                    <a:pt x="128" y="0"/>
                    <a:pt x="124" y="1"/>
                    <a:pt x="121" y="3"/>
                  </a:cubicBezTo>
                  <a:cubicBezTo>
                    <a:pt x="79" y="19"/>
                    <a:pt x="53" y="32"/>
                    <a:pt x="24" y="45"/>
                  </a:cubicBezTo>
                  <a:cubicBezTo>
                    <a:pt x="0" y="56"/>
                    <a:pt x="8" y="102"/>
                    <a:pt x="41" y="102"/>
                  </a:cubicBezTo>
                  <a:cubicBezTo>
                    <a:pt x="44" y="102"/>
                    <a:pt x="49" y="101"/>
                    <a:pt x="53" y="100"/>
                  </a:cubicBezTo>
                  <a:cubicBezTo>
                    <a:pt x="79" y="84"/>
                    <a:pt x="105" y="58"/>
                    <a:pt x="147" y="45"/>
                  </a:cubicBezTo>
                  <a:cubicBezTo>
                    <a:pt x="169" y="34"/>
                    <a:pt x="153" y="0"/>
                    <a:pt x="13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7" name="Google Shape;1700;p44">
              <a:extLst>
                <a:ext uri="{FF2B5EF4-FFF2-40B4-BE49-F238E27FC236}">
                  <a16:creationId xmlns:a16="http://schemas.microsoft.com/office/drawing/2014/main" id="{8D271932-B623-2FE5-FF3F-10B7077F8E45}"/>
                </a:ext>
              </a:extLst>
            </p:cNvPr>
            <p:cNvSpPr/>
            <p:nvPr/>
          </p:nvSpPr>
          <p:spPr>
            <a:xfrm>
              <a:off x="3358025" y="4393650"/>
              <a:ext cx="4325" cy="2525"/>
            </a:xfrm>
            <a:custGeom>
              <a:avLst/>
              <a:gdLst/>
              <a:ahLst/>
              <a:cxnLst/>
              <a:rect l="l" t="t" r="r" b="b"/>
              <a:pathLst>
                <a:path w="173" h="101" extrusionOk="0">
                  <a:moveTo>
                    <a:pt x="136" y="0"/>
                  </a:moveTo>
                  <a:cubicBezTo>
                    <a:pt x="131" y="0"/>
                    <a:pt x="125" y="1"/>
                    <a:pt x="120" y="4"/>
                  </a:cubicBezTo>
                  <a:cubicBezTo>
                    <a:pt x="107" y="4"/>
                    <a:pt x="94" y="17"/>
                    <a:pt x="81" y="33"/>
                  </a:cubicBezTo>
                  <a:cubicBezTo>
                    <a:pt x="68" y="46"/>
                    <a:pt x="39" y="46"/>
                    <a:pt x="26" y="59"/>
                  </a:cubicBezTo>
                  <a:cubicBezTo>
                    <a:pt x="3" y="59"/>
                    <a:pt x="0" y="101"/>
                    <a:pt x="17" y="101"/>
                  </a:cubicBezTo>
                  <a:cubicBezTo>
                    <a:pt x="20" y="101"/>
                    <a:pt x="22" y="100"/>
                    <a:pt x="26" y="98"/>
                  </a:cubicBezTo>
                  <a:cubicBezTo>
                    <a:pt x="68" y="85"/>
                    <a:pt x="120" y="72"/>
                    <a:pt x="162" y="33"/>
                  </a:cubicBezTo>
                  <a:cubicBezTo>
                    <a:pt x="172" y="20"/>
                    <a:pt x="157" y="0"/>
                    <a:pt x="13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8" name="Google Shape;1701;p44">
              <a:extLst>
                <a:ext uri="{FF2B5EF4-FFF2-40B4-BE49-F238E27FC236}">
                  <a16:creationId xmlns:a16="http://schemas.microsoft.com/office/drawing/2014/main" id="{C49CC96A-511F-D9D3-5943-572A0070D870}"/>
                </a:ext>
              </a:extLst>
            </p:cNvPr>
            <p:cNvSpPr/>
            <p:nvPr/>
          </p:nvSpPr>
          <p:spPr>
            <a:xfrm>
              <a:off x="3348850" y="4399750"/>
              <a:ext cx="3325" cy="2100"/>
            </a:xfrm>
            <a:custGeom>
              <a:avLst/>
              <a:gdLst/>
              <a:ahLst/>
              <a:cxnLst/>
              <a:rect l="l" t="t" r="r" b="b"/>
              <a:pathLst>
                <a:path w="133" h="84" extrusionOk="0">
                  <a:moveTo>
                    <a:pt x="81" y="1"/>
                  </a:moveTo>
                  <a:cubicBezTo>
                    <a:pt x="77" y="1"/>
                    <a:pt x="73" y="1"/>
                    <a:pt x="69" y="3"/>
                  </a:cubicBezTo>
                  <a:lnTo>
                    <a:pt x="43" y="3"/>
                  </a:lnTo>
                  <a:lnTo>
                    <a:pt x="30" y="16"/>
                  </a:lnTo>
                  <a:cubicBezTo>
                    <a:pt x="17" y="16"/>
                    <a:pt x="1" y="45"/>
                    <a:pt x="17" y="58"/>
                  </a:cubicBezTo>
                  <a:cubicBezTo>
                    <a:pt x="17" y="71"/>
                    <a:pt x="30" y="84"/>
                    <a:pt x="43" y="84"/>
                  </a:cubicBezTo>
                  <a:cubicBezTo>
                    <a:pt x="69" y="84"/>
                    <a:pt x="82" y="71"/>
                    <a:pt x="98" y="58"/>
                  </a:cubicBezTo>
                  <a:cubicBezTo>
                    <a:pt x="133" y="46"/>
                    <a:pt x="116" y="1"/>
                    <a:pt x="8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9" name="Google Shape;1702;p44">
              <a:extLst>
                <a:ext uri="{FF2B5EF4-FFF2-40B4-BE49-F238E27FC236}">
                  <a16:creationId xmlns:a16="http://schemas.microsoft.com/office/drawing/2014/main" id="{CE3B8152-8CFC-09BF-90B5-044EF610392B}"/>
                </a:ext>
              </a:extLst>
            </p:cNvPr>
            <p:cNvSpPr/>
            <p:nvPr/>
          </p:nvSpPr>
          <p:spPr>
            <a:xfrm>
              <a:off x="3317175" y="4267850"/>
              <a:ext cx="84750" cy="83050"/>
            </a:xfrm>
            <a:custGeom>
              <a:avLst/>
              <a:gdLst/>
              <a:ahLst/>
              <a:cxnLst/>
              <a:rect l="l" t="t" r="r" b="b"/>
              <a:pathLst>
                <a:path w="3390" h="3322" extrusionOk="0">
                  <a:moveTo>
                    <a:pt x="526" y="1"/>
                  </a:moveTo>
                  <a:lnTo>
                    <a:pt x="1" y="1135"/>
                  </a:lnTo>
                  <a:cubicBezTo>
                    <a:pt x="1" y="1135"/>
                    <a:pt x="730" y="2133"/>
                    <a:pt x="1689" y="2554"/>
                  </a:cubicBezTo>
                  <a:cubicBezTo>
                    <a:pt x="1689" y="2554"/>
                    <a:pt x="1984" y="3241"/>
                    <a:pt x="2133" y="3309"/>
                  </a:cubicBezTo>
                  <a:cubicBezTo>
                    <a:pt x="2148" y="3317"/>
                    <a:pt x="2162" y="3321"/>
                    <a:pt x="2173" y="3321"/>
                  </a:cubicBezTo>
                  <a:cubicBezTo>
                    <a:pt x="2271" y="3321"/>
                    <a:pt x="2225" y="3029"/>
                    <a:pt x="2214" y="2823"/>
                  </a:cubicBezTo>
                  <a:lnTo>
                    <a:pt x="2214" y="2823"/>
                  </a:lnTo>
                  <a:cubicBezTo>
                    <a:pt x="2214" y="2823"/>
                    <a:pt x="2618" y="2990"/>
                    <a:pt x="2945" y="2990"/>
                  </a:cubicBezTo>
                  <a:cubicBezTo>
                    <a:pt x="2976" y="2990"/>
                    <a:pt x="3007" y="2988"/>
                    <a:pt x="3037" y="2985"/>
                  </a:cubicBezTo>
                  <a:cubicBezTo>
                    <a:pt x="3173" y="2972"/>
                    <a:pt x="2483" y="2593"/>
                    <a:pt x="2483" y="2593"/>
                  </a:cubicBezTo>
                  <a:lnTo>
                    <a:pt x="2483" y="2593"/>
                  </a:lnTo>
                  <a:cubicBezTo>
                    <a:pt x="2483" y="2593"/>
                    <a:pt x="2901" y="2756"/>
                    <a:pt x="3133" y="2756"/>
                  </a:cubicBezTo>
                  <a:cubicBezTo>
                    <a:pt x="3185" y="2756"/>
                    <a:pt x="3227" y="2748"/>
                    <a:pt x="3254" y="2729"/>
                  </a:cubicBezTo>
                  <a:cubicBezTo>
                    <a:pt x="3390" y="2606"/>
                    <a:pt x="2619" y="2363"/>
                    <a:pt x="2619" y="2363"/>
                  </a:cubicBezTo>
                  <a:cubicBezTo>
                    <a:pt x="2619" y="2363"/>
                    <a:pt x="2943" y="2149"/>
                    <a:pt x="2904" y="2052"/>
                  </a:cubicBezTo>
                  <a:cubicBezTo>
                    <a:pt x="2899" y="2040"/>
                    <a:pt x="2885" y="2035"/>
                    <a:pt x="2865" y="2035"/>
                  </a:cubicBezTo>
                  <a:cubicBezTo>
                    <a:pt x="2723" y="2035"/>
                    <a:pt x="2256" y="2295"/>
                    <a:pt x="2256" y="2295"/>
                  </a:cubicBezTo>
                  <a:cubicBezTo>
                    <a:pt x="2256" y="2295"/>
                    <a:pt x="892" y="623"/>
                    <a:pt x="526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0" name="Google Shape;1703;p44">
              <a:extLst>
                <a:ext uri="{FF2B5EF4-FFF2-40B4-BE49-F238E27FC236}">
                  <a16:creationId xmlns:a16="http://schemas.microsoft.com/office/drawing/2014/main" id="{622CD0DF-9DC0-1B3E-3BA9-C2FB202F08A6}"/>
                </a:ext>
              </a:extLst>
            </p:cNvPr>
            <p:cNvSpPr/>
            <p:nvPr/>
          </p:nvSpPr>
          <p:spPr>
            <a:xfrm>
              <a:off x="3317175" y="4267850"/>
              <a:ext cx="72600" cy="59300"/>
            </a:xfrm>
            <a:custGeom>
              <a:avLst/>
              <a:gdLst/>
              <a:ahLst/>
              <a:cxnLst/>
              <a:rect l="l" t="t" r="r" b="b"/>
              <a:pathLst>
                <a:path w="2904" h="2372" extrusionOk="0">
                  <a:moveTo>
                    <a:pt x="526" y="1"/>
                  </a:moveTo>
                  <a:lnTo>
                    <a:pt x="1" y="1135"/>
                  </a:lnTo>
                  <a:cubicBezTo>
                    <a:pt x="1" y="1135"/>
                    <a:pt x="82" y="1258"/>
                    <a:pt x="231" y="1420"/>
                  </a:cubicBezTo>
                  <a:cubicBezTo>
                    <a:pt x="364" y="1404"/>
                    <a:pt x="500" y="1378"/>
                    <a:pt x="636" y="1352"/>
                  </a:cubicBezTo>
                  <a:cubicBezTo>
                    <a:pt x="667" y="1347"/>
                    <a:pt x="697" y="1345"/>
                    <a:pt x="724" y="1345"/>
                  </a:cubicBezTo>
                  <a:cubicBezTo>
                    <a:pt x="937" y="1345"/>
                    <a:pt x="1066" y="1479"/>
                    <a:pt x="1255" y="1634"/>
                  </a:cubicBezTo>
                  <a:cubicBezTo>
                    <a:pt x="1459" y="1809"/>
                    <a:pt x="1621" y="2013"/>
                    <a:pt x="1835" y="2188"/>
                  </a:cubicBezTo>
                  <a:cubicBezTo>
                    <a:pt x="1952" y="2269"/>
                    <a:pt x="2059" y="2371"/>
                    <a:pt x="2199" y="2371"/>
                  </a:cubicBezTo>
                  <a:cubicBezTo>
                    <a:pt x="2221" y="2371"/>
                    <a:pt x="2245" y="2369"/>
                    <a:pt x="2269" y="2363"/>
                  </a:cubicBezTo>
                  <a:cubicBezTo>
                    <a:pt x="2470" y="2324"/>
                    <a:pt x="2538" y="2175"/>
                    <a:pt x="2904" y="2052"/>
                  </a:cubicBezTo>
                  <a:cubicBezTo>
                    <a:pt x="2899" y="2040"/>
                    <a:pt x="2885" y="2035"/>
                    <a:pt x="2865" y="2035"/>
                  </a:cubicBezTo>
                  <a:cubicBezTo>
                    <a:pt x="2723" y="2035"/>
                    <a:pt x="2256" y="2295"/>
                    <a:pt x="2256" y="2295"/>
                  </a:cubicBezTo>
                  <a:cubicBezTo>
                    <a:pt x="2256" y="2295"/>
                    <a:pt x="892" y="623"/>
                    <a:pt x="526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1" name="Google Shape;1704;p44">
              <a:extLst>
                <a:ext uri="{FF2B5EF4-FFF2-40B4-BE49-F238E27FC236}">
                  <a16:creationId xmlns:a16="http://schemas.microsoft.com/office/drawing/2014/main" id="{D3AE4886-B84B-AF7F-39F2-70E7285AABF5}"/>
                </a:ext>
              </a:extLst>
            </p:cNvPr>
            <p:cNvSpPr/>
            <p:nvPr/>
          </p:nvSpPr>
          <p:spPr>
            <a:xfrm>
              <a:off x="3372825" y="4333475"/>
              <a:ext cx="2225" cy="1550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55" y="0"/>
                  </a:moveTo>
                  <a:cubicBezTo>
                    <a:pt x="51" y="0"/>
                    <a:pt x="46" y="3"/>
                    <a:pt x="43" y="10"/>
                  </a:cubicBezTo>
                  <a:cubicBezTo>
                    <a:pt x="30" y="23"/>
                    <a:pt x="30" y="23"/>
                    <a:pt x="14" y="23"/>
                  </a:cubicBezTo>
                  <a:cubicBezTo>
                    <a:pt x="1" y="36"/>
                    <a:pt x="1" y="49"/>
                    <a:pt x="14" y="62"/>
                  </a:cubicBezTo>
                  <a:cubicBezTo>
                    <a:pt x="43" y="62"/>
                    <a:pt x="56" y="49"/>
                    <a:pt x="69" y="49"/>
                  </a:cubicBezTo>
                  <a:cubicBezTo>
                    <a:pt x="89" y="29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2" name="Google Shape;1705;p44">
              <a:extLst>
                <a:ext uri="{FF2B5EF4-FFF2-40B4-BE49-F238E27FC236}">
                  <a16:creationId xmlns:a16="http://schemas.microsoft.com/office/drawing/2014/main" id="{4AC600E3-091B-8FBB-DD2F-55899E0E748E}"/>
                </a:ext>
              </a:extLst>
            </p:cNvPr>
            <p:cNvSpPr/>
            <p:nvPr/>
          </p:nvSpPr>
          <p:spPr>
            <a:xfrm>
              <a:off x="3378575" y="4328150"/>
              <a:ext cx="1650" cy="1525"/>
            </a:xfrm>
            <a:custGeom>
              <a:avLst/>
              <a:gdLst/>
              <a:ahLst/>
              <a:cxnLst/>
              <a:rect l="l" t="t" r="r" b="b"/>
              <a:pathLst>
                <a:path w="66" h="61" extrusionOk="0">
                  <a:moveTo>
                    <a:pt x="42" y="0"/>
                  </a:moveTo>
                  <a:cubicBezTo>
                    <a:pt x="37" y="0"/>
                    <a:pt x="31" y="2"/>
                    <a:pt x="27" y="6"/>
                  </a:cubicBezTo>
                  <a:cubicBezTo>
                    <a:pt x="27" y="19"/>
                    <a:pt x="14" y="19"/>
                    <a:pt x="14" y="32"/>
                  </a:cubicBezTo>
                  <a:cubicBezTo>
                    <a:pt x="14" y="32"/>
                    <a:pt x="14" y="45"/>
                    <a:pt x="1" y="45"/>
                  </a:cubicBezTo>
                  <a:lnTo>
                    <a:pt x="1" y="61"/>
                  </a:lnTo>
                  <a:cubicBezTo>
                    <a:pt x="27" y="61"/>
                    <a:pt x="56" y="45"/>
                    <a:pt x="56" y="19"/>
                  </a:cubicBezTo>
                  <a:cubicBezTo>
                    <a:pt x="65" y="10"/>
                    <a:pt x="55" y="0"/>
                    <a:pt x="42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3" name="Google Shape;1706;p44">
              <a:extLst>
                <a:ext uri="{FF2B5EF4-FFF2-40B4-BE49-F238E27FC236}">
                  <a16:creationId xmlns:a16="http://schemas.microsoft.com/office/drawing/2014/main" id="{854E9AA4-9AF4-A476-4CE7-851904C93601}"/>
                </a:ext>
              </a:extLst>
            </p:cNvPr>
            <p:cNvSpPr/>
            <p:nvPr/>
          </p:nvSpPr>
          <p:spPr>
            <a:xfrm>
              <a:off x="3297575" y="4250950"/>
              <a:ext cx="43200" cy="51350"/>
            </a:xfrm>
            <a:custGeom>
              <a:avLst/>
              <a:gdLst/>
              <a:ahLst/>
              <a:cxnLst/>
              <a:rect l="l" t="t" r="r" b="b"/>
              <a:pathLst>
                <a:path w="1728" h="2054" extrusionOk="0">
                  <a:moveTo>
                    <a:pt x="467" y="1"/>
                  </a:moveTo>
                  <a:cubicBezTo>
                    <a:pt x="411" y="1"/>
                    <a:pt x="359" y="14"/>
                    <a:pt x="312" y="42"/>
                  </a:cubicBezTo>
                  <a:cubicBezTo>
                    <a:pt x="1" y="246"/>
                    <a:pt x="205" y="1124"/>
                    <a:pt x="785" y="2054"/>
                  </a:cubicBezTo>
                  <a:cubicBezTo>
                    <a:pt x="999" y="2054"/>
                    <a:pt x="1728" y="1513"/>
                    <a:pt x="1728" y="1027"/>
                  </a:cubicBezTo>
                  <a:cubicBezTo>
                    <a:pt x="1728" y="1027"/>
                    <a:pt x="96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4" name="Google Shape;1707;p44">
              <a:extLst>
                <a:ext uri="{FF2B5EF4-FFF2-40B4-BE49-F238E27FC236}">
                  <a16:creationId xmlns:a16="http://schemas.microsoft.com/office/drawing/2014/main" id="{EBE2E553-798D-4B59-815A-BBBF58B3B779}"/>
                </a:ext>
              </a:extLst>
            </p:cNvPr>
            <p:cNvSpPr/>
            <p:nvPr/>
          </p:nvSpPr>
          <p:spPr>
            <a:xfrm>
              <a:off x="3314100" y="4251975"/>
              <a:ext cx="26675" cy="44575"/>
            </a:xfrm>
            <a:custGeom>
              <a:avLst/>
              <a:gdLst/>
              <a:ahLst/>
              <a:cxnLst/>
              <a:rect l="l" t="t" r="r" b="b"/>
              <a:pathLst>
                <a:path w="1067" h="1783" extrusionOk="0">
                  <a:moveTo>
                    <a:pt x="1" y="1"/>
                  </a:moveTo>
                  <a:lnTo>
                    <a:pt x="1" y="1"/>
                  </a:lnTo>
                  <a:cubicBezTo>
                    <a:pt x="338" y="529"/>
                    <a:pt x="542" y="1164"/>
                    <a:pt x="555" y="1783"/>
                  </a:cubicBezTo>
                  <a:cubicBezTo>
                    <a:pt x="811" y="1582"/>
                    <a:pt x="1067" y="1271"/>
                    <a:pt x="1067" y="986"/>
                  </a:cubicBezTo>
                  <a:cubicBezTo>
                    <a:pt x="1067" y="986"/>
                    <a:pt x="474" y="192"/>
                    <a:pt x="1" y="1"/>
                  </a:cubicBez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5" name="Google Shape;1708;p44">
              <a:extLst>
                <a:ext uri="{FF2B5EF4-FFF2-40B4-BE49-F238E27FC236}">
                  <a16:creationId xmlns:a16="http://schemas.microsoft.com/office/drawing/2014/main" id="{41394047-372A-9D9B-0B8B-B27B22D82F5F}"/>
                </a:ext>
              </a:extLst>
            </p:cNvPr>
            <p:cNvSpPr/>
            <p:nvPr/>
          </p:nvSpPr>
          <p:spPr>
            <a:xfrm>
              <a:off x="3200050" y="4170975"/>
              <a:ext cx="31775" cy="34225"/>
            </a:xfrm>
            <a:custGeom>
              <a:avLst/>
              <a:gdLst/>
              <a:ahLst/>
              <a:cxnLst/>
              <a:rect l="l" t="t" r="r" b="b"/>
              <a:pathLst>
                <a:path w="1271" h="1369" extrusionOk="0">
                  <a:moveTo>
                    <a:pt x="597" y="1"/>
                  </a:moveTo>
                  <a:cubicBezTo>
                    <a:pt x="592" y="1"/>
                    <a:pt x="586" y="1"/>
                    <a:pt x="581" y="1"/>
                  </a:cubicBezTo>
                  <a:cubicBezTo>
                    <a:pt x="231" y="14"/>
                    <a:pt x="1" y="798"/>
                    <a:pt x="393" y="1164"/>
                  </a:cubicBezTo>
                  <a:cubicBezTo>
                    <a:pt x="552" y="1323"/>
                    <a:pt x="734" y="1369"/>
                    <a:pt x="890" y="1369"/>
                  </a:cubicBezTo>
                  <a:cubicBezTo>
                    <a:pt x="1104" y="1369"/>
                    <a:pt x="1271" y="1284"/>
                    <a:pt x="1271" y="1284"/>
                  </a:cubicBezTo>
                  <a:lnTo>
                    <a:pt x="1135" y="419"/>
                  </a:lnTo>
                  <a:cubicBezTo>
                    <a:pt x="1135" y="419"/>
                    <a:pt x="952" y="1"/>
                    <a:pt x="597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6" name="Google Shape;1709;p44">
              <a:extLst>
                <a:ext uri="{FF2B5EF4-FFF2-40B4-BE49-F238E27FC236}">
                  <a16:creationId xmlns:a16="http://schemas.microsoft.com/office/drawing/2014/main" id="{873DDB47-7E2B-4D7A-E359-17F1A2536C4C}"/>
                </a:ext>
              </a:extLst>
            </p:cNvPr>
            <p:cNvSpPr/>
            <p:nvPr/>
          </p:nvSpPr>
          <p:spPr>
            <a:xfrm>
              <a:off x="3215200" y="4170975"/>
              <a:ext cx="8125" cy="34125"/>
            </a:xfrm>
            <a:custGeom>
              <a:avLst/>
              <a:gdLst/>
              <a:ahLst/>
              <a:cxnLst/>
              <a:rect l="l" t="t" r="r" b="b"/>
              <a:pathLst>
                <a:path w="325" h="1365" extrusionOk="0">
                  <a:moveTo>
                    <a:pt x="1" y="1"/>
                  </a:moveTo>
                  <a:cubicBezTo>
                    <a:pt x="17" y="474"/>
                    <a:pt x="82" y="921"/>
                    <a:pt x="218" y="1365"/>
                  </a:cubicBezTo>
                  <a:lnTo>
                    <a:pt x="325" y="1365"/>
                  </a:lnTo>
                  <a:cubicBezTo>
                    <a:pt x="218" y="986"/>
                    <a:pt x="205" y="555"/>
                    <a:pt x="260" y="95"/>
                  </a:cubicBezTo>
                  <a:cubicBezTo>
                    <a:pt x="192" y="43"/>
                    <a:pt x="98" y="1"/>
                    <a:pt x="1" y="1"/>
                  </a:cubicBezTo>
                  <a:close/>
                </a:path>
              </a:pathLst>
            </a:custGeom>
            <a:solidFill>
              <a:srgbClr val="A14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7" name="Google Shape;1710;p44">
              <a:extLst>
                <a:ext uri="{FF2B5EF4-FFF2-40B4-BE49-F238E27FC236}">
                  <a16:creationId xmlns:a16="http://schemas.microsoft.com/office/drawing/2014/main" id="{7E3FA77D-2623-9CC6-F6C6-78DE8B050FDF}"/>
                </a:ext>
              </a:extLst>
            </p:cNvPr>
            <p:cNvSpPr/>
            <p:nvPr/>
          </p:nvSpPr>
          <p:spPr>
            <a:xfrm>
              <a:off x="3207200" y="4182750"/>
              <a:ext cx="15800" cy="17950"/>
            </a:xfrm>
            <a:custGeom>
              <a:avLst/>
              <a:gdLst/>
              <a:ahLst/>
              <a:cxnLst/>
              <a:rect l="l" t="t" r="r" b="b"/>
              <a:pathLst>
                <a:path w="632" h="718" extrusionOk="0">
                  <a:moveTo>
                    <a:pt x="29" y="0"/>
                  </a:moveTo>
                  <a:cubicBezTo>
                    <a:pt x="9" y="0"/>
                    <a:pt x="1" y="31"/>
                    <a:pt x="26" y="45"/>
                  </a:cubicBezTo>
                  <a:cubicBezTo>
                    <a:pt x="175" y="84"/>
                    <a:pt x="295" y="165"/>
                    <a:pt x="376" y="272"/>
                  </a:cubicBezTo>
                  <a:cubicBezTo>
                    <a:pt x="363" y="272"/>
                    <a:pt x="350" y="259"/>
                    <a:pt x="337" y="259"/>
                  </a:cubicBezTo>
                  <a:cubicBezTo>
                    <a:pt x="326" y="257"/>
                    <a:pt x="314" y="256"/>
                    <a:pt x="301" y="256"/>
                  </a:cubicBezTo>
                  <a:cubicBezTo>
                    <a:pt x="240" y="256"/>
                    <a:pt x="170" y="283"/>
                    <a:pt x="146" y="340"/>
                  </a:cubicBezTo>
                  <a:cubicBezTo>
                    <a:pt x="68" y="507"/>
                    <a:pt x="225" y="678"/>
                    <a:pt x="395" y="678"/>
                  </a:cubicBezTo>
                  <a:cubicBezTo>
                    <a:pt x="403" y="678"/>
                    <a:pt x="410" y="677"/>
                    <a:pt x="418" y="677"/>
                  </a:cubicBezTo>
                  <a:cubicBezTo>
                    <a:pt x="444" y="677"/>
                    <a:pt x="444" y="638"/>
                    <a:pt x="418" y="638"/>
                  </a:cubicBezTo>
                  <a:cubicBezTo>
                    <a:pt x="337" y="596"/>
                    <a:pt x="107" y="502"/>
                    <a:pt x="227" y="369"/>
                  </a:cubicBezTo>
                  <a:cubicBezTo>
                    <a:pt x="245" y="345"/>
                    <a:pt x="270" y="337"/>
                    <a:pt x="296" y="337"/>
                  </a:cubicBezTo>
                  <a:cubicBezTo>
                    <a:pt x="330" y="337"/>
                    <a:pt x="367" y="352"/>
                    <a:pt x="389" y="369"/>
                  </a:cubicBezTo>
                  <a:cubicBezTo>
                    <a:pt x="418" y="369"/>
                    <a:pt x="431" y="395"/>
                    <a:pt x="457" y="408"/>
                  </a:cubicBezTo>
                  <a:cubicBezTo>
                    <a:pt x="499" y="502"/>
                    <a:pt x="499" y="596"/>
                    <a:pt x="538" y="693"/>
                  </a:cubicBezTo>
                  <a:cubicBezTo>
                    <a:pt x="545" y="707"/>
                    <a:pt x="561" y="717"/>
                    <a:pt x="576" y="717"/>
                  </a:cubicBezTo>
                  <a:cubicBezTo>
                    <a:pt x="588" y="717"/>
                    <a:pt x="600" y="710"/>
                    <a:pt x="606" y="693"/>
                  </a:cubicBezTo>
                  <a:cubicBezTo>
                    <a:pt x="632" y="557"/>
                    <a:pt x="551" y="353"/>
                    <a:pt x="457" y="246"/>
                  </a:cubicBezTo>
                  <a:cubicBezTo>
                    <a:pt x="350" y="110"/>
                    <a:pt x="214" y="29"/>
                    <a:pt x="39" y="3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8" name="Google Shape;1711;p44">
              <a:extLst>
                <a:ext uri="{FF2B5EF4-FFF2-40B4-BE49-F238E27FC236}">
                  <a16:creationId xmlns:a16="http://schemas.microsoft.com/office/drawing/2014/main" id="{32E90C11-1CF5-9E96-4836-C9A2659727F4}"/>
                </a:ext>
              </a:extLst>
            </p:cNvPr>
            <p:cNvSpPr/>
            <p:nvPr/>
          </p:nvSpPr>
          <p:spPr>
            <a:xfrm>
              <a:off x="3217225" y="4106900"/>
              <a:ext cx="127125" cy="133650"/>
            </a:xfrm>
            <a:custGeom>
              <a:avLst/>
              <a:gdLst/>
              <a:ahLst/>
              <a:cxnLst/>
              <a:rect l="l" t="t" r="r" b="b"/>
              <a:pathLst>
                <a:path w="5085" h="5346" extrusionOk="0">
                  <a:moveTo>
                    <a:pt x="2162" y="1"/>
                  </a:moveTo>
                  <a:cubicBezTo>
                    <a:pt x="2162" y="1"/>
                    <a:pt x="461" y="850"/>
                    <a:pt x="231" y="2269"/>
                  </a:cubicBezTo>
                  <a:cubicBezTo>
                    <a:pt x="1" y="3685"/>
                    <a:pt x="124" y="4968"/>
                    <a:pt x="2243" y="5305"/>
                  </a:cubicBezTo>
                  <a:cubicBezTo>
                    <a:pt x="2424" y="5332"/>
                    <a:pt x="2595" y="5346"/>
                    <a:pt x="2755" y="5346"/>
                  </a:cubicBezTo>
                  <a:cubicBezTo>
                    <a:pt x="4492" y="5346"/>
                    <a:pt x="5084" y="3808"/>
                    <a:pt x="4877" y="2065"/>
                  </a:cubicBezTo>
                  <a:cubicBezTo>
                    <a:pt x="4647" y="163"/>
                    <a:pt x="2162" y="1"/>
                    <a:pt x="2162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9" name="Google Shape;1712;p44">
              <a:extLst>
                <a:ext uri="{FF2B5EF4-FFF2-40B4-BE49-F238E27FC236}">
                  <a16:creationId xmlns:a16="http://schemas.microsoft.com/office/drawing/2014/main" id="{84C77665-FA0B-237B-96DD-F5F194C249D4}"/>
                </a:ext>
              </a:extLst>
            </p:cNvPr>
            <p:cNvSpPr/>
            <p:nvPr/>
          </p:nvSpPr>
          <p:spPr>
            <a:xfrm>
              <a:off x="3266225" y="4181425"/>
              <a:ext cx="7400" cy="4175"/>
            </a:xfrm>
            <a:custGeom>
              <a:avLst/>
              <a:gdLst/>
              <a:ahLst/>
              <a:cxnLst/>
              <a:rect l="l" t="t" r="r" b="b"/>
              <a:pathLst>
                <a:path w="296" h="167" extrusionOk="0">
                  <a:moveTo>
                    <a:pt x="176" y="1"/>
                  </a:moveTo>
                  <a:cubicBezTo>
                    <a:pt x="134" y="1"/>
                    <a:pt x="82" y="1"/>
                    <a:pt x="40" y="17"/>
                  </a:cubicBezTo>
                  <a:cubicBezTo>
                    <a:pt x="1" y="43"/>
                    <a:pt x="14" y="82"/>
                    <a:pt x="40" y="111"/>
                  </a:cubicBezTo>
                  <a:cubicBezTo>
                    <a:pt x="66" y="137"/>
                    <a:pt x="108" y="137"/>
                    <a:pt x="134" y="150"/>
                  </a:cubicBezTo>
                  <a:cubicBezTo>
                    <a:pt x="159" y="157"/>
                    <a:pt x="182" y="166"/>
                    <a:pt x="206" y="166"/>
                  </a:cubicBezTo>
                  <a:cubicBezTo>
                    <a:pt x="223" y="166"/>
                    <a:pt x="240" y="162"/>
                    <a:pt x="257" y="150"/>
                  </a:cubicBezTo>
                  <a:cubicBezTo>
                    <a:pt x="283" y="137"/>
                    <a:pt x="296" y="111"/>
                    <a:pt x="283" y="82"/>
                  </a:cubicBezTo>
                  <a:cubicBezTo>
                    <a:pt x="270" y="30"/>
                    <a:pt x="228" y="1"/>
                    <a:pt x="176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0" name="Google Shape;1713;p44">
              <a:extLst>
                <a:ext uri="{FF2B5EF4-FFF2-40B4-BE49-F238E27FC236}">
                  <a16:creationId xmlns:a16="http://schemas.microsoft.com/office/drawing/2014/main" id="{DE1A4662-D560-C627-86C8-908DBAA8D295}"/>
                </a:ext>
              </a:extLst>
            </p:cNvPr>
            <p:cNvSpPr/>
            <p:nvPr/>
          </p:nvSpPr>
          <p:spPr>
            <a:xfrm>
              <a:off x="3300250" y="4172525"/>
              <a:ext cx="23675" cy="28925"/>
            </a:xfrm>
            <a:custGeom>
              <a:avLst/>
              <a:gdLst/>
              <a:ahLst/>
              <a:cxnLst/>
              <a:rect l="l" t="t" r="r" b="b"/>
              <a:pathLst>
                <a:path w="947" h="1157" extrusionOk="0">
                  <a:moveTo>
                    <a:pt x="334" y="0"/>
                  </a:moveTo>
                  <a:cubicBezTo>
                    <a:pt x="272" y="0"/>
                    <a:pt x="210" y="3"/>
                    <a:pt x="150" y="7"/>
                  </a:cubicBezTo>
                  <a:cubicBezTo>
                    <a:pt x="98" y="20"/>
                    <a:pt x="82" y="88"/>
                    <a:pt x="137" y="101"/>
                  </a:cubicBezTo>
                  <a:cubicBezTo>
                    <a:pt x="435" y="182"/>
                    <a:pt x="704" y="263"/>
                    <a:pt x="636" y="600"/>
                  </a:cubicBezTo>
                  <a:cubicBezTo>
                    <a:pt x="568" y="924"/>
                    <a:pt x="341" y="1060"/>
                    <a:pt x="30" y="1102"/>
                  </a:cubicBezTo>
                  <a:cubicBezTo>
                    <a:pt x="1" y="1102"/>
                    <a:pt x="1" y="1128"/>
                    <a:pt x="17" y="1128"/>
                  </a:cubicBezTo>
                  <a:cubicBezTo>
                    <a:pt x="90" y="1147"/>
                    <a:pt x="161" y="1157"/>
                    <a:pt x="229" y="1157"/>
                  </a:cubicBezTo>
                  <a:cubicBezTo>
                    <a:pt x="534" y="1157"/>
                    <a:pt x="772" y="968"/>
                    <a:pt x="892" y="668"/>
                  </a:cubicBezTo>
                  <a:cubicBezTo>
                    <a:pt x="947" y="506"/>
                    <a:pt x="947" y="276"/>
                    <a:pt x="811" y="156"/>
                  </a:cubicBezTo>
                  <a:cubicBezTo>
                    <a:pt x="682" y="27"/>
                    <a:pt x="509" y="0"/>
                    <a:pt x="334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1" name="Google Shape;1714;p44">
              <a:extLst>
                <a:ext uri="{FF2B5EF4-FFF2-40B4-BE49-F238E27FC236}">
                  <a16:creationId xmlns:a16="http://schemas.microsoft.com/office/drawing/2014/main" id="{14EB756E-97E0-AC54-E083-B25B6DD188FA}"/>
                </a:ext>
              </a:extLst>
            </p:cNvPr>
            <p:cNvSpPr/>
            <p:nvPr/>
          </p:nvSpPr>
          <p:spPr>
            <a:xfrm>
              <a:off x="3235950" y="4158500"/>
              <a:ext cx="29900" cy="31200"/>
            </a:xfrm>
            <a:custGeom>
              <a:avLst/>
              <a:gdLst/>
              <a:ahLst/>
              <a:cxnLst/>
              <a:rect l="l" t="t" r="r" b="b"/>
              <a:pathLst>
                <a:path w="1196" h="1248" extrusionOk="0">
                  <a:moveTo>
                    <a:pt x="360" y="1"/>
                  </a:moveTo>
                  <a:cubicBezTo>
                    <a:pt x="347" y="1"/>
                    <a:pt x="334" y="27"/>
                    <a:pt x="347" y="43"/>
                  </a:cubicBezTo>
                  <a:cubicBezTo>
                    <a:pt x="564" y="218"/>
                    <a:pt x="846" y="393"/>
                    <a:pt x="859" y="704"/>
                  </a:cubicBezTo>
                  <a:cubicBezTo>
                    <a:pt x="859" y="866"/>
                    <a:pt x="765" y="999"/>
                    <a:pt x="629" y="1041"/>
                  </a:cubicBezTo>
                  <a:cubicBezTo>
                    <a:pt x="601" y="1051"/>
                    <a:pt x="573" y="1055"/>
                    <a:pt x="545" y="1055"/>
                  </a:cubicBezTo>
                  <a:cubicBezTo>
                    <a:pt x="388" y="1055"/>
                    <a:pt x="240" y="914"/>
                    <a:pt x="91" y="892"/>
                  </a:cubicBezTo>
                  <a:cubicBezTo>
                    <a:pt x="85" y="891"/>
                    <a:pt x="80" y="890"/>
                    <a:pt x="75" y="890"/>
                  </a:cubicBezTo>
                  <a:cubicBezTo>
                    <a:pt x="19" y="890"/>
                    <a:pt x="0" y="951"/>
                    <a:pt x="36" y="999"/>
                  </a:cubicBezTo>
                  <a:cubicBezTo>
                    <a:pt x="168" y="1162"/>
                    <a:pt x="356" y="1247"/>
                    <a:pt x="537" y="1247"/>
                  </a:cubicBezTo>
                  <a:cubicBezTo>
                    <a:pt x="747" y="1247"/>
                    <a:pt x="947" y="1132"/>
                    <a:pt x="1034" y="892"/>
                  </a:cubicBezTo>
                  <a:cubicBezTo>
                    <a:pt x="1196" y="432"/>
                    <a:pt x="739" y="108"/>
                    <a:pt x="36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2" name="Google Shape;1715;p44">
              <a:extLst>
                <a:ext uri="{FF2B5EF4-FFF2-40B4-BE49-F238E27FC236}">
                  <a16:creationId xmlns:a16="http://schemas.microsoft.com/office/drawing/2014/main" id="{81093F65-BFF9-ACB6-A2AC-0760AF5824E0}"/>
                </a:ext>
              </a:extLst>
            </p:cNvPr>
            <p:cNvSpPr/>
            <p:nvPr/>
          </p:nvSpPr>
          <p:spPr>
            <a:xfrm>
              <a:off x="3261125" y="4212525"/>
              <a:ext cx="4725" cy="3750"/>
            </a:xfrm>
            <a:custGeom>
              <a:avLst/>
              <a:gdLst/>
              <a:ahLst/>
              <a:cxnLst/>
              <a:rect l="l" t="t" r="r" b="b"/>
              <a:pathLst>
                <a:path w="189" h="150" extrusionOk="0">
                  <a:moveTo>
                    <a:pt x="43" y="1"/>
                  </a:moveTo>
                  <a:cubicBezTo>
                    <a:pt x="14" y="1"/>
                    <a:pt x="1" y="27"/>
                    <a:pt x="14" y="53"/>
                  </a:cubicBezTo>
                  <a:cubicBezTo>
                    <a:pt x="27" y="69"/>
                    <a:pt x="56" y="82"/>
                    <a:pt x="69" y="95"/>
                  </a:cubicBezTo>
                  <a:cubicBezTo>
                    <a:pt x="82" y="121"/>
                    <a:pt x="82" y="150"/>
                    <a:pt x="108" y="150"/>
                  </a:cubicBezTo>
                  <a:cubicBezTo>
                    <a:pt x="124" y="150"/>
                    <a:pt x="137" y="150"/>
                    <a:pt x="150" y="134"/>
                  </a:cubicBezTo>
                  <a:cubicBezTo>
                    <a:pt x="189" y="82"/>
                    <a:pt x="95" y="14"/>
                    <a:pt x="43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3" name="Google Shape;1716;p44">
              <a:extLst>
                <a:ext uri="{FF2B5EF4-FFF2-40B4-BE49-F238E27FC236}">
                  <a16:creationId xmlns:a16="http://schemas.microsoft.com/office/drawing/2014/main" id="{EE67C890-CE3A-864D-9660-E3A87048A9F0}"/>
                </a:ext>
              </a:extLst>
            </p:cNvPr>
            <p:cNvSpPr/>
            <p:nvPr/>
          </p:nvSpPr>
          <p:spPr>
            <a:xfrm>
              <a:off x="3296925" y="4194225"/>
              <a:ext cx="27650" cy="21350"/>
            </a:xfrm>
            <a:custGeom>
              <a:avLst/>
              <a:gdLst/>
              <a:ahLst/>
              <a:cxnLst/>
              <a:rect l="l" t="t" r="r" b="b"/>
              <a:pathLst>
                <a:path w="1106" h="854" extrusionOk="0">
                  <a:moveTo>
                    <a:pt x="633" y="1"/>
                  </a:moveTo>
                  <a:cubicBezTo>
                    <a:pt x="523" y="1"/>
                    <a:pt x="415" y="28"/>
                    <a:pt x="325" y="85"/>
                  </a:cubicBezTo>
                  <a:cubicBezTo>
                    <a:pt x="121" y="218"/>
                    <a:pt x="1" y="516"/>
                    <a:pt x="202" y="720"/>
                  </a:cubicBezTo>
                  <a:cubicBezTo>
                    <a:pt x="295" y="811"/>
                    <a:pt x="418" y="853"/>
                    <a:pt x="544" y="853"/>
                  </a:cubicBezTo>
                  <a:cubicBezTo>
                    <a:pt x="602" y="853"/>
                    <a:pt x="661" y="844"/>
                    <a:pt x="717" y="827"/>
                  </a:cubicBezTo>
                  <a:cubicBezTo>
                    <a:pt x="798" y="801"/>
                    <a:pt x="879" y="759"/>
                    <a:pt x="944" y="691"/>
                  </a:cubicBezTo>
                  <a:cubicBezTo>
                    <a:pt x="1041" y="597"/>
                    <a:pt x="1106" y="477"/>
                    <a:pt x="1093" y="328"/>
                  </a:cubicBezTo>
                  <a:cubicBezTo>
                    <a:pt x="1080" y="218"/>
                    <a:pt x="1012" y="124"/>
                    <a:pt x="931" y="72"/>
                  </a:cubicBezTo>
                  <a:cubicBezTo>
                    <a:pt x="840" y="25"/>
                    <a:pt x="736" y="1"/>
                    <a:pt x="633" y="1"/>
                  </a:cubicBezTo>
                  <a:close/>
                </a:path>
              </a:pathLst>
            </a:custGeom>
            <a:solidFill>
              <a:srgbClr val="99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4" name="Google Shape;1717;p44">
              <a:extLst>
                <a:ext uri="{FF2B5EF4-FFF2-40B4-BE49-F238E27FC236}">
                  <a16:creationId xmlns:a16="http://schemas.microsoft.com/office/drawing/2014/main" id="{2956989B-CC6F-52A8-1020-EF07C7408FC8}"/>
                </a:ext>
              </a:extLst>
            </p:cNvPr>
            <p:cNvSpPr/>
            <p:nvPr/>
          </p:nvSpPr>
          <p:spPr>
            <a:xfrm>
              <a:off x="3216575" y="4178525"/>
              <a:ext cx="27000" cy="22250"/>
            </a:xfrm>
            <a:custGeom>
              <a:avLst/>
              <a:gdLst/>
              <a:ahLst/>
              <a:cxnLst/>
              <a:rect l="l" t="t" r="r" b="b"/>
              <a:pathLst>
                <a:path w="1080" h="890" extrusionOk="0">
                  <a:moveTo>
                    <a:pt x="461" y="1"/>
                  </a:moveTo>
                  <a:cubicBezTo>
                    <a:pt x="326" y="1"/>
                    <a:pt x="195" y="51"/>
                    <a:pt x="124" y="185"/>
                  </a:cubicBezTo>
                  <a:cubicBezTo>
                    <a:pt x="1" y="402"/>
                    <a:pt x="124" y="645"/>
                    <a:pt x="299" y="781"/>
                  </a:cubicBezTo>
                  <a:cubicBezTo>
                    <a:pt x="395" y="847"/>
                    <a:pt x="516" y="889"/>
                    <a:pt x="634" y="889"/>
                  </a:cubicBezTo>
                  <a:cubicBezTo>
                    <a:pt x="731" y="889"/>
                    <a:pt x="826" y="861"/>
                    <a:pt x="905" y="794"/>
                  </a:cubicBezTo>
                  <a:cubicBezTo>
                    <a:pt x="1080" y="632"/>
                    <a:pt x="1080" y="334"/>
                    <a:pt x="905" y="185"/>
                  </a:cubicBezTo>
                  <a:cubicBezTo>
                    <a:pt x="879" y="159"/>
                    <a:pt x="853" y="146"/>
                    <a:pt x="824" y="117"/>
                  </a:cubicBezTo>
                  <a:cubicBezTo>
                    <a:pt x="811" y="104"/>
                    <a:pt x="798" y="91"/>
                    <a:pt x="772" y="91"/>
                  </a:cubicBezTo>
                  <a:lnTo>
                    <a:pt x="756" y="78"/>
                  </a:lnTo>
                  <a:cubicBezTo>
                    <a:pt x="730" y="65"/>
                    <a:pt x="704" y="52"/>
                    <a:pt x="662" y="36"/>
                  </a:cubicBezTo>
                  <a:cubicBezTo>
                    <a:pt x="599" y="14"/>
                    <a:pt x="529" y="1"/>
                    <a:pt x="461" y="1"/>
                  </a:cubicBezTo>
                  <a:close/>
                </a:path>
              </a:pathLst>
            </a:custGeom>
            <a:solidFill>
              <a:srgbClr val="99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5" name="Google Shape;1718;p44">
              <a:extLst>
                <a:ext uri="{FF2B5EF4-FFF2-40B4-BE49-F238E27FC236}">
                  <a16:creationId xmlns:a16="http://schemas.microsoft.com/office/drawing/2014/main" id="{CD674CA5-9045-A43C-63E4-F66A1713862A}"/>
                </a:ext>
              </a:extLst>
            </p:cNvPr>
            <p:cNvSpPr/>
            <p:nvPr/>
          </p:nvSpPr>
          <p:spPr>
            <a:xfrm>
              <a:off x="3243275" y="4137900"/>
              <a:ext cx="16850" cy="5575"/>
            </a:xfrm>
            <a:custGeom>
              <a:avLst/>
              <a:gdLst/>
              <a:ahLst/>
              <a:cxnLst/>
              <a:rect l="l" t="t" r="r" b="b"/>
              <a:pathLst>
                <a:path w="674" h="223" extrusionOk="0">
                  <a:moveTo>
                    <a:pt x="318" y="0"/>
                  </a:moveTo>
                  <a:cubicBezTo>
                    <a:pt x="208" y="0"/>
                    <a:pt x="96" y="38"/>
                    <a:pt x="12" y="109"/>
                  </a:cubicBezTo>
                  <a:cubicBezTo>
                    <a:pt x="0" y="120"/>
                    <a:pt x="21" y="153"/>
                    <a:pt x="35" y="153"/>
                  </a:cubicBezTo>
                  <a:cubicBezTo>
                    <a:pt x="37" y="153"/>
                    <a:pt x="39" y="153"/>
                    <a:pt x="41" y="151"/>
                  </a:cubicBezTo>
                  <a:cubicBezTo>
                    <a:pt x="115" y="97"/>
                    <a:pt x="198" y="73"/>
                    <a:pt x="281" y="73"/>
                  </a:cubicBezTo>
                  <a:cubicBezTo>
                    <a:pt x="408" y="73"/>
                    <a:pt x="536" y="129"/>
                    <a:pt x="634" y="219"/>
                  </a:cubicBezTo>
                  <a:cubicBezTo>
                    <a:pt x="636" y="221"/>
                    <a:pt x="639" y="222"/>
                    <a:pt x="642" y="222"/>
                  </a:cubicBezTo>
                  <a:cubicBezTo>
                    <a:pt x="656" y="222"/>
                    <a:pt x="673" y="200"/>
                    <a:pt x="660" y="190"/>
                  </a:cubicBezTo>
                  <a:cubicBezTo>
                    <a:pt x="593" y="61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6" name="Google Shape;1719;p44">
              <a:extLst>
                <a:ext uri="{FF2B5EF4-FFF2-40B4-BE49-F238E27FC236}">
                  <a16:creationId xmlns:a16="http://schemas.microsoft.com/office/drawing/2014/main" id="{2C1CE4E5-E79A-00CB-10F1-CD0EEA79C3B5}"/>
                </a:ext>
              </a:extLst>
            </p:cNvPr>
            <p:cNvSpPr/>
            <p:nvPr/>
          </p:nvSpPr>
          <p:spPr>
            <a:xfrm>
              <a:off x="3300975" y="4149125"/>
              <a:ext cx="16800" cy="6850"/>
            </a:xfrm>
            <a:custGeom>
              <a:avLst/>
              <a:gdLst/>
              <a:ahLst/>
              <a:cxnLst/>
              <a:rect l="l" t="t" r="r" b="b"/>
              <a:pathLst>
                <a:path w="672" h="274" extrusionOk="0">
                  <a:moveTo>
                    <a:pt x="254" y="0"/>
                  </a:moveTo>
                  <a:cubicBezTo>
                    <a:pt x="174" y="0"/>
                    <a:pt x="95" y="24"/>
                    <a:pt x="27" y="78"/>
                  </a:cubicBezTo>
                  <a:cubicBezTo>
                    <a:pt x="1" y="107"/>
                    <a:pt x="27" y="120"/>
                    <a:pt x="40" y="120"/>
                  </a:cubicBezTo>
                  <a:cubicBezTo>
                    <a:pt x="110" y="94"/>
                    <a:pt x="182" y="80"/>
                    <a:pt x="251" y="80"/>
                  </a:cubicBezTo>
                  <a:cubicBezTo>
                    <a:pt x="396" y="80"/>
                    <a:pt x="530" y="140"/>
                    <a:pt x="620" y="269"/>
                  </a:cubicBezTo>
                  <a:cubicBezTo>
                    <a:pt x="624" y="272"/>
                    <a:pt x="630" y="274"/>
                    <a:pt x="636" y="274"/>
                  </a:cubicBezTo>
                  <a:cubicBezTo>
                    <a:pt x="653" y="274"/>
                    <a:pt x="671" y="261"/>
                    <a:pt x="662" y="240"/>
                  </a:cubicBezTo>
                  <a:cubicBezTo>
                    <a:pt x="580" y="97"/>
                    <a:pt x="415" y="0"/>
                    <a:pt x="254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7" name="Google Shape;1720;p44">
              <a:extLst>
                <a:ext uri="{FF2B5EF4-FFF2-40B4-BE49-F238E27FC236}">
                  <a16:creationId xmlns:a16="http://schemas.microsoft.com/office/drawing/2014/main" id="{54FED5A6-5615-0E95-C080-0FC178A2B11D}"/>
                </a:ext>
              </a:extLst>
            </p:cNvPr>
            <p:cNvSpPr/>
            <p:nvPr/>
          </p:nvSpPr>
          <p:spPr>
            <a:xfrm>
              <a:off x="3262575" y="4180925"/>
              <a:ext cx="17125" cy="9825"/>
            </a:xfrm>
            <a:custGeom>
              <a:avLst/>
              <a:gdLst/>
              <a:ahLst/>
              <a:cxnLst/>
              <a:rect l="l" t="t" r="r" b="b"/>
              <a:pathLst>
                <a:path w="685" h="393" extrusionOk="0">
                  <a:moveTo>
                    <a:pt x="325" y="1"/>
                  </a:moveTo>
                  <a:cubicBezTo>
                    <a:pt x="205" y="1"/>
                    <a:pt x="100" y="56"/>
                    <a:pt x="11" y="157"/>
                  </a:cubicBezTo>
                  <a:cubicBezTo>
                    <a:pt x="0" y="157"/>
                    <a:pt x="7" y="173"/>
                    <a:pt x="16" y="173"/>
                  </a:cubicBezTo>
                  <a:cubicBezTo>
                    <a:pt x="19" y="173"/>
                    <a:pt x="21" y="172"/>
                    <a:pt x="24" y="170"/>
                  </a:cubicBezTo>
                  <a:cubicBezTo>
                    <a:pt x="117" y="131"/>
                    <a:pt x="223" y="65"/>
                    <a:pt x="328" y="65"/>
                  </a:cubicBezTo>
                  <a:cubicBezTo>
                    <a:pt x="362" y="65"/>
                    <a:pt x="396" y="72"/>
                    <a:pt x="429" y="89"/>
                  </a:cubicBezTo>
                  <a:cubicBezTo>
                    <a:pt x="565" y="144"/>
                    <a:pt x="591" y="280"/>
                    <a:pt x="659" y="387"/>
                  </a:cubicBezTo>
                  <a:cubicBezTo>
                    <a:pt x="663" y="391"/>
                    <a:pt x="666" y="392"/>
                    <a:pt x="670" y="392"/>
                  </a:cubicBezTo>
                  <a:cubicBezTo>
                    <a:pt x="678" y="392"/>
                    <a:pt x="685" y="383"/>
                    <a:pt x="685" y="374"/>
                  </a:cubicBezTo>
                  <a:cubicBezTo>
                    <a:pt x="659" y="238"/>
                    <a:pt x="604" y="63"/>
                    <a:pt x="455" y="21"/>
                  </a:cubicBezTo>
                  <a:cubicBezTo>
                    <a:pt x="410" y="7"/>
                    <a:pt x="367" y="1"/>
                    <a:pt x="325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8" name="Google Shape;1721;p44">
              <a:extLst>
                <a:ext uri="{FF2B5EF4-FFF2-40B4-BE49-F238E27FC236}">
                  <a16:creationId xmlns:a16="http://schemas.microsoft.com/office/drawing/2014/main" id="{23BB236D-3B6A-8A75-5098-D41FA6230CB7}"/>
                </a:ext>
              </a:extLst>
            </p:cNvPr>
            <p:cNvSpPr/>
            <p:nvPr/>
          </p:nvSpPr>
          <p:spPr>
            <a:xfrm>
              <a:off x="3228400" y="4158350"/>
              <a:ext cx="30725" cy="21750"/>
            </a:xfrm>
            <a:custGeom>
              <a:avLst/>
              <a:gdLst/>
              <a:ahLst/>
              <a:cxnLst/>
              <a:rect l="l" t="t" r="r" b="b"/>
              <a:pathLst>
                <a:path w="1229" h="870" extrusionOk="0">
                  <a:moveTo>
                    <a:pt x="662" y="1"/>
                  </a:moveTo>
                  <a:cubicBezTo>
                    <a:pt x="614" y="1"/>
                    <a:pt x="564" y="7"/>
                    <a:pt x="513" y="20"/>
                  </a:cubicBezTo>
                  <a:cubicBezTo>
                    <a:pt x="176" y="114"/>
                    <a:pt x="1" y="587"/>
                    <a:pt x="218" y="859"/>
                  </a:cubicBezTo>
                  <a:cubicBezTo>
                    <a:pt x="222" y="867"/>
                    <a:pt x="227" y="870"/>
                    <a:pt x="232" y="870"/>
                  </a:cubicBezTo>
                  <a:cubicBezTo>
                    <a:pt x="244" y="870"/>
                    <a:pt x="257" y="854"/>
                    <a:pt x="257" y="843"/>
                  </a:cubicBezTo>
                  <a:cubicBezTo>
                    <a:pt x="220" y="588"/>
                    <a:pt x="302" y="178"/>
                    <a:pt x="629" y="178"/>
                  </a:cubicBezTo>
                  <a:cubicBezTo>
                    <a:pt x="648" y="178"/>
                    <a:pt x="667" y="179"/>
                    <a:pt x="688" y="182"/>
                  </a:cubicBezTo>
                  <a:cubicBezTo>
                    <a:pt x="931" y="211"/>
                    <a:pt x="1122" y="344"/>
                    <a:pt x="1229" y="574"/>
                  </a:cubicBezTo>
                  <a:lnTo>
                    <a:pt x="1229" y="561"/>
                  </a:lnTo>
                  <a:cubicBezTo>
                    <a:pt x="1181" y="245"/>
                    <a:pt x="964" y="1"/>
                    <a:pt x="662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9" name="Google Shape;1722;p44">
              <a:extLst>
                <a:ext uri="{FF2B5EF4-FFF2-40B4-BE49-F238E27FC236}">
                  <a16:creationId xmlns:a16="http://schemas.microsoft.com/office/drawing/2014/main" id="{30316111-375F-B6D6-23B9-42C7DFD680DD}"/>
                </a:ext>
              </a:extLst>
            </p:cNvPr>
            <p:cNvSpPr/>
            <p:nvPr/>
          </p:nvSpPr>
          <p:spPr>
            <a:xfrm>
              <a:off x="3230425" y="4160550"/>
              <a:ext cx="31050" cy="28450"/>
            </a:xfrm>
            <a:custGeom>
              <a:avLst/>
              <a:gdLst/>
              <a:ahLst/>
              <a:cxnLst/>
              <a:rect l="l" t="t" r="r" b="b"/>
              <a:pathLst>
                <a:path w="1242" h="1138" extrusionOk="0">
                  <a:moveTo>
                    <a:pt x="584" y="0"/>
                  </a:moveTo>
                  <a:cubicBezTo>
                    <a:pt x="457" y="0"/>
                    <a:pt x="334" y="51"/>
                    <a:pt x="231" y="162"/>
                  </a:cubicBezTo>
                  <a:cubicBezTo>
                    <a:pt x="1" y="379"/>
                    <a:pt x="14" y="852"/>
                    <a:pt x="364" y="1053"/>
                  </a:cubicBezTo>
                  <a:cubicBezTo>
                    <a:pt x="451" y="1105"/>
                    <a:pt x="577" y="1138"/>
                    <a:pt x="704" y="1138"/>
                  </a:cubicBezTo>
                  <a:cubicBezTo>
                    <a:pt x="874" y="1138"/>
                    <a:pt x="1044" y="1080"/>
                    <a:pt x="1122" y="933"/>
                  </a:cubicBezTo>
                  <a:cubicBezTo>
                    <a:pt x="1242" y="690"/>
                    <a:pt x="1174" y="324"/>
                    <a:pt x="986" y="162"/>
                  </a:cubicBezTo>
                  <a:cubicBezTo>
                    <a:pt x="860" y="58"/>
                    <a:pt x="720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0" name="Google Shape;1723;p44">
              <a:extLst>
                <a:ext uri="{FF2B5EF4-FFF2-40B4-BE49-F238E27FC236}">
                  <a16:creationId xmlns:a16="http://schemas.microsoft.com/office/drawing/2014/main" id="{3C09E46D-9E0A-B61B-B041-24EB4D735CF8}"/>
                </a:ext>
              </a:extLst>
            </p:cNvPr>
            <p:cNvSpPr/>
            <p:nvPr/>
          </p:nvSpPr>
          <p:spPr>
            <a:xfrm>
              <a:off x="3232125" y="4164250"/>
              <a:ext cx="21975" cy="21675"/>
            </a:xfrm>
            <a:custGeom>
              <a:avLst/>
              <a:gdLst/>
              <a:ahLst/>
              <a:cxnLst/>
              <a:rect l="l" t="t" r="r" b="b"/>
              <a:pathLst>
                <a:path w="879" h="867" extrusionOk="0">
                  <a:moveTo>
                    <a:pt x="436" y="0"/>
                  </a:moveTo>
                  <a:cubicBezTo>
                    <a:pt x="218" y="0"/>
                    <a:pt x="26" y="184"/>
                    <a:pt x="14" y="419"/>
                  </a:cubicBezTo>
                  <a:cubicBezTo>
                    <a:pt x="1" y="649"/>
                    <a:pt x="176" y="850"/>
                    <a:pt x="419" y="866"/>
                  </a:cubicBezTo>
                  <a:cubicBezTo>
                    <a:pt x="427" y="866"/>
                    <a:pt x="435" y="867"/>
                    <a:pt x="443" y="867"/>
                  </a:cubicBezTo>
                  <a:cubicBezTo>
                    <a:pt x="664" y="867"/>
                    <a:pt x="863" y="695"/>
                    <a:pt x="863" y="461"/>
                  </a:cubicBezTo>
                  <a:cubicBezTo>
                    <a:pt x="879" y="231"/>
                    <a:pt x="701" y="14"/>
                    <a:pt x="458" y="1"/>
                  </a:cubicBezTo>
                  <a:cubicBezTo>
                    <a:pt x="450" y="0"/>
                    <a:pt x="443" y="0"/>
                    <a:pt x="436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1" name="Google Shape;1724;p44">
              <a:extLst>
                <a:ext uri="{FF2B5EF4-FFF2-40B4-BE49-F238E27FC236}">
                  <a16:creationId xmlns:a16="http://schemas.microsoft.com/office/drawing/2014/main" id="{8863B315-A321-876E-68C2-531D1CC38A51}"/>
                </a:ext>
              </a:extLst>
            </p:cNvPr>
            <p:cNvSpPr/>
            <p:nvPr/>
          </p:nvSpPr>
          <p:spPr>
            <a:xfrm>
              <a:off x="3237475" y="4166475"/>
              <a:ext cx="5400" cy="4300"/>
            </a:xfrm>
            <a:custGeom>
              <a:avLst/>
              <a:gdLst/>
              <a:ahLst/>
              <a:cxnLst/>
              <a:rect l="l" t="t" r="r" b="b"/>
              <a:pathLst>
                <a:path w="216" h="172" extrusionOk="0">
                  <a:moveTo>
                    <a:pt x="105" y="1"/>
                  </a:moveTo>
                  <a:cubicBezTo>
                    <a:pt x="72" y="1"/>
                    <a:pt x="40" y="19"/>
                    <a:pt x="30" y="61"/>
                  </a:cubicBezTo>
                  <a:cubicBezTo>
                    <a:pt x="1" y="113"/>
                    <a:pt x="43" y="168"/>
                    <a:pt x="111" y="168"/>
                  </a:cubicBezTo>
                  <a:cubicBezTo>
                    <a:pt x="118" y="170"/>
                    <a:pt x="124" y="171"/>
                    <a:pt x="130" y="171"/>
                  </a:cubicBezTo>
                  <a:cubicBezTo>
                    <a:pt x="160" y="171"/>
                    <a:pt x="181" y="147"/>
                    <a:pt x="192" y="113"/>
                  </a:cubicBezTo>
                  <a:cubicBezTo>
                    <a:pt x="216" y="47"/>
                    <a:pt x="159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2" name="Google Shape;1725;p44">
              <a:extLst>
                <a:ext uri="{FF2B5EF4-FFF2-40B4-BE49-F238E27FC236}">
                  <a16:creationId xmlns:a16="http://schemas.microsoft.com/office/drawing/2014/main" id="{54EE7C11-5C57-88F0-2416-A25D2AB89D04}"/>
                </a:ext>
              </a:extLst>
            </p:cNvPr>
            <p:cNvSpPr/>
            <p:nvPr/>
          </p:nvSpPr>
          <p:spPr>
            <a:xfrm>
              <a:off x="3236175" y="4171700"/>
              <a:ext cx="2700" cy="2100"/>
            </a:xfrm>
            <a:custGeom>
              <a:avLst/>
              <a:gdLst/>
              <a:ahLst/>
              <a:cxnLst/>
              <a:rect l="l" t="t" r="r" b="b"/>
              <a:pathLst>
                <a:path w="108" h="84" extrusionOk="0">
                  <a:moveTo>
                    <a:pt x="69" y="1"/>
                  </a:moveTo>
                  <a:cubicBezTo>
                    <a:pt x="14" y="1"/>
                    <a:pt x="1" y="82"/>
                    <a:pt x="53" y="82"/>
                  </a:cubicBezTo>
                  <a:cubicBezTo>
                    <a:pt x="57" y="83"/>
                    <a:pt x="61" y="83"/>
                    <a:pt x="64" y="83"/>
                  </a:cubicBezTo>
                  <a:cubicBezTo>
                    <a:pt x="108" y="83"/>
                    <a:pt x="105" y="13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3" name="Google Shape;1726;p44">
              <a:extLst>
                <a:ext uri="{FF2B5EF4-FFF2-40B4-BE49-F238E27FC236}">
                  <a16:creationId xmlns:a16="http://schemas.microsoft.com/office/drawing/2014/main" id="{F12F0110-CCA8-FFD8-C775-1800E3949102}"/>
                </a:ext>
              </a:extLst>
            </p:cNvPr>
            <p:cNvSpPr/>
            <p:nvPr/>
          </p:nvSpPr>
          <p:spPr>
            <a:xfrm>
              <a:off x="3295550" y="4172125"/>
              <a:ext cx="28375" cy="26250"/>
            </a:xfrm>
            <a:custGeom>
              <a:avLst/>
              <a:gdLst/>
              <a:ahLst/>
              <a:cxnLst/>
              <a:rect l="l" t="t" r="r" b="b"/>
              <a:pathLst>
                <a:path w="1135" h="1050" extrusionOk="0">
                  <a:moveTo>
                    <a:pt x="511" y="0"/>
                  </a:moveTo>
                  <a:cubicBezTo>
                    <a:pt x="323" y="0"/>
                    <a:pt x="135" y="102"/>
                    <a:pt x="1" y="266"/>
                  </a:cubicBezTo>
                  <a:lnTo>
                    <a:pt x="1" y="279"/>
                  </a:lnTo>
                  <a:cubicBezTo>
                    <a:pt x="120" y="192"/>
                    <a:pt x="247" y="151"/>
                    <a:pt x="378" y="151"/>
                  </a:cubicBezTo>
                  <a:cubicBezTo>
                    <a:pt x="471" y="151"/>
                    <a:pt x="566" y="172"/>
                    <a:pt x="662" y="211"/>
                  </a:cubicBezTo>
                  <a:cubicBezTo>
                    <a:pt x="1015" y="360"/>
                    <a:pt x="866" y="794"/>
                    <a:pt x="691" y="1008"/>
                  </a:cubicBezTo>
                  <a:cubicBezTo>
                    <a:pt x="675" y="1021"/>
                    <a:pt x="704" y="1050"/>
                    <a:pt x="717" y="1050"/>
                  </a:cubicBezTo>
                  <a:cubicBezTo>
                    <a:pt x="1054" y="914"/>
                    <a:pt x="1135" y="415"/>
                    <a:pt x="892" y="172"/>
                  </a:cubicBezTo>
                  <a:cubicBezTo>
                    <a:pt x="779" y="53"/>
                    <a:pt x="645" y="0"/>
                    <a:pt x="511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4" name="Google Shape;1727;p44">
              <a:extLst>
                <a:ext uri="{FF2B5EF4-FFF2-40B4-BE49-F238E27FC236}">
                  <a16:creationId xmlns:a16="http://schemas.microsoft.com/office/drawing/2014/main" id="{30EEF28E-F1EE-7CD6-DC16-5CBF49E757A6}"/>
                </a:ext>
              </a:extLst>
            </p:cNvPr>
            <p:cNvSpPr/>
            <p:nvPr/>
          </p:nvSpPr>
          <p:spPr>
            <a:xfrm>
              <a:off x="3289800" y="4173850"/>
              <a:ext cx="31775" cy="27525"/>
            </a:xfrm>
            <a:custGeom>
              <a:avLst/>
              <a:gdLst/>
              <a:ahLst/>
              <a:cxnLst/>
              <a:rect l="l" t="t" r="r" b="b"/>
              <a:pathLst>
                <a:path w="1271" h="1101" extrusionOk="0">
                  <a:moveTo>
                    <a:pt x="644" y="1"/>
                  </a:moveTo>
                  <a:cubicBezTo>
                    <a:pt x="607" y="1"/>
                    <a:pt x="568" y="4"/>
                    <a:pt x="529" y="9"/>
                  </a:cubicBezTo>
                  <a:cubicBezTo>
                    <a:pt x="286" y="48"/>
                    <a:pt x="43" y="333"/>
                    <a:pt x="14" y="615"/>
                  </a:cubicBezTo>
                  <a:cubicBezTo>
                    <a:pt x="1" y="887"/>
                    <a:pt x="367" y="1101"/>
                    <a:pt x="610" y="1101"/>
                  </a:cubicBezTo>
                  <a:cubicBezTo>
                    <a:pt x="1015" y="1101"/>
                    <a:pt x="1271" y="696"/>
                    <a:pt x="1190" y="401"/>
                  </a:cubicBezTo>
                  <a:cubicBezTo>
                    <a:pt x="1119" y="129"/>
                    <a:pt x="905" y="1"/>
                    <a:pt x="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5" name="Google Shape;1728;p44">
              <a:extLst>
                <a:ext uri="{FF2B5EF4-FFF2-40B4-BE49-F238E27FC236}">
                  <a16:creationId xmlns:a16="http://schemas.microsoft.com/office/drawing/2014/main" id="{881872CA-2E1D-8552-4D96-8D5EE53D9259}"/>
                </a:ext>
              </a:extLst>
            </p:cNvPr>
            <p:cNvSpPr/>
            <p:nvPr/>
          </p:nvSpPr>
          <p:spPr>
            <a:xfrm>
              <a:off x="3289150" y="4176875"/>
              <a:ext cx="24650" cy="21575"/>
            </a:xfrm>
            <a:custGeom>
              <a:avLst/>
              <a:gdLst/>
              <a:ahLst/>
              <a:cxnLst/>
              <a:rect l="l" t="t" r="r" b="b"/>
              <a:pathLst>
                <a:path w="986" h="863" extrusionOk="0">
                  <a:moveTo>
                    <a:pt x="500" y="1"/>
                  </a:moveTo>
                  <a:cubicBezTo>
                    <a:pt x="343" y="1"/>
                    <a:pt x="193" y="83"/>
                    <a:pt x="108" y="225"/>
                  </a:cubicBezTo>
                  <a:cubicBezTo>
                    <a:pt x="1" y="442"/>
                    <a:pt x="82" y="698"/>
                    <a:pt x="299" y="805"/>
                  </a:cubicBezTo>
                  <a:cubicBezTo>
                    <a:pt x="367" y="844"/>
                    <a:pt x="439" y="863"/>
                    <a:pt x="510" y="863"/>
                  </a:cubicBezTo>
                  <a:cubicBezTo>
                    <a:pt x="661" y="863"/>
                    <a:pt x="804" y="778"/>
                    <a:pt x="879" y="630"/>
                  </a:cubicBezTo>
                  <a:cubicBezTo>
                    <a:pt x="986" y="413"/>
                    <a:pt x="905" y="157"/>
                    <a:pt x="704" y="50"/>
                  </a:cubicBezTo>
                  <a:cubicBezTo>
                    <a:pt x="638" y="16"/>
                    <a:pt x="568" y="1"/>
                    <a:pt x="50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6" name="Google Shape;1729;p44">
              <a:extLst>
                <a:ext uri="{FF2B5EF4-FFF2-40B4-BE49-F238E27FC236}">
                  <a16:creationId xmlns:a16="http://schemas.microsoft.com/office/drawing/2014/main" id="{A01F5FF5-2EAF-A2AA-29B7-DE5D2481B7A6}"/>
                </a:ext>
              </a:extLst>
            </p:cNvPr>
            <p:cNvSpPr/>
            <p:nvPr/>
          </p:nvSpPr>
          <p:spPr>
            <a:xfrm>
              <a:off x="3294900" y="4179275"/>
              <a:ext cx="5575" cy="4475"/>
            </a:xfrm>
            <a:custGeom>
              <a:avLst/>
              <a:gdLst/>
              <a:ahLst/>
              <a:cxnLst/>
              <a:rect l="l" t="t" r="r" b="b"/>
              <a:pathLst>
                <a:path w="223" h="179" extrusionOk="0">
                  <a:moveTo>
                    <a:pt x="101" y="1"/>
                  </a:moveTo>
                  <a:cubicBezTo>
                    <a:pt x="80" y="1"/>
                    <a:pt x="57" y="11"/>
                    <a:pt x="40" y="35"/>
                  </a:cubicBezTo>
                  <a:cubicBezTo>
                    <a:pt x="14" y="61"/>
                    <a:pt x="1" y="103"/>
                    <a:pt x="27" y="142"/>
                  </a:cubicBezTo>
                  <a:cubicBezTo>
                    <a:pt x="41" y="164"/>
                    <a:pt x="66" y="178"/>
                    <a:pt x="94" y="178"/>
                  </a:cubicBezTo>
                  <a:cubicBezTo>
                    <a:pt x="118" y="178"/>
                    <a:pt x="143" y="168"/>
                    <a:pt x="163" y="142"/>
                  </a:cubicBezTo>
                  <a:cubicBezTo>
                    <a:pt x="223" y="82"/>
                    <a:pt x="164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7" name="Google Shape;1730;p44">
              <a:extLst>
                <a:ext uri="{FF2B5EF4-FFF2-40B4-BE49-F238E27FC236}">
                  <a16:creationId xmlns:a16="http://schemas.microsoft.com/office/drawing/2014/main" id="{F947EECB-AF4A-8259-3883-F56737864D4E}"/>
                </a:ext>
              </a:extLst>
            </p:cNvPr>
            <p:cNvSpPr/>
            <p:nvPr/>
          </p:nvSpPr>
          <p:spPr>
            <a:xfrm>
              <a:off x="3293475" y="4184775"/>
              <a:ext cx="2950" cy="2175"/>
            </a:xfrm>
            <a:custGeom>
              <a:avLst/>
              <a:gdLst/>
              <a:ahLst/>
              <a:cxnLst/>
              <a:rect l="l" t="t" r="r" b="b"/>
              <a:pathLst>
                <a:path w="118" h="87" extrusionOk="0">
                  <a:moveTo>
                    <a:pt x="66" y="0"/>
                  </a:moveTo>
                  <a:cubicBezTo>
                    <a:pt x="35" y="0"/>
                    <a:pt x="1" y="31"/>
                    <a:pt x="29" y="71"/>
                  </a:cubicBezTo>
                  <a:cubicBezTo>
                    <a:pt x="37" y="82"/>
                    <a:pt x="48" y="87"/>
                    <a:pt x="60" y="87"/>
                  </a:cubicBezTo>
                  <a:cubicBezTo>
                    <a:pt x="88" y="87"/>
                    <a:pt x="118" y="55"/>
                    <a:pt x="97" y="16"/>
                  </a:cubicBezTo>
                  <a:cubicBezTo>
                    <a:pt x="89" y="5"/>
                    <a:pt x="78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8" name="Google Shape;1731;p44">
              <a:extLst>
                <a:ext uri="{FF2B5EF4-FFF2-40B4-BE49-F238E27FC236}">
                  <a16:creationId xmlns:a16="http://schemas.microsoft.com/office/drawing/2014/main" id="{8CD52A24-154B-727D-FD71-09B8A8EC4EE6}"/>
                </a:ext>
              </a:extLst>
            </p:cNvPr>
            <p:cNvSpPr/>
            <p:nvPr/>
          </p:nvSpPr>
          <p:spPr>
            <a:xfrm>
              <a:off x="3244350" y="4190825"/>
              <a:ext cx="51150" cy="19475"/>
            </a:xfrm>
            <a:custGeom>
              <a:avLst/>
              <a:gdLst/>
              <a:ahLst/>
              <a:cxnLst/>
              <a:rect l="l" t="t" r="r" b="b"/>
              <a:pathLst>
                <a:path w="2046" h="779" extrusionOk="0">
                  <a:moveTo>
                    <a:pt x="40" y="0"/>
                  </a:moveTo>
                  <a:cubicBezTo>
                    <a:pt x="24" y="0"/>
                    <a:pt x="0" y="19"/>
                    <a:pt x="11" y="30"/>
                  </a:cubicBezTo>
                  <a:cubicBezTo>
                    <a:pt x="249" y="518"/>
                    <a:pt x="748" y="778"/>
                    <a:pt x="1255" y="778"/>
                  </a:cubicBezTo>
                  <a:cubicBezTo>
                    <a:pt x="1521" y="778"/>
                    <a:pt x="1790" y="706"/>
                    <a:pt x="2023" y="558"/>
                  </a:cubicBezTo>
                  <a:cubicBezTo>
                    <a:pt x="2045" y="547"/>
                    <a:pt x="2029" y="513"/>
                    <a:pt x="2005" y="513"/>
                  </a:cubicBezTo>
                  <a:cubicBezTo>
                    <a:pt x="2001" y="513"/>
                    <a:pt x="1998" y="514"/>
                    <a:pt x="1994" y="516"/>
                  </a:cubicBezTo>
                  <a:cubicBezTo>
                    <a:pt x="1771" y="642"/>
                    <a:pt x="1528" y="703"/>
                    <a:pt x="1281" y="703"/>
                  </a:cubicBezTo>
                  <a:cubicBezTo>
                    <a:pt x="1079" y="703"/>
                    <a:pt x="873" y="662"/>
                    <a:pt x="672" y="584"/>
                  </a:cubicBezTo>
                  <a:cubicBezTo>
                    <a:pt x="348" y="451"/>
                    <a:pt x="228" y="260"/>
                    <a:pt x="50" y="4"/>
                  </a:cubicBezTo>
                  <a:cubicBezTo>
                    <a:pt x="47" y="1"/>
                    <a:pt x="44" y="0"/>
                    <a:pt x="40" y="0"/>
                  </a:cubicBezTo>
                  <a:close/>
                </a:path>
              </a:pathLst>
            </a:custGeom>
            <a:solidFill>
              <a:srgbClr val="750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9" name="Google Shape;1732;p44">
              <a:extLst>
                <a:ext uri="{FF2B5EF4-FFF2-40B4-BE49-F238E27FC236}">
                  <a16:creationId xmlns:a16="http://schemas.microsoft.com/office/drawing/2014/main" id="{07F03F0A-A132-17B0-97A1-48302AE95D01}"/>
                </a:ext>
              </a:extLst>
            </p:cNvPr>
            <p:cNvSpPr/>
            <p:nvPr/>
          </p:nvSpPr>
          <p:spPr>
            <a:xfrm>
              <a:off x="3215925" y="4088025"/>
              <a:ext cx="142425" cy="116925"/>
            </a:xfrm>
            <a:custGeom>
              <a:avLst/>
              <a:gdLst/>
              <a:ahLst/>
              <a:cxnLst/>
              <a:rect l="l" t="t" r="r" b="b"/>
              <a:pathLst>
                <a:path w="5697" h="4677" extrusionOk="0">
                  <a:moveTo>
                    <a:pt x="1591" y="0"/>
                  </a:moveTo>
                  <a:cubicBezTo>
                    <a:pt x="1530" y="0"/>
                    <a:pt x="1467" y="9"/>
                    <a:pt x="1404" y="27"/>
                  </a:cubicBezTo>
                  <a:cubicBezTo>
                    <a:pt x="1080" y="121"/>
                    <a:pt x="1161" y="565"/>
                    <a:pt x="1255" y="782"/>
                  </a:cubicBezTo>
                  <a:cubicBezTo>
                    <a:pt x="1284" y="863"/>
                    <a:pt x="1323" y="944"/>
                    <a:pt x="1365" y="1025"/>
                  </a:cubicBezTo>
                  <a:cubicBezTo>
                    <a:pt x="1365" y="1038"/>
                    <a:pt x="1025" y="1161"/>
                    <a:pt x="999" y="1174"/>
                  </a:cubicBezTo>
                  <a:cubicBezTo>
                    <a:pt x="769" y="1268"/>
                    <a:pt x="555" y="1388"/>
                    <a:pt x="364" y="1566"/>
                  </a:cubicBezTo>
                  <a:cubicBezTo>
                    <a:pt x="1" y="1874"/>
                    <a:pt x="69" y="3280"/>
                    <a:pt x="231" y="3413"/>
                  </a:cubicBezTo>
                  <a:cubicBezTo>
                    <a:pt x="594" y="3199"/>
                    <a:pt x="717" y="2846"/>
                    <a:pt x="756" y="2632"/>
                  </a:cubicBezTo>
                  <a:cubicBezTo>
                    <a:pt x="756" y="2590"/>
                    <a:pt x="837" y="2253"/>
                    <a:pt x="824" y="2240"/>
                  </a:cubicBezTo>
                  <a:lnTo>
                    <a:pt x="824" y="2240"/>
                  </a:lnTo>
                  <a:cubicBezTo>
                    <a:pt x="879" y="2279"/>
                    <a:pt x="931" y="2279"/>
                    <a:pt x="999" y="2295"/>
                  </a:cubicBezTo>
                  <a:cubicBezTo>
                    <a:pt x="1003" y="2295"/>
                    <a:pt x="1007" y="2295"/>
                    <a:pt x="1011" y="2295"/>
                  </a:cubicBezTo>
                  <a:cubicBezTo>
                    <a:pt x="1349" y="2295"/>
                    <a:pt x="1365" y="1764"/>
                    <a:pt x="1391" y="1524"/>
                  </a:cubicBezTo>
                  <a:cubicBezTo>
                    <a:pt x="1600" y="1677"/>
                    <a:pt x="1828" y="1850"/>
                    <a:pt x="2082" y="1850"/>
                  </a:cubicBezTo>
                  <a:cubicBezTo>
                    <a:pt x="2138" y="1850"/>
                    <a:pt x="2197" y="1842"/>
                    <a:pt x="2256" y="1822"/>
                  </a:cubicBezTo>
                  <a:cubicBezTo>
                    <a:pt x="2431" y="1754"/>
                    <a:pt x="2470" y="1537"/>
                    <a:pt x="2470" y="1349"/>
                  </a:cubicBezTo>
                  <a:cubicBezTo>
                    <a:pt x="2704" y="1826"/>
                    <a:pt x="3165" y="2697"/>
                    <a:pt x="3654" y="2697"/>
                  </a:cubicBezTo>
                  <a:cubicBezTo>
                    <a:pt x="3758" y="2697"/>
                    <a:pt x="3865" y="2657"/>
                    <a:pt x="3970" y="2564"/>
                  </a:cubicBezTo>
                  <a:cubicBezTo>
                    <a:pt x="4064" y="3050"/>
                    <a:pt x="4158" y="3536"/>
                    <a:pt x="4375" y="3980"/>
                  </a:cubicBezTo>
                  <a:cubicBezTo>
                    <a:pt x="4495" y="4252"/>
                    <a:pt x="4670" y="4602"/>
                    <a:pt x="4994" y="4670"/>
                  </a:cubicBezTo>
                  <a:cubicBezTo>
                    <a:pt x="5015" y="4674"/>
                    <a:pt x="5036" y="4676"/>
                    <a:pt x="5056" y="4676"/>
                  </a:cubicBezTo>
                  <a:cubicBezTo>
                    <a:pt x="5352" y="4676"/>
                    <a:pt x="5480" y="4224"/>
                    <a:pt x="5480" y="3996"/>
                  </a:cubicBezTo>
                  <a:cubicBezTo>
                    <a:pt x="5454" y="3429"/>
                    <a:pt x="5211" y="2927"/>
                    <a:pt x="4942" y="2441"/>
                  </a:cubicBezTo>
                  <a:lnTo>
                    <a:pt x="4942" y="2441"/>
                  </a:lnTo>
                  <a:cubicBezTo>
                    <a:pt x="5056" y="2477"/>
                    <a:pt x="5174" y="2510"/>
                    <a:pt x="5289" y="2510"/>
                  </a:cubicBezTo>
                  <a:cubicBezTo>
                    <a:pt x="5390" y="2510"/>
                    <a:pt x="5488" y="2484"/>
                    <a:pt x="5577" y="2415"/>
                  </a:cubicBezTo>
                  <a:cubicBezTo>
                    <a:pt x="5697" y="2321"/>
                    <a:pt x="5642" y="2091"/>
                    <a:pt x="5590" y="1971"/>
                  </a:cubicBezTo>
                  <a:cubicBezTo>
                    <a:pt x="5334" y="1375"/>
                    <a:pt x="4806" y="1119"/>
                    <a:pt x="4184" y="1051"/>
                  </a:cubicBezTo>
                  <a:cubicBezTo>
                    <a:pt x="4119" y="1051"/>
                    <a:pt x="4213" y="970"/>
                    <a:pt x="4213" y="918"/>
                  </a:cubicBezTo>
                  <a:cubicBezTo>
                    <a:pt x="4213" y="850"/>
                    <a:pt x="4200" y="795"/>
                    <a:pt x="4158" y="740"/>
                  </a:cubicBezTo>
                  <a:cubicBezTo>
                    <a:pt x="4022" y="578"/>
                    <a:pt x="3821" y="484"/>
                    <a:pt x="3617" y="416"/>
                  </a:cubicBezTo>
                  <a:cubicBezTo>
                    <a:pt x="3385" y="319"/>
                    <a:pt x="3081" y="233"/>
                    <a:pt x="2789" y="233"/>
                  </a:cubicBezTo>
                  <a:cubicBezTo>
                    <a:pt x="2591" y="233"/>
                    <a:pt x="2399" y="273"/>
                    <a:pt x="2240" y="377"/>
                  </a:cubicBezTo>
                  <a:cubicBezTo>
                    <a:pt x="2087" y="159"/>
                    <a:pt x="1854" y="0"/>
                    <a:pt x="15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0" name="Google Shape;1733;p44">
              <a:extLst>
                <a:ext uri="{FF2B5EF4-FFF2-40B4-BE49-F238E27FC236}">
                  <a16:creationId xmlns:a16="http://schemas.microsoft.com/office/drawing/2014/main" id="{CD588313-672A-C3C1-772E-0CF77C3179EE}"/>
                </a:ext>
              </a:extLst>
            </p:cNvPr>
            <p:cNvSpPr/>
            <p:nvPr/>
          </p:nvSpPr>
          <p:spPr>
            <a:xfrm>
              <a:off x="3306450" y="4135400"/>
              <a:ext cx="40400" cy="63700"/>
            </a:xfrm>
            <a:custGeom>
              <a:avLst/>
              <a:gdLst/>
              <a:ahLst/>
              <a:cxnLst/>
              <a:rect l="l" t="t" r="r" b="b"/>
              <a:pathLst>
                <a:path w="1616" h="2548" extrusionOk="0">
                  <a:moveTo>
                    <a:pt x="487" y="0"/>
                  </a:moveTo>
                  <a:cubicBezTo>
                    <a:pt x="318" y="0"/>
                    <a:pt x="121" y="97"/>
                    <a:pt x="25" y="196"/>
                  </a:cubicBezTo>
                  <a:cubicBezTo>
                    <a:pt x="1" y="217"/>
                    <a:pt x="17" y="241"/>
                    <a:pt x="38" y="241"/>
                  </a:cubicBezTo>
                  <a:cubicBezTo>
                    <a:pt x="42" y="241"/>
                    <a:pt x="46" y="240"/>
                    <a:pt x="51" y="238"/>
                  </a:cubicBezTo>
                  <a:cubicBezTo>
                    <a:pt x="103" y="219"/>
                    <a:pt x="349" y="96"/>
                    <a:pt x="502" y="96"/>
                  </a:cubicBezTo>
                  <a:cubicBezTo>
                    <a:pt x="587" y="96"/>
                    <a:pt x="642" y="135"/>
                    <a:pt x="618" y="251"/>
                  </a:cubicBezTo>
                  <a:cubicBezTo>
                    <a:pt x="592" y="400"/>
                    <a:pt x="482" y="520"/>
                    <a:pt x="469" y="682"/>
                  </a:cubicBezTo>
                  <a:cubicBezTo>
                    <a:pt x="469" y="722"/>
                    <a:pt x="498" y="747"/>
                    <a:pt x="530" y="747"/>
                  </a:cubicBezTo>
                  <a:cubicBezTo>
                    <a:pt x="541" y="747"/>
                    <a:pt x="552" y="744"/>
                    <a:pt x="563" y="737"/>
                  </a:cubicBezTo>
                  <a:cubicBezTo>
                    <a:pt x="618" y="708"/>
                    <a:pt x="673" y="669"/>
                    <a:pt x="725" y="643"/>
                  </a:cubicBezTo>
                  <a:cubicBezTo>
                    <a:pt x="755" y="620"/>
                    <a:pt x="865" y="559"/>
                    <a:pt x="943" y="559"/>
                  </a:cubicBezTo>
                  <a:cubicBezTo>
                    <a:pt x="1005" y="559"/>
                    <a:pt x="1046" y="597"/>
                    <a:pt x="1010" y="724"/>
                  </a:cubicBezTo>
                  <a:cubicBezTo>
                    <a:pt x="955" y="899"/>
                    <a:pt x="822" y="1019"/>
                    <a:pt x="848" y="1223"/>
                  </a:cubicBezTo>
                  <a:cubicBezTo>
                    <a:pt x="848" y="1253"/>
                    <a:pt x="871" y="1284"/>
                    <a:pt x="900" y="1284"/>
                  </a:cubicBezTo>
                  <a:cubicBezTo>
                    <a:pt x="909" y="1284"/>
                    <a:pt x="919" y="1282"/>
                    <a:pt x="929" y="1275"/>
                  </a:cubicBezTo>
                  <a:cubicBezTo>
                    <a:pt x="967" y="1263"/>
                    <a:pt x="998" y="1258"/>
                    <a:pt x="1023" y="1258"/>
                  </a:cubicBezTo>
                  <a:cubicBezTo>
                    <a:pt x="1172" y="1258"/>
                    <a:pt x="1096" y="1447"/>
                    <a:pt x="1049" y="1586"/>
                  </a:cubicBezTo>
                  <a:cubicBezTo>
                    <a:pt x="1010" y="1709"/>
                    <a:pt x="942" y="1816"/>
                    <a:pt x="916" y="1939"/>
                  </a:cubicBezTo>
                  <a:cubicBezTo>
                    <a:pt x="905" y="1984"/>
                    <a:pt x="933" y="2022"/>
                    <a:pt x="977" y="2022"/>
                  </a:cubicBezTo>
                  <a:cubicBezTo>
                    <a:pt x="983" y="2022"/>
                    <a:pt x="990" y="2022"/>
                    <a:pt x="997" y="2020"/>
                  </a:cubicBezTo>
                  <a:cubicBezTo>
                    <a:pt x="1063" y="2005"/>
                    <a:pt x="1182" y="1965"/>
                    <a:pt x="1271" y="1965"/>
                  </a:cubicBezTo>
                  <a:cubicBezTo>
                    <a:pt x="1361" y="1965"/>
                    <a:pt x="1421" y="2005"/>
                    <a:pt x="1373" y="2153"/>
                  </a:cubicBezTo>
                  <a:cubicBezTo>
                    <a:pt x="1334" y="2276"/>
                    <a:pt x="1253" y="2370"/>
                    <a:pt x="1240" y="2490"/>
                  </a:cubicBezTo>
                  <a:cubicBezTo>
                    <a:pt x="1240" y="2520"/>
                    <a:pt x="1274" y="2548"/>
                    <a:pt x="1308" y="2548"/>
                  </a:cubicBezTo>
                  <a:cubicBezTo>
                    <a:pt x="1322" y="2548"/>
                    <a:pt x="1336" y="2543"/>
                    <a:pt x="1347" y="2532"/>
                  </a:cubicBezTo>
                  <a:cubicBezTo>
                    <a:pt x="1428" y="2409"/>
                    <a:pt x="1616" y="2072"/>
                    <a:pt x="1522" y="1923"/>
                  </a:cubicBezTo>
                  <a:cubicBezTo>
                    <a:pt x="1465" y="1843"/>
                    <a:pt x="1389" y="1816"/>
                    <a:pt x="1305" y="1816"/>
                  </a:cubicBezTo>
                  <a:cubicBezTo>
                    <a:pt x="1231" y="1816"/>
                    <a:pt x="1152" y="1837"/>
                    <a:pt x="1075" y="1860"/>
                  </a:cubicBezTo>
                  <a:lnTo>
                    <a:pt x="1075" y="1860"/>
                  </a:lnTo>
                  <a:cubicBezTo>
                    <a:pt x="1174" y="1585"/>
                    <a:pt x="1370" y="1121"/>
                    <a:pt x="1062" y="1121"/>
                  </a:cubicBezTo>
                  <a:cubicBezTo>
                    <a:pt x="1041" y="1121"/>
                    <a:pt x="1017" y="1123"/>
                    <a:pt x="990" y="1128"/>
                  </a:cubicBezTo>
                  <a:lnTo>
                    <a:pt x="990" y="1128"/>
                  </a:lnTo>
                  <a:cubicBezTo>
                    <a:pt x="1040" y="907"/>
                    <a:pt x="1287" y="629"/>
                    <a:pt x="1065" y="452"/>
                  </a:cubicBezTo>
                  <a:cubicBezTo>
                    <a:pt x="1031" y="427"/>
                    <a:pt x="992" y="416"/>
                    <a:pt x="950" y="416"/>
                  </a:cubicBezTo>
                  <a:cubicBezTo>
                    <a:pt x="852" y="416"/>
                    <a:pt x="739" y="475"/>
                    <a:pt x="643" y="534"/>
                  </a:cubicBezTo>
                  <a:lnTo>
                    <a:pt x="643" y="534"/>
                  </a:lnTo>
                  <a:cubicBezTo>
                    <a:pt x="708" y="361"/>
                    <a:pt x="821" y="140"/>
                    <a:pt x="660" y="47"/>
                  </a:cubicBezTo>
                  <a:cubicBezTo>
                    <a:pt x="611" y="14"/>
                    <a:pt x="551" y="0"/>
                    <a:pt x="487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1" name="Google Shape;1734;p44">
              <a:extLst>
                <a:ext uri="{FF2B5EF4-FFF2-40B4-BE49-F238E27FC236}">
                  <a16:creationId xmlns:a16="http://schemas.microsoft.com/office/drawing/2014/main" id="{B272C680-BC17-872F-4D0E-D65B146F9044}"/>
                </a:ext>
              </a:extLst>
            </p:cNvPr>
            <p:cNvSpPr/>
            <p:nvPr/>
          </p:nvSpPr>
          <p:spPr>
            <a:xfrm>
              <a:off x="3214875" y="4123725"/>
              <a:ext cx="46600" cy="48700"/>
            </a:xfrm>
            <a:custGeom>
              <a:avLst/>
              <a:gdLst/>
              <a:ahLst/>
              <a:cxnLst/>
              <a:rect l="l" t="t" r="r" b="b"/>
              <a:pathLst>
                <a:path w="1864" h="1948" extrusionOk="0">
                  <a:moveTo>
                    <a:pt x="1310" y="0"/>
                  </a:moveTo>
                  <a:cubicBezTo>
                    <a:pt x="1132" y="0"/>
                    <a:pt x="957" y="44"/>
                    <a:pt x="811" y="151"/>
                  </a:cubicBezTo>
                  <a:cubicBezTo>
                    <a:pt x="563" y="330"/>
                    <a:pt x="652" y="553"/>
                    <a:pt x="834" y="678"/>
                  </a:cubicBezTo>
                  <a:lnTo>
                    <a:pt x="834" y="678"/>
                  </a:lnTo>
                  <a:cubicBezTo>
                    <a:pt x="661" y="710"/>
                    <a:pt x="503" y="785"/>
                    <a:pt x="354" y="880"/>
                  </a:cubicBezTo>
                  <a:cubicBezTo>
                    <a:pt x="273" y="932"/>
                    <a:pt x="163" y="1094"/>
                    <a:pt x="299" y="1162"/>
                  </a:cubicBezTo>
                  <a:cubicBezTo>
                    <a:pt x="461" y="1217"/>
                    <a:pt x="500" y="1230"/>
                    <a:pt x="354" y="1366"/>
                  </a:cubicBezTo>
                  <a:cubicBezTo>
                    <a:pt x="286" y="1434"/>
                    <a:pt x="218" y="1515"/>
                    <a:pt x="150" y="1596"/>
                  </a:cubicBezTo>
                  <a:cubicBezTo>
                    <a:pt x="43" y="1758"/>
                    <a:pt x="137" y="1891"/>
                    <a:pt x="299" y="1946"/>
                  </a:cubicBezTo>
                  <a:cubicBezTo>
                    <a:pt x="303" y="1947"/>
                    <a:pt x="307" y="1947"/>
                    <a:pt x="310" y="1947"/>
                  </a:cubicBezTo>
                  <a:cubicBezTo>
                    <a:pt x="357" y="1947"/>
                    <a:pt x="377" y="1876"/>
                    <a:pt x="338" y="1852"/>
                  </a:cubicBezTo>
                  <a:cubicBezTo>
                    <a:pt x="1" y="1609"/>
                    <a:pt x="730" y="1405"/>
                    <a:pt x="581" y="1149"/>
                  </a:cubicBezTo>
                  <a:cubicBezTo>
                    <a:pt x="555" y="1110"/>
                    <a:pt x="461" y="1068"/>
                    <a:pt x="419" y="1055"/>
                  </a:cubicBezTo>
                  <a:cubicBezTo>
                    <a:pt x="299" y="1029"/>
                    <a:pt x="516" y="919"/>
                    <a:pt x="568" y="880"/>
                  </a:cubicBezTo>
                  <a:cubicBezTo>
                    <a:pt x="677" y="804"/>
                    <a:pt x="812" y="762"/>
                    <a:pt x="952" y="762"/>
                  </a:cubicBezTo>
                  <a:cubicBezTo>
                    <a:pt x="986" y="762"/>
                    <a:pt x="1020" y="765"/>
                    <a:pt x="1054" y="770"/>
                  </a:cubicBezTo>
                  <a:cubicBezTo>
                    <a:pt x="1059" y="771"/>
                    <a:pt x="1064" y="772"/>
                    <a:pt x="1069" y="772"/>
                  </a:cubicBezTo>
                  <a:cubicBezTo>
                    <a:pt x="1125" y="772"/>
                    <a:pt x="1143" y="688"/>
                    <a:pt x="1083" y="676"/>
                  </a:cubicBezTo>
                  <a:cubicBezTo>
                    <a:pt x="1077" y="674"/>
                    <a:pt x="1071" y="672"/>
                    <a:pt x="1065" y="669"/>
                  </a:cubicBezTo>
                  <a:lnTo>
                    <a:pt x="1065" y="669"/>
                  </a:lnTo>
                  <a:cubicBezTo>
                    <a:pt x="1065" y="667"/>
                    <a:pt x="1066" y="665"/>
                    <a:pt x="1067" y="663"/>
                  </a:cubicBezTo>
                  <a:cubicBezTo>
                    <a:pt x="1060" y="662"/>
                    <a:pt x="1053" y="662"/>
                    <a:pt x="1046" y="662"/>
                  </a:cubicBezTo>
                  <a:lnTo>
                    <a:pt x="1046" y="662"/>
                  </a:lnTo>
                  <a:cubicBezTo>
                    <a:pt x="886" y="599"/>
                    <a:pt x="620" y="443"/>
                    <a:pt x="905" y="219"/>
                  </a:cubicBezTo>
                  <a:cubicBezTo>
                    <a:pt x="1002" y="138"/>
                    <a:pt x="1135" y="122"/>
                    <a:pt x="1258" y="96"/>
                  </a:cubicBezTo>
                  <a:cubicBezTo>
                    <a:pt x="1300" y="93"/>
                    <a:pt x="1342" y="91"/>
                    <a:pt x="1385" y="91"/>
                  </a:cubicBezTo>
                  <a:cubicBezTo>
                    <a:pt x="1535" y="91"/>
                    <a:pt x="1689" y="111"/>
                    <a:pt x="1825" y="164"/>
                  </a:cubicBezTo>
                  <a:cubicBezTo>
                    <a:pt x="1851" y="164"/>
                    <a:pt x="1864" y="122"/>
                    <a:pt x="1838" y="122"/>
                  </a:cubicBezTo>
                  <a:cubicBezTo>
                    <a:pt x="1680" y="48"/>
                    <a:pt x="1494" y="0"/>
                    <a:pt x="1310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2" name="Google Shape;1735;p44">
              <a:extLst>
                <a:ext uri="{FF2B5EF4-FFF2-40B4-BE49-F238E27FC236}">
                  <a16:creationId xmlns:a16="http://schemas.microsoft.com/office/drawing/2014/main" id="{BE4DB794-9DAD-A26D-E197-8A32BBCE64BB}"/>
                </a:ext>
              </a:extLst>
            </p:cNvPr>
            <p:cNvSpPr/>
            <p:nvPr/>
          </p:nvSpPr>
          <p:spPr>
            <a:xfrm>
              <a:off x="3251650" y="4097450"/>
              <a:ext cx="21975" cy="23100"/>
            </a:xfrm>
            <a:custGeom>
              <a:avLst/>
              <a:gdLst/>
              <a:ahLst/>
              <a:cxnLst/>
              <a:rect l="l" t="t" r="r" b="b"/>
              <a:pathLst>
                <a:path w="879" h="924" extrusionOk="0">
                  <a:moveTo>
                    <a:pt x="288" y="1"/>
                  </a:moveTo>
                  <a:cubicBezTo>
                    <a:pt x="205" y="1"/>
                    <a:pt x="121" y="18"/>
                    <a:pt x="56" y="39"/>
                  </a:cubicBezTo>
                  <a:cubicBezTo>
                    <a:pt x="17" y="55"/>
                    <a:pt x="1" y="107"/>
                    <a:pt x="43" y="120"/>
                  </a:cubicBezTo>
                  <a:cubicBezTo>
                    <a:pt x="93" y="146"/>
                    <a:pt x="143" y="151"/>
                    <a:pt x="196" y="151"/>
                  </a:cubicBezTo>
                  <a:cubicBezTo>
                    <a:pt x="229" y="151"/>
                    <a:pt x="263" y="149"/>
                    <a:pt x="299" y="149"/>
                  </a:cubicBezTo>
                  <a:cubicBezTo>
                    <a:pt x="308" y="148"/>
                    <a:pt x="318" y="147"/>
                    <a:pt x="328" y="147"/>
                  </a:cubicBezTo>
                  <a:cubicBezTo>
                    <a:pt x="410" y="147"/>
                    <a:pt x="478" y="196"/>
                    <a:pt x="406" y="269"/>
                  </a:cubicBezTo>
                  <a:cubicBezTo>
                    <a:pt x="354" y="324"/>
                    <a:pt x="286" y="350"/>
                    <a:pt x="231" y="379"/>
                  </a:cubicBezTo>
                  <a:cubicBezTo>
                    <a:pt x="157" y="391"/>
                    <a:pt x="175" y="502"/>
                    <a:pt x="240" y="502"/>
                  </a:cubicBezTo>
                  <a:cubicBezTo>
                    <a:pt x="246" y="502"/>
                    <a:pt x="253" y="501"/>
                    <a:pt x="260" y="499"/>
                  </a:cubicBezTo>
                  <a:cubicBezTo>
                    <a:pt x="267" y="496"/>
                    <a:pt x="275" y="494"/>
                    <a:pt x="284" y="491"/>
                  </a:cubicBezTo>
                  <a:lnTo>
                    <a:pt x="284" y="491"/>
                  </a:lnTo>
                  <a:cubicBezTo>
                    <a:pt x="321" y="479"/>
                    <a:pt x="356" y="474"/>
                    <a:pt x="391" y="474"/>
                  </a:cubicBezTo>
                  <a:cubicBezTo>
                    <a:pt x="611" y="474"/>
                    <a:pt x="783" y="689"/>
                    <a:pt x="840" y="904"/>
                  </a:cubicBezTo>
                  <a:cubicBezTo>
                    <a:pt x="840" y="917"/>
                    <a:pt x="850" y="923"/>
                    <a:pt x="859" y="923"/>
                  </a:cubicBezTo>
                  <a:cubicBezTo>
                    <a:pt x="869" y="923"/>
                    <a:pt x="879" y="917"/>
                    <a:pt x="879" y="904"/>
                  </a:cubicBezTo>
                  <a:cubicBezTo>
                    <a:pt x="869" y="658"/>
                    <a:pt x="717" y="433"/>
                    <a:pt x="498" y="372"/>
                  </a:cubicBezTo>
                  <a:lnTo>
                    <a:pt x="498" y="372"/>
                  </a:lnTo>
                  <a:cubicBezTo>
                    <a:pt x="564" y="316"/>
                    <a:pt x="608" y="245"/>
                    <a:pt x="584" y="162"/>
                  </a:cubicBezTo>
                  <a:cubicBezTo>
                    <a:pt x="535" y="39"/>
                    <a:pt x="413" y="1"/>
                    <a:pt x="28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3" name="Google Shape;1736;p44">
              <a:extLst>
                <a:ext uri="{FF2B5EF4-FFF2-40B4-BE49-F238E27FC236}">
                  <a16:creationId xmlns:a16="http://schemas.microsoft.com/office/drawing/2014/main" id="{6BBF55A9-A514-D0D0-A03B-8D1D5EE2BB47}"/>
                </a:ext>
              </a:extLst>
            </p:cNvPr>
            <p:cNvSpPr/>
            <p:nvPr/>
          </p:nvSpPr>
          <p:spPr>
            <a:xfrm>
              <a:off x="3297575" y="4121400"/>
              <a:ext cx="44250" cy="16125"/>
            </a:xfrm>
            <a:custGeom>
              <a:avLst/>
              <a:gdLst/>
              <a:ahLst/>
              <a:cxnLst/>
              <a:rect l="l" t="t" r="r" b="b"/>
              <a:pathLst>
                <a:path w="1770" h="645" extrusionOk="0">
                  <a:moveTo>
                    <a:pt x="785" y="1"/>
                  </a:moveTo>
                  <a:cubicBezTo>
                    <a:pt x="658" y="1"/>
                    <a:pt x="553" y="120"/>
                    <a:pt x="466" y="243"/>
                  </a:cubicBezTo>
                  <a:lnTo>
                    <a:pt x="466" y="243"/>
                  </a:lnTo>
                  <a:cubicBezTo>
                    <a:pt x="464" y="150"/>
                    <a:pt x="433" y="69"/>
                    <a:pt x="338" y="69"/>
                  </a:cubicBezTo>
                  <a:cubicBezTo>
                    <a:pt x="108" y="69"/>
                    <a:pt x="14" y="406"/>
                    <a:pt x="1" y="594"/>
                  </a:cubicBezTo>
                  <a:cubicBezTo>
                    <a:pt x="1" y="610"/>
                    <a:pt x="22" y="622"/>
                    <a:pt x="41" y="622"/>
                  </a:cubicBezTo>
                  <a:cubicBezTo>
                    <a:pt x="53" y="622"/>
                    <a:pt x="64" y="618"/>
                    <a:pt x="69" y="607"/>
                  </a:cubicBezTo>
                  <a:cubicBezTo>
                    <a:pt x="124" y="526"/>
                    <a:pt x="150" y="406"/>
                    <a:pt x="189" y="325"/>
                  </a:cubicBezTo>
                  <a:cubicBezTo>
                    <a:pt x="214" y="277"/>
                    <a:pt x="272" y="229"/>
                    <a:pt x="312" y="229"/>
                  </a:cubicBezTo>
                  <a:cubicBezTo>
                    <a:pt x="339" y="229"/>
                    <a:pt x="357" y="251"/>
                    <a:pt x="351" y="312"/>
                  </a:cubicBezTo>
                  <a:cubicBezTo>
                    <a:pt x="351" y="355"/>
                    <a:pt x="342" y="400"/>
                    <a:pt x="331" y="436"/>
                  </a:cubicBezTo>
                  <a:lnTo>
                    <a:pt x="331" y="436"/>
                  </a:lnTo>
                  <a:cubicBezTo>
                    <a:pt x="329" y="439"/>
                    <a:pt x="327" y="442"/>
                    <a:pt x="325" y="445"/>
                  </a:cubicBezTo>
                  <a:cubicBezTo>
                    <a:pt x="326" y="445"/>
                    <a:pt x="327" y="446"/>
                    <a:pt x="328" y="447"/>
                  </a:cubicBezTo>
                  <a:lnTo>
                    <a:pt x="328" y="447"/>
                  </a:lnTo>
                  <a:cubicBezTo>
                    <a:pt x="327" y="450"/>
                    <a:pt x="326" y="454"/>
                    <a:pt x="325" y="458"/>
                  </a:cubicBezTo>
                  <a:cubicBezTo>
                    <a:pt x="308" y="501"/>
                    <a:pt x="335" y="529"/>
                    <a:pt x="367" y="529"/>
                  </a:cubicBezTo>
                  <a:cubicBezTo>
                    <a:pt x="385" y="529"/>
                    <a:pt x="405" y="520"/>
                    <a:pt x="419" y="500"/>
                  </a:cubicBezTo>
                  <a:cubicBezTo>
                    <a:pt x="500" y="393"/>
                    <a:pt x="568" y="283"/>
                    <a:pt x="662" y="176"/>
                  </a:cubicBezTo>
                  <a:cubicBezTo>
                    <a:pt x="704" y="131"/>
                    <a:pt x="738" y="113"/>
                    <a:pt x="765" y="113"/>
                  </a:cubicBezTo>
                  <a:cubicBezTo>
                    <a:pt x="871" y="113"/>
                    <a:pt x="882" y="386"/>
                    <a:pt x="892" y="474"/>
                  </a:cubicBezTo>
                  <a:cubicBezTo>
                    <a:pt x="892" y="501"/>
                    <a:pt x="919" y="530"/>
                    <a:pt x="944" y="530"/>
                  </a:cubicBezTo>
                  <a:cubicBezTo>
                    <a:pt x="955" y="530"/>
                    <a:pt x="965" y="525"/>
                    <a:pt x="973" y="513"/>
                  </a:cubicBezTo>
                  <a:cubicBezTo>
                    <a:pt x="1041" y="432"/>
                    <a:pt x="1109" y="364"/>
                    <a:pt x="1190" y="312"/>
                  </a:cubicBezTo>
                  <a:cubicBezTo>
                    <a:pt x="1246" y="273"/>
                    <a:pt x="1312" y="255"/>
                    <a:pt x="1377" y="255"/>
                  </a:cubicBezTo>
                  <a:cubicBezTo>
                    <a:pt x="1558" y="255"/>
                    <a:pt x="1721" y="395"/>
                    <a:pt x="1582" y="594"/>
                  </a:cubicBezTo>
                  <a:cubicBezTo>
                    <a:pt x="1569" y="614"/>
                    <a:pt x="1600" y="644"/>
                    <a:pt x="1626" y="644"/>
                  </a:cubicBezTo>
                  <a:cubicBezTo>
                    <a:pt x="1634" y="644"/>
                    <a:pt x="1641" y="642"/>
                    <a:pt x="1647" y="636"/>
                  </a:cubicBezTo>
                  <a:cubicBezTo>
                    <a:pt x="1770" y="513"/>
                    <a:pt x="1770" y="296"/>
                    <a:pt x="1608" y="202"/>
                  </a:cubicBezTo>
                  <a:cubicBezTo>
                    <a:pt x="1539" y="163"/>
                    <a:pt x="1470" y="147"/>
                    <a:pt x="1404" y="147"/>
                  </a:cubicBezTo>
                  <a:cubicBezTo>
                    <a:pt x="1246" y="147"/>
                    <a:pt x="1099" y="240"/>
                    <a:pt x="980" y="361"/>
                  </a:cubicBezTo>
                  <a:lnTo>
                    <a:pt x="980" y="361"/>
                  </a:lnTo>
                  <a:cubicBezTo>
                    <a:pt x="973" y="206"/>
                    <a:pt x="952" y="1"/>
                    <a:pt x="785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4" name="Google Shape;1737;p44">
              <a:extLst>
                <a:ext uri="{FF2B5EF4-FFF2-40B4-BE49-F238E27FC236}">
                  <a16:creationId xmlns:a16="http://schemas.microsoft.com/office/drawing/2014/main" id="{D0E9AB0F-D4B8-2735-6EB4-1AFECC9ED3B7}"/>
                </a:ext>
              </a:extLst>
            </p:cNvPr>
            <p:cNvSpPr/>
            <p:nvPr/>
          </p:nvSpPr>
          <p:spPr>
            <a:xfrm>
              <a:off x="3287450" y="4106175"/>
              <a:ext cx="24650" cy="22850"/>
            </a:xfrm>
            <a:custGeom>
              <a:avLst/>
              <a:gdLst/>
              <a:ahLst/>
              <a:cxnLst/>
              <a:rect l="l" t="t" r="r" b="b"/>
              <a:pathLst>
                <a:path w="986" h="914" extrusionOk="0">
                  <a:moveTo>
                    <a:pt x="744" y="1"/>
                  </a:moveTo>
                  <a:cubicBezTo>
                    <a:pt x="704" y="1"/>
                    <a:pt x="662" y="10"/>
                    <a:pt x="623" y="30"/>
                  </a:cubicBezTo>
                  <a:cubicBezTo>
                    <a:pt x="548" y="63"/>
                    <a:pt x="514" y="151"/>
                    <a:pt x="500" y="249"/>
                  </a:cubicBezTo>
                  <a:lnTo>
                    <a:pt x="500" y="249"/>
                  </a:lnTo>
                  <a:cubicBezTo>
                    <a:pt x="460" y="219"/>
                    <a:pt x="411" y="201"/>
                    <a:pt x="359" y="201"/>
                  </a:cubicBezTo>
                  <a:cubicBezTo>
                    <a:pt x="322" y="201"/>
                    <a:pt x="283" y="210"/>
                    <a:pt x="244" y="231"/>
                  </a:cubicBezTo>
                  <a:cubicBezTo>
                    <a:pt x="1" y="354"/>
                    <a:pt x="14" y="662"/>
                    <a:pt x="43" y="892"/>
                  </a:cubicBezTo>
                  <a:cubicBezTo>
                    <a:pt x="43" y="906"/>
                    <a:pt x="53" y="914"/>
                    <a:pt x="62" y="914"/>
                  </a:cubicBezTo>
                  <a:cubicBezTo>
                    <a:pt x="72" y="914"/>
                    <a:pt x="82" y="906"/>
                    <a:pt x="82" y="892"/>
                  </a:cubicBezTo>
                  <a:cubicBezTo>
                    <a:pt x="82" y="772"/>
                    <a:pt x="82" y="662"/>
                    <a:pt x="108" y="555"/>
                  </a:cubicBezTo>
                  <a:cubicBezTo>
                    <a:pt x="137" y="487"/>
                    <a:pt x="163" y="419"/>
                    <a:pt x="205" y="367"/>
                  </a:cubicBezTo>
                  <a:cubicBezTo>
                    <a:pt x="246" y="320"/>
                    <a:pt x="300" y="299"/>
                    <a:pt x="351" y="299"/>
                  </a:cubicBezTo>
                  <a:cubicBezTo>
                    <a:pt x="411" y="299"/>
                    <a:pt x="466" y="328"/>
                    <a:pt x="492" y="378"/>
                  </a:cubicBezTo>
                  <a:lnTo>
                    <a:pt x="492" y="378"/>
                  </a:lnTo>
                  <a:cubicBezTo>
                    <a:pt x="493" y="430"/>
                    <a:pt x="496" y="479"/>
                    <a:pt x="500" y="516"/>
                  </a:cubicBezTo>
                  <a:cubicBezTo>
                    <a:pt x="507" y="545"/>
                    <a:pt x="536" y="562"/>
                    <a:pt x="562" y="562"/>
                  </a:cubicBezTo>
                  <a:cubicBezTo>
                    <a:pt x="583" y="562"/>
                    <a:pt x="603" y="552"/>
                    <a:pt x="610" y="529"/>
                  </a:cubicBezTo>
                  <a:cubicBezTo>
                    <a:pt x="620" y="474"/>
                    <a:pt x="613" y="419"/>
                    <a:pt x="594" y="371"/>
                  </a:cubicBezTo>
                  <a:lnTo>
                    <a:pt x="594" y="371"/>
                  </a:lnTo>
                  <a:cubicBezTo>
                    <a:pt x="594" y="359"/>
                    <a:pt x="594" y="348"/>
                    <a:pt x="594" y="338"/>
                  </a:cubicBezTo>
                  <a:cubicBezTo>
                    <a:pt x="594" y="286"/>
                    <a:pt x="610" y="231"/>
                    <a:pt x="636" y="176"/>
                  </a:cubicBezTo>
                  <a:cubicBezTo>
                    <a:pt x="654" y="132"/>
                    <a:pt x="684" y="114"/>
                    <a:pt x="717" y="114"/>
                  </a:cubicBezTo>
                  <a:cubicBezTo>
                    <a:pt x="784" y="114"/>
                    <a:pt x="862" y="185"/>
                    <a:pt x="879" y="257"/>
                  </a:cubicBezTo>
                  <a:cubicBezTo>
                    <a:pt x="890" y="281"/>
                    <a:pt x="910" y="292"/>
                    <a:pt x="930" y="292"/>
                  </a:cubicBezTo>
                  <a:cubicBezTo>
                    <a:pt x="954" y="292"/>
                    <a:pt x="979" y="275"/>
                    <a:pt x="986" y="244"/>
                  </a:cubicBezTo>
                  <a:cubicBezTo>
                    <a:pt x="986" y="92"/>
                    <a:pt x="871" y="1"/>
                    <a:pt x="744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5" name="Google Shape;1738;p44">
              <a:extLst>
                <a:ext uri="{FF2B5EF4-FFF2-40B4-BE49-F238E27FC236}">
                  <a16:creationId xmlns:a16="http://schemas.microsoft.com/office/drawing/2014/main" id="{7BB16CFC-145B-668E-E872-DA14F51B7439}"/>
                </a:ext>
              </a:extLst>
            </p:cNvPr>
            <p:cNvSpPr/>
            <p:nvPr/>
          </p:nvSpPr>
          <p:spPr>
            <a:xfrm>
              <a:off x="3278375" y="4096600"/>
              <a:ext cx="10150" cy="18950"/>
            </a:xfrm>
            <a:custGeom>
              <a:avLst/>
              <a:gdLst/>
              <a:ahLst/>
              <a:cxnLst/>
              <a:rect l="l" t="t" r="r" b="b"/>
              <a:pathLst>
                <a:path w="406" h="758" extrusionOk="0">
                  <a:moveTo>
                    <a:pt x="169" y="1"/>
                  </a:moveTo>
                  <a:cubicBezTo>
                    <a:pt x="133" y="1"/>
                    <a:pt x="98" y="7"/>
                    <a:pt x="66" y="21"/>
                  </a:cubicBezTo>
                  <a:cubicBezTo>
                    <a:pt x="27" y="34"/>
                    <a:pt x="27" y="73"/>
                    <a:pt x="66" y="89"/>
                  </a:cubicBezTo>
                  <a:cubicBezTo>
                    <a:pt x="130" y="120"/>
                    <a:pt x="195" y="118"/>
                    <a:pt x="268" y="136"/>
                  </a:cubicBezTo>
                  <a:lnTo>
                    <a:pt x="268" y="136"/>
                  </a:lnTo>
                  <a:cubicBezTo>
                    <a:pt x="217" y="197"/>
                    <a:pt x="129" y="230"/>
                    <a:pt x="53" y="264"/>
                  </a:cubicBezTo>
                  <a:cubicBezTo>
                    <a:pt x="1" y="290"/>
                    <a:pt x="40" y="371"/>
                    <a:pt x="95" y="371"/>
                  </a:cubicBezTo>
                  <a:cubicBezTo>
                    <a:pt x="120" y="366"/>
                    <a:pt x="143" y="363"/>
                    <a:pt x="164" y="363"/>
                  </a:cubicBezTo>
                  <a:cubicBezTo>
                    <a:pt x="250" y="363"/>
                    <a:pt x="288" y="410"/>
                    <a:pt x="257" y="520"/>
                  </a:cubicBezTo>
                  <a:cubicBezTo>
                    <a:pt x="244" y="575"/>
                    <a:pt x="202" y="669"/>
                    <a:pt x="134" y="695"/>
                  </a:cubicBezTo>
                  <a:cubicBezTo>
                    <a:pt x="121" y="708"/>
                    <a:pt x="108" y="721"/>
                    <a:pt x="121" y="737"/>
                  </a:cubicBezTo>
                  <a:cubicBezTo>
                    <a:pt x="135" y="751"/>
                    <a:pt x="150" y="757"/>
                    <a:pt x="166" y="757"/>
                  </a:cubicBezTo>
                  <a:cubicBezTo>
                    <a:pt x="253" y="757"/>
                    <a:pt x="353" y="565"/>
                    <a:pt x="364" y="507"/>
                  </a:cubicBezTo>
                  <a:cubicBezTo>
                    <a:pt x="397" y="385"/>
                    <a:pt x="347" y="311"/>
                    <a:pt x="264" y="278"/>
                  </a:cubicBezTo>
                  <a:lnTo>
                    <a:pt x="264" y="278"/>
                  </a:lnTo>
                  <a:cubicBezTo>
                    <a:pt x="324" y="240"/>
                    <a:pt x="375" y="190"/>
                    <a:pt x="406" y="115"/>
                  </a:cubicBezTo>
                  <a:cubicBezTo>
                    <a:pt x="406" y="102"/>
                    <a:pt x="390" y="60"/>
                    <a:pt x="377" y="60"/>
                  </a:cubicBezTo>
                  <a:cubicBezTo>
                    <a:pt x="314" y="25"/>
                    <a:pt x="240" y="1"/>
                    <a:pt x="169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6" name="Google Shape;1739;p44">
              <a:extLst>
                <a:ext uri="{FF2B5EF4-FFF2-40B4-BE49-F238E27FC236}">
                  <a16:creationId xmlns:a16="http://schemas.microsoft.com/office/drawing/2014/main" id="{C6F48E55-AD7D-2F9F-DE2E-16DE096D6CC6}"/>
                </a:ext>
              </a:extLst>
            </p:cNvPr>
            <p:cNvSpPr/>
            <p:nvPr/>
          </p:nvSpPr>
          <p:spPr>
            <a:xfrm>
              <a:off x="3214975" y="4116375"/>
              <a:ext cx="38075" cy="28100"/>
            </a:xfrm>
            <a:custGeom>
              <a:avLst/>
              <a:gdLst/>
              <a:ahLst/>
              <a:cxnLst/>
              <a:rect l="l" t="t" r="r" b="b"/>
              <a:pathLst>
                <a:path w="1523" h="1124" extrusionOk="0">
                  <a:moveTo>
                    <a:pt x="1140" y="1"/>
                  </a:moveTo>
                  <a:cubicBezTo>
                    <a:pt x="1043" y="1"/>
                    <a:pt x="955" y="12"/>
                    <a:pt x="917" y="27"/>
                  </a:cubicBezTo>
                  <a:cubicBezTo>
                    <a:pt x="743" y="73"/>
                    <a:pt x="570" y="211"/>
                    <a:pt x="583" y="360"/>
                  </a:cubicBezTo>
                  <a:lnTo>
                    <a:pt x="583" y="360"/>
                  </a:lnTo>
                  <a:cubicBezTo>
                    <a:pt x="526" y="344"/>
                    <a:pt x="465" y="334"/>
                    <a:pt x="409" y="334"/>
                  </a:cubicBezTo>
                  <a:cubicBezTo>
                    <a:pt x="348" y="334"/>
                    <a:pt x="293" y="346"/>
                    <a:pt x="253" y="377"/>
                  </a:cubicBezTo>
                  <a:cubicBezTo>
                    <a:pt x="146" y="455"/>
                    <a:pt x="181" y="548"/>
                    <a:pt x="250" y="630"/>
                  </a:cubicBezTo>
                  <a:lnTo>
                    <a:pt x="250" y="630"/>
                  </a:lnTo>
                  <a:cubicBezTo>
                    <a:pt x="134" y="676"/>
                    <a:pt x="0" y="758"/>
                    <a:pt x="10" y="876"/>
                  </a:cubicBezTo>
                  <a:cubicBezTo>
                    <a:pt x="24" y="1032"/>
                    <a:pt x="121" y="1123"/>
                    <a:pt x="265" y="1123"/>
                  </a:cubicBezTo>
                  <a:cubicBezTo>
                    <a:pt x="283" y="1123"/>
                    <a:pt x="302" y="1122"/>
                    <a:pt x="321" y="1119"/>
                  </a:cubicBezTo>
                  <a:cubicBezTo>
                    <a:pt x="376" y="1119"/>
                    <a:pt x="376" y="1012"/>
                    <a:pt x="321" y="1012"/>
                  </a:cubicBezTo>
                  <a:cubicBezTo>
                    <a:pt x="201" y="999"/>
                    <a:pt x="188" y="931"/>
                    <a:pt x="269" y="782"/>
                  </a:cubicBezTo>
                  <a:cubicBezTo>
                    <a:pt x="308" y="756"/>
                    <a:pt x="350" y="740"/>
                    <a:pt x="402" y="727"/>
                  </a:cubicBezTo>
                  <a:cubicBezTo>
                    <a:pt x="444" y="714"/>
                    <a:pt x="470" y="646"/>
                    <a:pt x="431" y="607"/>
                  </a:cubicBezTo>
                  <a:cubicBezTo>
                    <a:pt x="322" y="519"/>
                    <a:pt x="370" y="491"/>
                    <a:pt x="456" y="491"/>
                  </a:cubicBezTo>
                  <a:cubicBezTo>
                    <a:pt x="540" y="491"/>
                    <a:pt x="660" y="518"/>
                    <a:pt x="700" y="539"/>
                  </a:cubicBezTo>
                  <a:cubicBezTo>
                    <a:pt x="709" y="542"/>
                    <a:pt x="719" y="543"/>
                    <a:pt x="727" y="543"/>
                  </a:cubicBezTo>
                  <a:cubicBezTo>
                    <a:pt x="792" y="543"/>
                    <a:pt x="828" y="466"/>
                    <a:pt x="768" y="432"/>
                  </a:cubicBezTo>
                  <a:cubicBezTo>
                    <a:pt x="538" y="270"/>
                    <a:pt x="1011" y="92"/>
                    <a:pt x="1092" y="92"/>
                  </a:cubicBezTo>
                  <a:cubicBezTo>
                    <a:pt x="1241" y="92"/>
                    <a:pt x="1361" y="121"/>
                    <a:pt x="1484" y="160"/>
                  </a:cubicBezTo>
                  <a:lnTo>
                    <a:pt x="1497" y="160"/>
                  </a:lnTo>
                  <a:cubicBezTo>
                    <a:pt x="1522" y="38"/>
                    <a:pt x="1317" y="1"/>
                    <a:pt x="1140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7" name="Google Shape;1740;p44">
              <a:extLst>
                <a:ext uri="{FF2B5EF4-FFF2-40B4-BE49-F238E27FC236}">
                  <a16:creationId xmlns:a16="http://schemas.microsoft.com/office/drawing/2014/main" id="{4667FC37-34FC-E8CD-B4B7-75B04D429127}"/>
                </a:ext>
              </a:extLst>
            </p:cNvPr>
            <p:cNvSpPr/>
            <p:nvPr/>
          </p:nvSpPr>
          <p:spPr>
            <a:xfrm>
              <a:off x="3320900" y="4195525"/>
              <a:ext cx="39150" cy="32775"/>
            </a:xfrm>
            <a:custGeom>
              <a:avLst/>
              <a:gdLst/>
              <a:ahLst/>
              <a:cxnLst/>
              <a:rect l="l" t="t" r="r" b="b"/>
              <a:pathLst>
                <a:path w="1566" h="1311" extrusionOk="0">
                  <a:moveTo>
                    <a:pt x="1025" y="1"/>
                  </a:moveTo>
                  <a:cubicBezTo>
                    <a:pt x="755" y="1"/>
                    <a:pt x="513" y="208"/>
                    <a:pt x="513" y="208"/>
                  </a:cubicBezTo>
                  <a:lnTo>
                    <a:pt x="1" y="992"/>
                  </a:lnTo>
                  <a:cubicBezTo>
                    <a:pt x="1" y="992"/>
                    <a:pt x="256" y="1311"/>
                    <a:pt x="641" y="1311"/>
                  </a:cubicBezTo>
                  <a:cubicBezTo>
                    <a:pt x="724" y="1311"/>
                    <a:pt x="812" y="1296"/>
                    <a:pt x="905" y="1261"/>
                  </a:cubicBezTo>
                  <a:cubicBezTo>
                    <a:pt x="1443" y="1073"/>
                    <a:pt x="1566" y="221"/>
                    <a:pt x="1229" y="46"/>
                  </a:cubicBezTo>
                  <a:cubicBezTo>
                    <a:pt x="1161" y="13"/>
                    <a:pt x="1092" y="1"/>
                    <a:pt x="1025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8" name="Google Shape;1741;p44">
              <a:extLst>
                <a:ext uri="{FF2B5EF4-FFF2-40B4-BE49-F238E27FC236}">
                  <a16:creationId xmlns:a16="http://schemas.microsoft.com/office/drawing/2014/main" id="{4BEE7FA8-4F83-724B-5DEA-019232093727}"/>
                </a:ext>
              </a:extLst>
            </p:cNvPr>
            <p:cNvSpPr/>
            <p:nvPr/>
          </p:nvSpPr>
          <p:spPr>
            <a:xfrm>
              <a:off x="3331350" y="4210350"/>
              <a:ext cx="21975" cy="13725"/>
            </a:xfrm>
            <a:custGeom>
              <a:avLst/>
              <a:gdLst/>
              <a:ahLst/>
              <a:cxnLst/>
              <a:rect l="l" t="t" r="r" b="b"/>
              <a:pathLst>
                <a:path w="879" h="549" extrusionOk="0">
                  <a:moveTo>
                    <a:pt x="683" y="0"/>
                  </a:moveTo>
                  <a:cubicBezTo>
                    <a:pt x="565" y="0"/>
                    <a:pt x="448" y="29"/>
                    <a:pt x="338" y="75"/>
                  </a:cubicBezTo>
                  <a:cubicBezTo>
                    <a:pt x="202" y="140"/>
                    <a:pt x="27" y="302"/>
                    <a:pt x="1" y="451"/>
                  </a:cubicBezTo>
                  <a:cubicBezTo>
                    <a:pt x="1" y="478"/>
                    <a:pt x="17" y="493"/>
                    <a:pt x="37" y="493"/>
                  </a:cubicBezTo>
                  <a:cubicBezTo>
                    <a:pt x="47" y="493"/>
                    <a:pt x="59" y="489"/>
                    <a:pt x="69" y="480"/>
                  </a:cubicBezTo>
                  <a:cubicBezTo>
                    <a:pt x="150" y="399"/>
                    <a:pt x="202" y="302"/>
                    <a:pt x="283" y="237"/>
                  </a:cubicBezTo>
                  <a:cubicBezTo>
                    <a:pt x="312" y="237"/>
                    <a:pt x="325" y="221"/>
                    <a:pt x="351" y="221"/>
                  </a:cubicBezTo>
                  <a:cubicBezTo>
                    <a:pt x="406" y="221"/>
                    <a:pt x="500" y="237"/>
                    <a:pt x="513" y="302"/>
                  </a:cubicBezTo>
                  <a:cubicBezTo>
                    <a:pt x="555" y="439"/>
                    <a:pt x="414" y="470"/>
                    <a:pt x="296" y="470"/>
                  </a:cubicBezTo>
                  <a:cubicBezTo>
                    <a:pt x="261" y="470"/>
                    <a:pt x="227" y="467"/>
                    <a:pt x="202" y="464"/>
                  </a:cubicBezTo>
                  <a:cubicBezTo>
                    <a:pt x="176" y="464"/>
                    <a:pt x="163" y="506"/>
                    <a:pt x="189" y="519"/>
                  </a:cubicBezTo>
                  <a:cubicBezTo>
                    <a:pt x="229" y="539"/>
                    <a:pt x="274" y="548"/>
                    <a:pt x="320" y="548"/>
                  </a:cubicBezTo>
                  <a:cubicBezTo>
                    <a:pt x="461" y="548"/>
                    <a:pt x="607" y="460"/>
                    <a:pt x="607" y="318"/>
                  </a:cubicBezTo>
                  <a:cubicBezTo>
                    <a:pt x="607" y="221"/>
                    <a:pt x="526" y="156"/>
                    <a:pt x="445" y="140"/>
                  </a:cubicBezTo>
                  <a:lnTo>
                    <a:pt x="406" y="140"/>
                  </a:lnTo>
                  <a:cubicBezTo>
                    <a:pt x="504" y="92"/>
                    <a:pt x="610" y="64"/>
                    <a:pt x="724" y="64"/>
                  </a:cubicBezTo>
                  <a:cubicBezTo>
                    <a:pt x="765" y="64"/>
                    <a:pt x="807" y="67"/>
                    <a:pt x="850" y="75"/>
                  </a:cubicBezTo>
                  <a:cubicBezTo>
                    <a:pt x="879" y="75"/>
                    <a:pt x="879" y="33"/>
                    <a:pt x="850" y="20"/>
                  </a:cubicBezTo>
                  <a:cubicBezTo>
                    <a:pt x="794" y="6"/>
                    <a:pt x="738" y="0"/>
                    <a:pt x="683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9" name="Google Shape;1742;p44">
              <a:extLst>
                <a:ext uri="{FF2B5EF4-FFF2-40B4-BE49-F238E27FC236}">
                  <a16:creationId xmlns:a16="http://schemas.microsoft.com/office/drawing/2014/main" id="{4971CA03-3491-3C33-8BF4-6FCF12B9E95D}"/>
                </a:ext>
              </a:extLst>
            </p:cNvPr>
            <p:cNvSpPr/>
            <p:nvPr/>
          </p:nvSpPr>
          <p:spPr>
            <a:xfrm>
              <a:off x="3332000" y="4211800"/>
              <a:ext cx="22950" cy="13550"/>
            </a:xfrm>
            <a:custGeom>
              <a:avLst/>
              <a:gdLst/>
              <a:ahLst/>
              <a:cxnLst/>
              <a:rect l="l" t="t" r="r" b="b"/>
              <a:pathLst>
                <a:path w="918" h="542" extrusionOk="0">
                  <a:moveTo>
                    <a:pt x="717" y="1"/>
                  </a:moveTo>
                  <a:cubicBezTo>
                    <a:pt x="594" y="1"/>
                    <a:pt x="487" y="30"/>
                    <a:pt x="380" y="82"/>
                  </a:cubicBezTo>
                  <a:lnTo>
                    <a:pt x="419" y="82"/>
                  </a:lnTo>
                  <a:cubicBezTo>
                    <a:pt x="500" y="98"/>
                    <a:pt x="581" y="163"/>
                    <a:pt x="581" y="260"/>
                  </a:cubicBezTo>
                  <a:cubicBezTo>
                    <a:pt x="581" y="406"/>
                    <a:pt x="432" y="487"/>
                    <a:pt x="299" y="487"/>
                  </a:cubicBezTo>
                  <a:cubicBezTo>
                    <a:pt x="257" y="487"/>
                    <a:pt x="205" y="487"/>
                    <a:pt x="163" y="461"/>
                  </a:cubicBezTo>
                  <a:cubicBezTo>
                    <a:pt x="137" y="448"/>
                    <a:pt x="150" y="406"/>
                    <a:pt x="176" y="406"/>
                  </a:cubicBezTo>
                  <a:lnTo>
                    <a:pt x="244" y="406"/>
                  </a:lnTo>
                  <a:cubicBezTo>
                    <a:pt x="367" y="406"/>
                    <a:pt x="529" y="393"/>
                    <a:pt x="487" y="244"/>
                  </a:cubicBezTo>
                  <a:cubicBezTo>
                    <a:pt x="474" y="179"/>
                    <a:pt x="393" y="163"/>
                    <a:pt x="338" y="163"/>
                  </a:cubicBezTo>
                  <a:lnTo>
                    <a:pt x="325" y="163"/>
                  </a:lnTo>
                  <a:cubicBezTo>
                    <a:pt x="299" y="163"/>
                    <a:pt x="286" y="179"/>
                    <a:pt x="257" y="179"/>
                  </a:cubicBezTo>
                  <a:cubicBezTo>
                    <a:pt x="176" y="244"/>
                    <a:pt x="124" y="341"/>
                    <a:pt x="43" y="422"/>
                  </a:cubicBezTo>
                  <a:cubicBezTo>
                    <a:pt x="27" y="435"/>
                    <a:pt x="27" y="435"/>
                    <a:pt x="14" y="435"/>
                  </a:cubicBezTo>
                  <a:lnTo>
                    <a:pt x="1" y="435"/>
                  </a:lnTo>
                  <a:cubicBezTo>
                    <a:pt x="1" y="435"/>
                    <a:pt x="124" y="542"/>
                    <a:pt x="312" y="542"/>
                  </a:cubicBezTo>
                  <a:cubicBezTo>
                    <a:pt x="367" y="542"/>
                    <a:pt x="419" y="542"/>
                    <a:pt x="487" y="516"/>
                  </a:cubicBezTo>
                  <a:cubicBezTo>
                    <a:pt x="704" y="435"/>
                    <a:pt x="918" y="124"/>
                    <a:pt x="837" y="17"/>
                  </a:cubicBezTo>
                  <a:lnTo>
                    <a:pt x="824" y="17"/>
                  </a:lnTo>
                  <a:cubicBezTo>
                    <a:pt x="785" y="1"/>
                    <a:pt x="743" y="1"/>
                    <a:pt x="717" y="1"/>
                  </a:cubicBezTo>
                  <a:close/>
                </a:path>
              </a:pathLst>
            </a:custGeom>
            <a:solidFill>
              <a:srgbClr val="A14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0" name="Google Shape;1743;p44">
              <a:extLst>
                <a:ext uri="{FF2B5EF4-FFF2-40B4-BE49-F238E27FC236}">
                  <a16:creationId xmlns:a16="http://schemas.microsoft.com/office/drawing/2014/main" id="{F265C858-3E27-9946-405C-1E9EFF55994E}"/>
                </a:ext>
              </a:extLst>
            </p:cNvPr>
            <p:cNvSpPr/>
            <p:nvPr/>
          </p:nvSpPr>
          <p:spPr>
            <a:xfrm>
              <a:off x="3332000" y="4210500"/>
              <a:ext cx="20925" cy="13475"/>
            </a:xfrm>
            <a:custGeom>
              <a:avLst/>
              <a:gdLst/>
              <a:ahLst/>
              <a:cxnLst/>
              <a:rect l="l" t="t" r="r" b="b"/>
              <a:pathLst>
                <a:path w="837" h="539" extrusionOk="0">
                  <a:moveTo>
                    <a:pt x="610" y="1"/>
                  </a:moveTo>
                  <a:cubicBezTo>
                    <a:pt x="500" y="1"/>
                    <a:pt x="351" y="40"/>
                    <a:pt x="231" y="108"/>
                  </a:cubicBezTo>
                  <a:cubicBezTo>
                    <a:pt x="205" y="134"/>
                    <a:pt x="163" y="163"/>
                    <a:pt x="124" y="202"/>
                  </a:cubicBezTo>
                  <a:cubicBezTo>
                    <a:pt x="56" y="270"/>
                    <a:pt x="1" y="364"/>
                    <a:pt x="1" y="487"/>
                  </a:cubicBezTo>
                  <a:lnTo>
                    <a:pt x="14" y="487"/>
                  </a:lnTo>
                  <a:cubicBezTo>
                    <a:pt x="27" y="487"/>
                    <a:pt x="27" y="487"/>
                    <a:pt x="43" y="474"/>
                  </a:cubicBezTo>
                  <a:cubicBezTo>
                    <a:pt x="124" y="393"/>
                    <a:pt x="176" y="296"/>
                    <a:pt x="257" y="231"/>
                  </a:cubicBezTo>
                  <a:cubicBezTo>
                    <a:pt x="286" y="231"/>
                    <a:pt x="299" y="215"/>
                    <a:pt x="325" y="215"/>
                  </a:cubicBezTo>
                  <a:lnTo>
                    <a:pt x="338" y="215"/>
                  </a:lnTo>
                  <a:cubicBezTo>
                    <a:pt x="393" y="215"/>
                    <a:pt x="474" y="231"/>
                    <a:pt x="487" y="296"/>
                  </a:cubicBezTo>
                  <a:cubicBezTo>
                    <a:pt x="529" y="445"/>
                    <a:pt x="367" y="458"/>
                    <a:pt x="244" y="458"/>
                  </a:cubicBezTo>
                  <a:lnTo>
                    <a:pt x="176" y="458"/>
                  </a:lnTo>
                  <a:cubicBezTo>
                    <a:pt x="150" y="458"/>
                    <a:pt x="137" y="500"/>
                    <a:pt x="163" y="513"/>
                  </a:cubicBezTo>
                  <a:cubicBezTo>
                    <a:pt x="205" y="539"/>
                    <a:pt x="257" y="539"/>
                    <a:pt x="299" y="539"/>
                  </a:cubicBezTo>
                  <a:cubicBezTo>
                    <a:pt x="432" y="539"/>
                    <a:pt x="581" y="458"/>
                    <a:pt x="581" y="312"/>
                  </a:cubicBezTo>
                  <a:cubicBezTo>
                    <a:pt x="581" y="215"/>
                    <a:pt x="500" y="150"/>
                    <a:pt x="419" y="134"/>
                  </a:cubicBezTo>
                  <a:lnTo>
                    <a:pt x="380" y="134"/>
                  </a:lnTo>
                  <a:cubicBezTo>
                    <a:pt x="487" y="82"/>
                    <a:pt x="594" y="53"/>
                    <a:pt x="717" y="53"/>
                  </a:cubicBezTo>
                  <a:cubicBezTo>
                    <a:pt x="743" y="53"/>
                    <a:pt x="785" y="53"/>
                    <a:pt x="824" y="69"/>
                  </a:cubicBezTo>
                  <a:lnTo>
                    <a:pt x="837" y="69"/>
                  </a:lnTo>
                  <a:cubicBezTo>
                    <a:pt x="824" y="40"/>
                    <a:pt x="785" y="27"/>
                    <a:pt x="743" y="27"/>
                  </a:cubicBezTo>
                  <a:cubicBezTo>
                    <a:pt x="704" y="14"/>
                    <a:pt x="662" y="1"/>
                    <a:pt x="61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1" name="Google Shape;1744;p44">
              <a:extLst>
                <a:ext uri="{FF2B5EF4-FFF2-40B4-BE49-F238E27FC236}">
                  <a16:creationId xmlns:a16="http://schemas.microsoft.com/office/drawing/2014/main" id="{0BDF236D-114F-17F2-B3A1-021CF29DDFDB}"/>
                </a:ext>
              </a:extLst>
            </p:cNvPr>
            <p:cNvSpPr/>
            <p:nvPr/>
          </p:nvSpPr>
          <p:spPr>
            <a:xfrm>
              <a:off x="3337100" y="4197425"/>
              <a:ext cx="12825" cy="7200"/>
            </a:xfrm>
            <a:custGeom>
              <a:avLst/>
              <a:gdLst/>
              <a:ahLst/>
              <a:cxnLst/>
              <a:rect l="l" t="t" r="r" b="b"/>
              <a:pathLst>
                <a:path w="513" h="288" extrusionOk="0">
                  <a:moveTo>
                    <a:pt x="314" y="0"/>
                  </a:moveTo>
                  <a:cubicBezTo>
                    <a:pt x="167" y="0"/>
                    <a:pt x="1" y="58"/>
                    <a:pt x="1" y="213"/>
                  </a:cubicBezTo>
                  <a:cubicBezTo>
                    <a:pt x="1" y="239"/>
                    <a:pt x="27" y="281"/>
                    <a:pt x="53" y="281"/>
                  </a:cubicBezTo>
                  <a:cubicBezTo>
                    <a:pt x="70" y="286"/>
                    <a:pt x="86" y="288"/>
                    <a:pt x="101" y="288"/>
                  </a:cubicBezTo>
                  <a:cubicBezTo>
                    <a:pt x="168" y="288"/>
                    <a:pt x="217" y="247"/>
                    <a:pt x="283" y="226"/>
                  </a:cubicBezTo>
                  <a:cubicBezTo>
                    <a:pt x="364" y="187"/>
                    <a:pt x="432" y="158"/>
                    <a:pt x="487" y="90"/>
                  </a:cubicBezTo>
                  <a:cubicBezTo>
                    <a:pt x="513" y="64"/>
                    <a:pt x="500" y="38"/>
                    <a:pt x="471" y="25"/>
                  </a:cubicBezTo>
                  <a:cubicBezTo>
                    <a:pt x="429" y="9"/>
                    <a:pt x="373" y="0"/>
                    <a:pt x="314" y="0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2" name="Google Shape;1745;p44">
              <a:extLst>
                <a:ext uri="{FF2B5EF4-FFF2-40B4-BE49-F238E27FC236}">
                  <a16:creationId xmlns:a16="http://schemas.microsoft.com/office/drawing/2014/main" id="{1E5398F2-1454-8670-453A-84328C5AC2A8}"/>
                </a:ext>
              </a:extLst>
            </p:cNvPr>
            <p:cNvSpPr/>
            <p:nvPr/>
          </p:nvSpPr>
          <p:spPr>
            <a:xfrm>
              <a:off x="3332325" y="4205400"/>
              <a:ext cx="3750" cy="3100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2" y="1"/>
                  </a:moveTo>
                  <a:cubicBezTo>
                    <a:pt x="1" y="1"/>
                    <a:pt x="1" y="124"/>
                    <a:pt x="82" y="124"/>
                  </a:cubicBezTo>
                  <a:cubicBezTo>
                    <a:pt x="150" y="124"/>
                    <a:pt x="150" y="1"/>
                    <a:pt x="82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3" name="Google Shape;1746;p44">
              <a:extLst>
                <a:ext uri="{FF2B5EF4-FFF2-40B4-BE49-F238E27FC236}">
                  <a16:creationId xmlns:a16="http://schemas.microsoft.com/office/drawing/2014/main" id="{AD9074EA-F675-42C4-EAAD-8CBFC89F492E}"/>
                </a:ext>
              </a:extLst>
            </p:cNvPr>
            <p:cNvSpPr/>
            <p:nvPr/>
          </p:nvSpPr>
          <p:spPr>
            <a:xfrm>
              <a:off x="3022825" y="4068025"/>
              <a:ext cx="83450" cy="76600"/>
            </a:xfrm>
            <a:custGeom>
              <a:avLst/>
              <a:gdLst/>
              <a:ahLst/>
              <a:cxnLst/>
              <a:rect l="l" t="t" r="r" b="b"/>
              <a:pathLst>
                <a:path w="3338" h="3064" extrusionOk="0">
                  <a:moveTo>
                    <a:pt x="2580" y="1"/>
                  </a:moveTo>
                  <a:cubicBezTo>
                    <a:pt x="1825" y="1"/>
                    <a:pt x="1420" y="1851"/>
                    <a:pt x="1420" y="1851"/>
                  </a:cubicBezTo>
                  <a:cubicBezTo>
                    <a:pt x="1420" y="1851"/>
                    <a:pt x="1" y="1864"/>
                    <a:pt x="124" y="2609"/>
                  </a:cubicBezTo>
                  <a:cubicBezTo>
                    <a:pt x="177" y="2973"/>
                    <a:pt x="503" y="3064"/>
                    <a:pt x="816" y="3064"/>
                  </a:cubicBezTo>
                  <a:cubicBezTo>
                    <a:pt x="1131" y="3064"/>
                    <a:pt x="1433" y="2972"/>
                    <a:pt x="1433" y="2972"/>
                  </a:cubicBezTo>
                  <a:lnTo>
                    <a:pt x="2823" y="1731"/>
                  </a:lnTo>
                  <a:cubicBezTo>
                    <a:pt x="2823" y="1731"/>
                    <a:pt x="3338" y="1"/>
                    <a:pt x="258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4" name="Google Shape;1747;p44">
              <a:extLst>
                <a:ext uri="{FF2B5EF4-FFF2-40B4-BE49-F238E27FC236}">
                  <a16:creationId xmlns:a16="http://schemas.microsoft.com/office/drawing/2014/main" id="{C2B7CA4C-FEA8-BFCC-FC5B-345FBF99056B}"/>
                </a:ext>
              </a:extLst>
            </p:cNvPr>
            <p:cNvSpPr/>
            <p:nvPr/>
          </p:nvSpPr>
          <p:spPr>
            <a:xfrm>
              <a:off x="3010675" y="4072700"/>
              <a:ext cx="70900" cy="88350"/>
            </a:xfrm>
            <a:custGeom>
              <a:avLst/>
              <a:gdLst/>
              <a:ahLst/>
              <a:cxnLst/>
              <a:rect l="l" t="t" r="r" b="b"/>
              <a:pathLst>
                <a:path w="2836" h="3534" extrusionOk="0">
                  <a:moveTo>
                    <a:pt x="2000" y="1"/>
                  </a:moveTo>
                  <a:cubicBezTo>
                    <a:pt x="1966" y="1"/>
                    <a:pt x="1930" y="6"/>
                    <a:pt x="1893" y="18"/>
                  </a:cubicBezTo>
                  <a:cubicBezTo>
                    <a:pt x="1177" y="248"/>
                    <a:pt x="1352" y="2137"/>
                    <a:pt x="1352" y="2137"/>
                  </a:cubicBezTo>
                  <a:cubicBezTo>
                    <a:pt x="1352" y="2137"/>
                    <a:pt x="1" y="2584"/>
                    <a:pt x="341" y="3245"/>
                  </a:cubicBezTo>
                  <a:cubicBezTo>
                    <a:pt x="449" y="3461"/>
                    <a:pt x="627" y="3534"/>
                    <a:pt x="819" y="3534"/>
                  </a:cubicBezTo>
                  <a:cubicBezTo>
                    <a:pt x="1228" y="3534"/>
                    <a:pt x="1702" y="3203"/>
                    <a:pt x="1702" y="3203"/>
                  </a:cubicBezTo>
                  <a:lnTo>
                    <a:pt x="2836" y="1936"/>
                  </a:lnTo>
                  <a:cubicBezTo>
                    <a:pt x="2836" y="1936"/>
                    <a:pt x="2643" y="1"/>
                    <a:pt x="200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5" name="Google Shape;1748;p44">
              <a:extLst>
                <a:ext uri="{FF2B5EF4-FFF2-40B4-BE49-F238E27FC236}">
                  <a16:creationId xmlns:a16="http://schemas.microsoft.com/office/drawing/2014/main" id="{85BA6A1E-F266-903A-6AE8-B5442478B2B5}"/>
                </a:ext>
              </a:extLst>
            </p:cNvPr>
            <p:cNvSpPr/>
            <p:nvPr/>
          </p:nvSpPr>
          <p:spPr>
            <a:xfrm>
              <a:off x="3052550" y="4085600"/>
              <a:ext cx="18900" cy="30725"/>
            </a:xfrm>
            <a:custGeom>
              <a:avLst/>
              <a:gdLst/>
              <a:ahLst/>
              <a:cxnLst/>
              <a:rect l="l" t="t" r="r" b="b"/>
              <a:pathLst>
                <a:path w="756" h="1229" extrusionOk="0">
                  <a:moveTo>
                    <a:pt x="380" y="1"/>
                  </a:moveTo>
                  <a:cubicBezTo>
                    <a:pt x="176" y="1"/>
                    <a:pt x="1" y="270"/>
                    <a:pt x="1" y="610"/>
                  </a:cubicBezTo>
                  <a:cubicBezTo>
                    <a:pt x="1" y="947"/>
                    <a:pt x="176" y="1229"/>
                    <a:pt x="380" y="1229"/>
                  </a:cubicBezTo>
                  <a:cubicBezTo>
                    <a:pt x="594" y="1229"/>
                    <a:pt x="756" y="947"/>
                    <a:pt x="756" y="610"/>
                  </a:cubicBezTo>
                  <a:cubicBezTo>
                    <a:pt x="756" y="270"/>
                    <a:pt x="594" y="1"/>
                    <a:pt x="380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6" name="Google Shape;1749;p44">
              <a:extLst>
                <a:ext uri="{FF2B5EF4-FFF2-40B4-BE49-F238E27FC236}">
                  <a16:creationId xmlns:a16="http://schemas.microsoft.com/office/drawing/2014/main" id="{38067C8F-83C9-679D-EF44-B38EBF30BA6C}"/>
                </a:ext>
              </a:extLst>
            </p:cNvPr>
            <p:cNvSpPr/>
            <p:nvPr/>
          </p:nvSpPr>
          <p:spPr>
            <a:xfrm>
              <a:off x="3025575" y="4143350"/>
              <a:ext cx="16550" cy="13475"/>
            </a:xfrm>
            <a:custGeom>
              <a:avLst/>
              <a:gdLst/>
              <a:ahLst/>
              <a:cxnLst/>
              <a:rect l="l" t="t" r="r" b="b"/>
              <a:pathLst>
                <a:path w="662" h="539" extrusionOk="0">
                  <a:moveTo>
                    <a:pt x="325" y="1"/>
                  </a:moveTo>
                  <a:cubicBezTo>
                    <a:pt x="150" y="1"/>
                    <a:pt x="1" y="121"/>
                    <a:pt x="1" y="270"/>
                  </a:cubicBezTo>
                  <a:cubicBezTo>
                    <a:pt x="1" y="419"/>
                    <a:pt x="150" y="539"/>
                    <a:pt x="325" y="539"/>
                  </a:cubicBezTo>
                  <a:cubicBezTo>
                    <a:pt x="513" y="539"/>
                    <a:pt x="662" y="419"/>
                    <a:pt x="662" y="270"/>
                  </a:cubicBezTo>
                  <a:cubicBezTo>
                    <a:pt x="662" y="121"/>
                    <a:pt x="513" y="1"/>
                    <a:pt x="325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7" name="Google Shape;1750;p44">
              <a:extLst>
                <a:ext uri="{FF2B5EF4-FFF2-40B4-BE49-F238E27FC236}">
                  <a16:creationId xmlns:a16="http://schemas.microsoft.com/office/drawing/2014/main" id="{4F083E27-B88A-F5CC-EFA4-59B8746111F3}"/>
                </a:ext>
              </a:extLst>
            </p:cNvPr>
            <p:cNvSpPr/>
            <p:nvPr/>
          </p:nvSpPr>
          <p:spPr>
            <a:xfrm>
              <a:off x="3038700" y="4135250"/>
              <a:ext cx="9500" cy="8125"/>
            </a:xfrm>
            <a:custGeom>
              <a:avLst/>
              <a:gdLst/>
              <a:ahLst/>
              <a:cxnLst/>
              <a:rect l="l" t="t" r="r" b="b"/>
              <a:pathLst>
                <a:path w="380" h="325" extrusionOk="0">
                  <a:moveTo>
                    <a:pt x="192" y="1"/>
                  </a:moveTo>
                  <a:cubicBezTo>
                    <a:pt x="82" y="1"/>
                    <a:pt x="1" y="82"/>
                    <a:pt x="1" y="163"/>
                  </a:cubicBezTo>
                  <a:cubicBezTo>
                    <a:pt x="1" y="244"/>
                    <a:pt x="82" y="325"/>
                    <a:pt x="192" y="325"/>
                  </a:cubicBezTo>
                  <a:cubicBezTo>
                    <a:pt x="299" y="325"/>
                    <a:pt x="380" y="244"/>
                    <a:pt x="380" y="163"/>
                  </a:cubicBezTo>
                  <a:cubicBezTo>
                    <a:pt x="380" y="82"/>
                    <a:pt x="299" y="1"/>
                    <a:pt x="192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8" name="Google Shape;1751;p44">
              <a:extLst>
                <a:ext uri="{FF2B5EF4-FFF2-40B4-BE49-F238E27FC236}">
                  <a16:creationId xmlns:a16="http://schemas.microsoft.com/office/drawing/2014/main" id="{88436ED2-EAAC-E05F-6087-A45D2F8C020C}"/>
                </a:ext>
              </a:extLst>
            </p:cNvPr>
            <p:cNvSpPr/>
            <p:nvPr/>
          </p:nvSpPr>
          <p:spPr>
            <a:xfrm>
              <a:off x="3016275" y="4080175"/>
              <a:ext cx="62475" cy="79600"/>
            </a:xfrm>
            <a:custGeom>
              <a:avLst/>
              <a:gdLst/>
              <a:ahLst/>
              <a:cxnLst/>
              <a:rect l="l" t="t" r="r" b="b"/>
              <a:pathLst>
                <a:path w="2499" h="3184" extrusionOk="0">
                  <a:moveTo>
                    <a:pt x="1750" y="1"/>
                  </a:moveTo>
                  <a:cubicBezTo>
                    <a:pt x="1465" y="1"/>
                    <a:pt x="1316" y="448"/>
                    <a:pt x="1277" y="665"/>
                  </a:cubicBezTo>
                  <a:cubicBezTo>
                    <a:pt x="1212" y="1050"/>
                    <a:pt x="1320" y="1459"/>
                    <a:pt x="1434" y="1824"/>
                  </a:cubicBezTo>
                  <a:lnTo>
                    <a:pt x="1434" y="1824"/>
                  </a:lnTo>
                  <a:cubicBezTo>
                    <a:pt x="949" y="1967"/>
                    <a:pt x="1" y="2331"/>
                    <a:pt x="224" y="2972"/>
                  </a:cubicBezTo>
                  <a:cubicBezTo>
                    <a:pt x="275" y="3134"/>
                    <a:pt x="414" y="3183"/>
                    <a:pt x="560" y="3183"/>
                  </a:cubicBezTo>
                  <a:cubicBezTo>
                    <a:pt x="644" y="3183"/>
                    <a:pt x="730" y="3167"/>
                    <a:pt x="804" y="3147"/>
                  </a:cubicBezTo>
                  <a:cubicBezTo>
                    <a:pt x="1170" y="3053"/>
                    <a:pt x="1452" y="2797"/>
                    <a:pt x="1708" y="2554"/>
                  </a:cubicBezTo>
                  <a:cubicBezTo>
                    <a:pt x="1721" y="2541"/>
                    <a:pt x="1708" y="2528"/>
                    <a:pt x="1695" y="2528"/>
                  </a:cubicBezTo>
                  <a:cubicBezTo>
                    <a:pt x="1517" y="2656"/>
                    <a:pt x="947" y="3133"/>
                    <a:pt x="581" y="3133"/>
                  </a:cubicBezTo>
                  <a:cubicBezTo>
                    <a:pt x="448" y="3133"/>
                    <a:pt x="342" y="3070"/>
                    <a:pt x="292" y="2904"/>
                  </a:cubicBezTo>
                  <a:cubicBezTo>
                    <a:pt x="182" y="2593"/>
                    <a:pt x="522" y="2350"/>
                    <a:pt x="749" y="2204"/>
                  </a:cubicBezTo>
                  <a:cubicBezTo>
                    <a:pt x="979" y="2068"/>
                    <a:pt x="1251" y="1974"/>
                    <a:pt x="1507" y="1906"/>
                  </a:cubicBezTo>
                  <a:cubicBezTo>
                    <a:pt x="1533" y="1906"/>
                    <a:pt x="1546" y="1880"/>
                    <a:pt x="1533" y="1851"/>
                  </a:cubicBezTo>
                  <a:cubicBezTo>
                    <a:pt x="1439" y="1556"/>
                    <a:pt x="1358" y="1245"/>
                    <a:pt x="1345" y="934"/>
                  </a:cubicBezTo>
                  <a:cubicBezTo>
                    <a:pt x="1332" y="688"/>
                    <a:pt x="1419" y="66"/>
                    <a:pt x="1775" y="66"/>
                  </a:cubicBezTo>
                  <a:cubicBezTo>
                    <a:pt x="1789" y="66"/>
                    <a:pt x="1803" y="67"/>
                    <a:pt x="1818" y="69"/>
                  </a:cubicBezTo>
                  <a:cubicBezTo>
                    <a:pt x="2045" y="111"/>
                    <a:pt x="2181" y="474"/>
                    <a:pt x="2262" y="665"/>
                  </a:cubicBezTo>
                  <a:cubicBezTo>
                    <a:pt x="2385" y="989"/>
                    <a:pt x="2411" y="1326"/>
                    <a:pt x="2411" y="1663"/>
                  </a:cubicBezTo>
                  <a:cubicBezTo>
                    <a:pt x="2417" y="1690"/>
                    <a:pt x="2441" y="1704"/>
                    <a:pt x="2461" y="1704"/>
                  </a:cubicBezTo>
                  <a:cubicBezTo>
                    <a:pt x="2481" y="1704"/>
                    <a:pt x="2498" y="1690"/>
                    <a:pt x="2492" y="1663"/>
                  </a:cubicBezTo>
                  <a:cubicBezTo>
                    <a:pt x="2479" y="1271"/>
                    <a:pt x="2437" y="879"/>
                    <a:pt x="2275" y="516"/>
                  </a:cubicBezTo>
                  <a:cubicBezTo>
                    <a:pt x="2181" y="299"/>
                    <a:pt x="2019" y="1"/>
                    <a:pt x="1750" y="1"/>
                  </a:cubicBezTo>
                  <a:close/>
                </a:path>
              </a:pathLst>
            </a:custGeom>
            <a:solidFill>
              <a:srgbClr val="CA7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9" name="Google Shape;1752;p44">
              <a:extLst>
                <a:ext uri="{FF2B5EF4-FFF2-40B4-BE49-F238E27FC236}">
                  <a16:creationId xmlns:a16="http://schemas.microsoft.com/office/drawing/2014/main" id="{07132776-2DCE-CD7F-3BED-D57E606E327F}"/>
                </a:ext>
              </a:extLst>
            </p:cNvPr>
            <p:cNvSpPr/>
            <p:nvPr/>
          </p:nvSpPr>
          <p:spPr>
            <a:xfrm>
              <a:off x="3049150" y="4083575"/>
              <a:ext cx="74350" cy="81500"/>
            </a:xfrm>
            <a:custGeom>
              <a:avLst/>
              <a:gdLst/>
              <a:ahLst/>
              <a:cxnLst/>
              <a:rect l="l" t="t" r="r" b="b"/>
              <a:pathLst>
                <a:path w="2974" h="3260" extrusionOk="0">
                  <a:moveTo>
                    <a:pt x="2473" y="1"/>
                  </a:moveTo>
                  <a:cubicBezTo>
                    <a:pt x="2418" y="1"/>
                    <a:pt x="2392" y="56"/>
                    <a:pt x="2405" y="95"/>
                  </a:cubicBezTo>
                  <a:cubicBezTo>
                    <a:pt x="2204" y="189"/>
                    <a:pt x="2068" y="432"/>
                    <a:pt x="2013" y="649"/>
                  </a:cubicBezTo>
                  <a:cubicBezTo>
                    <a:pt x="1838" y="675"/>
                    <a:pt x="1702" y="824"/>
                    <a:pt x="1702" y="999"/>
                  </a:cubicBezTo>
                  <a:cubicBezTo>
                    <a:pt x="1702" y="1028"/>
                    <a:pt x="1718" y="1054"/>
                    <a:pt x="1718" y="1080"/>
                  </a:cubicBezTo>
                  <a:cubicBezTo>
                    <a:pt x="1378" y="1216"/>
                    <a:pt x="1083" y="1485"/>
                    <a:pt x="827" y="1728"/>
                  </a:cubicBezTo>
                  <a:cubicBezTo>
                    <a:pt x="461" y="2068"/>
                    <a:pt x="1" y="2619"/>
                    <a:pt x="82" y="3160"/>
                  </a:cubicBezTo>
                  <a:cubicBezTo>
                    <a:pt x="93" y="3226"/>
                    <a:pt x="155" y="3260"/>
                    <a:pt x="215" y="3260"/>
                  </a:cubicBezTo>
                  <a:cubicBezTo>
                    <a:pt x="240" y="3260"/>
                    <a:pt x="265" y="3253"/>
                    <a:pt x="286" y="3241"/>
                  </a:cubicBezTo>
                  <a:cubicBezTo>
                    <a:pt x="691" y="3053"/>
                    <a:pt x="908" y="2525"/>
                    <a:pt x="1135" y="2175"/>
                  </a:cubicBezTo>
                  <a:cubicBezTo>
                    <a:pt x="1326" y="1864"/>
                    <a:pt x="1527" y="1501"/>
                    <a:pt x="1812" y="1242"/>
                  </a:cubicBezTo>
                  <a:cubicBezTo>
                    <a:pt x="1880" y="1310"/>
                    <a:pt x="1974" y="1365"/>
                    <a:pt x="2068" y="1365"/>
                  </a:cubicBezTo>
                  <a:cubicBezTo>
                    <a:pt x="2269" y="1365"/>
                    <a:pt x="2431" y="1190"/>
                    <a:pt x="2431" y="999"/>
                  </a:cubicBezTo>
                  <a:cubicBezTo>
                    <a:pt x="2431" y="879"/>
                    <a:pt x="2366" y="756"/>
                    <a:pt x="2256" y="691"/>
                  </a:cubicBezTo>
                  <a:cubicBezTo>
                    <a:pt x="2324" y="649"/>
                    <a:pt x="2392" y="594"/>
                    <a:pt x="2473" y="568"/>
                  </a:cubicBezTo>
                  <a:cubicBezTo>
                    <a:pt x="2580" y="500"/>
                    <a:pt x="2690" y="500"/>
                    <a:pt x="2810" y="474"/>
                  </a:cubicBezTo>
                  <a:cubicBezTo>
                    <a:pt x="2810" y="487"/>
                    <a:pt x="2823" y="500"/>
                    <a:pt x="2836" y="500"/>
                  </a:cubicBezTo>
                  <a:cubicBezTo>
                    <a:pt x="2847" y="506"/>
                    <a:pt x="2859" y="508"/>
                    <a:pt x="2869" y="508"/>
                  </a:cubicBezTo>
                  <a:cubicBezTo>
                    <a:pt x="2933" y="508"/>
                    <a:pt x="2973" y="413"/>
                    <a:pt x="2904" y="380"/>
                  </a:cubicBezTo>
                  <a:cubicBezTo>
                    <a:pt x="2895" y="373"/>
                    <a:pt x="2885" y="370"/>
                    <a:pt x="2875" y="370"/>
                  </a:cubicBezTo>
                  <a:cubicBezTo>
                    <a:pt x="2842" y="370"/>
                    <a:pt x="2810" y="402"/>
                    <a:pt x="2810" y="432"/>
                  </a:cubicBezTo>
                  <a:cubicBezTo>
                    <a:pt x="2800" y="431"/>
                    <a:pt x="2790" y="431"/>
                    <a:pt x="2780" y="431"/>
                  </a:cubicBezTo>
                  <a:cubicBezTo>
                    <a:pt x="2588" y="431"/>
                    <a:pt x="2384" y="548"/>
                    <a:pt x="2230" y="675"/>
                  </a:cubicBezTo>
                  <a:cubicBezTo>
                    <a:pt x="2188" y="649"/>
                    <a:pt x="2136" y="636"/>
                    <a:pt x="2068" y="636"/>
                  </a:cubicBezTo>
                  <a:lnTo>
                    <a:pt x="2026" y="636"/>
                  </a:lnTo>
                  <a:cubicBezTo>
                    <a:pt x="2068" y="542"/>
                    <a:pt x="2123" y="448"/>
                    <a:pt x="2175" y="367"/>
                  </a:cubicBezTo>
                  <a:cubicBezTo>
                    <a:pt x="2243" y="257"/>
                    <a:pt x="2337" y="205"/>
                    <a:pt x="2431" y="124"/>
                  </a:cubicBezTo>
                  <a:cubicBezTo>
                    <a:pt x="2447" y="137"/>
                    <a:pt x="2460" y="137"/>
                    <a:pt x="2473" y="137"/>
                  </a:cubicBezTo>
                  <a:cubicBezTo>
                    <a:pt x="2567" y="137"/>
                    <a:pt x="2567" y="1"/>
                    <a:pt x="2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0" name="Google Shape;1753;p44">
              <a:extLst>
                <a:ext uri="{FF2B5EF4-FFF2-40B4-BE49-F238E27FC236}">
                  <a16:creationId xmlns:a16="http://schemas.microsoft.com/office/drawing/2014/main" id="{BEF0E670-7177-D55A-4D93-AC3A4A5C73E6}"/>
                </a:ext>
              </a:extLst>
            </p:cNvPr>
            <p:cNvSpPr/>
            <p:nvPr/>
          </p:nvSpPr>
          <p:spPr>
            <a:xfrm>
              <a:off x="3102525" y="4107425"/>
              <a:ext cx="2375" cy="2500"/>
            </a:xfrm>
            <a:custGeom>
              <a:avLst/>
              <a:gdLst/>
              <a:ahLst/>
              <a:cxnLst/>
              <a:rect l="l" t="t" r="r" b="b"/>
              <a:pathLst>
                <a:path w="95" h="100" extrusionOk="0">
                  <a:moveTo>
                    <a:pt x="66" y="1"/>
                  </a:moveTo>
                  <a:cubicBezTo>
                    <a:pt x="62" y="1"/>
                    <a:pt x="57" y="2"/>
                    <a:pt x="53" y="6"/>
                  </a:cubicBezTo>
                  <a:lnTo>
                    <a:pt x="40" y="6"/>
                  </a:lnTo>
                  <a:lnTo>
                    <a:pt x="27" y="19"/>
                  </a:lnTo>
                  <a:cubicBezTo>
                    <a:pt x="27" y="32"/>
                    <a:pt x="14" y="32"/>
                    <a:pt x="14" y="45"/>
                  </a:cubicBezTo>
                  <a:lnTo>
                    <a:pt x="14" y="61"/>
                  </a:lnTo>
                  <a:lnTo>
                    <a:pt x="1" y="61"/>
                  </a:lnTo>
                  <a:cubicBezTo>
                    <a:pt x="1" y="87"/>
                    <a:pt x="14" y="100"/>
                    <a:pt x="40" y="100"/>
                  </a:cubicBezTo>
                  <a:cubicBezTo>
                    <a:pt x="53" y="100"/>
                    <a:pt x="53" y="100"/>
                    <a:pt x="69" y="87"/>
                  </a:cubicBezTo>
                  <a:cubicBezTo>
                    <a:pt x="69" y="74"/>
                    <a:pt x="82" y="61"/>
                    <a:pt x="82" y="61"/>
                  </a:cubicBezTo>
                  <a:cubicBezTo>
                    <a:pt x="95" y="45"/>
                    <a:pt x="95" y="32"/>
                    <a:pt x="95" y="19"/>
                  </a:cubicBezTo>
                  <a:cubicBezTo>
                    <a:pt x="86" y="10"/>
                    <a:pt x="77" y="1"/>
                    <a:pt x="66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1" name="Google Shape;1754;p44">
              <a:extLst>
                <a:ext uri="{FF2B5EF4-FFF2-40B4-BE49-F238E27FC236}">
                  <a16:creationId xmlns:a16="http://schemas.microsoft.com/office/drawing/2014/main" id="{EE86307A-EF9E-534E-E377-A9FB9990834D}"/>
                </a:ext>
              </a:extLst>
            </p:cNvPr>
            <p:cNvSpPr/>
            <p:nvPr/>
          </p:nvSpPr>
          <p:spPr>
            <a:xfrm>
              <a:off x="3104550" y="4108525"/>
              <a:ext cx="2700" cy="2775"/>
            </a:xfrm>
            <a:custGeom>
              <a:avLst/>
              <a:gdLst/>
              <a:ahLst/>
              <a:cxnLst/>
              <a:rect l="l" t="t" r="r" b="b"/>
              <a:pathLst>
                <a:path w="108" h="111" extrusionOk="0">
                  <a:moveTo>
                    <a:pt x="53" y="1"/>
                  </a:moveTo>
                  <a:cubicBezTo>
                    <a:pt x="53" y="17"/>
                    <a:pt x="53" y="17"/>
                    <a:pt x="40" y="17"/>
                  </a:cubicBezTo>
                  <a:lnTo>
                    <a:pt x="40" y="30"/>
                  </a:lnTo>
                  <a:cubicBezTo>
                    <a:pt x="27" y="43"/>
                    <a:pt x="27" y="43"/>
                    <a:pt x="27" y="56"/>
                  </a:cubicBezTo>
                  <a:lnTo>
                    <a:pt x="14" y="56"/>
                  </a:lnTo>
                  <a:lnTo>
                    <a:pt x="14" y="69"/>
                  </a:lnTo>
                  <a:cubicBezTo>
                    <a:pt x="1" y="98"/>
                    <a:pt x="27" y="111"/>
                    <a:pt x="53" y="111"/>
                  </a:cubicBezTo>
                  <a:lnTo>
                    <a:pt x="69" y="98"/>
                  </a:lnTo>
                  <a:cubicBezTo>
                    <a:pt x="82" y="82"/>
                    <a:pt x="82" y="69"/>
                    <a:pt x="95" y="56"/>
                  </a:cubicBezTo>
                  <a:cubicBezTo>
                    <a:pt x="108" y="56"/>
                    <a:pt x="108" y="30"/>
                    <a:pt x="95" y="30"/>
                  </a:cubicBezTo>
                  <a:lnTo>
                    <a:pt x="95" y="17"/>
                  </a:lnTo>
                  <a:cubicBezTo>
                    <a:pt x="95" y="1"/>
                    <a:pt x="69" y="1"/>
                    <a:pt x="53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2" name="Google Shape;1755;p44">
              <a:extLst>
                <a:ext uri="{FF2B5EF4-FFF2-40B4-BE49-F238E27FC236}">
                  <a16:creationId xmlns:a16="http://schemas.microsoft.com/office/drawing/2014/main" id="{B28DA14B-9ED9-681F-FEEE-A4632F041008}"/>
                </a:ext>
              </a:extLst>
            </p:cNvPr>
            <p:cNvSpPr/>
            <p:nvPr/>
          </p:nvSpPr>
          <p:spPr>
            <a:xfrm>
              <a:off x="3097100" y="4107875"/>
              <a:ext cx="5125" cy="4400"/>
            </a:xfrm>
            <a:custGeom>
              <a:avLst/>
              <a:gdLst/>
              <a:ahLst/>
              <a:cxnLst/>
              <a:rect l="l" t="t" r="r" b="b"/>
              <a:pathLst>
                <a:path w="205" h="176" extrusionOk="0">
                  <a:moveTo>
                    <a:pt x="95" y="1"/>
                  </a:moveTo>
                  <a:cubicBezTo>
                    <a:pt x="56" y="1"/>
                    <a:pt x="27" y="27"/>
                    <a:pt x="14" y="69"/>
                  </a:cubicBezTo>
                  <a:cubicBezTo>
                    <a:pt x="1" y="124"/>
                    <a:pt x="43" y="176"/>
                    <a:pt x="95" y="176"/>
                  </a:cubicBezTo>
                  <a:lnTo>
                    <a:pt x="124" y="176"/>
                  </a:lnTo>
                  <a:cubicBezTo>
                    <a:pt x="176" y="176"/>
                    <a:pt x="205" y="124"/>
                    <a:pt x="189" y="69"/>
                  </a:cubicBezTo>
                  <a:cubicBezTo>
                    <a:pt x="189" y="27"/>
                    <a:pt x="137" y="1"/>
                    <a:pt x="108" y="1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3" name="Google Shape;1756;p44">
              <a:extLst>
                <a:ext uri="{FF2B5EF4-FFF2-40B4-BE49-F238E27FC236}">
                  <a16:creationId xmlns:a16="http://schemas.microsoft.com/office/drawing/2014/main" id="{CF081E90-AB73-4288-1560-7AB8C132C52A}"/>
                </a:ext>
              </a:extLst>
            </p:cNvPr>
            <p:cNvSpPr/>
            <p:nvPr/>
          </p:nvSpPr>
          <p:spPr>
            <a:xfrm>
              <a:off x="3105525" y="4114275"/>
              <a:ext cx="2375" cy="2050"/>
            </a:xfrm>
            <a:custGeom>
              <a:avLst/>
              <a:gdLst/>
              <a:ahLst/>
              <a:cxnLst/>
              <a:rect l="l" t="t" r="r" b="b"/>
              <a:pathLst>
                <a:path w="95" h="82" extrusionOk="0">
                  <a:moveTo>
                    <a:pt x="95" y="1"/>
                  </a:move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lnTo>
                    <a:pt x="82" y="14"/>
                  </a:lnTo>
                  <a:cubicBezTo>
                    <a:pt x="86" y="10"/>
                    <a:pt x="91" y="5"/>
                    <a:pt x="95" y="1"/>
                  </a:cubicBezTo>
                  <a:close/>
                  <a:moveTo>
                    <a:pt x="82" y="14"/>
                  </a:moveTo>
                  <a:lnTo>
                    <a:pt x="82" y="14"/>
                  </a:lnTo>
                  <a:cubicBezTo>
                    <a:pt x="57" y="38"/>
                    <a:pt x="25" y="60"/>
                    <a:pt x="1" y="82"/>
                  </a:cubicBezTo>
                  <a:lnTo>
                    <a:pt x="30" y="82"/>
                  </a:lnTo>
                  <a:cubicBezTo>
                    <a:pt x="56" y="69"/>
                    <a:pt x="69" y="56"/>
                    <a:pt x="82" y="14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4" name="Google Shape;1757;p44">
              <a:extLst>
                <a:ext uri="{FF2B5EF4-FFF2-40B4-BE49-F238E27FC236}">
                  <a16:creationId xmlns:a16="http://schemas.microsoft.com/office/drawing/2014/main" id="{F9E30CF7-D2D9-4957-5B5C-0B16EE4E4446}"/>
                </a:ext>
              </a:extLst>
            </p:cNvPr>
            <p:cNvSpPr/>
            <p:nvPr/>
          </p:nvSpPr>
          <p:spPr>
            <a:xfrm>
              <a:off x="3103175" y="4111925"/>
              <a:ext cx="4725" cy="4400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5" y="1"/>
                  </a:moveTo>
                  <a:cubicBezTo>
                    <a:pt x="69" y="1"/>
                    <a:pt x="56" y="14"/>
                    <a:pt x="43" y="27"/>
                  </a:cubicBezTo>
                  <a:cubicBezTo>
                    <a:pt x="1" y="69"/>
                    <a:pt x="14" y="108"/>
                    <a:pt x="43" y="150"/>
                  </a:cubicBezTo>
                  <a:cubicBezTo>
                    <a:pt x="43" y="163"/>
                    <a:pt x="69" y="176"/>
                    <a:pt x="95" y="176"/>
                  </a:cubicBezTo>
                  <a:cubicBezTo>
                    <a:pt x="124" y="150"/>
                    <a:pt x="163" y="124"/>
                    <a:pt x="189" y="95"/>
                  </a:cubicBezTo>
                  <a:cubicBezTo>
                    <a:pt x="189" y="69"/>
                    <a:pt x="176" y="43"/>
                    <a:pt x="150" y="27"/>
                  </a:cubicBezTo>
                  <a:cubicBezTo>
                    <a:pt x="137" y="14"/>
                    <a:pt x="108" y="1"/>
                    <a:pt x="95" y="1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5" name="Google Shape;1758;p44">
              <a:extLst>
                <a:ext uri="{FF2B5EF4-FFF2-40B4-BE49-F238E27FC236}">
                  <a16:creationId xmlns:a16="http://schemas.microsoft.com/office/drawing/2014/main" id="{A3C35E9B-7506-6279-2FB5-591DA63FE55E}"/>
                </a:ext>
              </a:extLst>
            </p:cNvPr>
            <p:cNvSpPr/>
            <p:nvPr/>
          </p:nvSpPr>
          <p:spPr>
            <a:xfrm>
              <a:off x="3086000" y="4112975"/>
              <a:ext cx="5700" cy="6750"/>
            </a:xfrm>
            <a:custGeom>
              <a:avLst/>
              <a:gdLst/>
              <a:ahLst/>
              <a:cxnLst/>
              <a:rect l="l" t="t" r="r" b="b"/>
              <a:pathLst>
                <a:path w="228" h="270" extrusionOk="0">
                  <a:moveTo>
                    <a:pt x="53" y="1"/>
                  </a:moveTo>
                  <a:cubicBezTo>
                    <a:pt x="40" y="14"/>
                    <a:pt x="14" y="27"/>
                    <a:pt x="1" y="40"/>
                  </a:cubicBezTo>
                  <a:cubicBezTo>
                    <a:pt x="40" y="121"/>
                    <a:pt x="95" y="202"/>
                    <a:pt x="163" y="270"/>
                  </a:cubicBezTo>
                  <a:cubicBezTo>
                    <a:pt x="176" y="244"/>
                    <a:pt x="202" y="215"/>
                    <a:pt x="228" y="189"/>
                  </a:cubicBezTo>
                  <a:cubicBezTo>
                    <a:pt x="163" y="121"/>
                    <a:pt x="108" y="66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6" name="Google Shape;1759;p44">
              <a:extLst>
                <a:ext uri="{FF2B5EF4-FFF2-40B4-BE49-F238E27FC236}">
                  <a16:creationId xmlns:a16="http://schemas.microsoft.com/office/drawing/2014/main" id="{115BBCB2-16C6-DD46-EC2A-BDA54189DCDE}"/>
                </a:ext>
              </a:extLst>
            </p:cNvPr>
            <p:cNvSpPr/>
            <p:nvPr/>
          </p:nvSpPr>
          <p:spPr>
            <a:xfrm>
              <a:off x="3080250" y="4116625"/>
              <a:ext cx="7075" cy="8525"/>
            </a:xfrm>
            <a:custGeom>
              <a:avLst/>
              <a:gdLst/>
              <a:ahLst/>
              <a:cxnLst/>
              <a:rect l="l" t="t" r="r" b="b"/>
              <a:pathLst>
                <a:path w="283" h="341" extrusionOk="0">
                  <a:moveTo>
                    <a:pt x="53" y="1"/>
                  </a:moveTo>
                  <a:cubicBezTo>
                    <a:pt x="27" y="17"/>
                    <a:pt x="14" y="30"/>
                    <a:pt x="1" y="43"/>
                  </a:cubicBezTo>
                  <a:cubicBezTo>
                    <a:pt x="53" y="150"/>
                    <a:pt x="121" y="260"/>
                    <a:pt x="215" y="341"/>
                  </a:cubicBezTo>
                  <a:cubicBezTo>
                    <a:pt x="244" y="312"/>
                    <a:pt x="257" y="286"/>
                    <a:pt x="283" y="260"/>
                  </a:cubicBezTo>
                  <a:lnTo>
                    <a:pt x="163" y="137"/>
                  </a:lnTo>
                  <a:cubicBezTo>
                    <a:pt x="121" y="98"/>
                    <a:pt x="82" y="4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7" name="Google Shape;1760;p44">
              <a:extLst>
                <a:ext uri="{FF2B5EF4-FFF2-40B4-BE49-F238E27FC236}">
                  <a16:creationId xmlns:a16="http://schemas.microsoft.com/office/drawing/2014/main" id="{9C94928A-EB3F-3770-10E1-67F1AB9C2DC7}"/>
                </a:ext>
              </a:extLst>
            </p:cNvPr>
            <p:cNvSpPr/>
            <p:nvPr/>
          </p:nvSpPr>
          <p:spPr>
            <a:xfrm>
              <a:off x="3072475" y="4122700"/>
              <a:ext cx="9825" cy="10550"/>
            </a:xfrm>
            <a:custGeom>
              <a:avLst/>
              <a:gdLst/>
              <a:ahLst/>
              <a:cxnLst/>
              <a:rect l="l" t="t" r="r" b="b"/>
              <a:pathLst>
                <a:path w="393" h="422" extrusionOk="0">
                  <a:moveTo>
                    <a:pt x="69" y="1"/>
                  </a:moveTo>
                  <a:cubicBezTo>
                    <a:pt x="40" y="17"/>
                    <a:pt x="27" y="43"/>
                    <a:pt x="1" y="56"/>
                  </a:cubicBezTo>
                  <a:cubicBezTo>
                    <a:pt x="82" y="192"/>
                    <a:pt x="189" y="325"/>
                    <a:pt x="325" y="422"/>
                  </a:cubicBezTo>
                  <a:cubicBezTo>
                    <a:pt x="338" y="380"/>
                    <a:pt x="364" y="354"/>
                    <a:pt x="393" y="312"/>
                  </a:cubicBezTo>
                  <a:cubicBezTo>
                    <a:pt x="270" y="218"/>
                    <a:pt x="150" y="124"/>
                    <a:pt x="6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8" name="Google Shape;1761;p44">
              <a:extLst>
                <a:ext uri="{FF2B5EF4-FFF2-40B4-BE49-F238E27FC236}">
                  <a16:creationId xmlns:a16="http://schemas.microsoft.com/office/drawing/2014/main" id="{3A56C455-A4A4-BCD8-0B28-868B9C1A5890}"/>
                </a:ext>
              </a:extLst>
            </p:cNvPr>
            <p:cNvSpPr/>
            <p:nvPr/>
          </p:nvSpPr>
          <p:spPr>
            <a:xfrm>
              <a:off x="3067050" y="4128125"/>
              <a:ext cx="10475" cy="12500"/>
            </a:xfrm>
            <a:custGeom>
              <a:avLst/>
              <a:gdLst/>
              <a:ahLst/>
              <a:cxnLst/>
              <a:rect l="l" t="t" r="r" b="b"/>
              <a:pathLst>
                <a:path w="419" h="500" extrusionOk="0">
                  <a:moveTo>
                    <a:pt x="43" y="1"/>
                  </a:moveTo>
                  <a:cubicBezTo>
                    <a:pt x="30" y="14"/>
                    <a:pt x="14" y="27"/>
                    <a:pt x="1" y="56"/>
                  </a:cubicBezTo>
                  <a:cubicBezTo>
                    <a:pt x="95" y="218"/>
                    <a:pt x="205" y="380"/>
                    <a:pt x="354" y="500"/>
                  </a:cubicBezTo>
                  <a:cubicBezTo>
                    <a:pt x="380" y="474"/>
                    <a:pt x="393" y="432"/>
                    <a:pt x="419" y="393"/>
                  </a:cubicBezTo>
                  <a:cubicBezTo>
                    <a:pt x="286" y="270"/>
                    <a:pt x="163" y="150"/>
                    <a:pt x="4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9" name="Google Shape;1762;p44">
              <a:extLst>
                <a:ext uri="{FF2B5EF4-FFF2-40B4-BE49-F238E27FC236}">
                  <a16:creationId xmlns:a16="http://schemas.microsoft.com/office/drawing/2014/main" id="{33EB5DBC-63DA-4CF3-CC30-4E711DD5BBCC}"/>
                </a:ext>
              </a:extLst>
            </p:cNvPr>
            <p:cNvSpPr/>
            <p:nvPr/>
          </p:nvSpPr>
          <p:spPr>
            <a:xfrm>
              <a:off x="3059675" y="4136225"/>
              <a:ext cx="12500" cy="13550"/>
            </a:xfrm>
            <a:custGeom>
              <a:avLst/>
              <a:gdLst/>
              <a:ahLst/>
              <a:cxnLst/>
              <a:rect l="l" t="t" r="r" b="b"/>
              <a:pathLst>
                <a:path w="500" h="542" extrusionOk="0">
                  <a:moveTo>
                    <a:pt x="53" y="1"/>
                  </a:moveTo>
                  <a:lnTo>
                    <a:pt x="1" y="56"/>
                  </a:lnTo>
                  <a:cubicBezTo>
                    <a:pt x="108" y="244"/>
                    <a:pt x="257" y="419"/>
                    <a:pt x="432" y="542"/>
                  </a:cubicBezTo>
                  <a:cubicBezTo>
                    <a:pt x="458" y="500"/>
                    <a:pt x="471" y="474"/>
                    <a:pt x="500" y="432"/>
                  </a:cubicBezTo>
                  <a:cubicBezTo>
                    <a:pt x="325" y="312"/>
                    <a:pt x="176" y="16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0" name="Google Shape;1763;p44">
              <a:extLst>
                <a:ext uri="{FF2B5EF4-FFF2-40B4-BE49-F238E27FC236}">
                  <a16:creationId xmlns:a16="http://schemas.microsoft.com/office/drawing/2014/main" id="{43803795-480B-5C14-74AD-D900EB333EDE}"/>
                </a:ext>
              </a:extLst>
            </p:cNvPr>
            <p:cNvSpPr/>
            <p:nvPr/>
          </p:nvSpPr>
          <p:spPr>
            <a:xfrm>
              <a:off x="3053600" y="4145375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53" y="1"/>
                  </a:moveTo>
                  <a:cubicBezTo>
                    <a:pt x="27" y="27"/>
                    <a:pt x="14" y="53"/>
                    <a:pt x="1" y="82"/>
                  </a:cubicBezTo>
                  <a:cubicBezTo>
                    <a:pt x="108" y="257"/>
                    <a:pt x="257" y="419"/>
                    <a:pt x="419" y="526"/>
                  </a:cubicBezTo>
                  <a:cubicBezTo>
                    <a:pt x="458" y="487"/>
                    <a:pt x="487" y="445"/>
                    <a:pt x="526" y="406"/>
                  </a:cubicBezTo>
                  <a:cubicBezTo>
                    <a:pt x="351" y="296"/>
                    <a:pt x="189" y="16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1" name="Google Shape;1764;p44">
              <a:extLst>
                <a:ext uri="{FF2B5EF4-FFF2-40B4-BE49-F238E27FC236}">
                  <a16:creationId xmlns:a16="http://schemas.microsoft.com/office/drawing/2014/main" id="{20310844-11B3-C37F-78F3-C63C35C00770}"/>
                </a:ext>
              </a:extLst>
            </p:cNvPr>
            <p:cNvSpPr/>
            <p:nvPr/>
          </p:nvSpPr>
          <p:spPr>
            <a:xfrm>
              <a:off x="3050850" y="4154775"/>
              <a:ext cx="9175" cy="9175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4" y="1"/>
                  </a:moveTo>
                  <a:cubicBezTo>
                    <a:pt x="14" y="30"/>
                    <a:pt x="14" y="56"/>
                    <a:pt x="1" y="95"/>
                  </a:cubicBezTo>
                  <a:cubicBezTo>
                    <a:pt x="82" y="192"/>
                    <a:pt x="176" y="286"/>
                    <a:pt x="286" y="367"/>
                  </a:cubicBezTo>
                  <a:cubicBezTo>
                    <a:pt x="312" y="338"/>
                    <a:pt x="338" y="325"/>
                    <a:pt x="367" y="299"/>
                  </a:cubicBezTo>
                  <a:cubicBezTo>
                    <a:pt x="244" y="218"/>
                    <a:pt x="124" y="124"/>
                    <a:pt x="1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2" name="Google Shape;1765;p44">
              <a:extLst>
                <a:ext uri="{FF2B5EF4-FFF2-40B4-BE49-F238E27FC236}">
                  <a16:creationId xmlns:a16="http://schemas.microsoft.com/office/drawing/2014/main" id="{FD88C6F5-ABD3-A8CC-313B-7C23F5AE788D}"/>
                </a:ext>
              </a:extLst>
            </p:cNvPr>
            <p:cNvSpPr/>
            <p:nvPr/>
          </p:nvSpPr>
          <p:spPr>
            <a:xfrm>
              <a:off x="3060325" y="4173000"/>
              <a:ext cx="119825" cy="112450"/>
            </a:xfrm>
            <a:custGeom>
              <a:avLst/>
              <a:gdLst/>
              <a:ahLst/>
              <a:cxnLst/>
              <a:rect l="l" t="t" r="r" b="b"/>
              <a:pathLst>
                <a:path w="4793" h="4498" extrusionOk="0">
                  <a:moveTo>
                    <a:pt x="2418" y="124"/>
                  </a:moveTo>
                  <a:cubicBezTo>
                    <a:pt x="2389" y="124"/>
                    <a:pt x="2376" y="137"/>
                    <a:pt x="2376" y="163"/>
                  </a:cubicBezTo>
                  <a:cubicBezTo>
                    <a:pt x="2363" y="192"/>
                    <a:pt x="2389" y="218"/>
                    <a:pt x="2418" y="218"/>
                  </a:cubicBezTo>
                  <a:cubicBezTo>
                    <a:pt x="2470" y="218"/>
                    <a:pt x="2525" y="231"/>
                    <a:pt x="2593" y="244"/>
                  </a:cubicBezTo>
                  <a:cubicBezTo>
                    <a:pt x="2606" y="257"/>
                    <a:pt x="2619" y="257"/>
                    <a:pt x="2632" y="273"/>
                  </a:cubicBezTo>
                  <a:lnTo>
                    <a:pt x="2648" y="273"/>
                  </a:lnTo>
                  <a:cubicBezTo>
                    <a:pt x="2674" y="273"/>
                    <a:pt x="2687" y="257"/>
                    <a:pt x="2700" y="231"/>
                  </a:cubicBezTo>
                  <a:cubicBezTo>
                    <a:pt x="2700" y="218"/>
                    <a:pt x="2687" y="192"/>
                    <a:pt x="2674" y="176"/>
                  </a:cubicBezTo>
                  <a:cubicBezTo>
                    <a:pt x="2648" y="176"/>
                    <a:pt x="2632" y="163"/>
                    <a:pt x="2619" y="163"/>
                  </a:cubicBezTo>
                  <a:cubicBezTo>
                    <a:pt x="2551" y="137"/>
                    <a:pt x="2486" y="124"/>
                    <a:pt x="2418" y="124"/>
                  </a:cubicBezTo>
                  <a:close/>
                  <a:moveTo>
                    <a:pt x="56" y="1"/>
                  </a:moveTo>
                  <a:cubicBezTo>
                    <a:pt x="27" y="1"/>
                    <a:pt x="1" y="30"/>
                    <a:pt x="14" y="56"/>
                  </a:cubicBezTo>
                  <a:cubicBezTo>
                    <a:pt x="14" y="137"/>
                    <a:pt x="27" y="218"/>
                    <a:pt x="56" y="299"/>
                  </a:cubicBezTo>
                  <a:cubicBezTo>
                    <a:pt x="56" y="312"/>
                    <a:pt x="69" y="325"/>
                    <a:pt x="95" y="325"/>
                  </a:cubicBezTo>
                  <a:lnTo>
                    <a:pt x="108" y="325"/>
                  </a:lnTo>
                  <a:cubicBezTo>
                    <a:pt x="137" y="325"/>
                    <a:pt x="150" y="299"/>
                    <a:pt x="137" y="273"/>
                  </a:cubicBezTo>
                  <a:cubicBezTo>
                    <a:pt x="121" y="205"/>
                    <a:pt x="108" y="124"/>
                    <a:pt x="108" y="43"/>
                  </a:cubicBezTo>
                  <a:cubicBezTo>
                    <a:pt x="95" y="14"/>
                    <a:pt x="82" y="1"/>
                    <a:pt x="56" y="1"/>
                  </a:cubicBezTo>
                  <a:close/>
                  <a:moveTo>
                    <a:pt x="2048" y="185"/>
                  </a:moveTo>
                  <a:cubicBezTo>
                    <a:pt x="2040" y="185"/>
                    <a:pt x="2033" y="187"/>
                    <a:pt x="2026" y="192"/>
                  </a:cubicBezTo>
                  <a:cubicBezTo>
                    <a:pt x="1958" y="231"/>
                    <a:pt x="1877" y="273"/>
                    <a:pt x="1822" y="338"/>
                  </a:cubicBezTo>
                  <a:cubicBezTo>
                    <a:pt x="1796" y="354"/>
                    <a:pt x="1796" y="380"/>
                    <a:pt x="1822" y="406"/>
                  </a:cubicBezTo>
                  <a:cubicBezTo>
                    <a:pt x="1822" y="419"/>
                    <a:pt x="1838" y="419"/>
                    <a:pt x="1851" y="419"/>
                  </a:cubicBezTo>
                  <a:cubicBezTo>
                    <a:pt x="1864" y="419"/>
                    <a:pt x="1877" y="419"/>
                    <a:pt x="1890" y="406"/>
                  </a:cubicBezTo>
                  <a:cubicBezTo>
                    <a:pt x="1945" y="354"/>
                    <a:pt x="2000" y="312"/>
                    <a:pt x="2065" y="273"/>
                  </a:cubicBezTo>
                  <a:cubicBezTo>
                    <a:pt x="2094" y="273"/>
                    <a:pt x="2107" y="231"/>
                    <a:pt x="2094" y="218"/>
                  </a:cubicBezTo>
                  <a:cubicBezTo>
                    <a:pt x="2085" y="199"/>
                    <a:pt x="2067" y="185"/>
                    <a:pt x="2048" y="185"/>
                  </a:cubicBezTo>
                  <a:close/>
                  <a:moveTo>
                    <a:pt x="2970" y="371"/>
                  </a:moveTo>
                  <a:cubicBezTo>
                    <a:pt x="2959" y="371"/>
                    <a:pt x="2948" y="374"/>
                    <a:pt x="2943" y="380"/>
                  </a:cubicBezTo>
                  <a:cubicBezTo>
                    <a:pt x="2917" y="393"/>
                    <a:pt x="2917" y="435"/>
                    <a:pt x="2943" y="448"/>
                  </a:cubicBezTo>
                  <a:cubicBezTo>
                    <a:pt x="2985" y="500"/>
                    <a:pt x="3011" y="568"/>
                    <a:pt x="3011" y="636"/>
                  </a:cubicBezTo>
                  <a:cubicBezTo>
                    <a:pt x="3011" y="662"/>
                    <a:pt x="3037" y="678"/>
                    <a:pt x="3066" y="678"/>
                  </a:cubicBezTo>
                  <a:cubicBezTo>
                    <a:pt x="3092" y="678"/>
                    <a:pt x="3105" y="662"/>
                    <a:pt x="3105" y="636"/>
                  </a:cubicBezTo>
                  <a:cubicBezTo>
                    <a:pt x="3105" y="542"/>
                    <a:pt x="3079" y="461"/>
                    <a:pt x="3011" y="393"/>
                  </a:cubicBezTo>
                  <a:cubicBezTo>
                    <a:pt x="3003" y="378"/>
                    <a:pt x="2986" y="371"/>
                    <a:pt x="2970" y="371"/>
                  </a:cubicBezTo>
                  <a:close/>
                  <a:moveTo>
                    <a:pt x="197" y="605"/>
                  </a:moveTo>
                  <a:cubicBezTo>
                    <a:pt x="190" y="605"/>
                    <a:pt x="183" y="606"/>
                    <a:pt x="176" y="610"/>
                  </a:cubicBezTo>
                  <a:cubicBezTo>
                    <a:pt x="163" y="610"/>
                    <a:pt x="150" y="636"/>
                    <a:pt x="150" y="662"/>
                  </a:cubicBezTo>
                  <a:cubicBezTo>
                    <a:pt x="189" y="743"/>
                    <a:pt x="218" y="824"/>
                    <a:pt x="257" y="892"/>
                  </a:cubicBezTo>
                  <a:cubicBezTo>
                    <a:pt x="257" y="905"/>
                    <a:pt x="283" y="921"/>
                    <a:pt x="299" y="921"/>
                  </a:cubicBezTo>
                  <a:cubicBezTo>
                    <a:pt x="299" y="921"/>
                    <a:pt x="312" y="921"/>
                    <a:pt x="312" y="905"/>
                  </a:cubicBezTo>
                  <a:cubicBezTo>
                    <a:pt x="338" y="892"/>
                    <a:pt x="351" y="866"/>
                    <a:pt x="338" y="840"/>
                  </a:cubicBezTo>
                  <a:cubicBezTo>
                    <a:pt x="299" y="785"/>
                    <a:pt x="270" y="704"/>
                    <a:pt x="244" y="636"/>
                  </a:cubicBezTo>
                  <a:cubicBezTo>
                    <a:pt x="234" y="617"/>
                    <a:pt x="216" y="605"/>
                    <a:pt x="197" y="605"/>
                  </a:cubicBezTo>
                  <a:close/>
                  <a:moveTo>
                    <a:pt x="1639" y="631"/>
                  </a:moveTo>
                  <a:cubicBezTo>
                    <a:pt x="1621" y="631"/>
                    <a:pt x="1604" y="643"/>
                    <a:pt x="1595" y="662"/>
                  </a:cubicBezTo>
                  <a:cubicBezTo>
                    <a:pt x="1553" y="730"/>
                    <a:pt x="1527" y="811"/>
                    <a:pt x="1498" y="892"/>
                  </a:cubicBezTo>
                  <a:cubicBezTo>
                    <a:pt x="1498" y="921"/>
                    <a:pt x="1514" y="947"/>
                    <a:pt x="1527" y="947"/>
                  </a:cubicBezTo>
                  <a:lnTo>
                    <a:pt x="1553" y="947"/>
                  </a:lnTo>
                  <a:cubicBezTo>
                    <a:pt x="1566" y="947"/>
                    <a:pt x="1579" y="934"/>
                    <a:pt x="1595" y="921"/>
                  </a:cubicBezTo>
                  <a:cubicBezTo>
                    <a:pt x="1621" y="840"/>
                    <a:pt x="1647" y="772"/>
                    <a:pt x="1676" y="704"/>
                  </a:cubicBezTo>
                  <a:cubicBezTo>
                    <a:pt x="1689" y="678"/>
                    <a:pt x="1676" y="649"/>
                    <a:pt x="1660" y="636"/>
                  </a:cubicBezTo>
                  <a:cubicBezTo>
                    <a:pt x="1653" y="632"/>
                    <a:pt x="1646" y="631"/>
                    <a:pt x="1639" y="631"/>
                  </a:cubicBezTo>
                  <a:close/>
                  <a:moveTo>
                    <a:pt x="2910" y="937"/>
                  </a:moveTo>
                  <a:cubicBezTo>
                    <a:pt x="2897" y="937"/>
                    <a:pt x="2883" y="940"/>
                    <a:pt x="2875" y="947"/>
                  </a:cubicBezTo>
                  <a:cubicBezTo>
                    <a:pt x="2836" y="1015"/>
                    <a:pt x="2781" y="1067"/>
                    <a:pt x="2713" y="1122"/>
                  </a:cubicBezTo>
                  <a:cubicBezTo>
                    <a:pt x="2700" y="1135"/>
                    <a:pt x="2700" y="1164"/>
                    <a:pt x="2713" y="1190"/>
                  </a:cubicBezTo>
                  <a:cubicBezTo>
                    <a:pt x="2729" y="1203"/>
                    <a:pt x="2742" y="1203"/>
                    <a:pt x="2755" y="1203"/>
                  </a:cubicBezTo>
                  <a:cubicBezTo>
                    <a:pt x="2768" y="1203"/>
                    <a:pt x="2781" y="1203"/>
                    <a:pt x="2781" y="1190"/>
                  </a:cubicBezTo>
                  <a:cubicBezTo>
                    <a:pt x="2849" y="1135"/>
                    <a:pt x="2904" y="1067"/>
                    <a:pt x="2956" y="1015"/>
                  </a:cubicBezTo>
                  <a:cubicBezTo>
                    <a:pt x="2972" y="986"/>
                    <a:pt x="2972" y="960"/>
                    <a:pt x="2943" y="947"/>
                  </a:cubicBezTo>
                  <a:cubicBezTo>
                    <a:pt x="2936" y="940"/>
                    <a:pt x="2923" y="937"/>
                    <a:pt x="2910" y="937"/>
                  </a:cubicBezTo>
                  <a:close/>
                  <a:moveTo>
                    <a:pt x="506" y="1133"/>
                  </a:moveTo>
                  <a:cubicBezTo>
                    <a:pt x="496" y="1133"/>
                    <a:pt x="485" y="1137"/>
                    <a:pt x="474" y="1148"/>
                  </a:cubicBezTo>
                  <a:cubicBezTo>
                    <a:pt x="461" y="1164"/>
                    <a:pt x="461" y="1190"/>
                    <a:pt x="474" y="1216"/>
                  </a:cubicBezTo>
                  <a:cubicBezTo>
                    <a:pt x="526" y="1271"/>
                    <a:pt x="594" y="1326"/>
                    <a:pt x="662" y="1378"/>
                  </a:cubicBezTo>
                  <a:cubicBezTo>
                    <a:pt x="662" y="1391"/>
                    <a:pt x="675" y="1391"/>
                    <a:pt x="688" y="1391"/>
                  </a:cubicBezTo>
                  <a:cubicBezTo>
                    <a:pt x="704" y="1391"/>
                    <a:pt x="717" y="1378"/>
                    <a:pt x="730" y="1365"/>
                  </a:cubicBezTo>
                  <a:cubicBezTo>
                    <a:pt x="743" y="1352"/>
                    <a:pt x="730" y="1326"/>
                    <a:pt x="717" y="1310"/>
                  </a:cubicBezTo>
                  <a:cubicBezTo>
                    <a:pt x="662" y="1258"/>
                    <a:pt x="594" y="1203"/>
                    <a:pt x="542" y="1148"/>
                  </a:cubicBezTo>
                  <a:cubicBezTo>
                    <a:pt x="533" y="1140"/>
                    <a:pt x="520" y="1133"/>
                    <a:pt x="506" y="1133"/>
                  </a:cubicBezTo>
                  <a:close/>
                  <a:moveTo>
                    <a:pt x="2440" y="1334"/>
                  </a:moveTo>
                  <a:cubicBezTo>
                    <a:pt x="2433" y="1334"/>
                    <a:pt x="2425" y="1335"/>
                    <a:pt x="2418" y="1339"/>
                  </a:cubicBezTo>
                  <a:cubicBezTo>
                    <a:pt x="2350" y="1378"/>
                    <a:pt x="2282" y="1420"/>
                    <a:pt x="2214" y="1446"/>
                  </a:cubicBezTo>
                  <a:cubicBezTo>
                    <a:pt x="2188" y="1459"/>
                    <a:pt x="2175" y="1488"/>
                    <a:pt x="2188" y="1514"/>
                  </a:cubicBezTo>
                  <a:cubicBezTo>
                    <a:pt x="2201" y="1527"/>
                    <a:pt x="2214" y="1540"/>
                    <a:pt x="2227" y="1540"/>
                  </a:cubicBezTo>
                  <a:cubicBezTo>
                    <a:pt x="2243" y="1540"/>
                    <a:pt x="2243" y="1540"/>
                    <a:pt x="2256" y="1527"/>
                  </a:cubicBezTo>
                  <a:cubicBezTo>
                    <a:pt x="2324" y="1501"/>
                    <a:pt x="2389" y="1459"/>
                    <a:pt x="2470" y="1420"/>
                  </a:cubicBezTo>
                  <a:cubicBezTo>
                    <a:pt x="2499" y="1407"/>
                    <a:pt x="2499" y="1378"/>
                    <a:pt x="2486" y="1352"/>
                  </a:cubicBezTo>
                  <a:cubicBezTo>
                    <a:pt x="2474" y="1343"/>
                    <a:pt x="2458" y="1334"/>
                    <a:pt x="2440" y="1334"/>
                  </a:cubicBezTo>
                  <a:close/>
                  <a:moveTo>
                    <a:pt x="1472" y="1229"/>
                  </a:moveTo>
                  <a:cubicBezTo>
                    <a:pt x="1446" y="1229"/>
                    <a:pt x="1417" y="1245"/>
                    <a:pt x="1417" y="1271"/>
                  </a:cubicBezTo>
                  <a:cubicBezTo>
                    <a:pt x="1404" y="1352"/>
                    <a:pt x="1404" y="1433"/>
                    <a:pt x="1404" y="1514"/>
                  </a:cubicBezTo>
                  <a:cubicBezTo>
                    <a:pt x="1404" y="1540"/>
                    <a:pt x="1417" y="1553"/>
                    <a:pt x="1446" y="1569"/>
                  </a:cubicBezTo>
                  <a:cubicBezTo>
                    <a:pt x="1472" y="1569"/>
                    <a:pt x="1498" y="1540"/>
                    <a:pt x="1498" y="1514"/>
                  </a:cubicBezTo>
                  <a:cubicBezTo>
                    <a:pt x="1498" y="1433"/>
                    <a:pt x="1498" y="1365"/>
                    <a:pt x="1514" y="1284"/>
                  </a:cubicBezTo>
                  <a:cubicBezTo>
                    <a:pt x="1514" y="1258"/>
                    <a:pt x="1498" y="1229"/>
                    <a:pt x="1472" y="1229"/>
                  </a:cubicBezTo>
                  <a:close/>
                  <a:moveTo>
                    <a:pt x="1018" y="1481"/>
                  </a:moveTo>
                  <a:cubicBezTo>
                    <a:pt x="998" y="1481"/>
                    <a:pt x="982" y="1495"/>
                    <a:pt x="973" y="1514"/>
                  </a:cubicBezTo>
                  <a:cubicBezTo>
                    <a:pt x="960" y="1540"/>
                    <a:pt x="973" y="1569"/>
                    <a:pt x="999" y="1569"/>
                  </a:cubicBezTo>
                  <a:cubicBezTo>
                    <a:pt x="1080" y="1595"/>
                    <a:pt x="1161" y="1621"/>
                    <a:pt x="1242" y="1634"/>
                  </a:cubicBezTo>
                  <a:cubicBezTo>
                    <a:pt x="1271" y="1634"/>
                    <a:pt x="1297" y="1621"/>
                    <a:pt x="1297" y="1595"/>
                  </a:cubicBezTo>
                  <a:cubicBezTo>
                    <a:pt x="1297" y="1569"/>
                    <a:pt x="1284" y="1540"/>
                    <a:pt x="1255" y="1540"/>
                  </a:cubicBezTo>
                  <a:cubicBezTo>
                    <a:pt x="1174" y="1527"/>
                    <a:pt x="1109" y="1514"/>
                    <a:pt x="1041" y="1488"/>
                  </a:cubicBezTo>
                  <a:cubicBezTo>
                    <a:pt x="1033" y="1483"/>
                    <a:pt x="1025" y="1481"/>
                    <a:pt x="1018" y="1481"/>
                  </a:cubicBezTo>
                  <a:close/>
                  <a:moveTo>
                    <a:pt x="1864" y="1540"/>
                  </a:moveTo>
                  <a:cubicBezTo>
                    <a:pt x="1783" y="1553"/>
                    <a:pt x="1702" y="1569"/>
                    <a:pt x="1621" y="1569"/>
                  </a:cubicBezTo>
                  <a:cubicBezTo>
                    <a:pt x="1595" y="1569"/>
                    <a:pt x="1579" y="1595"/>
                    <a:pt x="1579" y="1621"/>
                  </a:cubicBezTo>
                  <a:cubicBezTo>
                    <a:pt x="1579" y="1650"/>
                    <a:pt x="1608" y="1663"/>
                    <a:pt x="1634" y="1663"/>
                  </a:cubicBezTo>
                  <a:cubicBezTo>
                    <a:pt x="1715" y="1663"/>
                    <a:pt x="1796" y="1650"/>
                    <a:pt x="1877" y="1634"/>
                  </a:cubicBezTo>
                  <a:cubicBezTo>
                    <a:pt x="1903" y="1634"/>
                    <a:pt x="1919" y="1608"/>
                    <a:pt x="1919" y="1582"/>
                  </a:cubicBezTo>
                  <a:cubicBezTo>
                    <a:pt x="1903" y="1553"/>
                    <a:pt x="1890" y="1540"/>
                    <a:pt x="1864" y="1540"/>
                  </a:cubicBezTo>
                  <a:close/>
                  <a:moveTo>
                    <a:pt x="1459" y="1851"/>
                  </a:moveTo>
                  <a:cubicBezTo>
                    <a:pt x="1433" y="1851"/>
                    <a:pt x="1404" y="1877"/>
                    <a:pt x="1404" y="1906"/>
                  </a:cubicBezTo>
                  <a:cubicBezTo>
                    <a:pt x="1417" y="1987"/>
                    <a:pt x="1433" y="2068"/>
                    <a:pt x="1446" y="2136"/>
                  </a:cubicBezTo>
                  <a:cubicBezTo>
                    <a:pt x="1446" y="2162"/>
                    <a:pt x="1472" y="2175"/>
                    <a:pt x="1485" y="2175"/>
                  </a:cubicBezTo>
                  <a:lnTo>
                    <a:pt x="1498" y="2175"/>
                  </a:lnTo>
                  <a:cubicBezTo>
                    <a:pt x="1527" y="2175"/>
                    <a:pt x="1540" y="2149"/>
                    <a:pt x="1540" y="2120"/>
                  </a:cubicBezTo>
                  <a:cubicBezTo>
                    <a:pt x="1527" y="2039"/>
                    <a:pt x="1514" y="1974"/>
                    <a:pt x="1514" y="1893"/>
                  </a:cubicBezTo>
                  <a:cubicBezTo>
                    <a:pt x="1498" y="1864"/>
                    <a:pt x="1485" y="1851"/>
                    <a:pt x="1459" y="1851"/>
                  </a:cubicBezTo>
                  <a:close/>
                  <a:moveTo>
                    <a:pt x="1589" y="2453"/>
                  </a:moveTo>
                  <a:cubicBezTo>
                    <a:pt x="1582" y="2453"/>
                    <a:pt x="1574" y="2455"/>
                    <a:pt x="1566" y="2460"/>
                  </a:cubicBezTo>
                  <a:cubicBezTo>
                    <a:pt x="1553" y="2460"/>
                    <a:pt x="1540" y="2486"/>
                    <a:pt x="1540" y="2512"/>
                  </a:cubicBezTo>
                  <a:cubicBezTo>
                    <a:pt x="1566" y="2593"/>
                    <a:pt x="1595" y="2674"/>
                    <a:pt x="1634" y="2742"/>
                  </a:cubicBezTo>
                  <a:cubicBezTo>
                    <a:pt x="1634" y="2755"/>
                    <a:pt x="1660" y="2768"/>
                    <a:pt x="1676" y="2768"/>
                  </a:cubicBezTo>
                  <a:lnTo>
                    <a:pt x="1689" y="2768"/>
                  </a:lnTo>
                  <a:cubicBezTo>
                    <a:pt x="1715" y="2755"/>
                    <a:pt x="1728" y="2729"/>
                    <a:pt x="1715" y="2703"/>
                  </a:cubicBezTo>
                  <a:cubicBezTo>
                    <a:pt x="1689" y="2635"/>
                    <a:pt x="1660" y="2554"/>
                    <a:pt x="1634" y="2486"/>
                  </a:cubicBezTo>
                  <a:cubicBezTo>
                    <a:pt x="1624" y="2467"/>
                    <a:pt x="1608" y="2453"/>
                    <a:pt x="1589" y="2453"/>
                  </a:cubicBezTo>
                  <a:close/>
                  <a:moveTo>
                    <a:pt x="1854" y="3005"/>
                  </a:moveTo>
                  <a:cubicBezTo>
                    <a:pt x="1847" y="3005"/>
                    <a:pt x="1842" y="3007"/>
                    <a:pt x="1838" y="3011"/>
                  </a:cubicBezTo>
                  <a:cubicBezTo>
                    <a:pt x="1809" y="3027"/>
                    <a:pt x="1809" y="3066"/>
                    <a:pt x="1822" y="3079"/>
                  </a:cubicBezTo>
                  <a:cubicBezTo>
                    <a:pt x="1864" y="3147"/>
                    <a:pt x="1903" y="3215"/>
                    <a:pt x="1958" y="3283"/>
                  </a:cubicBezTo>
                  <a:cubicBezTo>
                    <a:pt x="1971" y="3296"/>
                    <a:pt x="1984" y="3296"/>
                    <a:pt x="2000" y="3296"/>
                  </a:cubicBezTo>
                  <a:cubicBezTo>
                    <a:pt x="2013" y="3296"/>
                    <a:pt x="2013" y="3296"/>
                    <a:pt x="2026" y="3283"/>
                  </a:cubicBezTo>
                  <a:cubicBezTo>
                    <a:pt x="2052" y="3270"/>
                    <a:pt x="2052" y="3241"/>
                    <a:pt x="2039" y="3215"/>
                  </a:cubicBezTo>
                  <a:cubicBezTo>
                    <a:pt x="1984" y="3160"/>
                    <a:pt x="1945" y="3092"/>
                    <a:pt x="1903" y="3027"/>
                  </a:cubicBezTo>
                  <a:cubicBezTo>
                    <a:pt x="1893" y="3015"/>
                    <a:pt x="1871" y="3005"/>
                    <a:pt x="1854" y="3005"/>
                  </a:cubicBezTo>
                  <a:close/>
                  <a:moveTo>
                    <a:pt x="2257" y="3477"/>
                  </a:moveTo>
                  <a:cubicBezTo>
                    <a:pt x="2245" y="3477"/>
                    <a:pt x="2235" y="3484"/>
                    <a:pt x="2227" y="3497"/>
                  </a:cubicBezTo>
                  <a:cubicBezTo>
                    <a:pt x="2201" y="3513"/>
                    <a:pt x="2201" y="3552"/>
                    <a:pt x="2227" y="3565"/>
                  </a:cubicBezTo>
                  <a:cubicBezTo>
                    <a:pt x="2282" y="3620"/>
                    <a:pt x="2350" y="3675"/>
                    <a:pt x="2405" y="3727"/>
                  </a:cubicBezTo>
                  <a:lnTo>
                    <a:pt x="2431" y="3727"/>
                  </a:lnTo>
                  <a:cubicBezTo>
                    <a:pt x="2457" y="3727"/>
                    <a:pt x="2470" y="3727"/>
                    <a:pt x="2470" y="3714"/>
                  </a:cubicBezTo>
                  <a:cubicBezTo>
                    <a:pt x="2486" y="3701"/>
                    <a:pt x="2486" y="3659"/>
                    <a:pt x="2470" y="3646"/>
                  </a:cubicBezTo>
                  <a:cubicBezTo>
                    <a:pt x="2405" y="3594"/>
                    <a:pt x="2350" y="3552"/>
                    <a:pt x="2295" y="3497"/>
                  </a:cubicBezTo>
                  <a:cubicBezTo>
                    <a:pt x="2282" y="3484"/>
                    <a:pt x="2269" y="3477"/>
                    <a:pt x="2257" y="3477"/>
                  </a:cubicBezTo>
                  <a:close/>
                  <a:moveTo>
                    <a:pt x="2749" y="3854"/>
                  </a:moveTo>
                  <a:cubicBezTo>
                    <a:pt x="2735" y="3854"/>
                    <a:pt x="2722" y="3861"/>
                    <a:pt x="2713" y="3876"/>
                  </a:cubicBezTo>
                  <a:cubicBezTo>
                    <a:pt x="2700" y="3902"/>
                    <a:pt x="2700" y="3931"/>
                    <a:pt x="2729" y="3944"/>
                  </a:cubicBezTo>
                  <a:cubicBezTo>
                    <a:pt x="2794" y="3983"/>
                    <a:pt x="2862" y="4025"/>
                    <a:pt x="2943" y="4064"/>
                  </a:cubicBezTo>
                  <a:lnTo>
                    <a:pt x="2956" y="4064"/>
                  </a:lnTo>
                  <a:cubicBezTo>
                    <a:pt x="2972" y="4064"/>
                    <a:pt x="2998" y="4051"/>
                    <a:pt x="2998" y="4038"/>
                  </a:cubicBezTo>
                  <a:cubicBezTo>
                    <a:pt x="3011" y="4012"/>
                    <a:pt x="3011" y="3983"/>
                    <a:pt x="2985" y="3970"/>
                  </a:cubicBezTo>
                  <a:cubicBezTo>
                    <a:pt x="2917" y="3944"/>
                    <a:pt x="2849" y="3902"/>
                    <a:pt x="2781" y="3863"/>
                  </a:cubicBezTo>
                  <a:cubicBezTo>
                    <a:pt x="2770" y="3857"/>
                    <a:pt x="2759" y="3854"/>
                    <a:pt x="2749" y="3854"/>
                  </a:cubicBezTo>
                  <a:close/>
                  <a:moveTo>
                    <a:pt x="3299" y="4139"/>
                  </a:moveTo>
                  <a:cubicBezTo>
                    <a:pt x="3281" y="4139"/>
                    <a:pt x="3263" y="4149"/>
                    <a:pt x="3254" y="4161"/>
                  </a:cubicBezTo>
                  <a:cubicBezTo>
                    <a:pt x="3254" y="4187"/>
                    <a:pt x="3254" y="4213"/>
                    <a:pt x="3280" y="4226"/>
                  </a:cubicBezTo>
                  <a:cubicBezTo>
                    <a:pt x="3361" y="4255"/>
                    <a:pt x="3429" y="4294"/>
                    <a:pt x="3510" y="4323"/>
                  </a:cubicBezTo>
                  <a:lnTo>
                    <a:pt x="3523" y="4323"/>
                  </a:lnTo>
                  <a:cubicBezTo>
                    <a:pt x="3552" y="4323"/>
                    <a:pt x="3565" y="4307"/>
                    <a:pt x="3565" y="4294"/>
                  </a:cubicBezTo>
                  <a:cubicBezTo>
                    <a:pt x="3578" y="4268"/>
                    <a:pt x="3565" y="4242"/>
                    <a:pt x="3539" y="4226"/>
                  </a:cubicBezTo>
                  <a:cubicBezTo>
                    <a:pt x="3471" y="4200"/>
                    <a:pt x="3403" y="4174"/>
                    <a:pt x="3322" y="4145"/>
                  </a:cubicBezTo>
                  <a:cubicBezTo>
                    <a:pt x="3314" y="4141"/>
                    <a:pt x="3307" y="4139"/>
                    <a:pt x="3299" y="4139"/>
                  </a:cubicBezTo>
                  <a:close/>
                  <a:moveTo>
                    <a:pt x="3902" y="4336"/>
                  </a:moveTo>
                  <a:cubicBezTo>
                    <a:pt x="3876" y="4336"/>
                    <a:pt x="3847" y="4349"/>
                    <a:pt x="3847" y="4375"/>
                  </a:cubicBezTo>
                  <a:cubicBezTo>
                    <a:pt x="3834" y="4404"/>
                    <a:pt x="3847" y="4417"/>
                    <a:pt x="3876" y="4430"/>
                  </a:cubicBezTo>
                  <a:cubicBezTo>
                    <a:pt x="3957" y="4443"/>
                    <a:pt x="4038" y="4469"/>
                    <a:pt x="4119" y="4469"/>
                  </a:cubicBezTo>
                  <a:lnTo>
                    <a:pt x="4132" y="4469"/>
                  </a:lnTo>
                  <a:cubicBezTo>
                    <a:pt x="4145" y="4469"/>
                    <a:pt x="4171" y="4456"/>
                    <a:pt x="4171" y="4430"/>
                  </a:cubicBezTo>
                  <a:cubicBezTo>
                    <a:pt x="4171" y="4404"/>
                    <a:pt x="4158" y="4388"/>
                    <a:pt x="4132" y="4375"/>
                  </a:cubicBezTo>
                  <a:cubicBezTo>
                    <a:pt x="4051" y="4375"/>
                    <a:pt x="3983" y="4349"/>
                    <a:pt x="3902" y="4336"/>
                  </a:cubicBezTo>
                  <a:close/>
                  <a:moveTo>
                    <a:pt x="4738" y="4375"/>
                  </a:moveTo>
                  <a:cubicBezTo>
                    <a:pt x="4657" y="4388"/>
                    <a:pt x="4576" y="4404"/>
                    <a:pt x="4511" y="4404"/>
                  </a:cubicBezTo>
                  <a:cubicBezTo>
                    <a:pt x="4482" y="4404"/>
                    <a:pt x="4456" y="4430"/>
                    <a:pt x="4456" y="4456"/>
                  </a:cubicBezTo>
                  <a:cubicBezTo>
                    <a:pt x="4456" y="4485"/>
                    <a:pt x="4482" y="4498"/>
                    <a:pt x="4511" y="4498"/>
                  </a:cubicBezTo>
                  <a:cubicBezTo>
                    <a:pt x="4592" y="4498"/>
                    <a:pt x="4673" y="4485"/>
                    <a:pt x="4754" y="4469"/>
                  </a:cubicBezTo>
                  <a:cubicBezTo>
                    <a:pt x="4780" y="4469"/>
                    <a:pt x="4793" y="4443"/>
                    <a:pt x="4793" y="4417"/>
                  </a:cubicBezTo>
                  <a:cubicBezTo>
                    <a:pt x="4780" y="4388"/>
                    <a:pt x="4767" y="4375"/>
                    <a:pt x="4738" y="43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671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Hình ảnh Phim Hoạt Hình Dễ Thương Vẽ Tay Gió Hoa Khung Tròn Hộp Thoại PNG ,  Hoa Viền, Biên Giới Hoạt Hình, đáng Yêu PNG miễn phí tải tập tin PSDComment">
            <a:extLst>
              <a:ext uri="{FF2B5EF4-FFF2-40B4-BE49-F238E27FC236}">
                <a16:creationId xmlns:a16="http://schemas.microsoft.com/office/drawing/2014/main" id="{EFAD5EDA-B78E-38D3-BA6C-E65792757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73" y="69837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ình ảnh Vòng Hoa Tròn Biên Giới Phim Hoạt Hình Biên Giới Vòng Hoa Biên  Giới Hoa PNG , Minh, Biên Giới Mời, Biên Giới Phim Hoạt Hình PNG miễn phí  tải">
            <a:extLst>
              <a:ext uri="{FF2B5EF4-FFF2-40B4-BE49-F238E27FC236}">
                <a16:creationId xmlns:a16="http://schemas.microsoft.com/office/drawing/2014/main" id="{D93F6A99-C4AF-76C0-CD89-9CCD1D6D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2969" l="5625" r="94375">
                        <a14:foregroundMark x1="25313" y1="8750" x2="23125" y2="15937"/>
                        <a14:foregroundMark x1="42969" y1="9063" x2="42969" y2="9063"/>
                        <a14:foregroundMark x1="55781" y1="9375" x2="55781" y2="9375"/>
                        <a14:foregroundMark x1="85625" y1="66875" x2="85625" y2="66875"/>
                        <a14:foregroundMark x1="84375" y1="62031" x2="85781" y2="68906"/>
                        <a14:foregroundMark x1="90156" y1="68594" x2="94531" y2="68594"/>
                        <a14:foregroundMark x1="69531" y1="70781" x2="69531" y2="70781"/>
                        <a14:foregroundMark x1="69531" y1="70781" x2="72031" y2="76094"/>
                        <a14:foregroundMark x1="68750" y1="74688" x2="67188" y2="75000"/>
                        <a14:foregroundMark x1="56250" y1="92969" x2="56250" y2="92969"/>
                        <a14:foregroundMark x1="5625" y1="42344" x2="5625" y2="42344"/>
                        <a14:foregroundMark x1="68594" y1="29531" x2="57969" y2="28125"/>
                        <a14:foregroundMark x1="57969" y1="28125" x2="59531" y2="40000"/>
                        <a14:foregroundMark x1="59531" y1="40000" x2="72500" y2="49219"/>
                        <a14:foregroundMark x1="42969" y1="8125" x2="42969" y2="8125"/>
                        <a14:foregroundMark x1="24219" y1="7813" x2="24219" y2="7813"/>
                        <a14:foregroundMark x1="42500" y1="7813" x2="42500" y2="7813"/>
                        <a14:foregroundMark x1="44844" y1="22813" x2="35938" y2="26875"/>
                        <a14:foregroundMark x1="35938" y1="26875" x2="26406" y2="38594"/>
                        <a14:foregroundMark x1="26406" y1="38594" x2="29844" y2="54063"/>
                        <a14:foregroundMark x1="29844" y1="54063" x2="39375" y2="63281"/>
                        <a14:foregroundMark x1="39375" y1="63281" x2="58750" y2="68906"/>
                        <a14:foregroundMark x1="58750" y1="68906" x2="79219" y2="54688"/>
                        <a14:foregroundMark x1="79219" y1="54688" x2="75156" y2="28594"/>
                        <a14:foregroundMark x1="75156" y1="28594" x2="63281" y2="17813"/>
                        <a14:foregroundMark x1="63281" y1="17813" x2="49219" y2="23906"/>
                        <a14:foregroundMark x1="49219" y1="23906" x2="45938" y2="27344"/>
                        <a14:foregroundMark x1="78281" y1="22813" x2="79375" y2="2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61" y="218982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Vòng tròn trang trí Hoa hồng PNG">
            <a:extLst>
              <a:ext uri="{FF2B5EF4-FFF2-40B4-BE49-F238E27FC236}">
                <a16:creationId xmlns:a16="http://schemas.microsoft.com/office/drawing/2014/main" id="{BE9CAEC9-32BC-D837-4F8E-9F076A3A1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667" r="94000">
                        <a14:foregroundMark x1="11167" y1="59167" x2="13667" y2="60667"/>
                        <a14:foregroundMark x1="16333" y1="61167" x2="16333" y2="61167"/>
                        <a14:foregroundMark x1="17333" y1="53833" x2="17333" y2="53833"/>
                        <a14:foregroundMark x1="23333" y1="41667" x2="23333" y2="41667"/>
                        <a14:foregroundMark x1="22833" y1="43333" x2="22833" y2="43333"/>
                        <a14:foregroundMark x1="7667" y1="37667" x2="7667" y2="37667"/>
                        <a14:foregroundMark x1="5500" y1="38000" x2="5500" y2="38000"/>
                        <a14:foregroundMark x1="2833" y1="38000" x2="2833" y2="38000"/>
                        <a14:foregroundMark x1="29000" y1="13333" x2="29000" y2="13333"/>
                        <a14:foregroundMark x1="89000" y1="30333" x2="89000" y2="30333"/>
                        <a14:foregroundMark x1="94000" y1="63667" x2="94000" y2="63667"/>
                        <a14:foregroundMark x1="27000" y1="14000" x2="27000" y2="14000"/>
                        <a14:foregroundMark x1="57833" y1="29000" x2="31667" y2="43667"/>
                        <a14:foregroundMark x1="31667" y1="43667" x2="34667" y2="67000"/>
                        <a14:foregroundMark x1="34667" y1="67000" x2="52667" y2="61500"/>
                        <a14:foregroundMark x1="52667" y1="61500" x2="53833" y2="59333"/>
                        <a14:foregroundMark x1="75667" y1="17333" x2="75667" y2="17333"/>
                        <a14:foregroundMark x1="32333" y1="16000" x2="32333" y2="16000"/>
                        <a14:foregroundMark x1="27167" y1="22667" x2="27167" y2="22667"/>
                        <a14:foregroundMark x1="26500" y1="25000" x2="24667" y2="27833"/>
                        <a14:foregroundMark x1="23167" y1="29167" x2="20500" y2="34000"/>
                        <a14:foregroundMark x1="32000" y1="73167" x2="42500" y2="77833"/>
                        <a14:foregroundMark x1="42500" y1="77833" x2="48333" y2="78333"/>
                        <a14:foregroundMark x1="38667" y1="77500" x2="36500" y2="76167"/>
                        <a14:foregroundMark x1="19667" y1="71000" x2="19667" y2="71000"/>
                        <a14:foregroundMark x1="31167" y1="20333" x2="37167" y2="17167"/>
                        <a14:foregroundMark x1="44615" y1="14386" x2="45833" y2="14000"/>
                        <a14:foregroundMark x1="39000" y1="16167" x2="39906" y2="15880"/>
                        <a14:foregroundMark x1="30333" y1="20667" x2="25333" y2="27167"/>
                        <a14:foregroundMark x1="23667" y1="27333" x2="21333" y2="33167"/>
                        <a14:foregroundMark x1="19667" y1="34667" x2="20000" y2="36833"/>
                        <a14:foregroundMark x1="75833" y1="26167" x2="68833" y2="19000"/>
                        <a14:foregroundMark x1="67237" y1="18155" x2="66000" y2="17500"/>
                        <a14:foregroundMark x1="68833" y1="19000" x2="68491" y2="18819"/>
                        <a14:foregroundMark x1="65500" y1="17333" x2="60241" y2="16051"/>
                        <a14:foregroundMark x1="56314" y1="14531" x2="52500" y2="14667"/>
                        <a14:foregroundMark x1="51833" y1="14167" x2="49500" y2="14000"/>
                        <a14:foregroundMark x1="47000" y1="13833" x2="53000" y2="12500"/>
                        <a14:foregroundMark x1="61144" y1="15084" x2="61333" y2="15167"/>
                        <a14:foregroundMark x1="58667" y1="14000" x2="59179" y2="14224"/>
                        <a14:foregroundMark x1="38500" y1="15500" x2="38500" y2="15500"/>
                        <a14:foregroundMark x1="40667" y1="15000" x2="40667" y2="15000"/>
                        <a14:foregroundMark x1="42667" y1="15167" x2="42667" y2="15167"/>
                        <a14:foregroundMark x1="43500" y1="14333" x2="43500" y2="14333"/>
                        <a14:backgroundMark x1="74000" y1="21333" x2="75833" y2="23167"/>
                        <a14:backgroundMark x1="19667" y1="66167" x2="19667" y2="66167"/>
                        <a14:backgroundMark x1="20167" y1="64667" x2="20167" y2="64667"/>
                        <a14:backgroundMark x1="20500" y1="64500" x2="20500" y2="64500"/>
                        <a14:backgroundMark x1="76000" y1="25500" x2="76000" y2="25500"/>
                        <a14:backgroundMark x1="80667" y1="27333" x2="80667" y2="27333"/>
                        <a14:backgroundMark x1="38667" y1="11167" x2="38667" y2="11167"/>
                        <a14:backgroundMark x1="67333" y1="15000" x2="67333" y2="15000"/>
                        <a14:backgroundMark x1="69833" y1="16000" x2="69833" y2="16000"/>
                        <a14:backgroundMark x1="71500" y1="17000" x2="71500" y2="17000"/>
                        <a14:backgroundMark x1="72667" y1="19000" x2="72667" y2="19000"/>
                        <a14:backgroundMark x1="72000" y1="18500" x2="72000" y2="18500"/>
                        <a14:backgroundMark x1="57000" y1="12500" x2="57000" y2="12500"/>
                        <a14:backgroundMark x1="57500" y1="12667" x2="58833" y2="12667"/>
                        <a14:backgroundMark x1="60167" y1="13167" x2="62000" y2="14167"/>
                        <a14:backgroundMark x1="67167" y1="16000" x2="65833" y2="15167"/>
                        <a14:backgroundMark x1="43167" y1="12500" x2="38333" y2="1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07" y="24384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0017A-F877-D4BD-5AE1-935B5EA7500A}"/>
              </a:ext>
            </a:extLst>
          </p:cNvPr>
          <p:cNvSpPr txBox="1"/>
          <p:nvPr/>
        </p:nvSpPr>
        <p:spPr>
          <a:xfrm>
            <a:off x="224901" y="293891"/>
            <a:ext cx="117421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3D7D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CHÚC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MỪNG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SINH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A3EE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NHẬT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8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606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84;p40"/>
          <p:cNvGrpSpPr/>
          <p:nvPr/>
        </p:nvGrpSpPr>
        <p:grpSpPr>
          <a:xfrm rot="-899952">
            <a:off x="11018884" y="2254035"/>
            <a:ext cx="1203718" cy="1111891"/>
            <a:chOff x="3776725" y="489400"/>
            <a:chExt cx="484625" cy="500050"/>
          </a:xfrm>
        </p:grpSpPr>
        <p:sp>
          <p:nvSpPr>
            <p:cNvPr id="3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" name="Google Shape;1461;p39"/>
          <p:cNvGrpSpPr/>
          <p:nvPr/>
        </p:nvGrpSpPr>
        <p:grpSpPr>
          <a:xfrm>
            <a:off x="-190499" y="1452101"/>
            <a:ext cx="2624098" cy="1991287"/>
            <a:chOff x="6096075" y="734650"/>
            <a:chExt cx="709025" cy="447625"/>
          </a:xfrm>
        </p:grpSpPr>
        <p:sp>
          <p:nvSpPr>
            <p:cNvPr id="17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sp>
        <p:nvSpPr>
          <p:cNvPr id="23" name="Speech Bubble: Rectangle with Corners Rounded 5"/>
          <p:cNvSpPr/>
          <p:nvPr/>
        </p:nvSpPr>
        <p:spPr>
          <a:xfrm>
            <a:off x="3376258" y="1489503"/>
            <a:ext cx="7500850" cy="1966079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rgbClr val="4285F4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4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endParaRPr lang="vi-VN" sz="4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59</Words>
  <Application>Microsoft Office PowerPoint</Application>
  <PresentationFormat>Widescreen</PresentationFormat>
  <Paragraphs>14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Lato</vt:lpstr>
      <vt:lpstr>Patrick Hand</vt:lpstr>
      <vt:lpstr>Roboto</vt:lpstr>
      <vt:lpstr>SVN-Poky's</vt:lpstr>
      <vt:lpstr>Office 主题</vt:lpstr>
      <vt:lpstr>1_Office Theme</vt:lpstr>
      <vt:lpstr>Weltkindertag! by Slidego</vt:lpstr>
      <vt:lpstr>Grammar Subject for Pre-K: Adjectives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2024-10-15T04:41:51Z</dcterms:created>
  <dcterms:modified xsi:type="dcterms:W3CDTF">2025-10-19T09:12:04Z</dcterms:modified>
</cp:coreProperties>
</file>