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3.wav" ContentType="audio/x-wav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9" r:id="rId3"/>
    <p:sldMasterId id="2147483703" r:id="rId4"/>
  </p:sldMasterIdLst>
  <p:notesMasterIdLst>
    <p:notesMasterId r:id="rId19"/>
  </p:notesMasterIdLst>
  <p:sldIdLst>
    <p:sldId id="7692" r:id="rId5"/>
    <p:sldId id="674" r:id="rId6"/>
    <p:sldId id="3914" r:id="rId7"/>
    <p:sldId id="282" r:id="rId8"/>
    <p:sldId id="283" r:id="rId9"/>
    <p:sldId id="7714" r:id="rId10"/>
    <p:sldId id="7718" r:id="rId11"/>
    <p:sldId id="7715" r:id="rId12"/>
    <p:sldId id="7716" r:id="rId13"/>
    <p:sldId id="7717" r:id="rId14"/>
    <p:sldId id="304" r:id="rId15"/>
    <p:sldId id="308" r:id="rId16"/>
    <p:sldId id="306" r:id="rId17"/>
    <p:sldId id="768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872D8-2449-4A0D-9B38-E93BBB4B7DAC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954F78-5676-49E7-BE26-11BC91D2A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802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314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555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707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609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715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710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09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082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020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88754-A2B8-89D0-3F30-F08439C04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B09AE16-6438-FB78-B4FD-F051882C70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B381F33-4339-0C48-FC56-F5A0B5E7A5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85B8312-A55F-9840-8459-219D2AA3B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679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6D0DA44-1C82-47B1-93C5-F2AB228D8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C2E5439E-517E-4862-9FB2-D63852443468}"/>
              </a:ext>
            </a:extLst>
          </p:cNvPr>
          <p:cNvGrpSpPr/>
          <p:nvPr userDrawn="1"/>
        </p:nvGrpSpPr>
        <p:grpSpPr>
          <a:xfrm>
            <a:off x="919756" y="707809"/>
            <a:ext cx="10352488" cy="5320037"/>
            <a:chOff x="919756" y="707809"/>
            <a:chExt cx="10352488" cy="532003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F549A39-6133-4816-8BB9-6E86E3133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453CE4A-64FC-4EA0-BA14-5220C3E122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/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69DFF87-8C10-45C5-BD24-EB0B541DC29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E57743-C525-45F4-9EAF-6B3D01D52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/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D3A96F7-32F0-4F6C-9331-7EFD526202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/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436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434B67C3-C77A-42FD-8E29-31365341568C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开学学习目标</a:t>
            </a:r>
          </a:p>
        </p:txBody>
      </p:sp>
    </p:spTree>
    <p:extLst>
      <p:ext uri="{BB962C8B-B14F-4D97-AF65-F5344CB8AC3E}">
        <p14:creationId xmlns:p14="http://schemas.microsoft.com/office/powerpoint/2010/main" val="304630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D4EB656-6146-4B7E-892D-377D354ACC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A4BB9BA-3777-4419-8920-84F1FA389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F65649-5CC9-4D9D-A2A2-3A0DC405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8CF3E1-8015-4CE6-825E-2BE370F31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AAB29D-75C6-4F82-A50D-8E9F0904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397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19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540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5BEF24-7971-4037-BAD8-82CA6AC7A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BE6C92-9679-4297-81EE-BF628D75C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DE356A-A584-4068-8D7E-E498C4414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C78B-DFAA-46A6-8F04-A61BC481A71B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2F4A74-0C9B-4E2E-92C2-AF77E05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F39AD7-72D4-4225-AE75-0478A711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BE9C-2193-4742-B43D-446A936EC7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90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7"/>
            </a:lvl1pPr>
            <a:lvl2pPr marL="456037" indent="0" algn="ctr">
              <a:buNone/>
              <a:defRPr sz="2022"/>
            </a:lvl2pPr>
            <a:lvl3pPr marL="912072" indent="0" algn="ctr">
              <a:buNone/>
              <a:defRPr sz="1798"/>
            </a:lvl3pPr>
            <a:lvl4pPr marL="1368112" indent="0" algn="ctr">
              <a:buNone/>
              <a:defRPr sz="1573"/>
            </a:lvl4pPr>
            <a:lvl5pPr marL="1824151" indent="0" algn="ctr">
              <a:buNone/>
              <a:defRPr sz="1573"/>
            </a:lvl5pPr>
            <a:lvl6pPr marL="2280186" indent="0" algn="ctr">
              <a:buNone/>
              <a:defRPr sz="1573"/>
            </a:lvl6pPr>
            <a:lvl7pPr marL="2736223" indent="0" algn="ctr">
              <a:buNone/>
              <a:defRPr sz="1573"/>
            </a:lvl7pPr>
            <a:lvl8pPr marL="3192263" indent="0" algn="ctr">
              <a:buNone/>
              <a:defRPr sz="1573"/>
            </a:lvl8pPr>
            <a:lvl9pPr marL="3648298" indent="0" algn="ctr">
              <a:buNone/>
              <a:defRPr sz="157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569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9736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54"/>
            <a:ext cx="10515600" cy="2852737"/>
          </a:xfrm>
        </p:spPr>
        <p:txBody>
          <a:bodyPr anchor="b"/>
          <a:lstStyle>
            <a:lvl1pPr>
              <a:defRPr sz="59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79"/>
            <a:ext cx="10515600" cy="1500187"/>
          </a:xfrm>
        </p:spPr>
        <p:txBody>
          <a:bodyPr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456037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2pPr>
            <a:lvl3pPr marL="912072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68112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4pPr>
            <a:lvl5pPr marL="1824151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5pPr>
            <a:lvl6pPr marL="2280186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6pPr>
            <a:lvl7pPr marL="2736223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7pPr>
            <a:lvl8pPr marL="3192263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8pPr>
            <a:lvl9pPr marL="3648298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2790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562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4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</p:spPr>
        <p:txBody>
          <a:bodyPr anchor="b"/>
          <a:lstStyle>
            <a:lvl1pPr marL="0" indent="0">
              <a:buNone/>
              <a:defRPr sz="2397" b="1"/>
            </a:lvl1pPr>
            <a:lvl2pPr marL="456037" indent="0">
              <a:buNone/>
              <a:defRPr sz="2022" b="1"/>
            </a:lvl2pPr>
            <a:lvl3pPr marL="912072" indent="0">
              <a:buNone/>
              <a:defRPr sz="1798" b="1"/>
            </a:lvl3pPr>
            <a:lvl4pPr marL="1368112" indent="0">
              <a:buNone/>
              <a:defRPr sz="1573" b="1"/>
            </a:lvl4pPr>
            <a:lvl5pPr marL="1824151" indent="0">
              <a:buNone/>
              <a:defRPr sz="1573" b="1"/>
            </a:lvl5pPr>
            <a:lvl6pPr marL="2280186" indent="0">
              <a:buNone/>
              <a:defRPr sz="1573" b="1"/>
            </a:lvl6pPr>
            <a:lvl7pPr marL="2736223" indent="0">
              <a:buNone/>
              <a:defRPr sz="1573" b="1"/>
            </a:lvl7pPr>
            <a:lvl8pPr marL="3192263" indent="0">
              <a:buNone/>
              <a:defRPr sz="1573" b="1"/>
            </a:lvl8pPr>
            <a:lvl9pPr marL="3648298" indent="0">
              <a:buNone/>
              <a:defRPr sz="15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397" b="1"/>
            </a:lvl1pPr>
            <a:lvl2pPr marL="456037" indent="0">
              <a:buNone/>
              <a:defRPr sz="2022" b="1"/>
            </a:lvl2pPr>
            <a:lvl3pPr marL="912072" indent="0">
              <a:buNone/>
              <a:defRPr sz="1798" b="1"/>
            </a:lvl3pPr>
            <a:lvl4pPr marL="1368112" indent="0">
              <a:buNone/>
              <a:defRPr sz="1573" b="1"/>
            </a:lvl4pPr>
            <a:lvl5pPr marL="1824151" indent="0">
              <a:buNone/>
              <a:defRPr sz="1573" b="1"/>
            </a:lvl5pPr>
            <a:lvl6pPr marL="2280186" indent="0">
              <a:buNone/>
              <a:defRPr sz="1573" b="1"/>
            </a:lvl6pPr>
            <a:lvl7pPr marL="2736223" indent="0">
              <a:buNone/>
              <a:defRPr sz="1573" b="1"/>
            </a:lvl7pPr>
            <a:lvl8pPr marL="3192263" indent="0">
              <a:buNone/>
              <a:defRPr sz="1573" b="1"/>
            </a:lvl8pPr>
            <a:lvl9pPr marL="3648298" indent="0">
              <a:buNone/>
              <a:defRPr sz="15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17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41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0766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1950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22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>
              <a:defRPr sz="3221"/>
            </a:lvl1pPr>
            <a:lvl2pPr>
              <a:defRPr sz="2771"/>
            </a:lvl2pPr>
            <a:lvl3pPr>
              <a:defRPr sz="2397"/>
            </a:lvl3pPr>
            <a:lvl4pPr>
              <a:defRPr sz="2022"/>
            </a:lvl4pPr>
            <a:lvl5pPr>
              <a:defRPr sz="2022"/>
            </a:lvl5pPr>
            <a:lvl6pPr>
              <a:defRPr sz="2022"/>
            </a:lvl6pPr>
            <a:lvl7pPr>
              <a:defRPr sz="2022"/>
            </a:lvl7pPr>
            <a:lvl8pPr>
              <a:defRPr sz="2022"/>
            </a:lvl8pPr>
            <a:lvl9pPr>
              <a:defRPr sz="20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4" y="2057400"/>
            <a:ext cx="3932237" cy="3811588"/>
          </a:xfrm>
        </p:spPr>
        <p:txBody>
          <a:bodyPr/>
          <a:lstStyle>
            <a:lvl1pPr marL="0" indent="0">
              <a:buNone/>
              <a:defRPr sz="1573"/>
            </a:lvl1pPr>
            <a:lvl2pPr marL="456037" indent="0">
              <a:buNone/>
              <a:defRPr sz="1423"/>
            </a:lvl2pPr>
            <a:lvl3pPr marL="912072" indent="0">
              <a:buNone/>
              <a:defRPr sz="1198"/>
            </a:lvl3pPr>
            <a:lvl4pPr marL="1368112" indent="0">
              <a:buNone/>
              <a:defRPr sz="974"/>
            </a:lvl4pPr>
            <a:lvl5pPr marL="1824151" indent="0">
              <a:buNone/>
              <a:defRPr sz="974"/>
            </a:lvl5pPr>
            <a:lvl6pPr marL="2280186" indent="0">
              <a:buNone/>
              <a:defRPr sz="974"/>
            </a:lvl6pPr>
            <a:lvl7pPr marL="2736223" indent="0">
              <a:buNone/>
              <a:defRPr sz="974"/>
            </a:lvl7pPr>
            <a:lvl8pPr marL="3192263" indent="0">
              <a:buNone/>
              <a:defRPr sz="974"/>
            </a:lvl8pPr>
            <a:lvl9pPr marL="3648298" indent="0">
              <a:buNone/>
              <a:defRPr sz="97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076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22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 marL="0" indent="0">
              <a:buNone/>
              <a:defRPr sz="3221"/>
            </a:lvl1pPr>
            <a:lvl2pPr marL="456037" indent="0">
              <a:buNone/>
              <a:defRPr sz="2771"/>
            </a:lvl2pPr>
            <a:lvl3pPr marL="912072" indent="0">
              <a:buNone/>
              <a:defRPr sz="2397"/>
            </a:lvl3pPr>
            <a:lvl4pPr marL="1368112" indent="0">
              <a:buNone/>
              <a:defRPr sz="2022"/>
            </a:lvl4pPr>
            <a:lvl5pPr marL="1824151" indent="0">
              <a:buNone/>
              <a:defRPr sz="2022"/>
            </a:lvl5pPr>
            <a:lvl6pPr marL="2280186" indent="0">
              <a:buNone/>
              <a:defRPr sz="2022"/>
            </a:lvl6pPr>
            <a:lvl7pPr marL="2736223" indent="0">
              <a:buNone/>
              <a:defRPr sz="2022"/>
            </a:lvl7pPr>
            <a:lvl8pPr marL="3192263" indent="0">
              <a:buNone/>
              <a:defRPr sz="2022"/>
            </a:lvl8pPr>
            <a:lvl9pPr marL="3648298" indent="0">
              <a:buNone/>
              <a:defRPr sz="2022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4" y="2057400"/>
            <a:ext cx="3932237" cy="3811588"/>
          </a:xfrm>
        </p:spPr>
        <p:txBody>
          <a:bodyPr/>
          <a:lstStyle>
            <a:lvl1pPr marL="0" indent="0">
              <a:buNone/>
              <a:defRPr sz="1573"/>
            </a:lvl1pPr>
            <a:lvl2pPr marL="456037" indent="0">
              <a:buNone/>
              <a:defRPr sz="1423"/>
            </a:lvl2pPr>
            <a:lvl3pPr marL="912072" indent="0">
              <a:buNone/>
              <a:defRPr sz="1198"/>
            </a:lvl3pPr>
            <a:lvl4pPr marL="1368112" indent="0">
              <a:buNone/>
              <a:defRPr sz="974"/>
            </a:lvl4pPr>
            <a:lvl5pPr marL="1824151" indent="0">
              <a:buNone/>
              <a:defRPr sz="974"/>
            </a:lvl5pPr>
            <a:lvl6pPr marL="2280186" indent="0">
              <a:buNone/>
              <a:defRPr sz="974"/>
            </a:lvl6pPr>
            <a:lvl7pPr marL="2736223" indent="0">
              <a:buNone/>
              <a:defRPr sz="974"/>
            </a:lvl7pPr>
            <a:lvl8pPr marL="3192263" indent="0">
              <a:buNone/>
              <a:defRPr sz="974"/>
            </a:lvl8pPr>
            <a:lvl9pPr marL="3648298" indent="0">
              <a:buNone/>
              <a:defRPr sz="97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0606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1413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7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7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7805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67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67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99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78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10829926" y="2"/>
            <a:ext cx="1362075" cy="11001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16" tIns="45609" rIns="91216" bIns="45609" rtlCol="0" anchor="ctr"/>
          <a:lstStyle/>
          <a:p>
            <a:pPr algn="ctr" defTabSz="912072" fontAlgn="auto">
              <a:spcBef>
                <a:spcPts val="0"/>
              </a:spcBef>
              <a:spcAft>
                <a:spcPts val="0"/>
              </a:spcAft>
            </a:pPr>
            <a:endParaRPr lang="en-US" sz="1798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1228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7"/>
            </a:lvl1pPr>
            <a:lvl2pPr marL="456588" indent="0" algn="ctr">
              <a:buNone/>
              <a:defRPr sz="2022"/>
            </a:lvl2pPr>
            <a:lvl3pPr marL="913175" indent="0" algn="ctr">
              <a:buNone/>
              <a:defRPr sz="1798"/>
            </a:lvl3pPr>
            <a:lvl4pPr marL="1369764" indent="0" algn="ctr">
              <a:buNone/>
              <a:defRPr sz="1573"/>
            </a:lvl4pPr>
            <a:lvl5pPr marL="1826353" indent="0" algn="ctr">
              <a:buNone/>
              <a:defRPr sz="1573"/>
            </a:lvl5pPr>
            <a:lvl6pPr marL="2282940" indent="0" algn="ctr">
              <a:buNone/>
              <a:defRPr sz="1573"/>
            </a:lvl6pPr>
            <a:lvl7pPr marL="2739528" indent="0" algn="ctr">
              <a:buNone/>
              <a:defRPr sz="1573"/>
            </a:lvl7pPr>
            <a:lvl8pPr marL="3196117" indent="0" algn="ctr">
              <a:buNone/>
              <a:defRPr sz="1573"/>
            </a:lvl8pPr>
            <a:lvl9pPr marL="3652705" indent="0" algn="ctr">
              <a:buNone/>
              <a:defRPr sz="157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4739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171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791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5"/>
            <a:ext cx="10515600" cy="2852737"/>
          </a:xfrm>
        </p:spPr>
        <p:txBody>
          <a:bodyPr anchor="b"/>
          <a:lstStyle>
            <a:lvl1pPr>
              <a:defRPr sz="59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70"/>
            <a:ext cx="10515600" cy="1500187"/>
          </a:xfrm>
        </p:spPr>
        <p:txBody>
          <a:bodyPr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456588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2pPr>
            <a:lvl3pPr marL="913175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69764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4pPr>
            <a:lvl5pPr marL="1826353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5pPr>
            <a:lvl6pPr marL="2282940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6pPr>
            <a:lvl7pPr marL="2739528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7pPr>
            <a:lvl8pPr marL="3196117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8pPr>
            <a:lvl9pPr marL="3652705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909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1102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</p:spPr>
        <p:txBody>
          <a:bodyPr anchor="b"/>
          <a:lstStyle>
            <a:lvl1pPr marL="0" indent="0">
              <a:buNone/>
              <a:defRPr sz="2397" b="1"/>
            </a:lvl1pPr>
            <a:lvl2pPr marL="456588" indent="0">
              <a:buNone/>
              <a:defRPr sz="2022" b="1"/>
            </a:lvl2pPr>
            <a:lvl3pPr marL="913175" indent="0">
              <a:buNone/>
              <a:defRPr sz="1798" b="1"/>
            </a:lvl3pPr>
            <a:lvl4pPr marL="1369764" indent="0">
              <a:buNone/>
              <a:defRPr sz="1573" b="1"/>
            </a:lvl4pPr>
            <a:lvl5pPr marL="1826353" indent="0">
              <a:buNone/>
              <a:defRPr sz="1573" b="1"/>
            </a:lvl5pPr>
            <a:lvl6pPr marL="2282940" indent="0">
              <a:buNone/>
              <a:defRPr sz="1573" b="1"/>
            </a:lvl6pPr>
            <a:lvl7pPr marL="2739528" indent="0">
              <a:buNone/>
              <a:defRPr sz="1573" b="1"/>
            </a:lvl7pPr>
            <a:lvl8pPr marL="3196117" indent="0">
              <a:buNone/>
              <a:defRPr sz="1573" b="1"/>
            </a:lvl8pPr>
            <a:lvl9pPr marL="3652705" indent="0">
              <a:buNone/>
              <a:defRPr sz="15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397" b="1"/>
            </a:lvl1pPr>
            <a:lvl2pPr marL="456588" indent="0">
              <a:buNone/>
              <a:defRPr sz="2022" b="1"/>
            </a:lvl2pPr>
            <a:lvl3pPr marL="913175" indent="0">
              <a:buNone/>
              <a:defRPr sz="1798" b="1"/>
            </a:lvl3pPr>
            <a:lvl4pPr marL="1369764" indent="0">
              <a:buNone/>
              <a:defRPr sz="1573" b="1"/>
            </a:lvl4pPr>
            <a:lvl5pPr marL="1826353" indent="0">
              <a:buNone/>
              <a:defRPr sz="1573" b="1"/>
            </a:lvl5pPr>
            <a:lvl6pPr marL="2282940" indent="0">
              <a:buNone/>
              <a:defRPr sz="1573" b="1"/>
            </a:lvl6pPr>
            <a:lvl7pPr marL="2739528" indent="0">
              <a:buNone/>
              <a:defRPr sz="1573" b="1"/>
            </a:lvl7pPr>
            <a:lvl8pPr marL="3196117" indent="0">
              <a:buNone/>
              <a:defRPr sz="1573" b="1"/>
            </a:lvl8pPr>
            <a:lvl9pPr marL="3652705" indent="0">
              <a:buNone/>
              <a:defRPr sz="15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8584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9276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0519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2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>
              <a:defRPr sz="3221"/>
            </a:lvl1pPr>
            <a:lvl2pPr>
              <a:defRPr sz="2771"/>
            </a:lvl2pPr>
            <a:lvl3pPr>
              <a:defRPr sz="2397"/>
            </a:lvl3pPr>
            <a:lvl4pPr>
              <a:defRPr sz="2022"/>
            </a:lvl4pPr>
            <a:lvl5pPr>
              <a:defRPr sz="2022"/>
            </a:lvl5pPr>
            <a:lvl6pPr>
              <a:defRPr sz="2022"/>
            </a:lvl6pPr>
            <a:lvl7pPr>
              <a:defRPr sz="2022"/>
            </a:lvl7pPr>
            <a:lvl8pPr>
              <a:defRPr sz="2022"/>
            </a:lvl8pPr>
            <a:lvl9pPr>
              <a:defRPr sz="20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5" y="2057400"/>
            <a:ext cx="3932237" cy="3811588"/>
          </a:xfrm>
        </p:spPr>
        <p:txBody>
          <a:bodyPr/>
          <a:lstStyle>
            <a:lvl1pPr marL="0" indent="0">
              <a:buNone/>
              <a:defRPr sz="1573"/>
            </a:lvl1pPr>
            <a:lvl2pPr marL="456588" indent="0">
              <a:buNone/>
              <a:defRPr sz="1423"/>
            </a:lvl2pPr>
            <a:lvl3pPr marL="913175" indent="0">
              <a:buNone/>
              <a:defRPr sz="1198"/>
            </a:lvl3pPr>
            <a:lvl4pPr marL="1369764" indent="0">
              <a:buNone/>
              <a:defRPr sz="974"/>
            </a:lvl4pPr>
            <a:lvl5pPr marL="1826353" indent="0">
              <a:buNone/>
              <a:defRPr sz="974"/>
            </a:lvl5pPr>
            <a:lvl6pPr marL="2282940" indent="0">
              <a:buNone/>
              <a:defRPr sz="974"/>
            </a:lvl6pPr>
            <a:lvl7pPr marL="2739528" indent="0">
              <a:buNone/>
              <a:defRPr sz="974"/>
            </a:lvl7pPr>
            <a:lvl8pPr marL="3196117" indent="0">
              <a:buNone/>
              <a:defRPr sz="974"/>
            </a:lvl8pPr>
            <a:lvl9pPr marL="3652705" indent="0">
              <a:buNone/>
              <a:defRPr sz="97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738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2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 marL="0" indent="0">
              <a:buNone/>
              <a:defRPr sz="3221"/>
            </a:lvl1pPr>
            <a:lvl2pPr marL="456588" indent="0">
              <a:buNone/>
              <a:defRPr sz="2771"/>
            </a:lvl2pPr>
            <a:lvl3pPr marL="913175" indent="0">
              <a:buNone/>
              <a:defRPr sz="2397"/>
            </a:lvl3pPr>
            <a:lvl4pPr marL="1369764" indent="0">
              <a:buNone/>
              <a:defRPr sz="2022"/>
            </a:lvl4pPr>
            <a:lvl5pPr marL="1826353" indent="0">
              <a:buNone/>
              <a:defRPr sz="2022"/>
            </a:lvl5pPr>
            <a:lvl6pPr marL="2282940" indent="0">
              <a:buNone/>
              <a:defRPr sz="2022"/>
            </a:lvl6pPr>
            <a:lvl7pPr marL="2739528" indent="0">
              <a:buNone/>
              <a:defRPr sz="2022"/>
            </a:lvl7pPr>
            <a:lvl8pPr marL="3196117" indent="0">
              <a:buNone/>
              <a:defRPr sz="2022"/>
            </a:lvl8pPr>
            <a:lvl9pPr marL="3652705" indent="0">
              <a:buNone/>
              <a:defRPr sz="2022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5" y="2057400"/>
            <a:ext cx="3932237" cy="3811588"/>
          </a:xfrm>
        </p:spPr>
        <p:txBody>
          <a:bodyPr/>
          <a:lstStyle>
            <a:lvl1pPr marL="0" indent="0">
              <a:buNone/>
              <a:defRPr sz="1573"/>
            </a:lvl1pPr>
            <a:lvl2pPr marL="456588" indent="0">
              <a:buNone/>
              <a:defRPr sz="1423"/>
            </a:lvl2pPr>
            <a:lvl3pPr marL="913175" indent="0">
              <a:buNone/>
              <a:defRPr sz="1198"/>
            </a:lvl3pPr>
            <a:lvl4pPr marL="1369764" indent="0">
              <a:buNone/>
              <a:defRPr sz="974"/>
            </a:lvl4pPr>
            <a:lvl5pPr marL="1826353" indent="0">
              <a:buNone/>
              <a:defRPr sz="974"/>
            </a:lvl5pPr>
            <a:lvl6pPr marL="2282940" indent="0">
              <a:buNone/>
              <a:defRPr sz="974"/>
            </a:lvl6pPr>
            <a:lvl7pPr marL="2739528" indent="0">
              <a:buNone/>
              <a:defRPr sz="974"/>
            </a:lvl7pPr>
            <a:lvl8pPr marL="3196117" indent="0">
              <a:buNone/>
              <a:defRPr sz="974"/>
            </a:lvl8pPr>
            <a:lvl9pPr marL="3652705" indent="0">
              <a:buNone/>
              <a:defRPr sz="97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8458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1168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7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7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2185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8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8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90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30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317A44-04E1-4085-84BF-81100BEBF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26B6AD-E5F5-48FA-AC0E-118A9A5293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839B048-7977-4E79-92E4-87BB2D12A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49C0DB-4EAA-49E2-A5BA-EEF260B60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9E1335D-FDBA-4DED-BFAC-D6B0E8E81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B17F47-4DB7-488B-B897-C6B26CDCB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20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10829926" y="2"/>
            <a:ext cx="1362075" cy="11001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4" tIns="45663" rIns="91324" bIns="45663" rtlCol="0" anchor="ctr"/>
          <a:lstStyle/>
          <a:p>
            <a:pPr algn="ctr" defTabSz="913175" fontAlgn="auto">
              <a:spcBef>
                <a:spcPts val="0"/>
              </a:spcBef>
              <a:spcAft>
                <a:spcPts val="0"/>
              </a:spcAft>
            </a:pPr>
            <a:endParaRPr lang="en-US" sz="1798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2735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2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2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2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2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2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2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2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52;p2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" name="Google Shape;53;p2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" name="Google Shape;54;p2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" name="Google Shape;55;p2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" name="Google Shape;56;p2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" name="Google Shape;57;p2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" name="Google Shape;58;p2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Google Shape;59;p2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2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2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2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2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2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2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2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2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2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2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2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2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2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2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2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2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2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2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2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2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2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2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" name="Google Shape;82;p2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" name="Google Shape;83;p2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" name="Google Shape;84;p2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" name="Google Shape;85;p2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" name="Google Shape;86;p2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" name="Google Shape;87;p2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" name="Google Shape;88;p2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" name="Google Shape;89;p2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" name="Google Shape;90;p2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" name="Google Shape;91;p2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" name="Google Shape;92;p2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" name="Google Shape;93;p2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" name="Google Shape;94;p2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95" name="Google Shape;95;p2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2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2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2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2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2"/>
          <p:cNvGrpSpPr/>
          <p:nvPr/>
        </p:nvGrpSpPr>
        <p:grpSpPr>
          <a:xfrm>
            <a:off x="297667" y="229629"/>
            <a:ext cx="11664133" cy="6362700"/>
            <a:chOff x="223250" y="172221"/>
            <a:chExt cx="8748100" cy="4772025"/>
          </a:xfrm>
        </p:grpSpPr>
        <p:sp>
          <p:nvSpPr>
            <p:cNvPr id="101" name="Google Shape;101;p2"/>
            <p:cNvSpPr/>
            <p:nvPr/>
          </p:nvSpPr>
          <p:spPr>
            <a:xfrm>
              <a:off x="848050" y="707200"/>
              <a:ext cx="7436055" cy="3660214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072938" y="245850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223250" y="4084331"/>
              <a:ext cx="195900" cy="195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287300" y="840833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783063" y="4571746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8661613" y="3211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899575" y="172221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8465375" y="265646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64275" y="3839112"/>
              <a:ext cx="523800" cy="5238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8231800" y="535001"/>
              <a:ext cx="394200" cy="394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8801850" y="365499"/>
              <a:ext cx="169500" cy="169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2026738" y="4870746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66638" y="4562871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14" name="Google Shape;114;p2"/>
          <p:cNvSpPr txBox="1">
            <a:spLocks noGrp="1"/>
          </p:cNvSpPr>
          <p:nvPr>
            <p:ph type="ctrTitle"/>
          </p:nvPr>
        </p:nvSpPr>
        <p:spPr>
          <a:xfrm>
            <a:off x="1385600" y="1579800"/>
            <a:ext cx="9420800" cy="29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05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"/>
          <p:cNvSpPr txBox="1">
            <a:spLocks noGrp="1"/>
          </p:cNvSpPr>
          <p:nvPr>
            <p:ph type="subTitle" idx="1"/>
          </p:nvPr>
        </p:nvSpPr>
        <p:spPr>
          <a:xfrm>
            <a:off x="3190100" y="4816689"/>
            <a:ext cx="5812000" cy="2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16" name="Google Shape;116;p2"/>
          <p:cNvSpPr/>
          <p:nvPr/>
        </p:nvSpPr>
        <p:spPr>
          <a:xfrm>
            <a:off x="3189900" y="4633469"/>
            <a:ext cx="5812181" cy="619593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17" name="Google Shape;117;p2"/>
          <p:cNvGrpSpPr/>
          <p:nvPr/>
        </p:nvGrpSpPr>
        <p:grpSpPr>
          <a:xfrm rot="-564852">
            <a:off x="550971" y="4633852"/>
            <a:ext cx="240444" cy="360157"/>
            <a:chOff x="1459800" y="1512500"/>
            <a:chExt cx="131625" cy="197100"/>
          </a:xfrm>
        </p:grpSpPr>
        <p:sp>
          <p:nvSpPr>
            <p:cNvPr id="118" name="Google Shape;118;p2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9002112" y="6118560"/>
            <a:ext cx="296134" cy="331191"/>
            <a:chOff x="4791500" y="4541438"/>
            <a:chExt cx="163225" cy="182575"/>
          </a:xfrm>
        </p:grpSpPr>
        <p:sp>
          <p:nvSpPr>
            <p:cNvPr id="123" name="Google Shape;123;p2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9041540" y="483479"/>
            <a:ext cx="256688" cy="303621"/>
            <a:chOff x="1824250" y="1008625"/>
            <a:chExt cx="144250" cy="170625"/>
          </a:xfrm>
        </p:grpSpPr>
        <p:sp>
          <p:nvSpPr>
            <p:cNvPr id="126" name="Google Shape;126;p2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657346" y="1579810"/>
            <a:ext cx="296134" cy="331191"/>
            <a:chOff x="4791500" y="4541438"/>
            <a:chExt cx="163225" cy="182575"/>
          </a:xfrm>
        </p:grpSpPr>
        <p:sp>
          <p:nvSpPr>
            <p:cNvPr id="129" name="Google Shape;129;p2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1" name="Google Shape;131;p2"/>
          <p:cNvGrpSpPr/>
          <p:nvPr/>
        </p:nvGrpSpPr>
        <p:grpSpPr>
          <a:xfrm>
            <a:off x="11495889" y="5393279"/>
            <a:ext cx="256688" cy="303621"/>
            <a:chOff x="1824250" y="1008625"/>
            <a:chExt cx="144250" cy="170625"/>
          </a:xfrm>
        </p:grpSpPr>
        <p:sp>
          <p:nvSpPr>
            <p:cNvPr id="132" name="Google Shape;132;p2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4" name="Google Shape;134;p2"/>
          <p:cNvGrpSpPr/>
          <p:nvPr/>
        </p:nvGrpSpPr>
        <p:grpSpPr>
          <a:xfrm rot="-564885">
            <a:off x="2891806" y="249644"/>
            <a:ext cx="205025" cy="307120"/>
            <a:chOff x="1459800" y="1512500"/>
            <a:chExt cx="131625" cy="197100"/>
          </a:xfrm>
        </p:grpSpPr>
        <p:sp>
          <p:nvSpPr>
            <p:cNvPr id="135" name="Google Shape;135;p2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9" name="Google Shape;139;p2"/>
          <p:cNvGrpSpPr/>
          <p:nvPr/>
        </p:nvGrpSpPr>
        <p:grpSpPr>
          <a:xfrm>
            <a:off x="10088099" y="907424"/>
            <a:ext cx="418640" cy="468195"/>
            <a:chOff x="4791500" y="4541438"/>
            <a:chExt cx="163225" cy="182575"/>
          </a:xfrm>
        </p:grpSpPr>
        <p:sp>
          <p:nvSpPr>
            <p:cNvPr id="140" name="Google Shape;140;p2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2" name="Google Shape;142;p2"/>
          <p:cNvGrpSpPr/>
          <p:nvPr/>
        </p:nvGrpSpPr>
        <p:grpSpPr>
          <a:xfrm>
            <a:off x="2858243" y="5971877"/>
            <a:ext cx="272132" cy="321889"/>
            <a:chOff x="1824250" y="1008625"/>
            <a:chExt cx="144250" cy="170625"/>
          </a:xfrm>
        </p:grpSpPr>
        <p:sp>
          <p:nvSpPr>
            <p:cNvPr id="143" name="Google Shape;143;p2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2"/>
          <p:cNvGrpSpPr/>
          <p:nvPr/>
        </p:nvGrpSpPr>
        <p:grpSpPr>
          <a:xfrm rot="-5110898">
            <a:off x="7953013" y="602943"/>
            <a:ext cx="682215" cy="566900"/>
            <a:chOff x="3478568" y="540468"/>
            <a:chExt cx="511644" cy="425160"/>
          </a:xfrm>
        </p:grpSpPr>
        <p:sp>
          <p:nvSpPr>
            <p:cNvPr id="146" name="Google Shape;146;p2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1" name="Google Shape;161;p2"/>
          <p:cNvGrpSpPr/>
          <p:nvPr/>
        </p:nvGrpSpPr>
        <p:grpSpPr>
          <a:xfrm>
            <a:off x="466584" y="250131"/>
            <a:ext cx="973796" cy="926404"/>
            <a:chOff x="435062" y="187598"/>
            <a:chExt cx="730347" cy="694803"/>
          </a:xfrm>
        </p:grpSpPr>
        <p:sp>
          <p:nvSpPr>
            <p:cNvPr id="162" name="Google Shape;162;p2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2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2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2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2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2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2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2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2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2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2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2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" name="Google Shape;174;p2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" name="Google Shape;175;p2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" name="Google Shape;176;p2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" name="Google Shape;177;p2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" name="Google Shape;178;p2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2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2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2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2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2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2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2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" name="Google Shape;186;p2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" name="Google Shape;187;p2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2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" name="Google Shape;189;p2"/>
          <p:cNvGrpSpPr/>
          <p:nvPr/>
        </p:nvGrpSpPr>
        <p:grpSpPr>
          <a:xfrm rot="3257869">
            <a:off x="10772803" y="2158502"/>
            <a:ext cx="682224" cy="566906"/>
            <a:chOff x="3478568" y="540468"/>
            <a:chExt cx="511644" cy="425160"/>
          </a:xfrm>
        </p:grpSpPr>
        <p:sp>
          <p:nvSpPr>
            <p:cNvPr id="190" name="Google Shape;190;p2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5" name="Google Shape;205;p2"/>
          <p:cNvGrpSpPr/>
          <p:nvPr/>
        </p:nvGrpSpPr>
        <p:grpSpPr>
          <a:xfrm rot="-5130198">
            <a:off x="1342038" y="5810431"/>
            <a:ext cx="973775" cy="926383"/>
            <a:chOff x="435062" y="187598"/>
            <a:chExt cx="730347" cy="694803"/>
          </a:xfrm>
        </p:grpSpPr>
        <p:sp>
          <p:nvSpPr>
            <p:cNvPr id="206" name="Google Shape;206;p2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" name="Google Shape;207;p2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" name="Google Shape;208;p2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" name="Google Shape;209;p2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" name="Google Shape;210;p2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" name="Google Shape;211;p2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" name="Google Shape;212;p2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" name="Google Shape;213;p2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" name="Google Shape;218;p2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" name="Google Shape;219;p2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" name="Google Shape;220;p2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" name="Google Shape;221;p2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" name="Google Shape;222;p2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" name="Google Shape;223;p2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" name="Google Shape;224;p2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" name="Google Shape;225;p2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" name="Google Shape;226;p2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" name="Google Shape;227;p2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" name="Google Shape;228;p2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" name="Google Shape;229;p2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" name="Google Shape;230;p2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" name="Google Shape;231;p2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" name="Google Shape;232;p2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805099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4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50" name="Google Shape;450;p4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51" name="Google Shape;451;p4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4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4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4" name="Google Shape;454;p4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5" name="Google Shape;455;p4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6" name="Google Shape;456;p4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7" name="Google Shape;457;p4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8" name="Google Shape;458;p4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9" name="Google Shape;459;p4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0" name="Google Shape;460;p4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4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4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3" name="Google Shape;463;p4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4" name="Google Shape;464;p4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4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4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4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4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4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4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4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4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4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4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4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4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4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4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4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4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4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4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4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4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4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4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4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8" name="Google Shape;488;p4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9" name="Google Shape;489;p4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4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4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4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4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4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4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4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4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4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4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4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4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4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4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4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4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4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7" name="Google Shape;507;p4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8" name="Google Shape;508;p4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9" name="Google Shape;509;p4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0" name="Google Shape;510;p4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1" name="Google Shape;511;p4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2" name="Google Shape;512;p4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3" name="Google Shape;513;p4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4" name="Google Shape;514;p4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5" name="Google Shape;515;p4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6" name="Google Shape;516;p4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7" name="Google Shape;517;p4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4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9" name="Google Shape;519;p4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0" name="Google Shape;520;p4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1" name="Google Shape;521;p4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2" name="Google Shape;522;p4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3" name="Google Shape;523;p4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4" name="Google Shape;524;p4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4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4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4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4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4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4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4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4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4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4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35" name="Google Shape;535;p4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6" name="Google Shape;536;p4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4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4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9" name="Google Shape;539;p4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40" name="Google Shape;540;p4"/>
          <p:cNvGrpSpPr/>
          <p:nvPr/>
        </p:nvGrpSpPr>
        <p:grpSpPr>
          <a:xfrm>
            <a:off x="127528" y="122635"/>
            <a:ext cx="11913547" cy="6577533"/>
            <a:chOff x="95646" y="91975"/>
            <a:chExt cx="8935160" cy="4933150"/>
          </a:xfrm>
        </p:grpSpPr>
        <p:sp>
          <p:nvSpPr>
            <p:cNvPr id="541" name="Google Shape;541;p4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50" name="Google Shape;550;p4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551" name="Google Shape;551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2" name="Google Shape;552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53" name="Google Shape;553;p4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554" name="Google Shape;554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5" name="Google Shape;555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56" name="Google Shape;556;p4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557" name="Google Shape;557;p4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2" name="Google Shape;562;p4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3" name="Google Shape;563;p4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64" name="Google Shape;564;p4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565" name="Google Shape;565;p4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6" name="Google Shape;566;p4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7" name="Google Shape;567;p4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9" name="Google Shape;569;p4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0" name="Google Shape;570;p4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1" name="Google Shape;571;p4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4" name="Google Shape;574;p4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5" name="Google Shape;575;p4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8" name="Google Shape;578;p4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9" name="Google Shape;579;p4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2" name="Google Shape;582;p4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3" name="Google Shape;583;p4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5" name="Google Shape;585;p4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6" name="Google Shape;586;p4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8" name="Google Shape;588;p4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9" name="Google Shape;589;p4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0" name="Google Shape;590;p4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1" name="Google Shape;591;p4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92" name="Google Shape;592;p4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593" name="Google Shape;593;p4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4" name="Google Shape;594;p4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5" name="Google Shape;595;p4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6" name="Google Shape;596;p4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7" name="Google Shape;597;p4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8" name="Google Shape;598;p4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9" name="Google Shape;599;p4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0" name="Google Shape;600;p4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1" name="Google Shape;601;p4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2" name="Google Shape;602;p4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3" name="Google Shape;603;p4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4" name="Google Shape;604;p4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5" name="Google Shape;605;p4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6" name="Google Shape;606;p4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7" name="Google Shape;607;p4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608" name="Google Shape;608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4"/>
          <p:cNvSpPr txBox="1">
            <a:spLocks noGrp="1"/>
          </p:cNvSpPr>
          <p:nvPr>
            <p:ph type="body" idx="1"/>
          </p:nvPr>
        </p:nvSpPr>
        <p:spPr>
          <a:xfrm>
            <a:off x="960000" y="1505700"/>
            <a:ext cx="10272000" cy="4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405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✱"/>
              <a:defRPr sz="1596">
                <a:solidFill>
                  <a:srgbClr val="434343"/>
                </a:solidFill>
              </a:defRPr>
            </a:lvl1pPr>
            <a:lvl2pPr marL="1216152" lvl="1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4228" lvl="2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2304" lvl="3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0380" lvl="4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48456" lvl="5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56532" lvl="6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4608" lvl="7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2684" lvl="8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54008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0" name="Google Shape;4130;p28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131" name="Google Shape;4131;p28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132" name="Google Shape;4132;p28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3" name="Google Shape;4133;p28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4" name="Google Shape;4134;p28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5" name="Google Shape;4135;p28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6" name="Google Shape;4136;p28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7" name="Google Shape;4137;p28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8" name="Google Shape;4138;p28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9" name="Google Shape;4139;p28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0" name="Google Shape;4140;p28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1" name="Google Shape;4141;p28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2" name="Google Shape;4142;p28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3" name="Google Shape;4143;p28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4" name="Google Shape;4144;p28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5" name="Google Shape;4145;p28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6" name="Google Shape;4146;p28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7" name="Google Shape;4147;p28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8" name="Google Shape;4148;p28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9" name="Google Shape;4149;p28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0" name="Google Shape;4150;p28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1" name="Google Shape;4151;p28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2" name="Google Shape;4152;p28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3" name="Google Shape;4153;p28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4" name="Google Shape;4154;p28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5" name="Google Shape;4155;p28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6" name="Google Shape;4156;p28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7" name="Google Shape;4157;p28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8" name="Google Shape;4158;p28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9" name="Google Shape;4159;p28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0" name="Google Shape;4160;p28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1" name="Google Shape;4161;p28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2" name="Google Shape;4162;p28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3" name="Google Shape;4163;p28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4" name="Google Shape;4164;p28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5" name="Google Shape;4165;p28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6" name="Google Shape;4166;p28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7" name="Google Shape;4167;p28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8" name="Google Shape;4168;p28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9" name="Google Shape;4169;p28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0" name="Google Shape;4170;p28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1" name="Google Shape;4171;p28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2" name="Google Shape;4172;p28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3" name="Google Shape;4173;p28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4" name="Google Shape;4174;p28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5" name="Google Shape;4175;p28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6" name="Google Shape;4176;p28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7" name="Google Shape;4177;p28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8" name="Google Shape;4178;p28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9" name="Google Shape;4179;p28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0" name="Google Shape;4180;p28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1" name="Google Shape;4181;p28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2" name="Google Shape;4182;p28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3" name="Google Shape;4183;p28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4" name="Google Shape;4184;p28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5" name="Google Shape;4185;p28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6" name="Google Shape;4186;p28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7" name="Google Shape;4187;p28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8" name="Google Shape;4188;p28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9" name="Google Shape;4189;p28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0" name="Google Shape;4190;p28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1" name="Google Shape;4191;p28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2" name="Google Shape;4192;p28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3" name="Google Shape;4193;p28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4" name="Google Shape;4194;p28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5" name="Google Shape;4195;p28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6" name="Google Shape;4196;p28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7" name="Google Shape;4197;p28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8" name="Google Shape;4198;p28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9" name="Google Shape;4199;p28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0" name="Google Shape;4200;p28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1" name="Google Shape;4201;p28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2" name="Google Shape;4202;p28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3" name="Google Shape;4203;p28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4" name="Google Shape;4204;p28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5" name="Google Shape;4205;p28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6" name="Google Shape;4206;p28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7" name="Google Shape;4207;p28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8" name="Google Shape;4208;p28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9" name="Google Shape;4209;p28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0" name="Google Shape;4210;p28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1" name="Google Shape;4211;p28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2" name="Google Shape;4212;p28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3" name="Google Shape;4213;p28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4" name="Google Shape;4214;p28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5" name="Google Shape;4215;p28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216" name="Google Shape;4216;p28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7" name="Google Shape;4217;p28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8" name="Google Shape;4218;p28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9" name="Google Shape;4219;p28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0" name="Google Shape;4220;p28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0279535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2" name="Google Shape;4222;p29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223" name="Google Shape;4223;p29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224" name="Google Shape;4224;p29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5" name="Google Shape;4225;p29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6" name="Google Shape;4226;p29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7" name="Google Shape;4227;p29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8" name="Google Shape;4228;p29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9" name="Google Shape;4229;p29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0" name="Google Shape;4230;p29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1" name="Google Shape;4231;p29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2" name="Google Shape;4232;p29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3" name="Google Shape;4233;p29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4" name="Google Shape;4234;p29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5" name="Google Shape;4235;p29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6" name="Google Shape;4236;p29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7" name="Google Shape;4237;p29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8" name="Google Shape;4238;p29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9" name="Google Shape;4239;p29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0" name="Google Shape;4240;p29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1" name="Google Shape;4241;p29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2" name="Google Shape;4242;p29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3" name="Google Shape;4243;p29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4" name="Google Shape;4244;p29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5" name="Google Shape;4245;p29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6" name="Google Shape;4246;p29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7" name="Google Shape;4247;p29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8" name="Google Shape;4248;p29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9" name="Google Shape;4249;p29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0" name="Google Shape;4250;p29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1" name="Google Shape;4251;p29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2" name="Google Shape;4252;p29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3" name="Google Shape;4253;p29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4" name="Google Shape;4254;p29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5" name="Google Shape;4255;p29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6" name="Google Shape;4256;p29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7" name="Google Shape;4257;p29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8" name="Google Shape;4258;p29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9" name="Google Shape;4259;p29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0" name="Google Shape;4260;p29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1" name="Google Shape;4261;p29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2" name="Google Shape;4262;p29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3" name="Google Shape;4263;p29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4" name="Google Shape;4264;p29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5" name="Google Shape;4265;p29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6" name="Google Shape;4266;p29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7" name="Google Shape;4267;p29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8" name="Google Shape;4268;p29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9" name="Google Shape;4269;p29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0" name="Google Shape;4270;p29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1" name="Google Shape;4271;p29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2" name="Google Shape;4272;p29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3" name="Google Shape;4273;p29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4" name="Google Shape;4274;p29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5" name="Google Shape;4275;p29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6" name="Google Shape;4276;p29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7" name="Google Shape;4277;p29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8" name="Google Shape;4278;p29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9" name="Google Shape;4279;p29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0" name="Google Shape;4280;p29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1" name="Google Shape;4281;p29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2" name="Google Shape;4282;p29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3" name="Google Shape;4283;p29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4" name="Google Shape;4284;p29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5" name="Google Shape;4285;p29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6" name="Google Shape;4286;p29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7" name="Google Shape;4287;p29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8" name="Google Shape;4288;p29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9" name="Google Shape;4289;p29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0" name="Google Shape;4290;p29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1" name="Google Shape;4291;p29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2" name="Google Shape;4292;p29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3" name="Google Shape;4293;p29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4" name="Google Shape;4294;p29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5" name="Google Shape;4295;p29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6" name="Google Shape;4296;p29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7" name="Google Shape;4297;p29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8" name="Google Shape;4298;p29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9" name="Google Shape;4299;p29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0" name="Google Shape;4300;p29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1" name="Google Shape;4301;p29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2" name="Google Shape;4302;p29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3" name="Google Shape;4303;p29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4" name="Google Shape;4304;p29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5" name="Google Shape;4305;p29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6" name="Google Shape;4306;p29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7" name="Google Shape;4307;p29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308" name="Google Shape;4308;p29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9" name="Google Shape;4309;p29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0" name="Google Shape;4310;p29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1" name="Google Shape;4311;p29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2" name="Google Shape;4312;p29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313" name="Google Shape;4313;p29"/>
          <p:cNvGrpSpPr/>
          <p:nvPr/>
        </p:nvGrpSpPr>
        <p:grpSpPr>
          <a:xfrm>
            <a:off x="127528" y="122635"/>
            <a:ext cx="11913547" cy="6577533"/>
            <a:chOff x="95646" y="91975"/>
            <a:chExt cx="8935160" cy="4933150"/>
          </a:xfrm>
        </p:grpSpPr>
        <p:sp>
          <p:nvSpPr>
            <p:cNvPr id="4314" name="Google Shape;4314;p29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15" name="Google Shape;4315;p29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16" name="Google Shape;4316;p29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17" name="Google Shape;4317;p29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18" name="Google Shape;4318;p29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19" name="Google Shape;4319;p29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20" name="Google Shape;4320;p29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21" name="Google Shape;4321;p29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22" name="Google Shape;4322;p29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4323" name="Google Shape;4323;p29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4324" name="Google Shape;4324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25" name="Google Shape;4325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326" name="Google Shape;4326;p29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4327" name="Google Shape;4327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28" name="Google Shape;4328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329" name="Google Shape;4329;p29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4330" name="Google Shape;4330;p29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31" name="Google Shape;4331;p29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332" name="Google Shape;4332;p29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4333" name="Google Shape;4333;p29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34" name="Google Shape;4334;p29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35" name="Google Shape;4335;p29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36" name="Google Shape;4336;p29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337" name="Google Shape;4337;p29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4338" name="Google Shape;4338;p29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39" name="Google Shape;4339;p29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0" name="Google Shape;4340;p29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1" name="Google Shape;4341;p29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2" name="Google Shape;4342;p29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3" name="Google Shape;4343;p29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4" name="Google Shape;4344;p29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5" name="Google Shape;4345;p29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6" name="Google Shape;4346;p29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7" name="Google Shape;4347;p29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8" name="Google Shape;4348;p29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9" name="Google Shape;4349;p29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0" name="Google Shape;4350;p29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1" name="Google Shape;4351;p29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2" name="Google Shape;4352;p29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3" name="Google Shape;4353;p29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4" name="Google Shape;4354;p29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5" name="Google Shape;4355;p29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6" name="Google Shape;4356;p29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7" name="Google Shape;4357;p29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8" name="Google Shape;4358;p29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9" name="Google Shape;4359;p29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0" name="Google Shape;4360;p29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1" name="Google Shape;4361;p29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2" name="Google Shape;4362;p29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3" name="Google Shape;4363;p29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4" name="Google Shape;4364;p29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365" name="Google Shape;4365;p29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4366" name="Google Shape;4366;p29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7" name="Google Shape;4367;p29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8" name="Google Shape;4368;p29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9" name="Google Shape;4369;p29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0" name="Google Shape;4370;p29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1" name="Google Shape;4371;p29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2" name="Google Shape;4372;p29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3" name="Google Shape;4373;p29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4" name="Google Shape;4374;p29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5" name="Google Shape;4375;p29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6" name="Google Shape;4376;p29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7" name="Google Shape;4377;p29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8" name="Google Shape;4378;p29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9" name="Google Shape;4379;p29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80" name="Google Shape;4380;p29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911309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3633" y="-877113"/>
            <a:ext cx="14778467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66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66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66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66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66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11267" y="1893767"/>
            <a:ext cx="716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64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53403" y="2657367"/>
            <a:ext cx="5885200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17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88385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"/>
          <p:cNvSpPr txBox="1">
            <a:spLocks noGrp="1"/>
          </p:cNvSpPr>
          <p:nvPr>
            <p:ph type="title" hasCustomPrompt="1"/>
          </p:nvPr>
        </p:nvSpPr>
        <p:spPr>
          <a:xfrm>
            <a:off x="6010551" y="1532233"/>
            <a:ext cx="1646000" cy="12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798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r>
              <a:t>xx%</a:t>
            </a:r>
          </a:p>
        </p:txBody>
      </p:sp>
      <p:sp>
        <p:nvSpPr>
          <p:cNvPr id="41" name="Google Shape;41;p3"/>
          <p:cNvSpPr txBox="1">
            <a:spLocks noGrp="1"/>
          </p:cNvSpPr>
          <p:nvPr>
            <p:ph type="subTitle" idx="1"/>
          </p:nvPr>
        </p:nvSpPr>
        <p:spPr>
          <a:xfrm>
            <a:off x="6010568" y="3634267"/>
            <a:ext cx="3226800" cy="8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28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28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28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28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28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28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28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28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28" b="1"/>
            </a:lvl9pPr>
          </a:lstStyle>
          <a:p>
            <a:endParaRPr/>
          </a:p>
        </p:txBody>
      </p:sp>
      <p:sp>
        <p:nvSpPr>
          <p:cNvPr id="42" name="Google Shape;42;p3"/>
          <p:cNvSpPr txBox="1">
            <a:spLocks noGrp="1"/>
          </p:cNvSpPr>
          <p:nvPr>
            <p:ph type="title" idx="2"/>
          </p:nvPr>
        </p:nvSpPr>
        <p:spPr>
          <a:xfrm>
            <a:off x="6010566" y="2652900"/>
            <a:ext cx="5230400" cy="10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32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43" name="Google Shape;43;p3"/>
          <p:cNvSpPr/>
          <p:nvPr/>
        </p:nvSpPr>
        <p:spPr>
          <a:xfrm rot="-5400000">
            <a:off x="8234940" y="2900858"/>
            <a:ext cx="2362131" cy="5552151"/>
          </a:xfrm>
          <a:custGeom>
            <a:avLst/>
            <a:gdLst/>
            <a:ahLst/>
            <a:cxnLst/>
            <a:rect l="l" t="t" r="r" b="b"/>
            <a:pathLst>
              <a:path w="34148" h="42887" extrusionOk="0">
                <a:moveTo>
                  <a:pt x="0" y="0"/>
                </a:moveTo>
                <a:lnTo>
                  <a:pt x="0" y="42887"/>
                </a:lnTo>
                <a:lnTo>
                  <a:pt x="34147" y="42887"/>
                </a:lnTo>
                <a:cubicBezTo>
                  <a:pt x="33481" y="36374"/>
                  <a:pt x="28218" y="30849"/>
                  <a:pt x="22074" y="28432"/>
                </a:cubicBezTo>
                <a:cubicBezTo>
                  <a:pt x="19824" y="27563"/>
                  <a:pt x="17431" y="27004"/>
                  <a:pt x="15288" y="25896"/>
                </a:cubicBezTo>
                <a:cubicBezTo>
                  <a:pt x="13145" y="24777"/>
                  <a:pt x="11192" y="22932"/>
                  <a:pt x="10775" y="20551"/>
                </a:cubicBezTo>
                <a:cubicBezTo>
                  <a:pt x="10120" y="16824"/>
                  <a:pt x="13323" y="13169"/>
                  <a:pt x="12466" y="9490"/>
                </a:cubicBezTo>
                <a:cubicBezTo>
                  <a:pt x="11764" y="6501"/>
                  <a:pt x="8680" y="4799"/>
                  <a:pt x="5882" y="3572"/>
                </a:cubicBezTo>
                <a:cubicBezTo>
                  <a:pt x="3786" y="2644"/>
                  <a:pt x="1512" y="1632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4" name="Google Shape;44;p3"/>
          <p:cNvGrpSpPr/>
          <p:nvPr/>
        </p:nvGrpSpPr>
        <p:grpSpPr>
          <a:xfrm>
            <a:off x="10330751" y="5943911"/>
            <a:ext cx="1572316" cy="1037021"/>
            <a:chOff x="4657725" y="1431175"/>
            <a:chExt cx="1117125" cy="736800"/>
          </a:xfrm>
        </p:grpSpPr>
        <p:sp>
          <p:nvSpPr>
            <p:cNvPr id="45" name="Google Shape;45;p3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3" name="Google Shape;53;p3"/>
          <p:cNvSpPr/>
          <p:nvPr/>
        </p:nvSpPr>
        <p:spPr>
          <a:xfrm>
            <a:off x="7656565" y="6260485"/>
            <a:ext cx="334400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" name="Google Shape;54;p3"/>
          <p:cNvSpPr/>
          <p:nvPr/>
        </p:nvSpPr>
        <p:spPr>
          <a:xfrm>
            <a:off x="8482084" y="6461786"/>
            <a:ext cx="433667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3"/>
          <p:cNvSpPr/>
          <p:nvPr/>
        </p:nvSpPr>
        <p:spPr>
          <a:xfrm>
            <a:off x="11069117" y="5289435"/>
            <a:ext cx="433667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6" name="Google Shape;56;p3"/>
          <p:cNvSpPr/>
          <p:nvPr/>
        </p:nvSpPr>
        <p:spPr>
          <a:xfrm>
            <a:off x="11741199" y="4239635"/>
            <a:ext cx="334400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7" name="Google Shape;57;p3"/>
          <p:cNvSpPr/>
          <p:nvPr/>
        </p:nvSpPr>
        <p:spPr>
          <a:xfrm>
            <a:off x="75035" y="0"/>
            <a:ext cx="5459030" cy="432736"/>
          </a:xfrm>
          <a:custGeom>
            <a:avLst/>
            <a:gdLst/>
            <a:ahLst/>
            <a:cxnLst/>
            <a:rect l="l" t="t" r="r" b="b"/>
            <a:pathLst>
              <a:path w="26290" h="2084" extrusionOk="0">
                <a:moveTo>
                  <a:pt x="1" y="0"/>
                </a:moveTo>
                <a:lnTo>
                  <a:pt x="1" y="60"/>
                </a:lnTo>
                <a:cubicBezTo>
                  <a:pt x="1" y="1179"/>
                  <a:pt x="1358" y="2084"/>
                  <a:pt x="1358" y="2084"/>
                </a:cubicBezTo>
                <a:cubicBezTo>
                  <a:pt x="1358" y="2084"/>
                  <a:pt x="2466" y="1345"/>
                  <a:pt x="2668" y="369"/>
                </a:cubicBezTo>
                <a:cubicBezTo>
                  <a:pt x="2882" y="1345"/>
                  <a:pt x="3978" y="2084"/>
                  <a:pt x="3978" y="2084"/>
                </a:cubicBezTo>
                <a:cubicBezTo>
                  <a:pt x="3978" y="2084"/>
                  <a:pt x="5085" y="1345"/>
                  <a:pt x="5287" y="369"/>
                </a:cubicBezTo>
                <a:cubicBezTo>
                  <a:pt x="5490" y="1345"/>
                  <a:pt x="6597" y="2084"/>
                  <a:pt x="6597" y="2084"/>
                </a:cubicBezTo>
                <a:cubicBezTo>
                  <a:pt x="6597" y="2084"/>
                  <a:pt x="7692" y="1345"/>
                  <a:pt x="7907" y="369"/>
                </a:cubicBezTo>
                <a:cubicBezTo>
                  <a:pt x="8109" y="1345"/>
                  <a:pt x="9216" y="2084"/>
                  <a:pt x="9216" y="2084"/>
                </a:cubicBezTo>
                <a:cubicBezTo>
                  <a:pt x="9216" y="2084"/>
                  <a:pt x="10312" y="1345"/>
                  <a:pt x="10526" y="369"/>
                </a:cubicBezTo>
                <a:cubicBezTo>
                  <a:pt x="10728" y="1345"/>
                  <a:pt x="11836" y="2084"/>
                  <a:pt x="11836" y="2084"/>
                </a:cubicBezTo>
                <a:cubicBezTo>
                  <a:pt x="11836" y="2084"/>
                  <a:pt x="12931" y="1345"/>
                  <a:pt x="13145" y="369"/>
                </a:cubicBezTo>
                <a:cubicBezTo>
                  <a:pt x="13348" y="1345"/>
                  <a:pt x="14455" y="2084"/>
                  <a:pt x="14455" y="2084"/>
                </a:cubicBezTo>
                <a:cubicBezTo>
                  <a:pt x="14455" y="2084"/>
                  <a:pt x="15550" y="1345"/>
                  <a:pt x="15765" y="369"/>
                </a:cubicBezTo>
                <a:cubicBezTo>
                  <a:pt x="15967" y="1345"/>
                  <a:pt x="17074" y="2084"/>
                  <a:pt x="17074" y="2084"/>
                </a:cubicBezTo>
                <a:cubicBezTo>
                  <a:pt x="17074" y="2084"/>
                  <a:pt x="18170" y="1345"/>
                  <a:pt x="18384" y="369"/>
                </a:cubicBezTo>
                <a:cubicBezTo>
                  <a:pt x="18587" y="1345"/>
                  <a:pt x="19694" y="2084"/>
                  <a:pt x="19694" y="2084"/>
                </a:cubicBezTo>
                <a:cubicBezTo>
                  <a:pt x="19694" y="2084"/>
                  <a:pt x="20789" y="1345"/>
                  <a:pt x="21004" y="369"/>
                </a:cubicBezTo>
                <a:cubicBezTo>
                  <a:pt x="21206" y="1345"/>
                  <a:pt x="22313" y="2084"/>
                  <a:pt x="22313" y="2084"/>
                </a:cubicBezTo>
                <a:cubicBezTo>
                  <a:pt x="22313" y="2084"/>
                  <a:pt x="23409" y="1345"/>
                  <a:pt x="23623" y="369"/>
                </a:cubicBezTo>
                <a:cubicBezTo>
                  <a:pt x="23825" y="1345"/>
                  <a:pt x="24933" y="2084"/>
                  <a:pt x="24933" y="2084"/>
                </a:cubicBezTo>
                <a:cubicBezTo>
                  <a:pt x="24933" y="2084"/>
                  <a:pt x="26290" y="1179"/>
                  <a:pt x="26290" y="60"/>
                </a:cubicBezTo>
                <a:lnTo>
                  <a:pt x="2629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8" name="Google Shape;58;p3"/>
          <p:cNvSpPr/>
          <p:nvPr/>
        </p:nvSpPr>
        <p:spPr>
          <a:xfrm>
            <a:off x="239300" y="-126400"/>
            <a:ext cx="5141736" cy="391765"/>
          </a:xfrm>
          <a:custGeom>
            <a:avLst/>
            <a:gdLst/>
            <a:ahLst/>
            <a:cxnLst/>
            <a:rect l="l" t="t" r="r" b="b"/>
            <a:pathLst>
              <a:path w="25802" h="1966" extrusionOk="0">
                <a:moveTo>
                  <a:pt x="1" y="1"/>
                </a:moveTo>
                <a:cubicBezTo>
                  <a:pt x="1" y="1096"/>
                  <a:pt x="882" y="1966"/>
                  <a:pt x="1965" y="1966"/>
                </a:cubicBezTo>
                <a:cubicBezTo>
                  <a:pt x="2787" y="1966"/>
                  <a:pt x="3501" y="1465"/>
                  <a:pt x="3787" y="739"/>
                </a:cubicBezTo>
                <a:cubicBezTo>
                  <a:pt x="4073" y="1454"/>
                  <a:pt x="4787" y="1966"/>
                  <a:pt x="5597" y="1966"/>
                </a:cubicBezTo>
                <a:cubicBezTo>
                  <a:pt x="6418" y="1966"/>
                  <a:pt x="7133" y="1465"/>
                  <a:pt x="7418" y="739"/>
                </a:cubicBezTo>
                <a:cubicBezTo>
                  <a:pt x="7704" y="1454"/>
                  <a:pt x="8418" y="1966"/>
                  <a:pt x="9228" y="1966"/>
                </a:cubicBezTo>
                <a:cubicBezTo>
                  <a:pt x="10050" y="1966"/>
                  <a:pt x="10764" y="1465"/>
                  <a:pt x="11050" y="739"/>
                </a:cubicBezTo>
                <a:cubicBezTo>
                  <a:pt x="11335" y="1454"/>
                  <a:pt x="12050" y="1966"/>
                  <a:pt x="12859" y="1966"/>
                </a:cubicBezTo>
                <a:cubicBezTo>
                  <a:pt x="13681" y="1966"/>
                  <a:pt x="14395" y="1465"/>
                  <a:pt x="14681" y="739"/>
                </a:cubicBezTo>
                <a:cubicBezTo>
                  <a:pt x="14967" y="1454"/>
                  <a:pt x="15681" y="1966"/>
                  <a:pt x="16491" y="1966"/>
                </a:cubicBezTo>
                <a:cubicBezTo>
                  <a:pt x="17312" y="1966"/>
                  <a:pt x="18027" y="1465"/>
                  <a:pt x="18313" y="739"/>
                </a:cubicBezTo>
                <a:cubicBezTo>
                  <a:pt x="18598" y="1454"/>
                  <a:pt x="19313" y="1966"/>
                  <a:pt x="20122" y="1966"/>
                </a:cubicBezTo>
                <a:cubicBezTo>
                  <a:pt x="20944" y="1966"/>
                  <a:pt x="21658" y="1465"/>
                  <a:pt x="21944" y="739"/>
                </a:cubicBezTo>
                <a:cubicBezTo>
                  <a:pt x="22230" y="1430"/>
                  <a:pt x="22908" y="1942"/>
                  <a:pt x="23694" y="1966"/>
                </a:cubicBezTo>
                <a:lnTo>
                  <a:pt x="23694" y="1954"/>
                </a:lnTo>
                <a:lnTo>
                  <a:pt x="23789" y="1954"/>
                </a:lnTo>
                <a:cubicBezTo>
                  <a:pt x="24397" y="1954"/>
                  <a:pt x="24968" y="1668"/>
                  <a:pt x="25325" y="1239"/>
                </a:cubicBezTo>
                <a:cubicBezTo>
                  <a:pt x="25444" y="1096"/>
                  <a:pt x="25528" y="930"/>
                  <a:pt x="25599" y="751"/>
                </a:cubicBezTo>
                <a:cubicBezTo>
                  <a:pt x="25599" y="751"/>
                  <a:pt x="25599" y="763"/>
                  <a:pt x="25623" y="763"/>
                </a:cubicBezTo>
                <a:cubicBezTo>
                  <a:pt x="25718" y="525"/>
                  <a:pt x="25778" y="275"/>
                  <a:pt x="25802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095972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C314F8-93E0-4B39-BCFA-DCA4C2E4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95C450-4251-49B8-B441-7EC0C3D05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ED7B19-7E6B-4EBB-808D-898304AE1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AB14F7B-73A5-4084-8CEF-DA3DC28F1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F4C07B6-0DFA-4412-850E-902AE3F0FF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39DE71C-2A9A-487B-8A0A-86EDFFA112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2D04BC-7FB5-4BE4-B989-4BBC967F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20FEE57-D1A6-49F4-8D4E-7C0147D8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00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138562-B498-4E8B-92DA-BAF781060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F1F4988-DF9B-470D-9DEA-D5C3E8FD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13A7181-D18F-4035-AEA2-E23E32CA8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9C9577C-7BD0-4E3F-AE5D-1188FCC45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951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783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6BC2D12-EEDD-40D6-8AB0-409E861F6C33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开学行为规范</a:t>
            </a:r>
          </a:p>
        </p:txBody>
      </p:sp>
    </p:spTree>
    <p:extLst>
      <p:ext uri="{BB962C8B-B14F-4D97-AF65-F5344CB8AC3E}">
        <p14:creationId xmlns:p14="http://schemas.microsoft.com/office/powerpoint/2010/main" val="311942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2637D73-6C2C-40F0-BA81-9E2900AA5982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开学注意事项</a:t>
            </a:r>
          </a:p>
        </p:txBody>
      </p:sp>
    </p:spTree>
    <p:extLst>
      <p:ext uri="{BB962C8B-B14F-4D97-AF65-F5344CB8AC3E}">
        <p14:creationId xmlns:p14="http://schemas.microsoft.com/office/powerpoint/2010/main" val="60896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7134128-0F5E-4D68-B32F-2F0566F271C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1200EA6-E0D0-4355-B323-0E45C60EC1C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184458"/>
            <a:ext cx="11791950" cy="40109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0564B8-3D3B-4891-BE37-17765C5B9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2" b="1"/>
          <a:stretch/>
        </p:blipFill>
        <p:spPr>
          <a:xfrm>
            <a:off x="200025" y="3671888"/>
            <a:ext cx="11791950" cy="3001654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4691DE5-1B59-2047-1B01-26A455DB0DDA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9614" y="1"/>
            <a:ext cx="1513490" cy="151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18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41"/>
            <a:ext cx="10515600" cy="1325563"/>
          </a:xfrm>
          <a:prstGeom prst="rect">
            <a:avLst/>
          </a:prstGeom>
        </p:spPr>
        <p:txBody>
          <a:bodyPr vert="horz" lIns="121776" tIns="60889" rIns="121776" bIns="608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21776" tIns="60889" rIns="121776" bIns="608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6"/>
            <a:ext cx="2743200" cy="365125"/>
          </a:xfrm>
          <a:prstGeom prst="rect">
            <a:avLst/>
          </a:prstGeom>
        </p:spPr>
        <p:txBody>
          <a:bodyPr vert="horz" lIns="121776" tIns="60889" rIns="121776" bIns="60889" rtlCol="0" anchor="ctr"/>
          <a:lstStyle>
            <a:lvl1pPr algn="l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072"/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072"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66"/>
            <a:ext cx="4114800" cy="365125"/>
          </a:xfrm>
          <a:prstGeom prst="rect">
            <a:avLst/>
          </a:prstGeom>
        </p:spPr>
        <p:txBody>
          <a:bodyPr vert="horz" lIns="121776" tIns="60889" rIns="121776" bIns="60889" rtlCol="0" anchor="ctr"/>
          <a:lstStyle>
            <a:lvl1pPr algn="ct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07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6"/>
            <a:ext cx="2743200" cy="365125"/>
          </a:xfrm>
          <a:prstGeom prst="rect">
            <a:avLst/>
          </a:prstGeom>
        </p:spPr>
        <p:txBody>
          <a:bodyPr vert="horz" lIns="121776" tIns="60889" rIns="121776" bIns="60889" rtlCol="0" anchor="ctr"/>
          <a:lstStyle>
            <a:lvl1pPr algn="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072"/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07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40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l" defTabSz="912072" rtl="0" eaLnBrk="1" latinLnBrk="0" hangingPunct="1">
        <a:lnSpc>
          <a:spcPct val="90000"/>
        </a:lnSpc>
        <a:spcBef>
          <a:spcPct val="0"/>
        </a:spcBef>
        <a:buNone/>
        <a:defRPr sz="44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3" indent="-228023" algn="l" defTabSz="912072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71" kern="1200">
          <a:solidFill>
            <a:schemeClr val="tx1"/>
          </a:solidFill>
          <a:latin typeface="+mn-lt"/>
          <a:ea typeface="+mn-ea"/>
          <a:cs typeface="+mn-cs"/>
        </a:defRPr>
      </a:lvl1pPr>
      <a:lvl2pPr marL="684055" indent="-228023" algn="l" defTabSz="9120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2pPr>
      <a:lvl3pPr marL="1140096" indent="-228023" algn="l" defTabSz="9120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22" kern="1200">
          <a:solidFill>
            <a:schemeClr val="tx1"/>
          </a:solidFill>
          <a:latin typeface="+mn-lt"/>
          <a:ea typeface="+mn-ea"/>
          <a:cs typeface="+mn-cs"/>
        </a:defRPr>
      </a:lvl3pPr>
      <a:lvl4pPr marL="1596130" indent="-228023" algn="l" defTabSz="9120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2172" indent="-228023" algn="l" defTabSz="9120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08206" indent="-228023" algn="l" defTabSz="9120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4244" indent="-228023" algn="l" defTabSz="9120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0282" indent="-228023" algn="l" defTabSz="9120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76321" indent="-228023" algn="l" defTabSz="9120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07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037" algn="l" defTabSz="91207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2072" algn="l" defTabSz="91207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68112" algn="l" defTabSz="91207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4151" algn="l" defTabSz="91207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0186" algn="l" defTabSz="91207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36223" algn="l" defTabSz="91207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2263" algn="l" defTabSz="91207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48298" algn="l" defTabSz="91207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2"/>
            <a:ext cx="10515600" cy="1325563"/>
          </a:xfrm>
          <a:prstGeom prst="rect">
            <a:avLst/>
          </a:prstGeom>
        </p:spPr>
        <p:txBody>
          <a:bodyPr vert="horz" lIns="121920" tIns="60961" rIns="121920" bIns="6096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21920" tIns="60961" rIns="121920" bIns="6096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7"/>
            <a:ext cx="2743200" cy="365125"/>
          </a:xfrm>
          <a:prstGeom prst="rect">
            <a:avLst/>
          </a:prstGeom>
        </p:spPr>
        <p:txBody>
          <a:bodyPr vert="horz" lIns="121920" tIns="60961" rIns="121920" bIns="60961" rtlCol="0" anchor="ctr"/>
          <a:lstStyle>
            <a:lvl1pPr algn="l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75"/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175"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7"/>
            <a:ext cx="4114800" cy="365125"/>
          </a:xfrm>
          <a:prstGeom prst="rect">
            <a:avLst/>
          </a:prstGeom>
        </p:spPr>
        <p:txBody>
          <a:bodyPr vert="horz" lIns="121920" tIns="60961" rIns="121920" bIns="60961" rtlCol="0" anchor="ctr"/>
          <a:lstStyle>
            <a:lvl1pPr algn="ct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7"/>
            <a:ext cx="2743200" cy="365125"/>
          </a:xfrm>
          <a:prstGeom prst="rect">
            <a:avLst/>
          </a:prstGeom>
        </p:spPr>
        <p:txBody>
          <a:bodyPr vert="horz" lIns="121920" tIns="60961" rIns="121920" bIns="60961" rtlCol="0" anchor="ctr"/>
          <a:lstStyle>
            <a:lvl1pPr algn="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75"/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17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283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xStyles>
    <p:titleStyle>
      <a:lvl1pPr algn="l" defTabSz="913175" rtl="0" eaLnBrk="1" latinLnBrk="0" hangingPunct="1">
        <a:lnSpc>
          <a:spcPct val="90000"/>
        </a:lnSpc>
        <a:spcBef>
          <a:spcPct val="0"/>
        </a:spcBef>
        <a:buNone/>
        <a:defRPr sz="44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95" indent="-228295" algn="l" defTabSz="913175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71" kern="1200">
          <a:solidFill>
            <a:schemeClr val="tx1"/>
          </a:solidFill>
          <a:latin typeface="+mn-lt"/>
          <a:ea typeface="+mn-ea"/>
          <a:cs typeface="+mn-cs"/>
        </a:defRPr>
      </a:lvl1pPr>
      <a:lvl2pPr marL="684882" indent="-228295" algn="l" defTabSz="9131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2pPr>
      <a:lvl3pPr marL="1141472" indent="-228295" algn="l" defTabSz="9131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22" kern="1200">
          <a:solidFill>
            <a:schemeClr val="tx1"/>
          </a:solidFill>
          <a:latin typeface="+mn-lt"/>
          <a:ea typeface="+mn-ea"/>
          <a:cs typeface="+mn-cs"/>
        </a:defRPr>
      </a:lvl3pPr>
      <a:lvl4pPr marL="1598059" indent="-228295" algn="l" defTabSz="9131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4646" indent="-228295" algn="l" defTabSz="9131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1235" indent="-228295" algn="l" defTabSz="9131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7824" indent="-228295" algn="l" defTabSz="9131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4411" indent="-228295" algn="l" defTabSz="9131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0999" indent="-228295" algn="l" defTabSz="9131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75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588" algn="l" defTabSz="913175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175" algn="l" defTabSz="913175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69764" algn="l" defTabSz="913175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353" algn="l" defTabSz="913175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2940" algn="l" defTabSz="913175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39528" algn="l" defTabSz="913175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6117" algn="l" defTabSz="913175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2705" algn="l" defTabSz="913175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44201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11" Type="http://schemas.openxmlformats.org/officeDocument/2006/relationships/image" Target="../media/image12.emf"/><Relationship Id="rId5" Type="http://schemas.openxmlformats.org/officeDocument/2006/relationships/image" Target="../media/image6.emf"/><Relationship Id="rId10" Type="http://schemas.openxmlformats.org/officeDocument/2006/relationships/image" Target="../media/image11.png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11" Type="http://schemas.openxmlformats.org/officeDocument/2006/relationships/image" Target="../media/image25.png"/><Relationship Id="rId5" Type="http://schemas.openxmlformats.org/officeDocument/2006/relationships/image" Target="../media/image7.emf"/><Relationship Id="rId10" Type="http://schemas.openxmlformats.org/officeDocument/2006/relationships/image" Target="../media/image12.emf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6.wmf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6.wmf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7.png"/><Relationship Id="rId5" Type="http://schemas.openxmlformats.org/officeDocument/2006/relationships/image" Target="../media/image26.wmf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emf"/><Relationship Id="rId11" Type="http://schemas.openxmlformats.org/officeDocument/2006/relationships/image" Target="../media/image12.emf"/><Relationship Id="rId5" Type="http://schemas.openxmlformats.org/officeDocument/2006/relationships/image" Target="../media/image6.emf"/><Relationship Id="rId10" Type="http://schemas.openxmlformats.org/officeDocument/2006/relationships/image" Target="../media/image11.png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55175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56B8FDE-76DC-4BBA-881F-572CF59BE0E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31297" y="2293892"/>
            <a:ext cx="8596105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5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393F6-77E7-BEDE-FE38-79D5F2BE8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2B78220F-31CF-4BEA-EBB3-CA8191A9E3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E3536E1-3312-CE3D-AC6F-811449F028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5274DA2-BEF9-E13B-C2F7-767989982C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D98026D5-FE1F-A591-2DEF-17FF702AB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73C6A959-9F9F-F3E2-4E4F-6993BDD89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E0772611-D08B-C9EB-B505-E1D49016AC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368D414B-2437-56C7-81FB-A7081AEE2C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063919B5-6C4C-1AA9-5F17-0BD3EA8775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14618C97-466E-E8DE-B0E3-094DBE5F386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96DE1C4E-56FA-83B5-A2A1-1AEDDB0B57A0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0D4A4FA-B56E-11AF-A6BA-F476B0D3A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E1B851E-C562-6854-0F3E-BD0F03B6B753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AFEEEDE-EC40-6AC6-6CC9-E7EC833959D1}"/>
                </a:ext>
              </a:extLst>
            </p:cNvPr>
            <p:cNvSpPr/>
            <p:nvPr/>
          </p:nvSpPr>
          <p:spPr>
            <a:xfrm>
              <a:off x="2044807" y="1481443"/>
              <a:ext cx="68159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3E759113-A27D-D5F8-06B5-A26AA52947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768" y="51028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8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59674985-13ED-4809-B07E-85A00396DD1B}"/>
              </a:ext>
            </a:extLst>
          </p:cNvPr>
          <p:cNvSpPr/>
          <p:nvPr/>
        </p:nvSpPr>
        <p:spPr>
          <a:xfrm>
            <a:off x="1" y="4348"/>
            <a:ext cx="12206515" cy="456620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4" tIns="45603" rIns="91204" bIns="45603" rtlCol="0" anchor="ctr"/>
          <a:lstStyle/>
          <a:p>
            <a:pPr algn="ctr" defTabSz="911950"/>
            <a:endParaRPr lang="es-ES" sz="1348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Flowchart: Document 42">
            <a:extLst>
              <a:ext uri="{FF2B5EF4-FFF2-40B4-BE49-F238E27FC236}">
                <a16:creationId xmlns:a16="http://schemas.microsoft.com/office/drawing/2014/main" id="{EC192068-C44F-4E13-A62C-FD2B048B25CE}"/>
              </a:ext>
            </a:extLst>
          </p:cNvPr>
          <p:cNvSpPr/>
          <p:nvPr/>
        </p:nvSpPr>
        <p:spPr>
          <a:xfrm flipV="1">
            <a:off x="8641" y="3911018"/>
            <a:ext cx="12262338" cy="2874151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4" tIns="45603" rIns="91204" bIns="45603" rtlCol="0" anchor="ctr"/>
          <a:lstStyle/>
          <a:p>
            <a:pPr algn="ctr" defTabSz="911950"/>
            <a:endParaRPr lang="es-ES" sz="1348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1" name="Picture 11" descr="APPL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290" y="1242237"/>
            <a:ext cx="3705931" cy="229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533DB8A-5763-41AB-9BE3-1EF8C55051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02" y="210701"/>
            <a:ext cx="7291145" cy="6541880"/>
          </a:xfrm>
          <a:prstGeom prst="rect">
            <a:avLst/>
          </a:prstGeom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241D40DD-81CA-4939-8106-AC9612A6AA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21" y="2651604"/>
            <a:ext cx="1654344" cy="12910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190C2B83-C758-4698-9184-F23465C15A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126" y="1249702"/>
            <a:ext cx="1597919" cy="1479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A2D29BE9-B70D-45F9-8595-38E22F49D1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901" y="139354"/>
            <a:ext cx="1500843" cy="16012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FE468E30-015E-43E8-8E4E-4A3AB16CB8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457" y="2287450"/>
            <a:ext cx="1624706" cy="13370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A395C754-C74D-4B2C-BFC4-5CCF91FCFD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300" y="1740559"/>
            <a:ext cx="1527504" cy="15301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3" name="TextBox 152">
            <a:extLst>
              <a:ext uri="{FF2B5EF4-FFF2-40B4-BE49-F238E27FC236}">
                <a16:creationId xmlns:a16="http://schemas.microsoft.com/office/drawing/2014/main" id="{9687EFD1-959C-4B5A-A529-6C2D25396F69}"/>
              </a:ext>
            </a:extLst>
          </p:cNvPr>
          <p:cNvSpPr txBox="1"/>
          <p:nvPr/>
        </p:nvSpPr>
        <p:spPr>
          <a:xfrm>
            <a:off x="926121" y="3087738"/>
            <a:ext cx="1676247" cy="587745"/>
          </a:xfrm>
          <a:prstGeom prst="rect">
            <a:avLst/>
          </a:prstGeom>
          <a:noFill/>
        </p:spPr>
        <p:txBody>
          <a:bodyPr wrap="square" lIns="91204" tIns="45603" rIns="91204" bIns="45603" rtlCol="0">
            <a:spAutoFit/>
          </a:bodyPr>
          <a:lstStyle/>
          <a:p>
            <a:pPr algn="ctr" defTabSz="911950"/>
            <a:r>
              <a:rPr lang="es-ES_tradnl" sz="322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40mm</a:t>
            </a:r>
            <a:endParaRPr lang="es-ES" sz="1348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F5824130-CFF0-4B45-AC08-28AB2ECDF14F}"/>
              </a:ext>
            </a:extLst>
          </p:cNvPr>
          <p:cNvSpPr txBox="1"/>
          <p:nvPr/>
        </p:nvSpPr>
        <p:spPr>
          <a:xfrm>
            <a:off x="1615896" y="1962265"/>
            <a:ext cx="1569150" cy="587745"/>
          </a:xfrm>
          <a:prstGeom prst="rect">
            <a:avLst/>
          </a:prstGeom>
          <a:noFill/>
        </p:spPr>
        <p:txBody>
          <a:bodyPr wrap="square" lIns="91204" tIns="45603" rIns="91204" bIns="45603" rtlCol="0">
            <a:spAutoFit/>
          </a:bodyPr>
          <a:lstStyle/>
          <a:p>
            <a:pPr algn="ctr" defTabSz="911950"/>
            <a:r>
              <a:rPr lang="es-ES_tradnl" sz="322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2cm</a:t>
            </a:r>
            <a:endParaRPr lang="es-ES" sz="1348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CFC3D4-8584-47AF-99F8-9B4C36644AA9}"/>
              </a:ext>
            </a:extLst>
          </p:cNvPr>
          <p:cNvSpPr txBox="1"/>
          <p:nvPr/>
        </p:nvSpPr>
        <p:spPr>
          <a:xfrm>
            <a:off x="3534720" y="2313863"/>
            <a:ext cx="1604664" cy="587745"/>
          </a:xfrm>
          <a:prstGeom prst="rect">
            <a:avLst/>
          </a:prstGeom>
          <a:noFill/>
        </p:spPr>
        <p:txBody>
          <a:bodyPr wrap="square" lIns="91204" tIns="45603" rIns="91204" bIns="45603" rtlCol="0">
            <a:spAutoFit/>
          </a:bodyPr>
          <a:lstStyle/>
          <a:p>
            <a:pPr algn="ctr" defTabSz="911950"/>
            <a:r>
              <a:rPr lang="es-ES_tradnl" sz="322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200mm</a:t>
            </a:r>
            <a:endParaRPr lang="es-ES" sz="1348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080B40-E62F-4AD0-B3D4-FA81C0DD7D6A}"/>
              </a:ext>
            </a:extLst>
          </p:cNvPr>
          <p:cNvSpPr txBox="1"/>
          <p:nvPr/>
        </p:nvSpPr>
        <p:spPr>
          <a:xfrm>
            <a:off x="5384535" y="2858224"/>
            <a:ext cx="1567629" cy="587745"/>
          </a:xfrm>
          <a:prstGeom prst="rect">
            <a:avLst/>
          </a:prstGeom>
          <a:noFill/>
        </p:spPr>
        <p:txBody>
          <a:bodyPr wrap="square" lIns="91204" tIns="45603" rIns="91204" bIns="45603" rtlCol="0">
            <a:spAutoFit/>
          </a:bodyPr>
          <a:lstStyle/>
          <a:p>
            <a:pPr algn="ctr" defTabSz="911950"/>
            <a:r>
              <a:rPr lang="es-ES_tradnl" sz="322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 2mm</a:t>
            </a:r>
            <a:endParaRPr lang="es-ES" sz="1348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105FB1-2B80-42BC-84FA-A693C23CB056}"/>
              </a:ext>
            </a:extLst>
          </p:cNvPr>
          <p:cNvSpPr txBox="1"/>
          <p:nvPr/>
        </p:nvSpPr>
        <p:spPr>
          <a:xfrm>
            <a:off x="2958644" y="813848"/>
            <a:ext cx="1360100" cy="587745"/>
          </a:xfrm>
          <a:prstGeom prst="rect">
            <a:avLst/>
          </a:prstGeom>
          <a:noFill/>
        </p:spPr>
        <p:txBody>
          <a:bodyPr wrap="square" lIns="91204" tIns="45603" rIns="91204" bIns="45603" rtlCol="0">
            <a:spAutoFit/>
          </a:bodyPr>
          <a:lstStyle/>
          <a:p>
            <a:pPr algn="ctr" defTabSz="911950"/>
            <a:r>
              <a:rPr lang="es-ES_tradnl" sz="322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30mm</a:t>
            </a:r>
            <a:endParaRPr lang="es-ES" sz="1348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4" name="Picture 163">
            <a:extLst>
              <a:ext uri="{FF2B5EF4-FFF2-40B4-BE49-F238E27FC236}">
                <a16:creationId xmlns:a16="http://schemas.microsoft.com/office/drawing/2014/main" id="{A4DAC2BA-C1BD-472E-B12C-4D7362314B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170" y="689278"/>
            <a:ext cx="1608729" cy="14472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7C3372C-264B-41AF-B99A-F2AA51AE5C88}"/>
              </a:ext>
            </a:extLst>
          </p:cNvPr>
          <p:cNvSpPr txBox="1"/>
          <p:nvPr/>
        </p:nvSpPr>
        <p:spPr>
          <a:xfrm>
            <a:off x="4836282" y="1276883"/>
            <a:ext cx="1266976" cy="587745"/>
          </a:xfrm>
          <a:prstGeom prst="rect">
            <a:avLst/>
          </a:prstGeom>
          <a:noFill/>
        </p:spPr>
        <p:txBody>
          <a:bodyPr wrap="square" lIns="91204" tIns="45603" rIns="91204" bIns="45603" rtlCol="0">
            <a:spAutoFit/>
          </a:bodyPr>
          <a:lstStyle/>
          <a:p>
            <a:pPr algn="ctr" defTabSz="911950"/>
            <a:r>
              <a:rPr lang="es-ES_tradnl" sz="322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20mm</a:t>
            </a:r>
            <a:endParaRPr lang="es-ES" sz="1348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8BE018-4D04-4A5E-94B0-EB9BEDFE92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915" y="3007044"/>
            <a:ext cx="3122082" cy="367419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5FE913-22B0-45BF-8648-8B848421D7BE}"/>
              </a:ext>
            </a:extLst>
          </p:cNvPr>
          <p:cNvSpPr txBox="1"/>
          <p:nvPr/>
        </p:nvSpPr>
        <p:spPr>
          <a:xfrm>
            <a:off x="9576392" y="2026443"/>
            <a:ext cx="1717725" cy="772155"/>
          </a:xfrm>
          <a:prstGeom prst="rect">
            <a:avLst/>
          </a:prstGeom>
          <a:noFill/>
        </p:spPr>
        <p:txBody>
          <a:bodyPr wrap="square" lIns="91204" tIns="45603" rIns="91204" bIns="45603" rtlCol="0">
            <a:spAutoFit/>
          </a:bodyPr>
          <a:lstStyle/>
          <a:p>
            <a:pPr algn="ctr" defTabSz="911950"/>
            <a:r>
              <a:rPr lang="es-ES_tradnl" sz="4419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20mm</a:t>
            </a:r>
            <a:endParaRPr lang="es-ES" sz="4419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ction Button: Go Forward or Next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CC3A791-B370-456F-AFCE-2AD774D0C7E8}"/>
              </a:ext>
            </a:extLst>
          </p:cNvPr>
          <p:cNvSpPr/>
          <p:nvPr/>
        </p:nvSpPr>
        <p:spPr>
          <a:xfrm>
            <a:off x="10919019" y="6310059"/>
            <a:ext cx="841140" cy="41314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204" tIns="45603" rIns="91204" bIns="45603" rtlCol="0" anchor="ctr"/>
          <a:lstStyle/>
          <a:p>
            <a:pPr algn="ctr" defTabSz="911950"/>
            <a:r>
              <a:rPr lang="es-ES_tradnl" sz="2022" b="1" dirty="0" err="1">
                <a:solidFill>
                  <a:prstClr val="white"/>
                </a:solidFill>
                <a:latin typeface="Calibri"/>
              </a:rPr>
              <a:t>next</a:t>
            </a:r>
            <a:endParaRPr lang="es-ES" sz="1348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808326" y="3986346"/>
            <a:ext cx="3767118" cy="6177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204" tIns="45603" rIns="91204" bIns="45603" rtlCol="0" anchor="ctr"/>
          <a:lstStyle/>
          <a:p>
            <a:pPr algn="ctr" defTabSz="911950"/>
            <a:r>
              <a:rPr lang="en-US" sz="397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 cm= … mm</a:t>
            </a:r>
          </a:p>
        </p:txBody>
      </p:sp>
      <p:sp>
        <p:nvSpPr>
          <p:cNvPr id="5" name="Rectangle 4"/>
          <p:cNvSpPr/>
          <p:nvPr/>
        </p:nvSpPr>
        <p:spPr>
          <a:xfrm>
            <a:off x="5679088" y="4879441"/>
            <a:ext cx="4136069" cy="553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1082527"/>
            <a:r>
              <a:rPr lang="en-US" sz="2996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mm </a:t>
            </a:r>
            <a:r>
              <a:rPr lang="en-US" sz="2996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 một đơn vị đo gì?</a:t>
            </a:r>
          </a:p>
        </p:txBody>
      </p:sp>
      <p:sp>
        <p:nvSpPr>
          <p:cNvPr id="6" name="Rectangle 5"/>
          <p:cNvSpPr/>
          <p:nvPr/>
        </p:nvSpPr>
        <p:spPr>
          <a:xfrm>
            <a:off x="5701980" y="5514697"/>
            <a:ext cx="4658648" cy="5533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1082527"/>
            <a:r>
              <a:rPr lang="en-US" sz="2996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mm </a:t>
            </a:r>
            <a:r>
              <a:rPr lang="en-US" sz="299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 một đơn vị đo độ dài</a:t>
            </a:r>
          </a:p>
        </p:txBody>
      </p:sp>
    </p:spTree>
    <p:extLst>
      <p:ext uri="{BB962C8B-B14F-4D97-AF65-F5344CB8AC3E}">
        <p14:creationId xmlns:p14="http://schemas.microsoft.com/office/powerpoint/2010/main" val="371339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00052 0.3912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956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3 -0.00434 L -9.69009E-5 0.40469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20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0.92487 0.0041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6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ike-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53" grpId="0"/>
      <p:bldP spid="175" grpId="0"/>
      <p:bldP spid="34" grpId="0"/>
      <p:bldP spid="35" grpId="0"/>
      <p:bldP spid="37" grpId="0"/>
      <p:bldP spid="39" grpId="0"/>
      <p:bldP spid="39" grpId="1"/>
      <p:bldP spid="7" grpId="0"/>
      <p:bldP spid="8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59674985-13ED-4809-B07E-85A00396DD1B}"/>
              </a:ext>
            </a:extLst>
          </p:cNvPr>
          <p:cNvSpPr/>
          <p:nvPr/>
        </p:nvSpPr>
        <p:spPr>
          <a:xfrm>
            <a:off x="1" y="4348"/>
            <a:ext cx="12206515" cy="433789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4" tIns="45603" rIns="91204" bIns="45603" rtlCol="0" anchor="ctr"/>
          <a:lstStyle/>
          <a:p>
            <a:pPr algn="ctr" defTabSz="911950"/>
            <a:endParaRPr lang="es-ES" sz="134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Flowchart: Document 42">
            <a:extLst>
              <a:ext uri="{FF2B5EF4-FFF2-40B4-BE49-F238E27FC236}">
                <a16:creationId xmlns:a16="http://schemas.microsoft.com/office/drawing/2014/main" id="{EC192068-C44F-4E13-A62C-FD2B048B25CE}"/>
              </a:ext>
            </a:extLst>
          </p:cNvPr>
          <p:cNvSpPr/>
          <p:nvPr/>
        </p:nvSpPr>
        <p:spPr>
          <a:xfrm flipV="1">
            <a:off x="-177305" y="3828543"/>
            <a:ext cx="12262338" cy="2741189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4" tIns="45603" rIns="91204" bIns="45603" rtlCol="0" anchor="ctr"/>
          <a:lstStyle/>
          <a:p>
            <a:pPr algn="ctr" defTabSz="911950"/>
            <a:endParaRPr lang="es-ES" sz="1348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1" name="Picture 11" descr="APPL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499" y="102813"/>
            <a:ext cx="3705931" cy="229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533DB8A-5763-41AB-9BE3-1EF8C55051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92" y="-118837"/>
            <a:ext cx="7291145" cy="6541880"/>
          </a:xfrm>
          <a:prstGeom prst="rect">
            <a:avLst/>
          </a:prstGeom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241D40DD-81CA-4939-8106-AC9612A6AA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21" y="2651604"/>
            <a:ext cx="1654344" cy="12910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190C2B83-C758-4698-9184-F23465C15A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126" y="1249702"/>
            <a:ext cx="1597919" cy="1479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A2D29BE9-B70D-45F9-8595-38E22F49D1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967" y="535353"/>
            <a:ext cx="1500843" cy="16012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FE468E30-015E-43E8-8E4E-4A3AB16CB8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457" y="2287450"/>
            <a:ext cx="1624706" cy="13370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A395C754-C74D-4B2C-BFC4-5CCF91FCFD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300" y="1740559"/>
            <a:ext cx="1527504" cy="15301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3" name="TextBox 152">
            <a:extLst>
              <a:ext uri="{FF2B5EF4-FFF2-40B4-BE49-F238E27FC236}">
                <a16:creationId xmlns:a16="http://schemas.microsoft.com/office/drawing/2014/main" id="{9687EFD1-959C-4B5A-A529-6C2D25396F69}"/>
              </a:ext>
            </a:extLst>
          </p:cNvPr>
          <p:cNvSpPr txBox="1"/>
          <p:nvPr/>
        </p:nvSpPr>
        <p:spPr>
          <a:xfrm>
            <a:off x="926121" y="3087738"/>
            <a:ext cx="1676247" cy="587745"/>
          </a:xfrm>
          <a:prstGeom prst="rect">
            <a:avLst/>
          </a:prstGeom>
          <a:noFill/>
        </p:spPr>
        <p:txBody>
          <a:bodyPr wrap="square" lIns="91204" tIns="45603" rIns="91204" bIns="45603" rtlCol="0">
            <a:spAutoFit/>
          </a:bodyPr>
          <a:lstStyle/>
          <a:p>
            <a:pPr algn="ctr" defTabSz="911950"/>
            <a:r>
              <a:rPr lang="es-ES_tradnl" sz="322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50g</a:t>
            </a:r>
            <a:endParaRPr lang="es-ES" sz="1348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F5824130-CFF0-4B45-AC08-28AB2ECDF14F}"/>
              </a:ext>
            </a:extLst>
          </p:cNvPr>
          <p:cNvSpPr txBox="1"/>
          <p:nvPr/>
        </p:nvSpPr>
        <p:spPr>
          <a:xfrm>
            <a:off x="1615896" y="1962265"/>
            <a:ext cx="1569150" cy="587745"/>
          </a:xfrm>
          <a:prstGeom prst="rect">
            <a:avLst/>
          </a:prstGeom>
          <a:noFill/>
        </p:spPr>
        <p:txBody>
          <a:bodyPr wrap="square" lIns="91204" tIns="45603" rIns="91204" bIns="45603" rtlCol="0">
            <a:spAutoFit/>
          </a:bodyPr>
          <a:lstStyle/>
          <a:p>
            <a:pPr algn="ctr" defTabSz="911950"/>
            <a:r>
              <a:rPr lang="es-ES_tradnl" sz="322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40g</a:t>
            </a:r>
            <a:endParaRPr lang="es-ES" sz="1348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CFC3D4-8584-47AF-99F8-9B4C36644AA9}"/>
              </a:ext>
            </a:extLst>
          </p:cNvPr>
          <p:cNvSpPr txBox="1"/>
          <p:nvPr/>
        </p:nvSpPr>
        <p:spPr>
          <a:xfrm>
            <a:off x="3534720" y="2313863"/>
            <a:ext cx="1604664" cy="587745"/>
          </a:xfrm>
          <a:prstGeom prst="rect">
            <a:avLst/>
          </a:prstGeom>
          <a:noFill/>
        </p:spPr>
        <p:txBody>
          <a:bodyPr wrap="square" lIns="91204" tIns="45603" rIns="91204" bIns="45603" rtlCol="0">
            <a:spAutoFit/>
          </a:bodyPr>
          <a:lstStyle/>
          <a:p>
            <a:pPr algn="ctr" defTabSz="911950"/>
            <a:r>
              <a:rPr lang="es-ES_tradnl" sz="322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4g</a:t>
            </a:r>
            <a:endParaRPr lang="es-ES" sz="1348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080B40-E62F-4AD0-B3D4-FA81C0DD7D6A}"/>
              </a:ext>
            </a:extLst>
          </p:cNvPr>
          <p:cNvSpPr txBox="1"/>
          <p:nvPr/>
        </p:nvSpPr>
        <p:spPr>
          <a:xfrm>
            <a:off x="5384535" y="2858224"/>
            <a:ext cx="1567629" cy="587745"/>
          </a:xfrm>
          <a:prstGeom prst="rect">
            <a:avLst/>
          </a:prstGeom>
          <a:noFill/>
        </p:spPr>
        <p:txBody>
          <a:bodyPr wrap="square" lIns="91204" tIns="45603" rIns="91204" bIns="45603" rtlCol="0">
            <a:spAutoFit/>
          </a:bodyPr>
          <a:lstStyle/>
          <a:p>
            <a:pPr algn="ctr" defTabSz="911950"/>
            <a:r>
              <a:rPr lang="es-ES_tradnl" sz="322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 5000g</a:t>
            </a:r>
            <a:endParaRPr lang="es-ES" sz="1348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105FB1-2B80-42BC-84FA-A693C23CB056}"/>
              </a:ext>
            </a:extLst>
          </p:cNvPr>
          <p:cNvSpPr txBox="1"/>
          <p:nvPr/>
        </p:nvSpPr>
        <p:spPr>
          <a:xfrm>
            <a:off x="4754144" y="1175052"/>
            <a:ext cx="1360100" cy="587745"/>
          </a:xfrm>
          <a:prstGeom prst="rect">
            <a:avLst/>
          </a:prstGeom>
          <a:noFill/>
        </p:spPr>
        <p:txBody>
          <a:bodyPr wrap="square" lIns="91204" tIns="45603" rIns="91204" bIns="45603" rtlCol="0">
            <a:spAutoFit/>
          </a:bodyPr>
          <a:lstStyle/>
          <a:p>
            <a:pPr algn="ctr" defTabSz="911950"/>
            <a:r>
              <a:rPr lang="es-ES_tradnl" sz="322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400 g</a:t>
            </a:r>
            <a:endParaRPr lang="es-ES" sz="1348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4" name="Picture 163">
            <a:extLst>
              <a:ext uri="{FF2B5EF4-FFF2-40B4-BE49-F238E27FC236}">
                <a16:creationId xmlns:a16="http://schemas.microsoft.com/office/drawing/2014/main" id="{A4DAC2BA-C1BD-472E-B12C-4D7362314B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935" y="302141"/>
            <a:ext cx="1608729" cy="14472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7C3372C-264B-41AF-B99A-F2AA51AE5C88}"/>
              </a:ext>
            </a:extLst>
          </p:cNvPr>
          <p:cNvSpPr txBox="1"/>
          <p:nvPr/>
        </p:nvSpPr>
        <p:spPr>
          <a:xfrm>
            <a:off x="3001134" y="788958"/>
            <a:ext cx="1266976" cy="587745"/>
          </a:xfrm>
          <a:prstGeom prst="rect">
            <a:avLst/>
          </a:prstGeom>
          <a:noFill/>
        </p:spPr>
        <p:txBody>
          <a:bodyPr wrap="square" lIns="91204" tIns="45603" rIns="91204" bIns="45603" rtlCol="0">
            <a:spAutoFit/>
          </a:bodyPr>
          <a:lstStyle/>
          <a:p>
            <a:pPr algn="ctr" defTabSz="911950"/>
            <a:r>
              <a:rPr lang="es-ES_tradnl" sz="322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4000g</a:t>
            </a:r>
            <a:endParaRPr lang="es-ES" sz="1348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8BE018-4D04-4A5E-94B0-EB9BEDFE92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915" y="3007044"/>
            <a:ext cx="3122082" cy="367419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5FE913-22B0-45BF-8648-8B848421D7BE}"/>
              </a:ext>
            </a:extLst>
          </p:cNvPr>
          <p:cNvSpPr txBox="1"/>
          <p:nvPr/>
        </p:nvSpPr>
        <p:spPr>
          <a:xfrm>
            <a:off x="9201294" y="1082837"/>
            <a:ext cx="1717725" cy="772155"/>
          </a:xfrm>
          <a:prstGeom prst="rect">
            <a:avLst/>
          </a:prstGeom>
          <a:noFill/>
        </p:spPr>
        <p:txBody>
          <a:bodyPr wrap="square" lIns="91204" tIns="45603" rIns="91204" bIns="45603" rtlCol="0">
            <a:spAutoFit/>
          </a:bodyPr>
          <a:lstStyle/>
          <a:p>
            <a:pPr algn="ctr" defTabSz="911950"/>
            <a:r>
              <a:rPr lang="es-ES_tradnl" sz="4419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4000g</a:t>
            </a:r>
            <a:endParaRPr lang="es-ES" sz="4419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ction Button: Go Forward or Next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CC3A791-B370-456F-AFCE-2AD774D0C7E8}"/>
              </a:ext>
            </a:extLst>
          </p:cNvPr>
          <p:cNvSpPr/>
          <p:nvPr/>
        </p:nvSpPr>
        <p:spPr>
          <a:xfrm>
            <a:off x="10919019" y="6310059"/>
            <a:ext cx="841140" cy="41314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204" tIns="45603" rIns="91204" bIns="45603" rtlCol="0" anchor="ctr"/>
          <a:lstStyle/>
          <a:p>
            <a:pPr algn="ctr" defTabSz="911950"/>
            <a:r>
              <a:rPr lang="es-ES_tradnl" sz="2022" b="1" dirty="0" err="1">
                <a:solidFill>
                  <a:prstClr val="white"/>
                </a:solidFill>
                <a:latin typeface="Calibri"/>
              </a:rPr>
              <a:t>next</a:t>
            </a:r>
            <a:endParaRPr lang="es-ES" sz="1348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093714" y="4224632"/>
            <a:ext cx="3245875" cy="6177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204" tIns="45603" rIns="91204" bIns="45603" rtlCol="0" anchor="ctr"/>
          <a:lstStyle/>
          <a:p>
            <a:pPr algn="ctr" defTabSz="911950"/>
            <a:r>
              <a:rPr lang="en-US" sz="397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4kg = … g</a:t>
            </a:r>
          </a:p>
        </p:txBody>
      </p:sp>
      <p:sp>
        <p:nvSpPr>
          <p:cNvPr id="2" name="Rectangle 1"/>
          <p:cNvSpPr/>
          <p:nvPr/>
        </p:nvSpPr>
        <p:spPr>
          <a:xfrm>
            <a:off x="5883063" y="4876949"/>
            <a:ext cx="3732112" cy="553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1082527"/>
            <a:r>
              <a:rPr lang="en-US" sz="2996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 </a:t>
            </a:r>
            <a:r>
              <a:rPr lang="en-US" sz="2996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 một đơn vị đo gì?</a:t>
            </a:r>
          </a:p>
        </p:txBody>
      </p:sp>
      <p:sp>
        <p:nvSpPr>
          <p:cNvPr id="3" name="Rectangle 2"/>
          <p:cNvSpPr/>
          <p:nvPr/>
        </p:nvSpPr>
        <p:spPr>
          <a:xfrm>
            <a:off x="5871767" y="5597947"/>
            <a:ext cx="5019323" cy="553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1082527"/>
            <a:r>
              <a:rPr lang="en-US" sz="2996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 </a:t>
            </a:r>
            <a:r>
              <a:rPr lang="en-US" sz="299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 một đơn vị đo khối lượng</a:t>
            </a:r>
          </a:p>
        </p:txBody>
      </p:sp>
    </p:spTree>
    <p:extLst>
      <p:ext uri="{BB962C8B-B14F-4D97-AF65-F5344CB8AC3E}">
        <p14:creationId xmlns:p14="http://schemas.microsoft.com/office/powerpoint/2010/main" val="340719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36 0.07586 L 0.06675 0.50868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1" y="21632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1218E-6 3.33333E-6 L 0.07026 0.5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3" y="2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0.92487 0.0041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6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ike-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53" grpId="0"/>
      <p:bldP spid="175" grpId="0"/>
      <p:bldP spid="34" grpId="0"/>
      <p:bldP spid="35" grpId="0"/>
      <p:bldP spid="37" grpId="0"/>
      <p:bldP spid="39" grpId="0"/>
      <p:bldP spid="39" grpId="1"/>
      <p:bldP spid="7" grpId="0"/>
      <p:bldP spid="8" grpId="0" animBg="1"/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59674985-13ED-4809-B07E-85A00396DD1B}"/>
              </a:ext>
            </a:extLst>
          </p:cNvPr>
          <p:cNvSpPr/>
          <p:nvPr/>
        </p:nvSpPr>
        <p:spPr>
          <a:xfrm>
            <a:off x="-36974" y="4348"/>
            <a:ext cx="12206515" cy="456620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2" tIns="45657" rIns="91312" bIns="45657" rtlCol="0" anchor="ctr"/>
          <a:lstStyle/>
          <a:p>
            <a:pPr algn="ctr" defTabSz="913053"/>
            <a:endParaRPr lang="es-ES" sz="1348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4" name="Picture 11" descr="APPL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033" y="550713"/>
            <a:ext cx="2669333" cy="20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Flowchart: Document 41">
            <a:extLst>
              <a:ext uri="{FF2B5EF4-FFF2-40B4-BE49-F238E27FC236}">
                <a16:creationId xmlns:a16="http://schemas.microsoft.com/office/drawing/2014/main" id="{91025EF1-E3F7-4113-953F-136410441A55}"/>
              </a:ext>
            </a:extLst>
          </p:cNvPr>
          <p:cNvSpPr/>
          <p:nvPr/>
        </p:nvSpPr>
        <p:spPr>
          <a:xfrm flipH="1" flipV="1">
            <a:off x="-70339" y="4113929"/>
            <a:ext cx="12262338" cy="1609053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2" tIns="45657" rIns="91312" bIns="45657" rtlCol="0" anchor="ctr"/>
          <a:lstStyle/>
          <a:p>
            <a:pPr algn="ctr" defTabSz="913053"/>
            <a:endParaRPr lang="es-ES" sz="134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lowchart: Document 40">
            <a:extLst>
              <a:ext uri="{FF2B5EF4-FFF2-40B4-BE49-F238E27FC236}">
                <a16:creationId xmlns:a16="http://schemas.microsoft.com/office/drawing/2014/main" id="{EC192068-C44F-4E13-A62C-FD2B048B25CE}"/>
              </a:ext>
            </a:extLst>
          </p:cNvPr>
          <p:cNvSpPr/>
          <p:nvPr/>
        </p:nvSpPr>
        <p:spPr>
          <a:xfrm flipV="1">
            <a:off x="-70338" y="4275503"/>
            <a:ext cx="12262338" cy="2603248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2" tIns="45657" rIns="91312" bIns="45657" rtlCol="0" anchor="ctr"/>
          <a:lstStyle/>
          <a:p>
            <a:pPr algn="ctr" defTabSz="913053"/>
            <a:endParaRPr lang="es-ES" sz="1348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533DB8A-5763-41AB-9BE3-1EF8C55051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87" y="158059"/>
            <a:ext cx="7291145" cy="6541880"/>
          </a:xfrm>
          <a:prstGeom prst="rect">
            <a:avLst/>
          </a:prstGeom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525A62D8-1A69-414D-A7B7-FDE627BDF4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88" y="1593051"/>
            <a:ext cx="1668517" cy="1511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A2D29BE9-B70D-45F9-8595-38E22F49D1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73" y="748218"/>
            <a:ext cx="1512115" cy="1440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63F42B9F-D5E7-44D4-B57F-22D9EB011C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16" y="1450882"/>
            <a:ext cx="1616535" cy="14765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3564AEA4-70C1-4B9C-9CFE-DA804AB94B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032" y="2189142"/>
            <a:ext cx="1676356" cy="13540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6" name="TextBox 175">
            <a:extLst>
              <a:ext uri="{FF2B5EF4-FFF2-40B4-BE49-F238E27FC236}">
                <a16:creationId xmlns:a16="http://schemas.microsoft.com/office/drawing/2014/main" id="{99C4C796-0327-4743-9555-E9940AFA7456}"/>
              </a:ext>
            </a:extLst>
          </p:cNvPr>
          <p:cNvSpPr txBox="1"/>
          <p:nvPr/>
        </p:nvSpPr>
        <p:spPr>
          <a:xfrm>
            <a:off x="1134893" y="2075301"/>
            <a:ext cx="848140" cy="553229"/>
          </a:xfrm>
          <a:prstGeom prst="rect">
            <a:avLst/>
          </a:prstGeom>
          <a:noFill/>
        </p:spPr>
        <p:txBody>
          <a:bodyPr wrap="square" lIns="91312" tIns="45657" rIns="91312" bIns="45657" rtlCol="0">
            <a:spAutoFit/>
          </a:bodyPr>
          <a:lstStyle/>
          <a:p>
            <a:pPr algn="ctr" defTabSz="913053"/>
            <a:r>
              <a:rPr lang="es-ES_tradnl" sz="2996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s-ES_tradnl" sz="2996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cs typeface="Times New Roman" pitchFamily="18" charset="0"/>
              </a:rPr>
              <a:t>ml</a:t>
            </a:r>
            <a:endParaRPr lang="es-ES" sz="2996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C0B26277-5A9A-46D3-9C9E-C17A7F5AD9B4}"/>
              </a:ext>
            </a:extLst>
          </p:cNvPr>
          <p:cNvSpPr txBox="1"/>
          <p:nvPr/>
        </p:nvSpPr>
        <p:spPr>
          <a:xfrm>
            <a:off x="4863790" y="2562650"/>
            <a:ext cx="1517598" cy="553229"/>
          </a:xfrm>
          <a:prstGeom prst="rect">
            <a:avLst/>
          </a:prstGeom>
          <a:noFill/>
        </p:spPr>
        <p:txBody>
          <a:bodyPr wrap="square" lIns="91312" tIns="45657" rIns="91312" bIns="45657" rtlCol="0">
            <a:spAutoFit/>
          </a:bodyPr>
          <a:lstStyle/>
          <a:p>
            <a:pPr algn="ctr" defTabSz="913053"/>
            <a:r>
              <a:rPr lang="es-ES_tradnl" sz="2996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cs typeface="Times New Roman" pitchFamily="18" charset="0"/>
              </a:rPr>
              <a:t>4000</a:t>
            </a:r>
            <a:r>
              <a:rPr lang="es-ES_tradnl" sz="2996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cs typeface="Times New Roman" pitchFamily="18" charset="0"/>
              </a:rPr>
              <a:t>ml</a:t>
            </a:r>
            <a:endParaRPr lang="es-ES" sz="2996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8DD961E-FC2D-4ECE-9C5E-955A71CF6FF0}"/>
              </a:ext>
            </a:extLst>
          </p:cNvPr>
          <p:cNvSpPr txBox="1"/>
          <p:nvPr/>
        </p:nvSpPr>
        <p:spPr>
          <a:xfrm>
            <a:off x="2764329" y="2073386"/>
            <a:ext cx="1139964" cy="587854"/>
          </a:xfrm>
          <a:prstGeom prst="rect">
            <a:avLst/>
          </a:prstGeom>
          <a:noFill/>
        </p:spPr>
        <p:txBody>
          <a:bodyPr wrap="square" lIns="91312" tIns="45657" rIns="91312" bIns="45657" rtlCol="0">
            <a:spAutoFit/>
          </a:bodyPr>
          <a:lstStyle/>
          <a:p>
            <a:pPr algn="ctr" defTabSz="913053"/>
            <a:r>
              <a:rPr lang="es-ES_tradnl" sz="2996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s-ES_tradnl" sz="3221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ml</a:t>
            </a:r>
            <a:endParaRPr lang="es-ES" sz="1348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105FB1-2B80-42BC-84FA-A693C23CB056}"/>
              </a:ext>
            </a:extLst>
          </p:cNvPr>
          <p:cNvSpPr txBox="1"/>
          <p:nvPr/>
        </p:nvSpPr>
        <p:spPr>
          <a:xfrm>
            <a:off x="4705032" y="1279119"/>
            <a:ext cx="1398226" cy="553229"/>
          </a:xfrm>
          <a:prstGeom prst="rect">
            <a:avLst/>
          </a:prstGeom>
          <a:noFill/>
        </p:spPr>
        <p:txBody>
          <a:bodyPr wrap="square" lIns="91312" tIns="45657" rIns="91312" bIns="45657" rtlCol="0">
            <a:spAutoFit/>
          </a:bodyPr>
          <a:lstStyle/>
          <a:p>
            <a:pPr algn="ctr" defTabSz="913053"/>
            <a:r>
              <a:rPr lang="es-ES_tradnl" sz="2996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cs typeface="Times New Roman" pitchFamily="18" charset="0"/>
              </a:rPr>
              <a:t>300</a:t>
            </a:r>
            <a:r>
              <a:rPr lang="es-ES_tradnl" sz="2996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cs typeface="Times New Roman" pitchFamily="18" charset="0"/>
              </a:rPr>
              <a:t>ml</a:t>
            </a:r>
            <a:endParaRPr lang="es-ES" sz="2996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4" name="Picture 163">
            <a:extLst>
              <a:ext uri="{FF2B5EF4-FFF2-40B4-BE49-F238E27FC236}">
                <a16:creationId xmlns:a16="http://schemas.microsoft.com/office/drawing/2014/main" id="{A4DAC2BA-C1BD-472E-B12C-4D7362314B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89" y="51285"/>
            <a:ext cx="1547072" cy="13995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7C3372C-264B-41AF-B99A-F2AA51AE5C88}"/>
              </a:ext>
            </a:extLst>
          </p:cNvPr>
          <p:cNvSpPr txBox="1"/>
          <p:nvPr/>
        </p:nvSpPr>
        <p:spPr>
          <a:xfrm>
            <a:off x="2558689" y="552463"/>
            <a:ext cx="1451725" cy="553229"/>
          </a:xfrm>
          <a:prstGeom prst="rect">
            <a:avLst/>
          </a:prstGeom>
          <a:noFill/>
        </p:spPr>
        <p:txBody>
          <a:bodyPr wrap="square" lIns="91312" tIns="45657" rIns="91312" bIns="45657" rtlCol="0">
            <a:spAutoFit/>
          </a:bodyPr>
          <a:lstStyle/>
          <a:p>
            <a:pPr algn="ctr" defTabSz="913053"/>
            <a:r>
              <a:rPr lang="es-ES_tradnl" sz="2996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cs typeface="Times New Roman" pitchFamily="18" charset="0"/>
              </a:rPr>
              <a:t>3000m</a:t>
            </a:r>
            <a:r>
              <a:rPr lang="es-ES_tradnl" sz="2996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cs typeface="Times New Roman" pitchFamily="18" charset="0"/>
              </a:rPr>
              <a:t>l</a:t>
            </a:r>
            <a:endParaRPr lang="es-ES" sz="2996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8BE018-4D04-4A5E-94B0-EB9BEDFE92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10" y="3267376"/>
            <a:ext cx="3122082" cy="367419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5FE913-22B0-45BF-8648-8B848421D7BE}"/>
              </a:ext>
            </a:extLst>
          </p:cNvPr>
          <p:cNvSpPr txBox="1"/>
          <p:nvPr/>
        </p:nvSpPr>
        <p:spPr>
          <a:xfrm>
            <a:off x="9140174" y="1282338"/>
            <a:ext cx="2199415" cy="772264"/>
          </a:xfrm>
          <a:prstGeom prst="rect">
            <a:avLst/>
          </a:prstGeom>
          <a:noFill/>
        </p:spPr>
        <p:txBody>
          <a:bodyPr wrap="square" lIns="91312" tIns="45657" rIns="91312" bIns="45657" rtlCol="0">
            <a:spAutoFit/>
          </a:bodyPr>
          <a:lstStyle/>
          <a:p>
            <a:pPr algn="ctr" defTabSz="913053"/>
            <a:r>
              <a:rPr lang="es-ES_tradnl" sz="4419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3000</a:t>
            </a:r>
            <a:r>
              <a:rPr lang="es-ES_tradnl" sz="4419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ml</a:t>
            </a:r>
            <a:endParaRPr lang="es-ES" sz="4419" b="1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ction Button: Go Forward or Next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CC3A791-B370-456F-AFCE-2AD774D0C7E8}"/>
              </a:ext>
            </a:extLst>
          </p:cNvPr>
          <p:cNvSpPr/>
          <p:nvPr/>
        </p:nvSpPr>
        <p:spPr>
          <a:xfrm>
            <a:off x="10919019" y="6310059"/>
            <a:ext cx="841140" cy="41314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312" tIns="45657" rIns="91312" bIns="45657" rtlCol="0" anchor="ctr"/>
          <a:lstStyle/>
          <a:p>
            <a:pPr algn="ctr" defTabSz="913053"/>
            <a:r>
              <a:rPr lang="es-ES_tradnl" sz="2022" b="1" dirty="0" err="1">
                <a:solidFill>
                  <a:prstClr val="white"/>
                </a:solidFill>
                <a:latin typeface="Calibri"/>
              </a:rPr>
              <a:t>next</a:t>
            </a:r>
            <a:endParaRPr lang="es-ES" sz="1348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322025" y="4118965"/>
            <a:ext cx="3196341" cy="6177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12" tIns="45657" rIns="91312" bIns="45657" rtlCol="0" anchor="ctr"/>
          <a:lstStyle/>
          <a:p>
            <a:pPr algn="ctr" defTabSz="913053"/>
            <a:r>
              <a:rPr lang="en-US" sz="397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397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l= … ml</a:t>
            </a:r>
          </a:p>
        </p:txBody>
      </p:sp>
      <p:sp>
        <p:nvSpPr>
          <p:cNvPr id="2" name="Rectangle 1"/>
          <p:cNvSpPr/>
          <p:nvPr/>
        </p:nvSpPr>
        <p:spPr>
          <a:xfrm>
            <a:off x="5246546" y="5174935"/>
            <a:ext cx="3945311" cy="5533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1082527"/>
            <a:r>
              <a:rPr lang="en-US" sz="2996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ml </a:t>
            </a:r>
            <a:r>
              <a:rPr lang="en-US" sz="2996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 một đơn vị đo gì?</a:t>
            </a:r>
          </a:p>
        </p:txBody>
      </p:sp>
      <p:sp>
        <p:nvSpPr>
          <p:cNvPr id="3" name="Rectangle 2"/>
          <p:cNvSpPr/>
          <p:nvPr/>
        </p:nvSpPr>
        <p:spPr>
          <a:xfrm>
            <a:off x="5217959" y="5821894"/>
            <a:ext cx="5000087" cy="5533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1082527"/>
            <a:r>
              <a:rPr lang="en-US" sz="2996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ml </a:t>
            </a:r>
            <a:r>
              <a:rPr lang="en-US" sz="299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 một đơn vị đo dung tích</a:t>
            </a:r>
          </a:p>
        </p:txBody>
      </p:sp>
    </p:spTree>
    <p:extLst>
      <p:ext uri="{BB962C8B-B14F-4D97-AF65-F5344CB8AC3E}">
        <p14:creationId xmlns:p14="http://schemas.microsoft.com/office/powerpoint/2010/main" val="139616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0017 L 0.00166 0.39097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19549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2334E-6 -3.33333E-6 L -0.0001 0.40469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" y="202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85185E-6 L 1.05677 0.0041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26" y="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ike-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76" grpId="0"/>
      <p:bldP spid="178" grpId="0"/>
      <p:bldP spid="36" grpId="0"/>
      <p:bldP spid="37" grpId="0"/>
      <p:bldP spid="39" grpId="0"/>
      <p:bldP spid="39" grpId="1"/>
      <p:bldP spid="7" grpId="0"/>
      <p:bldP spid="8" grpId="0" animBg="1"/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A59A70AD-05FC-8B78-FED8-99678DA1F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650" y="200241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7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y name is Chicky - Cute cover by The Moonies Official - Tik Tok dance challenge">
            <a:hlinkClick r:id="" action="ppaction://media"/>
            <a:extLst>
              <a:ext uri="{FF2B5EF4-FFF2-40B4-BE49-F238E27FC236}">
                <a16:creationId xmlns:a16="http://schemas.microsoft.com/office/drawing/2014/main" id="{F856C4E3-788C-6CD6-A6A7-D995B6DA39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81" y="7939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8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EB4397-FECA-47F7-8D67-0C27808AD706}"/>
              </a:ext>
            </a:extLst>
          </p:cNvPr>
          <p:cNvSpPr txBox="1"/>
          <p:nvPr/>
        </p:nvSpPr>
        <p:spPr>
          <a:xfrm>
            <a:off x="2209800" y="1437299"/>
            <a:ext cx="828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….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Google Shape;4168;p49">
            <a:extLst>
              <a:ext uri="{FF2B5EF4-FFF2-40B4-BE49-F238E27FC236}">
                <a16:creationId xmlns:a16="http://schemas.microsoft.com/office/drawing/2014/main" id="{D4501DE1-4C82-4506-991D-A028CC778A79}"/>
              </a:ext>
            </a:extLst>
          </p:cNvPr>
          <p:cNvSpPr txBox="1">
            <a:spLocks/>
          </p:cNvSpPr>
          <p:nvPr/>
        </p:nvSpPr>
        <p:spPr>
          <a:xfrm>
            <a:off x="2418824" y="8153400"/>
            <a:ext cx="8077200" cy="16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28575">
                  <a:solidFill>
                    <a:srgbClr val="E7E6E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 pitchFamily="18" charset="0"/>
                <a:ea typeface="+mj-ea"/>
                <a:cs typeface="+mj-cs"/>
              </a:rPr>
              <a:t>HÌNH TAM GIÁC, HÌNH TỨ GIÁC</a:t>
            </a:r>
          </a:p>
        </p:txBody>
      </p:sp>
      <p:sp>
        <p:nvSpPr>
          <p:cNvPr id="8" name="Google Shape;3617;p44">
            <a:extLst>
              <a:ext uri="{FF2B5EF4-FFF2-40B4-BE49-F238E27FC236}">
                <a16:creationId xmlns:a16="http://schemas.microsoft.com/office/drawing/2014/main" id="{79A14737-3260-40FE-B618-AC02E19EEA9E}"/>
              </a:ext>
            </a:extLst>
          </p:cNvPr>
          <p:cNvSpPr txBox="1">
            <a:spLocks/>
          </p:cNvSpPr>
          <p:nvPr/>
        </p:nvSpPr>
        <p:spPr>
          <a:xfrm>
            <a:off x="7010400" y="7315200"/>
            <a:ext cx="2572085" cy="45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7E6E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Fredoka One"/>
              </a:rPr>
              <a:t>TOÁN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D0D5C4-79E6-4EBD-8F70-0231AE2C7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073" y="2168800"/>
            <a:ext cx="2566638" cy="7193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90AF72-9D48-4016-A37C-F93C519CC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296" y="3036861"/>
            <a:ext cx="8504657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5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678391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394760" y="1998446"/>
            <a:ext cx="77030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Arial" panose="020B0604020202020204" pitchFamily="34" charset="0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Haban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46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D8075C5-32B9-44F5-BC86-1BF52452505D}"/>
              </a:ext>
            </a:extLst>
          </p:cNvPr>
          <p:cNvGrpSpPr/>
          <p:nvPr/>
        </p:nvGrpSpPr>
        <p:grpSpPr>
          <a:xfrm>
            <a:off x="923925" y="571500"/>
            <a:ext cx="1200150" cy="646331"/>
            <a:chOff x="923925" y="571500"/>
            <a:chExt cx="1200150" cy="6463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861E673-4149-47BB-A729-B40593BEE0F3}"/>
                </a:ext>
              </a:extLst>
            </p:cNvPr>
            <p:cNvSpPr/>
            <p:nvPr/>
          </p:nvSpPr>
          <p:spPr>
            <a:xfrm>
              <a:off x="923925" y="638175"/>
              <a:ext cx="523875" cy="466725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AE87B2-C2D3-499E-BCFF-8E1D8F86A852}"/>
                </a:ext>
              </a:extLst>
            </p:cNvPr>
            <p:cNvSpPr txBox="1"/>
            <p:nvPr/>
          </p:nvSpPr>
          <p:spPr>
            <a:xfrm>
              <a:off x="1457325" y="571500"/>
              <a:ext cx="6667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lang="en-US" sz="3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BE0FF6E-FCCA-4A5F-8DEE-A8709206F233}"/>
              </a:ext>
            </a:extLst>
          </p:cNvPr>
          <p:cNvSpPr txBox="1"/>
          <p:nvPr/>
        </p:nvSpPr>
        <p:spPr>
          <a:xfrm>
            <a:off x="876300" y="1228725"/>
            <a:ext cx="750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Đo độ dài các đồ vật theo đơn vị mi-li-mét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674DF6-4782-4DF0-B189-F319AF313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237" y="2190750"/>
            <a:ext cx="8320498" cy="2647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D7CB013-558A-4E38-BDB8-4B379386AFD6}"/>
              </a:ext>
            </a:extLst>
          </p:cNvPr>
          <p:cNvSpPr/>
          <p:nvPr/>
        </p:nvSpPr>
        <p:spPr>
          <a:xfrm>
            <a:off x="6095999" y="4171950"/>
            <a:ext cx="619125" cy="457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DE9D98-B61B-46B1-8A3B-EFA1827662AA}"/>
              </a:ext>
            </a:extLst>
          </p:cNvPr>
          <p:cNvSpPr/>
          <p:nvPr/>
        </p:nvSpPr>
        <p:spPr>
          <a:xfrm>
            <a:off x="8534399" y="4171950"/>
            <a:ext cx="619125" cy="457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42513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D8075C5-32B9-44F5-BC86-1BF52452505D}"/>
              </a:ext>
            </a:extLst>
          </p:cNvPr>
          <p:cNvGrpSpPr/>
          <p:nvPr/>
        </p:nvGrpSpPr>
        <p:grpSpPr>
          <a:xfrm>
            <a:off x="923925" y="571500"/>
            <a:ext cx="1200150" cy="646331"/>
            <a:chOff x="923925" y="571500"/>
            <a:chExt cx="1200150" cy="6463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861E673-4149-47BB-A729-B40593BEE0F3}"/>
                </a:ext>
              </a:extLst>
            </p:cNvPr>
            <p:cNvSpPr/>
            <p:nvPr/>
          </p:nvSpPr>
          <p:spPr>
            <a:xfrm>
              <a:off x="923925" y="638175"/>
              <a:ext cx="523875" cy="466725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AE87B2-C2D3-499E-BCFF-8E1D8F86A852}"/>
                </a:ext>
              </a:extLst>
            </p:cNvPr>
            <p:cNvSpPr txBox="1"/>
            <p:nvPr/>
          </p:nvSpPr>
          <p:spPr>
            <a:xfrm>
              <a:off x="1457325" y="571500"/>
              <a:ext cx="6667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BE0FF6E-FCCA-4A5F-8DEE-A8709206F233}"/>
              </a:ext>
            </a:extLst>
          </p:cNvPr>
          <p:cNvSpPr txBox="1"/>
          <p:nvPr/>
        </p:nvSpPr>
        <p:spPr>
          <a:xfrm>
            <a:off x="1476374" y="600075"/>
            <a:ext cx="9134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số đo phù hợp với mỗi đồ vật trong thực tế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75BE93-8077-4760-AC10-603BCF505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2512" y="1876424"/>
            <a:ext cx="10358438" cy="17430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DC7B804-AEFF-461A-9D4D-5EC871EB1A91}"/>
              </a:ext>
            </a:extLst>
          </p:cNvPr>
          <p:cNvGrpSpPr/>
          <p:nvPr/>
        </p:nvGrpSpPr>
        <p:grpSpPr>
          <a:xfrm>
            <a:off x="3384419" y="3587909"/>
            <a:ext cx="3670563" cy="3111182"/>
            <a:chOff x="4508369" y="3216434"/>
            <a:chExt cx="3670563" cy="3111182"/>
          </a:xfrm>
        </p:grpSpPr>
        <p:pic>
          <p:nvPicPr>
            <p:cNvPr id="9" name="图片 1" descr="7">
              <a:extLst>
                <a:ext uri="{FF2B5EF4-FFF2-40B4-BE49-F238E27FC236}">
                  <a16:creationId xmlns:a16="http://schemas.microsoft.com/office/drawing/2014/main" id="{861B859B-DB78-4AA2-9F89-CC59F48AE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08369" y="3216434"/>
              <a:ext cx="3670563" cy="3111182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2BF1543-3914-4AC5-95BE-DD1A0F617F92}"/>
                </a:ext>
              </a:extLst>
            </p:cNvPr>
            <p:cNvSpPr/>
            <p:nvPr/>
          </p:nvSpPr>
          <p:spPr>
            <a:xfrm>
              <a:off x="5153025" y="5495925"/>
              <a:ext cx="2381250" cy="600075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57BDC1-E9DE-4A05-A7E8-9DDF22166ECE}"/>
              </a:ext>
            </a:extLst>
          </p:cNvPr>
          <p:cNvGrpSpPr/>
          <p:nvPr/>
        </p:nvGrpSpPr>
        <p:grpSpPr>
          <a:xfrm>
            <a:off x="6650282" y="3684881"/>
            <a:ext cx="3001230" cy="1657306"/>
            <a:chOff x="1147668" y="1160049"/>
            <a:chExt cx="3001230" cy="1657306"/>
          </a:xfrm>
        </p:grpSpPr>
        <p:pic>
          <p:nvPicPr>
            <p:cNvPr id="14" name="Picture 2" descr="Speech Bubble PNG Image Free Download Searchpng.com">
              <a:extLst>
                <a:ext uri="{FF2B5EF4-FFF2-40B4-BE49-F238E27FC236}">
                  <a16:creationId xmlns:a16="http://schemas.microsoft.com/office/drawing/2014/main" id="{83DBF745-BF8D-4F76-8CDC-5038D2D8C8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8601" b="81678" l="5455" r="944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9" t="19505" r="5841" b="18765"/>
            <a:stretch/>
          </p:blipFill>
          <p:spPr bwMode="auto">
            <a:xfrm>
              <a:off x="1147668" y="1160049"/>
              <a:ext cx="3001230" cy="1657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9572315-9A34-4D2E-8A64-4BFE4524E6BC}"/>
                </a:ext>
              </a:extLst>
            </p:cNvPr>
            <p:cNvSpPr/>
            <p:nvPr/>
          </p:nvSpPr>
          <p:spPr>
            <a:xfrm>
              <a:off x="1269661" y="1310105"/>
              <a:ext cx="277177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Hoàn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thành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phiếu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nhóm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BB8CCAA2-4112-46E2-ADF6-EBB728BC8184}"/>
              </a:ext>
            </a:extLst>
          </p:cNvPr>
          <p:cNvSpPr/>
          <p:nvPr/>
        </p:nvSpPr>
        <p:spPr>
          <a:xfrm>
            <a:off x="2343150" y="2686050"/>
            <a:ext cx="866775" cy="6191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7993628-121A-4FA9-8928-705C57F66D81}"/>
              </a:ext>
            </a:extLst>
          </p:cNvPr>
          <p:cNvSpPr/>
          <p:nvPr/>
        </p:nvSpPr>
        <p:spPr>
          <a:xfrm>
            <a:off x="5743575" y="2085975"/>
            <a:ext cx="990599" cy="6191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EC9007C-706A-4B3C-8043-E34997CF0757}"/>
              </a:ext>
            </a:extLst>
          </p:cNvPr>
          <p:cNvSpPr/>
          <p:nvPr/>
        </p:nvSpPr>
        <p:spPr>
          <a:xfrm>
            <a:off x="10277475" y="2114550"/>
            <a:ext cx="990599" cy="6191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6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F529C68B-C9A5-18B6-51E6-8448D9093D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28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D8075C5-32B9-44F5-BC86-1BF52452505D}"/>
              </a:ext>
            </a:extLst>
          </p:cNvPr>
          <p:cNvGrpSpPr/>
          <p:nvPr/>
        </p:nvGrpSpPr>
        <p:grpSpPr>
          <a:xfrm>
            <a:off x="923925" y="571500"/>
            <a:ext cx="1200150" cy="646331"/>
            <a:chOff x="923925" y="571500"/>
            <a:chExt cx="1200150" cy="6463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861E673-4149-47BB-A729-B40593BEE0F3}"/>
                </a:ext>
              </a:extLst>
            </p:cNvPr>
            <p:cNvSpPr/>
            <p:nvPr/>
          </p:nvSpPr>
          <p:spPr>
            <a:xfrm>
              <a:off x="923925" y="638175"/>
              <a:ext cx="523875" cy="466725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AE87B2-C2D3-499E-BCFF-8E1D8F86A852}"/>
                </a:ext>
              </a:extLst>
            </p:cNvPr>
            <p:cNvSpPr txBox="1"/>
            <p:nvPr/>
          </p:nvSpPr>
          <p:spPr>
            <a:xfrm>
              <a:off x="1457325" y="571500"/>
              <a:ext cx="6667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BE0FF6E-FCCA-4A5F-8DEE-A8709206F233}"/>
              </a:ext>
            </a:extLst>
          </p:cNvPr>
          <p:cNvSpPr txBox="1"/>
          <p:nvPr/>
        </p:nvSpPr>
        <p:spPr>
          <a:xfrm>
            <a:off x="1476374" y="600075"/>
            <a:ext cx="9134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hãy giúp Mai chọn các quả cân thích hợp để cân được đúng 1 kg gạo từ một thúng gạo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C209EB9F-1D33-485B-A4FC-C173A91E6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977" y="1736696"/>
            <a:ext cx="7749511" cy="178755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F27BF73-BB4C-45F7-A4BE-FD677D7DD3C0}"/>
              </a:ext>
            </a:extLst>
          </p:cNvPr>
          <p:cNvSpPr txBox="1"/>
          <p:nvPr/>
        </p:nvSpPr>
        <p:spPr>
          <a:xfrm>
            <a:off x="5257800" y="3609975"/>
            <a:ext cx="2028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454D0D-77E8-4D28-A25D-2471CD4EF5D5}"/>
              </a:ext>
            </a:extLst>
          </p:cNvPr>
          <p:cNvSpPr txBox="1"/>
          <p:nvPr/>
        </p:nvSpPr>
        <p:spPr>
          <a:xfrm>
            <a:off x="1828800" y="4181475"/>
            <a:ext cx="9989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1 kg = 1000 g = 100 g + 200 g + 200 g + 500 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A7C953-3AF9-42AA-A6CE-0429F4754D25}"/>
              </a:ext>
            </a:extLst>
          </p:cNvPr>
          <p:cNvSpPr txBox="1"/>
          <p:nvPr/>
        </p:nvSpPr>
        <p:spPr>
          <a:xfrm>
            <a:off x="1783080" y="5000625"/>
            <a:ext cx="94011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500 g, 2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200 g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100 g.</a:t>
            </a:r>
          </a:p>
        </p:txBody>
      </p:sp>
    </p:spTree>
    <p:extLst>
      <p:ext uri="{BB962C8B-B14F-4D97-AF65-F5344CB8AC3E}">
        <p14:creationId xmlns:p14="http://schemas.microsoft.com/office/powerpoint/2010/main" val="342584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D8075C5-32B9-44F5-BC86-1BF52452505D}"/>
              </a:ext>
            </a:extLst>
          </p:cNvPr>
          <p:cNvGrpSpPr/>
          <p:nvPr/>
        </p:nvGrpSpPr>
        <p:grpSpPr>
          <a:xfrm>
            <a:off x="923925" y="571500"/>
            <a:ext cx="1200150" cy="646331"/>
            <a:chOff x="923925" y="571500"/>
            <a:chExt cx="1200150" cy="6463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861E673-4149-47BB-A729-B40593BEE0F3}"/>
                </a:ext>
              </a:extLst>
            </p:cNvPr>
            <p:cNvSpPr/>
            <p:nvPr/>
          </p:nvSpPr>
          <p:spPr>
            <a:xfrm>
              <a:off x="923925" y="638175"/>
              <a:ext cx="523875" cy="466725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AE87B2-C2D3-499E-BCFF-8E1D8F86A852}"/>
                </a:ext>
              </a:extLst>
            </p:cNvPr>
            <p:cNvSpPr txBox="1"/>
            <p:nvPr/>
          </p:nvSpPr>
          <p:spPr>
            <a:xfrm>
              <a:off x="1457325" y="571500"/>
              <a:ext cx="6667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BE0FF6E-FCCA-4A5F-8DEE-A8709206F233}"/>
              </a:ext>
            </a:extLst>
          </p:cNvPr>
          <p:cNvSpPr txBox="1"/>
          <p:nvPr/>
        </p:nvSpPr>
        <p:spPr>
          <a:xfrm>
            <a:off x="1476374" y="600075"/>
            <a:ext cx="9134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 dụng nhiệt kế, em hãy đo nhiệt độ không khí vào một số ngày trong tuần rồi ghi lại theo bảng.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6EE87E-5936-46FA-88F2-CCF4B6C27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774" y="2290762"/>
            <a:ext cx="7578727" cy="18335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E63C51-B397-4267-9A30-EC123E382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7556" y="1409700"/>
            <a:ext cx="1189889" cy="451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3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1_Office 主题​​">
  <a:themeElements>
    <a:clrScheme name="自定义 22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C7FF"/>
      </a:accent1>
      <a:accent2>
        <a:srgbClr val="4CC7FF"/>
      </a:accent2>
      <a:accent3>
        <a:srgbClr val="4CC7FF"/>
      </a:accent3>
      <a:accent4>
        <a:srgbClr val="4CC7FF"/>
      </a:accent4>
      <a:accent5>
        <a:srgbClr val="4CC7FF"/>
      </a:accent5>
      <a:accent6>
        <a:srgbClr val="4CC7FF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iteracy Subject for Pre-K: Holding a Pencil, Marker or Crayon Correctly by Slidesgo">
  <a:themeElements>
    <a:clrScheme name="Simple Light">
      <a:dk1>
        <a:srgbClr val="DADAFC"/>
      </a:dk1>
      <a:lt1>
        <a:srgbClr val="8B8AF7"/>
      </a:lt1>
      <a:dk2>
        <a:srgbClr val="9CDDCC"/>
      </a:dk2>
      <a:lt2>
        <a:srgbClr val="FAA989"/>
      </a:lt2>
      <a:accent1>
        <a:srgbClr val="5453CC"/>
      </a:accent1>
      <a:accent2>
        <a:srgbClr val="FF5D72"/>
      </a:accent2>
      <a:accent3>
        <a:srgbClr val="250E0B"/>
      </a:accent3>
      <a:accent4>
        <a:srgbClr val="FAECD2"/>
      </a:accent4>
      <a:accent5>
        <a:srgbClr val="FFC763"/>
      </a:accent5>
      <a:accent6>
        <a:srgbClr val="FFFFFD"/>
      </a:accent6>
      <a:hlink>
        <a:srgbClr val="250E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246</Words>
  <Application>Microsoft Office PowerPoint</Application>
  <PresentationFormat>Widescreen</PresentationFormat>
  <Paragraphs>65</Paragraphs>
  <Slides>14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33" baseType="lpstr">
      <vt:lpstr>等线</vt:lpstr>
      <vt:lpstr>Modak</vt:lpstr>
      <vt:lpstr>VNI-Times</vt:lpstr>
      <vt:lpstr>字魂141号-活力悦动体</vt:lpstr>
      <vt:lpstr>Arial</vt:lpstr>
      <vt:lpstr>Calibri</vt:lpstr>
      <vt:lpstr>Calibri Light</vt:lpstr>
      <vt:lpstr>Cambria</vt:lpstr>
      <vt:lpstr>Coiny</vt:lpstr>
      <vt:lpstr>Nunito</vt:lpstr>
      <vt:lpstr>Roboto Condensed Light</vt:lpstr>
      <vt:lpstr>Times New Roman</vt:lpstr>
      <vt:lpstr>UTM Guanine</vt:lpstr>
      <vt:lpstr>UTM Habano</vt:lpstr>
      <vt:lpstr>Varela Round</vt:lpstr>
      <vt:lpstr>1_Office 主题​​</vt:lpstr>
      <vt:lpstr>1_Office Theme</vt:lpstr>
      <vt:lpstr>5_Office Theme</vt:lpstr>
      <vt:lpstr>Literacy Subject for Pre-K: Holding a Pencil, Marker or Crayon Correctly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44</cp:revision>
  <dcterms:created xsi:type="dcterms:W3CDTF">2022-09-05T05:31:00Z</dcterms:created>
  <dcterms:modified xsi:type="dcterms:W3CDTF">2025-10-18T03:40:19Z</dcterms:modified>
</cp:coreProperties>
</file>