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6" r:id="rId5"/>
    <p:sldId id="268" r:id="rId6"/>
    <p:sldId id="269" r:id="rId7"/>
    <p:sldId id="270" r:id="rId8"/>
    <p:sldId id="272" r:id="rId9"/>
    <p:sldId id="273" r:id="rId10"/>
    <p:sldId id="274" r:id="rId11"/>
    <p:sldId id="276" r:id="rId12"/>
    <p:sldId id="277" r:id="rId13"/>
    <p:sldId id="287" r:id="rId14"/>
    <p:sldId id="280" r:id="rId15"/>
    <p:sldId id="288" r:id="rId16"/>
    <p:sldId id="282" r:id="rId17"/>
    <p:sldId id="283" r:id="rId18"/>
    <p:sldId id="284" r:id="rId19"/>
    <p:sldId id="285" r:id="rId20"/>
    <p:sldId id="286" r:id="rId21"/>
  </p:sldIdLst>
  <p:sldSz cx="18288000" cy="10287000"/>
  <p:notesSz cx="6858000" cy="9144000"/>
  <p:embeddedFontLst>
    <p:embeddedFont>
      <p:font typeface="#9Slide03 Open Sans ExtraBold" panose="020B0906030804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VN-Newton" panose="02040603050506020204" pitchFamily="18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UTM Brushtip-C" panose="02040403050506020204" pitchFamily="18" charset="0"/>
      <p:regular r:id="rId33"/>
    </p:embeddedFont>
    <p:embeddedFont>
      <p:font typeface="Sniglet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D6"/>
    <a:srgbClr val="A9D18E"/>
    <a:srgbClr val="F6ECC9"/>
    <a:srgbClr val="E85767"/>
    <a:srgbClr val="3A1D00"/>
    <a:srgbClr val="FFC021"/>
    <a:srgbClr val="FFD260"/>
    <a:srgbClr val="C52220"/>
    <a:srgbClr val="377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35" autoAdjust="0"/>
  </p:normalViewPr>
  <p:slideViewPr>
    <p:cSldViewPr>
      <p:cViewPr>
        <p:scale>
          <a:sx n="40" d="100"/>
          <a:sy n="40" d="100"/>
        </p:scale>
        <p:origin x="66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F3F0-C63C-49C3-984A-79663CC46102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2A00-7A49-47B2-8524-05931E24E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2A00-7A49-47B2-8524-05931E24E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1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2A00-7A49-47B2-8524-05931E24E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7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2A00-7A49-47B2-8524-05931E24E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3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6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4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19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16" b="-916"/>
            </a:stretch>
          </a:blipFill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1020533" y="833601"/>
            <a:ext cx="16246931" cy="8619796"/>
            <a:chOff x="0" y="0"/>
            <a:chExt cx="21662575" cy="11493062"/>
          </a:xfrm>
        </p:grpSpPr>
        <p:sp>
          <p:nvSpPr>
            <p:cNvPr id="8" name="Freeform 4"/>
            <p:cNvSpPr/>
            <p:nvPr/>
          </p:nvSpPr>
          <p:spPr>
            <a:xfrm rot="-5400000">
              <a:off x="7613819" y="-2555694"/>
              <a:ext cx="11493062" cy="16604450"/>
            </a:xfrm>
            <a:custGeom>
              <a:avLst/>
              <a:gdLst/>
              <a:ahLst/>
              <a:cxnLst/>
              <a:rect l="l" t="t" r="r" b="b"/>
              <a:pathLst>
                <a:path w="11493062" h="16604450">
                  <a:moveTo>
                    <a:pt x="0" y="0"/>
                  </a:moveTo>
                  <a:lnTo>
                    <a:pt x="11493062" y="0"/>
                  </a:lnTo>
                  <a:lnTo>
                    <a:pt x="11493062" y="16604450"/>
                  </a:lnTo>
                  <a:lnTo>
                    <a:pt x="0" y="1660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 t="-6" b="-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9" name="Freeform 5"/>
            <p:cNvSpPr/>
            <p:nvPr/>
          </p:nvSpPr>
          <p:spPr>
            <a:xfrm rot="-5400000">
              <a:off x="2555694" y="-2555694"/>
              <a:ext cx="11493062" cy="16604450"/>
            </a:xfrm>
            <a:custGeom>
              <a:avLst/>
              <a:gdLst/>
              <a:ahLst/>
              <a:cxnLst/>
              <a:rect l="l" t="t" r="r" b="b"/>
              <a:pathLst>
                <a:path w="11493062" h="16604450">
                  <a:moveTo>
                    <a:pt x="0" y="0"/>
                  </a:moveTo>
                  <a:lnTo>
                    <a:pt x="11493062" y="0"/>
                  </a:lnTo>
                  <a:lnTo>
                    <a:pt x="11493062" y="16604450"/>
                  </a:lnTo>
                  <a:lnTo>
                    <a:pt x="0" y="1660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 t="-6" b="-6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1" name="TextBox 10"/>
          <p:cNvSpPr txBox="1"/>
          <p:nvPr userDrawn="1"/>
        </p:nvSpPr>
        <p:spPr>
          <a:xfrm>
            <a:off x="17169063" y="841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UTM Brushtip-C" panose="02040403050506020204" pitchFamily="18" charset="0"/>
              </a:rPr>
              <a:t>Măng</a:t>
            </a:r>
            <a:r>
              <a:rPr lang="en-GB" baseline="0" dirty="0" smtClean="0">
                <a:solidFill>
                  <a:schemeClr val="bg1"/>
                </a:solidFill>
                <a:latin typeface="UTM Brushtip-C" panose="02040403050506020204" pitchFamily="18" charset="0"/>
              </a:rPr>
              <a:t> non</a:t>
            </a:r>
            <a:endParaRPr lang="en-GB" dirty="0">
              <a:solidFill>
                <a:schemeClr val="bg1"/>
              </a:solidFill>
              <a:latin typeface="UTM Brushtip-C" panose="020404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16" b="-916"/>
            </a:stretch>
          </a:blipFill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69063" y="841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UTM Brushtip-C" panose="02040403050506020204" pitchFamily="18" charset="0"/>
              </a:rPr>
              <a:t>Măng</a:t>
            </a:r>
            <a:r>
              <a:rPr lang="en-GB" baseline="0" dirty="0" smtClean="0">
                <a:solidFill>
                  <a:schemeClr val="bg1"/>
                </a:solidFill>
                <a:latin typeface="UTM Brushtip-C" panose="02040403050506020204" pitchFamily="18" charset="0"/>
              </a:rPr>
              <a:t> non</a:t>
            </a:r>
            <a:endParaRPr lang="en-GB" dirty="0">
              <a:solidFill>
                <a:schemeClr val="bg1"/>
              </a:solidFill>
              <a:latin typeface="UTM Brushtip-C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16" b="-916"/>
            </a:stretch>
          </a:blipFill>
        </p:spPr>
      </p:sp>
      <p:sp>
        <p:nvSpPr>
          <p:cNvPr id="13" name="TextBox 12"/>
          <p:cNvSpPr txBox="1"/>
          <p:nvPr userDrawn="1"/>
        </p:nvSpPr>
        <p:spPr>
          <a:xfrm>
            <a:off x="17169063" y="841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UTM Brushtip-C" panose="02040403050506020204" pitchFamily="18" charset="0"/>
              </a:rPr>
              <a:t>Măng</a:t>
            </a:r>
            <a:r>
              <a:rPr lang="en-GB" baseline="0" dirty="0" smtClean="0">
                <a:solidFill>
                  <a:schemeClr val="bg1"/>
                </a:solidFill>
                <a:latin typeface="UTM Brushtip-C" panose="02040403050506020204" pitchFamily="18" charset="0"/>
              </a:rPr>
              <a:t> non</a:t>
            </a:r>
            <a:endParaRPr lang="en-GB" dirty="0">
              <a:solidFill>
                <a:schemeClr val="bg1"/>
              </a:solidFill>
              <a:latin typeface="UTM Brushtip-C" panose="0204040305050602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74638"/>
            <a:ext cx="17830800" cy="982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/>
          <a:srcRect l="14705" t="12418" r="5088" b="14774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140.svg"/><Relationship Id="rId19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6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140.svg"/><Relationship Id="rId19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15" Type="http://schemas.openxmlformats.org/officeDocument/2006/relationships/image" Target="../media/image140.svg"/><Relationship Id="rId19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6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15" Type="http://schemas.openxmlformats.org/officeDocument/2006/relationships/image" Target="../media/image140.svg"/><Relationship Id="rId19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6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15" Type="http://schemas.openxmlformats.org/officeDocument/2006/relationships/image" Target="../media/image140.svg"/><Relationship Id="rId19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6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21" Type="http://schemas.openxmlformats.org/officeDocument/2006/relationships/image" Target="../media/image19.png"/><Relationship Id="rId2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140.svg"/><Relationship Id="rId19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60.svg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10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140.svg"/><Relationship Id="rId19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60.svg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10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/>
          <p:cNvSpPr/>
          <p:nvPr/>
        </p:nvSpPr>
        <p:spPr>
          <a:xfrm flipH="1">
            <a:off x="267933" y="4279950"/>
            <a:ext cx="6078491" cy="5992396"/>
          </a:xfrm>
          <a:custGeom>
            <a:avLst/>
            <a:gdLst/>
            <a:ahLst/>
            <a:cxnLst/>
            <a:rect l="l" t="t" r="r" b="b"/>
            <a:pathLst>
              <a:path w="8250226" h="8229600">
                <a:moveTo>
                  <a:pt x="0" y="0"/>
                </a:moveTo>
                <a:lnTo>
                  <a:pt x="8250226" y="0"/>
                </a:lnTo>
                <a:lnTo>
                  <a:pt x="82502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"/>
          <p:cNvSpPr/>
          <p:nvPr/>
        </p:nvSpPr>
        <p:spPr>
          <a:xfrm>
            <a:off x="13675041" y="992069"/>
            <a:ext cx="3424551" cy="3303252"/>
          </a:xfrm>
          <a:custGeom>
            <a:avLst/>
            <a:gdLst/>
            <a:ahLst/>
            <a:cxnLst/>
            <a:rect l="l" t="t" r="r" b="b"/>
            <a:pathLst>
              <a:path w="5827116" h="5530309">
                <a:moveTo>
                  <a:pt x="0" y="0"/>
                </a:moveTo>
                <a:lnTo>
                  <a:pt x="5827116" y="0"/>
                </a:lnTo>
                <a:lnTo>
                  <a:pt x="5827116" y="5530309"/>
                </a:lnTo>
                <a:lnTo>
                  <a:pt x="0" y="553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 flipH="1">
            <a:off x="4958543" y="7238048"/>
            <a:ext cx="5753100" cy="2819663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9"/>
          <p:cNvSpPr/>
          <p:nvPr/>
        </p:nvSpPr>
        <p:spPr>
          <a:xfrm rot="19826262">
            <a:off x="947604" y="1449156"/>
            <a:ext cx="3507467" cy="1223555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"/>
          <p:cNvSpPr/>
          <p:nvPr/>
        </p:nvSpPr>
        <p:spPr>
          <a:xfrm>
            <a:off x="10836393" y="904013"/>
            <a:ext cx="2479359" cy="2313840"/>
          </a:xfrm>
          <a:custGeom>
            <a:avLst/>
            <a:gdLst/>
            <a:ahLst/>
            <a:cxnLst/>
            <a:rect l="l" t="t" r="r" b="b"/>
            <a:pathLst>
              <a:path w="5827116" h="5530309">
                <a:moveTo>
                  <a:pt x="0" y="0"/>
                </a:moveTo>
                <a:lnTo>
                  <a:pt x="5827116" y="0"/>
                </a:lnTo>
                <a:lnTo>
                  <a:pt x="5827116" y="5530309"/>
                </a:lnTo>
                <a:lnTo>
                  <a:pt x="0" y="553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8"/>
          <p:cNvSpPr/>
          <p:nvPr/>
        </p:nvSpPr>
        <p:spPr>
          <a:xfrm>
            <a:off x="16169657" y="8550508"/>
            <a:ext cx="1859870" cy="1517249"/>
          </a:xfrm>
          <a:custGeom>
            <a:avLst/>
            <a:gdLst/>
            <a:ahLst/>
            <a:cxnLst/>
            <a:rect l="l" t="t" r="r" b="b"/>
            <a:pathLst>
              <a:path w="3736081" h="3647349">
                <a:moveTo>
                  <a:pt x="0" y="0"/>
                </a:moveTo>
                <a:lnTo>
                  <a:pt x="3736081" y="0"/>
                </a:lnTo>
                <a:lnTo>
                  <a:pt x="3736081" y="3647349"/>
                </a:lnTo>
                <a:lnTo>
                  <a:pt x="0" y="364734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2982" y="825213"/>
            <a:ext cx="15137680" cy="8236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" y="-34450"/>
            <a:ext cx="1596550" cy="159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6788951" y="-3373871"/>
            <a:ext cx="17523472" cy="17523472"/>
            <a:chOff x="0" y="0"/>
            <a:chExt cx="812800" cy="812800"/>
          </a:xfrm>
        </p:grpSpPr>
        <p:sp>
          <p:nvSpPr>
            <p:cNvPr id="3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7"/>
          <p:cNvSpPr/>
          <p:nvPr/>
        </p:nvSpPr>
        <p:spPr>
          <a:xfrm flipH="1">
            <a:off x="-76200" y="2176967"/>
            <a:ext cx="3842949" cy="8229600"/>
          </a:xfrm>
          <a:custGeom>
            <a:avLst/>
            <a:gdLst/>
            <a:ahLst/>
            <a:cxnLst/>
            <a:rect l="l" t="t" r="r" b="b"/>
            <a:pathLst>
              <a:path w="3682746" h="8229600">
                <a:moveTo>
                  <a:pt x="0" y="0"/>
                </a:moveTo>
                <a:lnTo>
                  <a:pt x="3682746" y="0"/>
                </a:lnTo>
                <a:lnTo>
                  <a:pt x="36827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258800" y="1713820"/>
            <a:ext cx="5457747" cy="8692747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/>
          <p:cNvSpPr/>
          <p:nvPr/>
        </p:nvSpPr>
        <p:spPr>
          <a:xfrm>
            <a:off x="8836675" y="4635592"/>
            <a:ext cx="6477168" cy="6478837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8483772" y="-103710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9028" y="629885"/>
            <a:ext cx="5852667" cy="89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524000" y="1280636"/>
            <a:ext cx="165354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4800" b="1" u="none" strike="noStrike" spc="87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3.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Trao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đổi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với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bạn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về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đã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48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  <a:endParaRPr lang="en-US" sz="4800" u="none" strike="noStrike" spc="87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564105" y="2241515"/>
            <a:ext cx="108966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4800" b="1" u="none" strike="noStrike" spc="87" dirty="0" smtClean="0">
                <a:solidFill>
                  <a:srgbClr val="E85767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G: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Em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có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thể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chọn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một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trong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các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hoạt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động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sau</a:t>
            </a:r>
            <a:r>
              <a:rPr lang="en-US" sz="48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:</a:t>
            </a: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tên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tác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giả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,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tên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các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nhân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vật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chính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của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bộ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phim</a:t>
            </a:r>
            <a:r>
              <a:rPr lang="en-US" sz="4800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4840871"/>
            <a:ext cx="7088728" cy="5428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5196170"/>
            <a:ext cx="88190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Nêu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nội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dung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chính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và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ý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nghĩa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của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bộ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phim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Nêu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suy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nghĩ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,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cảm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xúc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của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em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sau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khi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800" spc="87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4800" spc="8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  <a:endParaRPr lang="en-US" sz="4800" spc="8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sp>
        <p:nvSpPr>
          <p:cNvPr id="9" name="Freeform 6"/>
          <p:cNvSpPr/>
          <p:nvPr/>
        </p:nvSpPr>
        <p:spPr>
          <a:xfrm flipH="1">
            <a:off x="0" y="8373040"/>
            <a:ext cx="4419600" cy="1907944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9"/>
          <p:cNvSpPr/>
          <p:nvPr/>
        </p:nvSpPr>
        <p:spPr>
          <a:xfrm>
            <a:off x="15065327" y="342900"/>
            <a:ext cx="2615201" cy="2318084"/>
          </a:xfrm>
          <a:custGeom>
            <a:avLst/>
            <a:gdLst/>
            <a:ahLst/>
            <a:cxnLst/>
            <a:rect l="l" t="t" r="r" b="b"/>
            <a:pathLst>
              <a:path w="4579558" h="4480861">
                <a:moveTo>
                  <a:pt x="0" y="0"/>
                </a:moveTo>
                <a:lnTo>
                  <a:pt x="4579558" y="0"/>
                </a:lnTo>
                <a:lnTo>
                  <a:pt x="4579558" y="4480861"/>
                </a:lnTo>
                <a:lnTo>
                  <a:pt x="0" y="4480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76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6788951" y="-3373871"/>
            <a:ext cx="17523472" cy="17523472"/>
            <a:chOff x="0" y="0"/>
            <a:chExt cx="812800" cy="812800"/>
          </a:xfrm>
        </p:grpSpPr>
        <p:sp>
          <p:nvSpPr>
            <p:cNvPr id="3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7"/>
          <p:cNvSpPr/>
          <p:nvPr/>
        </p:nvSpPr>
        <p:spPr>
          <a:xfrm flipH="1">
            <a:off x="-76200" y="2176967"/>
            <a:ext cx="3842949" cy="8229600"/>
          </a:xfrm>
          <a:custGeom>
            <a:avLst/>
            <a:gdLst/>
            <a:ahLst/>
            <a:cxnLst/>
            <a:rect l="l" t="t" r="r" b="b"/>
            <a:pathLst>
              <a:path w="3682746" h="8229600">
                <a:moveTo>
                  <a:pt x="0" y="0"/>
                </a:moveTo>
                <a:lnTo>
                  <a:pt x="3682746" y="0"/>
                </a:lnTo>
                <a:lnTo>
                  <a:pt x="36827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258800" y="1713820"/>
            <a:ext cx="5457747" cy="8692747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/>
          <p:cNvSpPr/>
          <p:nvPr/>
        </p:nvSpPr>
        <p:spPr>
          <a:xfrm>
            <a:off x="8836675" y="4635592"/>
            <a:ext cx="6477168" cy="6478837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8483772" y="-103710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9028" y="629885"/>
            <a:ext cx="5852667" cy="89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rot="16200000">
            <a:off x="3325872" y="-459466"/>
            <a:ext cx="7727426" cy="10856158"/>
          </a:xfrm>
          <a:custGeom>
            <a:avLst/>
            <a:gdLst/>
            <a:ahLst/>
            <a:cxnLst/>
            <a:rect l="l" t="t" r="r" b="b"/>
            <a:pathLst>
              <a:path w="6745952" h="9746125">
                <a:moveTo>
                  <a:pt x="0" y="0"/>
                </a:moveTo>
                <a:lnTo>
                  <a:pt x="6745951" y="0"/>
                </a:lnTo>
                <a:lnTo>
                  <a:pt x="6745951" y="9746125"/>
                </a:lnTo>
                <a:lnTo>
                  <a:pt x="0" y="9746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5"/>
          <p:cNvGrpSpPr/>
          <p:nvPr/>
        </p:nvGrpSpPr>
        <p:grpSpPr>
          <a:xfrm>
            <a:off x="11630213" y="5176006"/>
            <a:ext cx="10532790" cy="10532790"/>
            <a:chOff x="0" y="0"/>
            <a:chExt cx="812800" cy="812800"/>
          </a:xfrm>
        </p:grpSpPr>
        <p:sp>
          <p:nvSpPr>
            <p:cNvPr id="4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9"/>
          <p:cNvSpPr/>
          <p:nvPr/>
        </p:nvSpPr>
        <p:spPr>
          <a:xfrm>
            <a:off x="12452682" y="-124699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677395" y="1927332"/>
            <a:ext cx="5153529" cy="7948152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/>
          <p:cNvSpPr/>
          <p:nvPr/>
        </p:nvSpPr>
        <p:spPr>
          <a:xfrm>
            <a:off x="11024228" y="5611634"/>
            <a:ext cx="4174321" cy="4427110"/>
          </a:xfrm>
          <a:custGeom>
            <a:avLst/>
            <a:gdLst/>
            <a:ahLst/>
            <a:cxnLst/>
            <a:rect l="l" t="t" r="r" b="b"/>
            <a:pathLst>
              <a:path w="4118098" h="4699684">
                <a:moveTo>
                  <a:pt x="0" y="0"/>
                </a:moveTo>
                <a:lnTo>
                  <a:pt x="4118098" y="0"/>
                </a:lnTo>
                <a:lnTo>
                  <a:pt x="4118098" y="4699684"/>
                </a:lnTo>
                <a:lnTo>
                  <a:pt x="0" y="46996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5"/>
          <p:cNvSpPr/>
          <p:nvPr/>
        </p:nvSpPr>
        <p:spPr>
          <a:xfrm>
            <a:off x="765796" y="6488787"/>
            <a:ext cx="3345403" cy="3736142"/>
          </a:xfrm>
          <a:custGeom>
            <a:avLst/>
            <a:gdLst/>
            <a:ahLst/>
            <a:cxnLst/>
            <a:rect l="l" t="t" r="r" b="b"/>
            <a:pathLst>
              <a:path w="3345403" h="3736142">
                <a:moveTo>
                  <a:pt x="0" y="0"/>
                </a:moveTo>
                <a:lnTo>
                  <a:pt x="3345403" y="0"/>
                </a:lnTo>
                <a:lnTo>
                  <a:pt x="3345403" y="3736142"/>
                </a:lnTo>
                <a:lnTo>
                  <a:pt x="0" y="373614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2"/>
          <p:cNvSpPr/>
          <p:nvPr/>
        </p:nvSpPr>
        <p:spPr>
          <a:xfrm>
            <a:off x="149275" y="18763"/>
            <a:ext cx="3850257" cy="3560127"/>
          </a:xfrm>
          <a:custGeom>
            <a:avLst/>
            <a:gdLst/>
            <a:ahLst/>
            <a:cxnLst/>
            <a:rect l="l" t="t" r="r" b="b"/>
            <a:pathLst>
              <a:path w="5827116" h="5530309">
                <a:moveTo>
                  <a:pt x="0" y="0"/>
                </a:moveTo>
                <a:lnTo>
                  <a:pt x="5827116" y="0"/>
                </a:lnTo>
                <a:lnTo>
                  <a:pt x="5827116" y="5530309"/>
                </a:lnTo>
                <a:lnTo>
                  <a:pt x="0" y="55303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4402" y="1221774"/>
            <a:ext cx="9370364" cy="72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8400" y="1333499"/>
            <a:ext cx="13792200" cy="7907451"/>
            <a:chOff x="2438400" y="1333499"/>
            <a:chExt cx="12303958" cy="7907451"/>
          </a:xfrm>
        </p:grpSpPr>
        <p:sp>
          <p:nvSpPr>
            <p:cNvPr id="2" name="Freeform 3"/>
            <p:cNvSpPr/>
            <p:nvPr/>
          </p:nvSpPr>
          <p:spPr>
            <a:xfrm rot="16200000">
              <a:off x="4636653" y="-864754"/>
              <a:ext cx="7907451" cy="12303958"/>
            </a:xfrm>
            <a:custGeom>
              <a:avLst/>
              <a:gdLst/>
              <a:ahLst/>
              <a:cxnLst/>
              <a:rect l="l" t="t" r="r" b="b"/>
              <a:pathLst>
                <a:path w="6745952" h="9746125">
                  <a:moveTo>
                    <a:pt x="0" y="0"/>
                  </a:moveTo>
                  <a:lnTo>
                    <a:pt x="6745951" y="0"/>
                  </a:lnTo>
                  <a:lnTo>
                    <a:pt x="6745951" y="9746125"/>
                  </a:lnTo>
                  <a:lnTo>
                    <a:pt x="0" y="9746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6" b="-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TextBox 4"/>
            <p:cNvSpPr txBox="1"/>
            <p:nvPr/>
          </p:nvSpPr>
          <p:spPr>
            <a:xfrm>
              <a:off x="3526043" y="2442520"/>
              <a:ext cx="10289843" cy="46166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Chia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sẻ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vi-VN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cho </a:t>
              </a:r>
              <a:r>
                <a:rPr lang="vi-VN" sz="6000" spc="8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người thân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các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bài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giới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thiệu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vi-VN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mà </a:t>
              </a:r>
              <a:r>
                <a:rPr lang="vi-VN" sz="6000" spc="8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em đã đọc hoặc đã nghe. Cùng người thân nhận xét về các nhân vật,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nội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dung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của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bộ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được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giới</a:t>
              </a:r>
              <a:r>
                <a:rPr lang="en-GB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GB" sz="6000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thiệu</a:t>
              </a:r>
              <a:r>
                <a:rPr lang="vi-VN" sz="6000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</a:t>
              </a:r>
              <a:endParaRPr lang="vi-VN" sz="6000" spc="8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endParaRPr>
            </a:p>
          </p:txBody>
        </p:sp>
      </p:grpSp>
      <p:sp>
        <p:nvSpPr>
          <p:cNvPr id="3" name="Freeform 6"/>
          <p:cNvSpPr/>
          <p:nvPr/>
        </p:nvSpPr>
        <p:spPr>
          <a:xfrm>
            <a:off x="10972800" y="7059168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/>
          <p:cNvSpPr/>
          <p:nvPr/>
        </p:nvSpPr>
        <p:spPr>
          <a:xfrm>
            <a:off x="14702354" y="608647"/>
            <a:ext cx="2615201" cy="2318084"/>
          </a:xfrm>
          <a:custGeom>
            <a:avLst/>
            <a:gdLst/>
            <a:ahLst/>
            <a:cxnLst/>
            <a:rect l="l" t="t" r="r" b="b"/>
            <a:pathLst>
              <a:path w="4579558" h="4480861">
                <a:moveTo>
                  <a:pt x="0" y="0"/>
                </a:moveTo>
                <a:lnTo>
                  <a:pt x="4579558" y="0"/>
                </a:lnTo>
                <a:lnTo>
                  <a:pt x="4579558" y="4480861"/>
                </a:lnTo>
                <a:lnTo>
                  <a:pt x="0" y="4480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5" y="3924300"/>
            <a:ext cx="4395875" cy="6364705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961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rot="16200000">
            <a:off x="3325872" y="-459466"/>
            <a:ext cx="7727426" cy="10856158"/>
          </a:xfrm>
          <a:custGeom>
            <a:avLst/>
            <a:gdLst/>
            <a:ahLst/>
            <a:cxnLst/>
            <a:rect l="l" t="t" r="r" b="b"/>
            <a:pathLst>
              <a:path w="6745952" h="9746125">
                <a:moveTo>
                  <a:pt x="0" y="0"/>
                </a:moveTo>
                <a:lnTo>
                  <a:pt x="6745951" y="0"/>
                </a:lnTo>
                <a:lnTo>
                  <a:pt x="6745951" y="9746125"/>
                </a:lnTo>
                <a:lnTo>
                  <a:pt x="0" y="9746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5"/>
          <p:cNvGrpSpPr/>
          <p:nvPr/>
        </p:nvGrpSpPr>
        <p:grpSpPr>
          <a:xfrm>
            <a:off x="11630213" y="5176006"/>
            <a:ext cx="10532790" cy="10532790"/>
            <a:chOff x="0" y="0"/>
            <a:chExt cx="812800" cy="812800"/>
          </a:xfrm>
        </p:grpSpPr>
        <p:sp>
          <p:nvSpPr>
            <p:cNvPr id="4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9"/>
          <p:cNvSpPr/>
          <p:nvPr/>
        </p:nvSpPr>
        <p:spPr>
          <a:xfrm>
            <a:off x="12452682" y="-124699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677395" y="1927332"/>
            <a:ext cx="5153529" cy="7948152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/>
          <p:cNvSpPr/>
          <p:nvPr/>
        </p:nvSpPr>
        <p:spPr>
          <a:xfrm>
            <a:off x="11024228" y="5611634"/>
            <a:ext cx="4174321" cy="4427110"/>
          </a:xfrm>
          <a:custGeom>
            <a:avLst/>
            <a:gdLst/>
            <a:ahLst/>
            <a:cxnLst/>
            <a:rect l="l" t="t" r="r" b="b"/>
            <a:pathLst>
              <a:path w="4118098" h="4699684">
                <a:moveTo>
                  <a:pt x="0" y="0"/>
                </a:moveTo>
                <a:lnTo>
                  <a:pt x="4118098" y="0"/>
                </a:lnTo>
                <a:lnTo>
                  <a:pt x="4118098" y="4699684"/>
                </a:lnTo>
                <a:lnTo>
                  <a:pt x="0" y="46996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5"/>
          <p:cNvSpPr/>
          <p:nvPr/>
        </p:nvSpPr>
        <p:spPr>
          <a:xfrm>
            <a:off x="765796" y="6488787"/>
            <a:ext cx="3345403" cy="3736142"/>
          </a:xfrm>
          <a:custGeom>
            <a:avLst/>
            <a:gdLst/>
            <a:ahLst/>
            <a:cxnLst/>
            <a:rect l="l" t="t" r="r" b="b"/>
            <a:pathLst>
              <a:path w="3345403" h="3736142">
                <a:moveTo>
                  <a:pt x="0" y="0"/>
                </a:moveTo>
                <a:lnTo>
                  <a:pt x="3345403" y="0"/>
                </a:lnTo>
                <a:lnTo>
                  <a:pt x="3345403" y="3736142"/>
                </a:lnTo>
                <a:lnTo>
                  <a:pt x="0" y="373614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2"/>
          <p:cNvSpPr/>
          <p:nvPr/>
        </p:nvSpPr>
        <p:spPr>
          <a:xfrm>
            <a:off x="149275" y="18763"/>
            <a:ext cx="3850257" cy="3560127"/>
          </a:xfrm>
          <a:custGeom>
            <a:avLst/>
            <a:gdLst/>
            <a:ahLst/>
            <a:cxnLst/>
            <a:rect l="l" t="t" r="r" b="b"/>
            <a:pathLst>
              <a:path w="5827116" h="5530309">
                <a:moveTo>
                  <a:pt x="0" y="0"/>
                </a:moveTo>
                <a:lnTo>
                  <a:pt x="5827116" y="0"/>
                </a:lnTo>
                <a:lnTo>
                  <a:pt x="5827116" y="5530309"/>
                </a:lnTo>
                <a:lnTo>
                  <a:pt x="0" y="55303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88689" y="1431011"/>
            <a:ext cx="6614733" cy="67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0" y="1333499"/>
            <a:ext cx="13792200" cy="7907451"/>
            <a:chOff x="2438400" y="1333499"/>
            <a:chExt cx="13792200" cy="7907451"/>
          </a:xfrm>
        </p:grpSpPr>
        <p:grpSp>
          <p:nvGrpSpPr>
            <p:cNvPr id="7" name="Group 6"/>
            <p:cNvGrpSpPr/>
            <p:nvPr/>
          </p:nvGrpSpPr>
          <p:grpSpPr>
            <a:xfrm>
              <a:off x="2438400" y="1333499"/>
              <a:ext cx="13792200" cy="7907451"/>
              <a:chOff x="2438400" y="1333499"/>
              <a:chExt cx="12303958" cy="7907451"/>
            </a:xfrm>
          </p:grpSpPr>
          <p:sp>
            <p:nvSpPr>
              <p:cNvPr id="2" name="Freeform 3"/>
              <p:cNvSpPr/>
              <p:nvPr/>
            </p:nvSpPr>
            <p:spPr>
              <a:xfrm rot="16200000">
                <a:off x="4636653" y="-864754"/>
                <a:ext cx="7907451" cy="12303958"/>
              </a:xfrm>
              <a:custGeom>
                <a:avLst/>
                <a:gdLst/>
                <a:ahLst/>
                <a:cxnLst/>
                <a:rect l="l" t="t" r="r" b="b"/>
                <a:pathLst>
                  <a:path w="6745952" h="9746125">
                    <a:moveTo>
                      <a:pt x="0" y="0"/>
                    </a:moveTo>
                    <a:lnTo>
                      <a:pt x="6745951" y="0"/>
                    </a:lnTo>
                    <a:lnTo>
                      <a:pt x="6745951" y="9746125"/>
                    </a:lnTo>
                    <a:lnTo>
                      <a:pt x="0" y="97461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 t="-6" b="-6"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6" name="TextBox 4"/>
              <p:cNvSpPr txBox="1"/>
              <p:nvPr/>
            </p:nvSpPr>
            <p:spPr>
              <a:xfrm>
                <a:off x="3700459" y="3582994"/>
                <a:ext cx="10289843" cy="27699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Tìm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đọc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thêm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những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thông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tin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về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nghệ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thuật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múa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ba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lê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.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Ghi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chép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những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thông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tin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em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 </a:t>
                </a:r>
                <a:r>
                  <a:rPr lang="en-GB" sz="6000" spc="87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thích</a:t>
                </a:r>
                <a:r>
                  <a:rPr lang="en-GB" sz="6000" spc="87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niglet"/>
                    <a:sym typeface="Sniglet"/>
                  </a:rPr>
                  <a:t>.</a:t>
                </a:r>
                <a:endParaRPr lang="vi-VN" sz="6000" spc="8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963" t="16928" r="90224" b="22409"/>
            <a:stretch/>
          </p:blipFill>
          <p:spPr>
            <a:xfrm>
              <a:off x="2819400" y="1702523"/>
              <a:ext cx="2131595" cy="1447800"/>
            </a:xfrm>
            <a:prstGeom prst="rect">
              <a:avLst/>
            </a:prstGeom>
          </p:spPr>
        </p:pic>
      </p:grpSp>
      <p:sp>
        <p:nvSpPr>
          <p:cNvPr id="3" name="Freeform 6"/>
          <p:cNvSpPr/>
          <p:nvPr/>
        </p:nvSpPr>
        <p:spPr>
          <a:xfrm>
            <a:off x="10972800" y="7059168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/>
          <p:cNvSpPr/>
          <p:nvPr/>
        </p:nvSpPr>
        <p:spPr>
          <a:xfrm>
            <a:off x="14702354" y="608647"/>
            <a:ext cx="2615201" cy="2318084"/>
          </a:xfrm>
          <a:custGeom>
            <a:avLst/>
            <a:gdLst/>
            <a:ahLst/>
            <a:cxnLst/>
            <a:rect l="l" t="t" r="r" b="b"/>
            <a:pathLst>
              <a:path w="4579558" h="4480861">
                <a:moveTo>
                  <a:pt x="0" y="0"/>
                </a:moveTo>
                <a:lnTo>
                  <a:pt x="4579558" y="0"/>
                </a:lnTo>
                <a:lnTo>
                  <a:pt x="4579558" y="4480861"/>
                </a:lnTo>
                <a:lnTo>
                  <a:pt x="0" y="4480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5" y="3924300"/>
            <a:ext cx="4395875" cy="6364705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7572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25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rot="16200000">
            <a:off x="3325872" y="-459466"/>
            <a:ext cx="7727426" cy="10856158"/>
          </a:xfrm>
          <a:custGeom>
            <a:avLst/>
            <a:gdLst/>
            <a:ahLst/>
            <a:cxnLst/>
            <a:rect l="l" t="t" r="r" b="b"/>
            <a:pathLst>
              <a:path w="6745952" h="9746125">
                <a:moveTo>
                  <a:pt x="0" y="0"/>
                </a:moveTo>
                <a:lnTo>
                  <a:pt x="6745951" y="0"/>
                </a:lnTo>
                <a:lnTo>
                  <a:pt x="6745951" y="9746125"/>
                </a:lnTo>
                <a:lnTo>
                  <a:pt x="0" y="9746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5"/>
          <p:cNvGrpSpPr/>
          <p:nvPr/>
        </p:nvGrpSpPr>
        <p:grpSpPr>
          <a:xfrm>
            <a:off x="11630213" y="5176006"/>
            <a:ext cx="10532790" cy="10532790"/>
            <a:chOff x="0" y="0"/>
            <a:chExt cx="812800" cy="812800"/>
          </a:xfrm>
        </p:grpSpPr>
        <p:sp>
          <p:nvSpPr>
            <p:cNvPr id="4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9"/>
          <p:cNvSpPr/>
          <p:nvPr/>
        </p:nvSpPr>
        <p:spPr>
          <a:xfrm>
            <a:off x="12452682" y="-124699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5"/>
          <p:cNvSpPr/>
          <p:nvPr/>
        </p:nvSpPr>
        <p:spPr>
          <a:xfrm>
            <a:off x="13677395" y="1927332"/>
            <a:ext cx="5153529" cy="7948152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11024228" y="5611634"/>
            <a:ext cx="4174321" cy="4427110"/>
          </a:xfrm>
          <a:custGeom>
            <a:avLst/>
            <a:gdLst/>
            <a:ahLst/>
            <a:cxnLst/>
            <a:rect l="l" t="t" r="r" b="b"/>
            <a:pathLst>
              <a:path w="4118098" h="4699684">
                <a:moveTo>
                  <a:pt x="0" y="0"/>
                </a:moveTo>
                <a:lnTo>
                  <a:pt x="4118098" y="0"/>
                </a:lnTo>
                <a:lnTo>
                  <a:pt x="4118098" y="4699684"/>
                </a:lnTo>
                <a:lnTo>
                  <a:pt x="0" y="46996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765796" y="6488787"/>
            <a:ext cx="3345403" cy="3736142"/>
          </a:xfrm>
          <a:custGeom>
            <a:avLst/>
            <a:gdLst/>
            <a:ahLst/>
            <a:cxnLst/>
            <a:rect l="l" t="t" r="r" b="b"/>
            <a:pathLst>
              <a:path w="3345403" h="3736142">
                <a:moveTo>
                  <a:pt x="0" y="0"/>
                </a:moveTo>
                <a:lnTo>
                  <a:pt x="3345403" y="0"/>
                </a:lnTo>
                <a:lnTo>
                  <a:pt x="3345403" y="3736142"/>
                </a:lnTo>
                <a:lnTo>
                  <a:pt x="0" y="373614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2"/>
          <p:cNvSpPr/>
          <p:nvPr/>
        </p:nvSpPr>
        <p:spPr>
          <a:xfrm>
            <a:off x="149275" y="18763"/>
            <a:ext cx="3850257" cy="3560127"/>
          </a:xfrm>
          <a:custGeom>
            <a:avLst/>
            <a:gdLst/>
            <a:ahLst/>
            <a:cxnLst/>
            <a:rect l="l" t="t" r="r" b="b"/>
            <a:pathLst>
              <a:path w="5827116" h="5530309">
                <a:moveTo>
                  <a:pt x="0" y="0"/>
                </a:moveTo>
                <a:lnTo>
                  <a:pt x="5827116" y="0"/>
                </a:lnTo>
                <a:lnTo>
                  <a:pt x="5827116" y="5530309"/>
                </a:lnTo>
                <a:lnTo>
                  <a:pt x="0" y="55303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33297" y="1300583"/>
            <a:ext cx="9376461" cy="72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86200" y="2247900"/>
            <a:ext cx="10856158" cy="5410200"/>
            <a:chOff x="3886200" y="2247900"/>
            <a:chExt cx="10856158" cy="5410200"/>
          </a:xfrm>
        </p:grpSpPr>
        <p:sp>
          <p:nvSpPr>
            <p:cNvPr id="2" name="Freeform 3"/>
            <p:cNvSpPr/>
            <p:nvPr/>
          </p:nvSpPr>
          <p:spPr>
            <a:xfrm rot="16200000">
              <a:off x="6609179" y="-475079"/>
              <a:ext cx="5410200" cy="10856158"/>
            </a:xfrm>
            <a:custGeom>
              <a:avLst/>
              <a:gdLst/>
              <a:ahLst/>
              <a:cxnLst/>
              <a:rect l="l" t="t" r="r" b="b"/>
              <a:pathLst>
                <a:path w="6745952" h="9746125">
                  <a:moveTo>
                    <a:pt x="0" y="0"/>
                  </a:moveTo>
                  <a:lnTo>
                    <a:pt x="6745951" y="0"/>
                  </a:lnTo>
                  <a:lnTo>
                    <a:pt x="6745951" y="9746125"/>
                  </a:lnTo>
                  <a:lnTo>
                    <a:pt x="0" y="9746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t="-6" b="-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TextBox 4"/>
            <p:cNvSpPr txBox="1"/>
            <p:nvPr/>
          </p:nvSpPr>
          <p:spPr>
            <a:xfrm>
              <a:off x="5335861" y="3709016"/>
              <a:ext cx="7956834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Em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hãy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giới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thiệu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về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một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bộ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mà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mình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đã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từng</a:t>
              </a:r>
              <a:r>
                <a:rPr lang="en-US" sz="6000" u="none" strike="noStrike" spc="87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6000" u="none" strike="noStrike" spc="87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xem</a:t>
              </a:r>
              <a:r>
                <a:rPr lang="en-US" sz="6000" spc="8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</a:t>
              </a:r>
              <a:endParaRPr lang="en-US" sz="6000" u="none" strike="noStrike" spc="8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endParaRPr>
            </a:p>
          </p:txBody>
        </p:sp>
      </p:grpSp>
      <p:sp>
        <p:nvSpPr>
          <p:cNvPr id="3" name="Freeform 6"/>
          <p:cNvSpPr/>
          <p:nvPr/>
        </p:nvSpPr>
        <p:spPr>
          <a:xfrm>
            <a:off x="10972800" y="7059168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/>
          <p:cNvSpPr/>
          <p:nvPr/>
        </p:nvSpPr>
        <p:spPr>
          <a:xfrm>
            <a:off x="12954000" y="1088857"/>
            <a:ext cx="2615201" cy="2318084"/>
          </a:xfrm>
          <a:custGeom>
            <a:avLst/>
            <a:gdLst/>
            <a:ahLst/>
            <a:cxnLst/>
            <a:rect l="l" t="t" r="r" b="b"/>
            <a:pathLst>
              <a:path w="4579558" h="4480861">
                <a:moveTo>
                  <a:pt x="0" y="0"/>
                </a:moveTo>
                <a:lnTo>
                  <a:pt x="4579558" y="0"/>
                </a:lnTo>
                <a:lnTo>
                  <a:pt x="4579558" y="4480861"/>
                </a:lnTo>
                <a:lnTo>
                  <a:pt x="0" y="4480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8525" y="2737184"/>
            <a:ext cx="5107877" cy="7551821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2562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6788951" y="-3373871"/>
            <a:ext cx="17523472" cy="17523472"/>
            <a:chOff x="0" y="0"/>
            <a:chExt cx="812800" cy="812800"/>
          </a:xfrm>
        </p:grpSpPr>
        <p:sp>
          <p:nvSpPr>
            <p:cNvPr id="3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7"/>
          <p:cNvSpPr/>
          <p:nvPr/>
        </p:nvSpPr>
        <p:spPr>
          <a:xfrm flipH="1">
            <a:off x="-76200" y="2176967"/>
            <a:ext cx="3842949" cy="8229600"/>
          </a:xfrm>
          <a:custGeom>
            <a:avLst/>
            <a:gdLst/>
            <a:ahLst/>
            <a:cxnLst/>
            <a:rect l="l" t="t" r="r" b="b"/>
            <a:pathLst>
              <a:path w="3682746" h="8229600">
                <a:moveTo>
                  <a:pt x="0" y="0"/>
                </a:moveTo>
                <a:lnTo>
                  <a:pt x="3682746" y="0"/>
                </a:lnTo>
                <a:lnTo>
                  <a:pt x="36827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258800" y="1713820"/>
            <a:ext cx="5457747" cy="8692747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/>
          <p:cNvSpPr/>
          <p:nvPr/>
        </p:nvSpPr>
        <p:spPr>
          <a:xfrm>
            <a:off x="8836675" y="4635592"/>
            <a:ext cx="6477168" cy="6478837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8483772" y="-103710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5752" y="534142"/>
            <a:ext cx="5816088" cy="89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57200" y="266700"/>
            <a:ext cx="16535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3600" b="1" u="none" strike="noStrike" spc="87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1.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Tìm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một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phim</a:t>
            </a:r>
            <a:r>
              <a:rPr lang="en-US" sz="3600" u="none" strike="noStrike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  <a:endParaRPr lang="en-US" sz="3600" u="none" strike="noStrike" spc="87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779502"/>
            <a:ext cx="16535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3600" b="1" u="none" strike="noStrike" spc="87" dirty="0" smtClean="0">
                <a:solidFill>
                  <a:srgbClr val="E85767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G: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phim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trên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báo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in, in-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tơ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-net,…</a:t>
            </a:r>
            <a:endParaRPr lang="en-US" sz="3600" u="none" strike="noStrike" spc="87" dirty="0"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12902"/>
            <a:ext cx="16535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Ví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36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dụ</a:t>
            </a:r>
            <a:r>
              <a:rPr lang="en-US" sz="36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:</a:t>
            </a:r>
            <a:endParaRPr lang="en-US" sz="3600" u="none" strike="noStrike" spc="87" dirty="0"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9074" y="1943100"/>
            <a:ext cx="17497925" cy="3492294"/>
            <a:chOff x="993367" y="2444226"/>
            <a:chExt cx="16761233" cy="3492294"/>
          </a:xfrm>
        </p:grpSpPr>
        <p:sp>
          <p:nvSpPr>
            <p:cNvPr id="6" name="Rectangle 5"/>
            <p:cNvSpPr/>
            <p:nvPr/>
          </p:nvSpPr>
          <p:spPr>
            <a:xfrm>
              <a:off x="993367" y="2444226"/>
              <a:ext cx="16761233" cy="3492294"/>
            </a:xfrm>
            <a:prstGeom prst="rect">
              <a:avLst/>
            </a:prstGeom>
            <a:solidFill>
              <a:srgbClr val="F6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4478" y="2552700"/>
              <a:ext cx="16535400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360363" algn="just">
                <a:spcBef>
                  <a:spcPct val="0"/>
                </a:spcBef>
              </a:pP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Sử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dụng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thủ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pháp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giàu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tính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điện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ảnh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bộ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hoạt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lịch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sử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Đại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hành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hoàng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đế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đã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khẳng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định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được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giá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trị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nội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dung,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cũng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như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những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tìm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tòi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sáng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tạo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về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phong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cách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thể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hiện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hiệu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quả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ảnh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với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độ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kĩ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thuật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cao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Khán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giả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xem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bị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lôi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cuốn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vào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câu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chuyện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lịch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sử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với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các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tiết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hấp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dẫn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các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nhân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vật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lịch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sử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được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khắc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họa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sinh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động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</a:t>
              </a:r>
            </a:p>
            <a:p>
              <a:pPr lvl="0" indent="360363" algn="r">
                <a:spcBef>
                  <a:spcPct val="0"/>
                </a:spcBef>
              </a:pP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(Theo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báo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đồng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)</a:t>
              </a:r>
              <a:endParaRPr lang="en-US" sz="3600" u="none" strike="noStrike" spc="87" dirty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9074" y="5524500"/>
            <a:ext cx="17497925" cy="4822376"/>
            <a:chOff x="894347" y="2425342"/>
            <a:chExt cx="16860253" cy="4701770"/>
          </a:xfrm>
        </p:grpSpPr>
        <p:sp>
          <p:nvSpPr>
            <p:cNvPr id="10" name="Rectangle 9"/>
            <p:cNvSpPr/>
            <p:nvPr/>
          </p:nvSpPr>
          <p:spPr>
            <a:xfrm>
              <a:off x="894347" y="2444226"/>
              <a:ext cx="16860253" cy="4290184"/>
            </a:xfrm>
            <a:prstGeom prst="rect">
              <a:avLst/>
            </a:prstGeom>
            <a:solidFill>
              <a:srgbClr val="F6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0653" y="2425342"/>
              <a:ext cx="16535400" cy="4701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360363" algn="just">
                <a:spcBef>
                  <a:spcPct val="0"/>
                </a:spcBef>
              </a:pP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Phương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thuốc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kì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diệu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do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Hãng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Hoạt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Việt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Nam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sản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xuất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là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bộ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hoạt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hình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vui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nhộn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Bộ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phim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kể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về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chú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con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nghịch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ngợm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hay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trêu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chọc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mọi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người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khiến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lo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lắng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buồn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bực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đến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phát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ốm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Thấy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phải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nằm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trên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giường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bệnh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con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ân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hận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lắm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Nó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ở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nahf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chăm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sóc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nhưng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vẫn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không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khỏi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con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quyết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định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tìm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thuốc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chữa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bệnh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cho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Trên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đường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đã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làm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nhiều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việc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tốt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giúp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đỡ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mọi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người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Biết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con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đã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khôn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lớn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nhím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mẹ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cảm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thấy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vui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mừng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,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hạnh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phúc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nên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đã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khỏe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mạnh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trở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lại</a:t>
              </a:r>
              <a:r>
                <a:rPr lang="en-US" sz="3600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.</a:t>
              </a:r>
            </a:p>
            <a:p>
              <a:pPr lvl="0" indent="360363" algn="r">
                <a:spcBef>
                  <a:spcPct val="0"/>
                </a:spcBef>
              </a:pP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(Theo </a:t>
              </a:r>
              <a:r>
                <a:rPr lang="en-US" sz="3600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báo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i="1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Nhi</a:t>
              </a:r>
              <a:r>
                <a:rPr lang="en-US" sz="3600" i="1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 </a:t>
              </a:r>
              <a:r>
                <a:rPr lang="en-US" sz="3600" i="1" u="none" strike="noStrike" spc="87" dirty="0" err="1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đồng</a:t>
              </a:r>
              <a:r>
                <a:rPr lang="en-US" sz="3600" u="none" strike="noStrike" spc="87" dirty="0" smtClean="0">
                  <a:latin typeface="Cambria" panose="02040503050406030204" pitchFamily="18" charset="0"/>
                  <a:ea typeface="Cambria" panose="02040503050406030204" pitchFamily="18" charset="0"/>
                  <a:cs typeface="Sniglet"/>
                  <a:sym typeface="Sniglet"/>
                </a:rPr>
                <a:t>)</a:t>
              </a:r>
              <a:endParaRPr lang="en-US" sz="3600" u="none" strike="noStrike" spc="87" dirty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28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143000" y="1454139"/>
            <a:ext cx="16201490" cy="7782956"/>
            <a:chOff x="0" y="0"/>
            <a:chExt cx="2575255" cy="1446854"/>
          </a:xfrm>
        </p:grpSpPr>
        <p:sp>
          <p:nvSpPr>
            <p:cNvPr id="3" name="Freeform 7"/>
            <p:cNvSpPr/>
            <p:nvPr/>
          </p:nvSpPr>
          <p:spPr>
            <a:xfrm>
              <a:off x="0" y="0"/>
              <a:ext cx="2575255" cy="1446854"/>
            </a:xfrm>
            <a:custGeom>
              <a:avLst/>
              <a:gdLst/>
              <a:ahLst/>
              <a:cxnLst/>
              <a:rect l="l" t="t" r="r" b="b"/>
              <a:pathLst>
                <a:path w="2575255" h="1446854">
                  <a:moveTo>
                    <a:pt x="20586" y="0"/>
                  </a:moveTo>
                  <a:lnTo>
                    <a:pt x="2554668" y="0"/>
                  </a:lnTo>
                  <a:cubicBezTo>
                    <a:pt x="2566038" y="0"/>
                    <a:pt x="2575255" y="9217"/>
                    <a:pt x="2575255" y="20586"/>
                  </a:cubicBezTo>
                  <a:lnTo>
                    <a:pt x="2575255" y="1426268"/>
                  </a:lnTo>
                  <a:cubicBezTo>
                    <a:pt x="2575255" y="1437637"/>
                    <a:pt x="2566038" y="1446854"/>
                    <a:pt x="2554668" y="1446854"/>
                  </a:cubicBezTo>
                  <a:lnTo>
                    <a:pt x="20586" y="1446854"/>
                  </a:lnTo>
                  <a:cubicBezTo>
                    <a:pt x="15126" y="1446854"/>
                    <a:pt x="9890" y="1444685"/>
                    <a:pt x="6030" y="1440824"/>
                  </a:cubicBezTo>
                  <a:cubicBezTo>
                    <a:pt x="2169" y="1436964"/>
                    <a:pt x="0" y="1431727"/>
                    <a:pt x="0" y="1426268"/>
                  </a:cubicBezTo>
                  <a:lnTo>
                    <a:pt x="0" y="20586"/>
                  </a:lnTo>
                  <a:cubicBezTo>
                    <a:pt x="0" y="9217"/>
                    <a:pt x="9217" y="0"/>
                    <a:pt x="2058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8"/>
            <p:cNvSpPr txBox="1"/>
            <p:nvPr/>
          </p:nvSpPr>
          <p:spPr>
            <a:xfrm>
              <a:off x="0" y="-38100"/>
              <a:ext cx="2575255" cy="148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13"/>
          <p:cNvSpPr/>
          <p:nvPr/>
        </p:nvSpPr>
        <p:spPr>
          <a:xfrm>
            <a:off x="10529275" y="-209624"/>
            <a:ext cx="8893168" cy="1663763"/>
          </a:xfrm>
          <a:custGeom>
            <a:avLst/>
            <a:gdLst/>
            <a:ahLst/>
            <a:cxnLst/>
            <a:rect l="l" t="t" r="r" b="b"/>
            <a:pathLst>
              <a:path w="8893168" h="1663763">
                <a:moveTo>
                  <a:pt x="0" y="0"/>
                </a:moveTo>
                <a:lnTo>
                  <a:pt x="8893168" y="0"/>
                </a:lnTo>
                <a:lnTo>
                  <a:pt x="8893168" y="1663763"/>
                </a:lnTo>
                <a:lnTo>
                  <a:pt x="0" y="1663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/>
          <p:cNvSpPr/>
          <p:nvPr/>
        </p:nvSpPr>
        <p:spPr>
          <a:xfrm flipH="1">
            <a:off x="-335385" y="-143201"/>
            <a:ext cx="8893168" cy="1663763"/>
          </a:xfrm>
          <a:custGeom>
            <a:avLst/>
            <a:gdLst/>
            <a:ahLst/>
            <a:cxnLst/>
            <a:rect l="l" t="t" r="r" b="b"/>
            <a:pathLst>
              <a:path w="8893168" h="1663763">
                <a:moveTo>
                  <a:pt x="8893167" y="0"/>
                </a:moveTo>
                <a:lnTo>
                  <a:pt x="0" y="0"/>
                </a:lnTo>
                <a:lnTo>
                  <a:pt x="0" y="1663763"/>
                </a:lnTo>
                <a:lnTo>
                  <a:pt x="8893167" y="1663763"/>
                </a:lnTo>
                <a:lnTo>
                  <a:pt x="8893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5"/>
          <p:cNvSpPr/>
          <p:nvPr/>
        </p:nvSpPr>
        <p:spPr>
          <a:xfrm rot="785994">
            <a:off x="8813199" y="-371257"/>
            <a:ext cx="1498485" cy="2092126"/>
          </a:xfrm>
          <a:custGeom>
            <a:avLst/>
            <a:gdLst/>
            <a:ahLst/>
            <a:cxnLst/>
            <a:rect l="l" t="t" r="r" b="b"/>
            <a:pathLst>
              <a:path w="1498485" h="2092126">
                <a:moveTo>
                  <a:pt x="0" y="0"/>
                </a:moveTo>
                <a:lnTo>
                  <a:pt x="1498485" y="0"/>
                </a:lnTo>
                <a:lnTo>
                  <a:pt x="1498485" y="2092126"/>
                </a:lnTo>
                <a:lnTo>
                  <a:pt x="0" y="2092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/>
          <p:cNvSpPr/>
          <p:nvPr/>
        </p:nvSpPr>
        <p:spPr>
          <a:xfrm>
            <a:off x="10844107" y="7053152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2042845" y="3978571"/>
            <a:ext cx="14401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Làm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việc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nhóm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4;</a:t>
            </a:r>
          </a:p>
          <a:p>
            <a:pPr lvl="0" algn="just">
              <a:spcBef>
                <a:spcPct val="0"/>
              </a:spcBef>
            </a:pP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giới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thiệu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phim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mà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em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tìm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được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cho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các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bạn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trong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nhóm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;</a:t>
            </a:r>
          </a:p>
          <a:p>
            <a:pPr lvl="0" algn="just">
              <a:spcBef>
                <a:spcPct val="0"/>
              </a:spcBef>
            </a:pP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 Chia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sẻ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bài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trước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lớp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 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endParaRPr lang="en-US" sz="6000" u="none" strike="noStrike" spc="87" dirty="0"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1611" y="1824653"/>
            <a:ext cx="936426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6788951" y="-3373871"/>
            <a:ext cx="17523472" cy="17523472"/>
            <a:chOff x="0" y="0"/>
            <a:chExt cx="812800" cy="812800"/>
          </a:xfrm>
        </p:grpSpPr>
        <p:sp>
          <p:nvSpPr>
            <p:cNvPr id="3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7"/>
          <p:cNvSpPr/>
          <p:nvPr/>
        </p:nvSpPr>
        <p:spPr>
          <a:xfrm flipH="1">
            <a:off x="-76200" y="2176967"/>
            <a:ext cx="3842949" cy="8229600"/>
          </a:xfrm>
          <a:custGeom>
            <a:avLst/>
            <a:gdLst/>
            <a:ahLst/>
            <a:cxnLst/>
            <a:rect l="l" t="t" r="r" b="b"/>
            <a:pathLst>
              <a:path w="3682746" h="8229600">
                <a:moveTo>
                  <a:pt x="0" y="0"/>
                </a:moveTo>
                <a:lnTo>
                  <a:pt x="3682746" y="0"/>
                </a:lnTo>
                <a:lnTo>
                  <a:pt x="36827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3258800" y="1713820"/>
            <a:ext cx="5457747" cy="8692747"/>
          </a:xfrm>
          <a:custGeom>
            <a:avLst/>
            <a:gdLst/>
            <a:ahLst/>
            <a:cxnLst/>
            <a:rect l="l" t="t" r="r" b="b"/>
            <a:pathLst>
              <a:path w="2669476" h="4114800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/>
          <p:cNvSpPr/>
          <p:nvPr/>
        </p:nvSpPr>
        <p:spPr>
          <a:xfrm>
            <a:off x="8836675" y="4635592"/>
            <a:ext cx="6477168" cy="6478837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8483772" y="-103710"/>
            <a:ext cx="5835318" cy="2052030"/>
          </a:xfrm>
          <a:custGeom>
            <a:avLst/>
            <a:gdLst/>
            <a:ahLst/>
            <a:cxnLst/>
            <a:rect l="l" t="t" r="r" b="b"/>
            <a:pathLst>
              <a:path w="7315200" h="2688336">
                <a:moveTo>
                  <a:pt x="0" y="0"/>
                </a:moveTo>
                <a:lnTo>
                  <a:pt x="7315200" y="0"/>
                </a:lnTo>
                <a:lnTo>
                  <a:pt x="7315200" y="2688336"/>
                </a:lnTo>
                <a:lnTo>
                  <a:pt x="0" y="26883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9028" y="629885"/>
            <a:ext cx="5852667" cy="89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524000" y="1181100"/>
            <a:ext cx="16535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4400" b="1" u="none" strike="noStrike" spc="87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2.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Viết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phiếu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sách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theo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44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mẫu</a:t>
            </a:r>
            <a:r>
              <a:rPr lang="en-US" sz="44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</a:t>
            </a:r>
            <a:endParaRPr lang="en-US" sz="4400" u="none" strike="noStrike" spc="87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graphicFrame>
        <p:nvGraphicFramePr>
          <p:cNvPr id="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71219"/>
              </p:ext>
            </p:extLst>
          </p:nvPr>
        </p:nvGraphicFramePr>
        <p:xfrm>
          <a:off x="1828800" y="2171700"/>
          <a:ext cx="14935201" cy="54864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079470517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1196150577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4400" b="1" dirty="0">
                        <a:solidFill>
                          <a:srgbClr val="C00000"/>
                        </a:solidFill>
                        <a:latin typeface="#9Slide03 Open Sans ExtraBold" panose="020B0906030804020204" pitchFamily="34" charset="0"/>
                        <a:ea typeface="#9Slide03 Open Sans ExtraBold" panose="020B0906030804020204" pitchFamily="34" charset="0"/>
                        <a:cs typeface="#9Slide03 Open Sans ExtraBold" panose="020B09060308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36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9049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3600" b="1" dirty="0" err="1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 </a:t>
                      </a:r>
                      <a:endParaRPr lang="en-US" sz="36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36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chi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49017"/>
                  </a:ext>
                </a:extLst>
              </a:tr>
              <a:tr h="10972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thú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sau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sz="3600" b="1" baseline="0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61337"/>
                  </a:ext>
                </a:extLst>
              </a:tr>
              <a:tr h="10972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3600" b="1" dirty="0" smtClean="0">
                          <a:solidFill>
                            <a:srgbClr val="262626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59743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334000" y="6645036"/>
            <a:ext cx="3980699" cy="1013064"/>
            <a:chOff x="5257800" y="7452712"/>
            <a:chExt cx="3980699" cy="1013064"/>
          </a:xfrm>
        </p:grpSpPr>
        <p:sp>
          <p:nvSpPr>
            <p:cNvPr id="5" name="Freeform 10"/>
            <p:cNvSpPr/>
            <p:nvPr/>
          </p:nvSpPr>
          <p:spPr>
            <a:xfrm>
              <a:off x="5257800" y="7455505"/>
              <a:ext cx="866751" cy="1010271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Freeform 11"/>
            <p:cNvSpPr/>
            <p:nvPr/>
          </p:nvSpPr>
          <p:spPr>
            <a:xfrm>
              <a:off x="6036286" y="7455505"/>
              <a:ext cx="866751" cy="1010271"/>
            </a:xfrm>
            <a:custGeom>
              <a:avLst/>
              <a:gdLst/>
              <a:ahLst/>
              <a:cxnLst/>
              <a:rect l="l" t="t" r="r" b="b"/>
              <a:pathLst>
                <a:path w="959338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12"/>
            <p:cNvSpPr/>
            <p:nvPr/>
          </p:nvSpPr>
          <p:spPr>
            <a:xfrm>
              <a:off x="6814773" y="7455505"/>
              <a:ext cx="866751" cy="1010271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Freeform 13"/>
            <p:cNvSpPr/>
            <p:nvPr/>
          </p:nvSpPr>
          <p:spPr>
            <a:xfrm>
              <a:off x="7593262" y="7452712"/>
              <a:ext cx="866751" cy="1010271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14"/>
            <p:cNvSpPr/>
            <p:nvPr/>
          </p:nvSpPr>
          <p:spPr>
            <a:xfrm>
              <a:off x="8371748" y="7452712"/>
              <a:ext cx="866751" cy="1010271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0" name="Group 9"/>
          <p:cNvGrpSpPr/>
          <p:nvPr/>
        </p:nvGrpSpPr>
        <p:grpSpPr>
          <a:xfrm>
            <a:off x="3810000" y="3382081"/>
            <a:ext cx="12917906" cy="3042405"/>
            <a:chOff x="3733800" y="4189757"/>
            <a:chExt cx="12917906" cy="30424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3800" y="4242108"/>
              <a:ext cx="1165555" cy="8309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68281" y="4189757"/>
              <a:ext cx="1165555" cy="8309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86151" y="4226309"/>
              <a:ext cx="1165555" cy="8309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6508" y="5367849"/>
              <a:ext cx="1165555" cy="8309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609842" y="5365217"/>
              <a:ext cx="1165555" cy="8309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59" r="898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27064" y="6401164"/>
              <a:ext cx="1165555" cy="83099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231" y="2242003"/>
            <a:ext cx="5395428" cy="1176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199" y="7996332"/>
            <a:ext cx="684640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43255" y="1432081"/>
            <a:ext cx="16201490" cy="7782956"/>
            <a:chOff x="0" y="0"/>
            <a:chExt cx="2575255" cy="1446854"/>
          </a:xfrm>
        </p:grpSpPr>
        <p:sp>
          <p:nvSpPr>
            <p:cNvPr id="3" name="Freeform 7"/>
            <p:cNvSpPr/>
            <p:nvPr/>
          </p:nvSpPr>
          <p:spPr>
            <a:xfrm>
              <a:off x="0" y="0"/>
              <a:ext cx="2575255" cy="1446854"/>
            </a:xfrm>
            <a:custGeom>
              <a:avLst/>
              <a:gdLst/>
              <a:ahLst/>
              <a:cxnLst/>
              <a:rect l="l" t="t" r="r" b="b"/>
              <a:pathLst>
                <a:path w="2575255" h="1446854">
                  <a:moveTo>
                    <a:pt x="20586" y="0"/>
                  </a:moveTo>
                  <a:lnTo>
                    <a:pt x="2554668" y="0"/>
                  </a:lnTo>
                  <a:cubicBezTo>
                    <a:pt x="2566038" y="0"/>
                    <a:pt x="2575255" y="9217"/>
                    <a:pt x="2575255" y="20586"/>
                  </a:cubicBezTo>
                  <a:lnTo>
                    <a:pt x="2575255" y="1426268"/>
                  </a:lnTo>
                  <a:cubicBezTo>
                    <a:pt x="2575255" y="1437637"/>
                    <a:pt x="2566038" y="1446854"/>
                    <a:pt x="2554668" y="1446854"/>
                  </a:cubicBezTo>
                  <a:lnTo>
                    <a:pt x="20586" y="1446854"/>
                  </a:lnTo>
                  <a:cubicBezTo>
                    <a:pt x="15126" y="1446854"/>
                    <a:pt x="9890" y="1444685"/>
                    <a:pt x="6030" y="1440824"/>
                  </a:cubicBezTo>
                  <a:cubicBezTo>
                    <a:pt x="2169" y="1436964"/>
                    <a:pt x="0" y="1431727"/>
                    <a:pt x="0" y="1426268"/>
                  </a:cubicBezTo>
                  <a:lnTo>
                    <a:pt x="0" y="20586"/>
                  </a:lnTo>
                  <a:cubicBezTo>
                    <a:pt x="0" y="9217"/>
                    <a:pt x="9217" y="0"/>
                    <a:pt x="2058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8"/>
            <p:cNvSpPr txBox="1"/>
            <p:nvPr/>
          </p:nvSpPr>
          <p:spPr>
            <a:xfrm>
              <a:off x="0" y="-38100"/>
              <a:ext cx="2575255" cy="148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13"/>
          <p:cNvSpPr/>
          <p:nvPr/>
        </p:nvSpPr>
        <p:spPr>
          <a:xfrm>
            <a:off x="10529275" y="-209624"/>
            <a:ext cx="8893168" cy="1663763"/>
          </a:xfrm>
          <a:custGeom>
            <a:avLst/>
            <a:gdLst/>
            <a:ahLst/>
            <a:cxnLst/>
            <a:rect l="l" t="t" r="r" b="b"/>
            <a:pathLst>
              <a:path w="8893168" h="1663763">
                <a:moveTo>
                  <a:pt x="0" y="0"/>
                </a:moveTo>
                <a:lnTo>
                  <a:pt x="8893168" y="0"/>
                </a:lnTo>
                <a:lnTo>
                  <a:pt x="8893168" y="1663763"/>
                </a:lnTo>
                <a:lnTo>
                  <a:pt x="0" y="1663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/>
          <p:cNvSpPr/>
          <p:nvPr/>
        </p:nvSpPr>
        <p:spPr>
          <a:xfrm flipH="1">
            <a:off x="-335385" y="-143201"/>
            <a:ext cx="8893168" cy="1663763"/>
          </a:xfrm>
          <a:custGeom>
            <a:avLst/>
            <a:gdLst/>
            <a:ahLst/>
            <a:cxnLst/>
            <a:rect l="l" t="t" r="r" b="b"/>
            <a:pathLst>
              <a:path w="8893168" h="1663763">
                <a:moveTo>
                  <a:pt x="8893167" y="0"/>
                </a:moveTo>
                <a:lnTo>
                  <a:pt x="0" y="0"/>
                </a:lnTo>
                <a:lnTo>
                  <a:pt x="0" y="1663763"/>
                </a:lnTo>
                <a:lnTo>
                  <a:pt x="8893167" y="1663763"/>
                </a:lnTo>
                <a:lnTo>
                  <a:pt x="8893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5"/>
          <p:cNvSpPr/>
          <p:nvPr/>
        </p:nvSpPr>
        <p:spPr>
          <a:xfrm rot="785994">
            <a:off x="8813199" y="-371257"/>
            <a:ext cx="1498485" cy="2092126"/>
          </a:xfrm>
          <a:custGeom>
            <a:avLst/>
            <a:gdLst/>
            <a:ahLst/>
            <a:cxnLst/>
            <a:rect l="l" t="t" r="r" b="b"/>
            <a:pathLst>
              <a:path w="1498485" h="2092126">
                <a:moveTo>
                  <a:pt x="0" y="0"/>
                </a:moveTo>
                <a:lnTo>
                  <a:pt x="1498485" y="0"/>
                </a:lnTo>
                <a:lnTo>
                  <a:pt x="1498485" y="2092126"/>
                </a:lnTo>
                <a:lnTo>
                  <a:pt x="0" y="2092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/>
          <p:cNvSpPr/>
          <p:nvPr/>
        </p:nvSpPr>
        <p:spPr>
          <a:xfrm>
            <a:off x="10844107" y="7053152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2590800" y="4180688"/>
            <a:ext cx="1289235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Đổi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phiếu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sách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của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mình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với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bạn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cùng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u="none" strike="noStrike" spc="87" dirty="0" err="1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bàn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;</a:t>
            </a:r>
          </a:p>
          <a:p>
            <a:pPr lvl="0" algn="just">
              <a:spcBef>
                <a:spcPct val="0"/>
              </a:spcBef>
            </a:pP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- Chia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sẻ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phiếu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đọc</a:t>
            </a:r>
            <a:r>
              <a:rPr lang="en-US" sz="6000" spc="8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sách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trước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r>
              <a:rPr lang="en-US" sz="6000" spc="87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lớp</a:t>
            </a:r>
            <a:r>
              <a:rPr lang="en-US" sz="6000" spc="87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. </a:t>
            </a:r>
            <a:r>
              <a:rPr lang="en-US" sz="6000" u="none" strike="noStrike" spc="87" dirty="0" smtClean="0">
                <a:latin typeface="Cambria" panose="02040503050406030204" pitchFamily="18" charset="0"/>
                <a:ea typeface="Cambria" panose="02040503050406030204" pitchFamily="18" charset="0"/>
                <a:cs typeface="Sniglet"/>
                <a:sym typeface="Sniglet"/>
              </a:rPr>
              <a:t> </a:t>
            </a:r>
            <a:endParaRPr lang="en-US" sz="6000" u="none" strike="noStrike" spc="87" dirty="0">
              <a:latin typeface="Cambria" panose="02040503050406030204" pitchFamily="18" charset="0"/>
              <a:ea typeface="Cambria" panose="02040503050406030204" pitchFamily="18" charset="0"/>
              <a:cs typeface="Sniglet"/>
              <a:sym typeface="Snigle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1866" y="1952135"/>
            <a:ext cx="936426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495</Words>
  <Application>Microsoft Office PowerPoint</Application>
  <PresentationFormat>Custom</PresentationFormat>
  <Paragraphs>31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Times New Roman</vt:lpstr>
      <vt:lpstr>#9Slide03 Open Sans ExtraBold</vt:lpstr>
      <vt:lpstr>Calibri</vt:lpstr>
      <vt:lpstr>SVN-Newton</vt:lpstr>
      <vt:lpstr>Cambria</vt:lpstr>
      <vt:lpstr>UTM Brushtip-C</vt:lpstr>
      <vt:lpstr>Sniglet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</dc:title>
  <cp:lastModifiedBy>admin</cp:lastModifiedBy>
  <cp:revision>21</cp:revision>
  <dcterms:created xsi:type="dcterms:W3CDTF">2006-08-16T00:00:00Z</dcterms:created>
  <dcterms:modified xsi:type="dcterms:W3CDTF">2024-10-29T14:38:02Z</dcterms:modified>
  <dc:identifier>DAGUwuBY3D8</dc:identifier>
</cp:coreProperties>
</file>