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  <p:sldMasterId id="2147483805" r:id="rId4"/>
    <p:sldMasterId id="2147483829" r:id="rId5"/>
    <p:sldMasterId id="2147483864" r:id="rId6"/>
  </p:sldMasterIdLst>
  <p:notesMasterIdLst>
    <p:notesMasterId r:id="rId20"/>
  </p:notesMasterIdLst>
  <p:sldIdLst>
    <p:sldId id="257" r:id="rId7"/>
    <p:sldId id="260" r:id="rId8"/>
    <p:sldId id="312" r:id="rId9"/>
    <p:sldId id="313" r:id="rId10"/>
    <p:sldId id="264" r:id="rId11"/>
    <p:sldId id="317" r:id="rId12"/>
    <p:sldId id="302" r:id="rId13"/>
    <p:sldId id="303" r:id="rId14"/>
    <p:sldId id="304" r:id="rId15"/>
    <p:sldId id="318" r:id="rId16"/>
    <p:sldId id="319" r:id="rId17"/>
    <p:sldId id="314" r:id="rId18"/>
    <p:sldId id="291" r:id="rId19"/>
  </p:sldIdLst>
  <p:sldSz cx="12192000" cy="6858000"/>
  <p:notesSz cx="6858000" cy="9144000"/>
  <p:embeddedFontLst>
    <p:embeddedFont>
      <p:font typeface="#9Slide05 FS Blonde Script" panose="03000503000000000000" pitchFamily="65" charset="0"/>
      <p:italic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Newton" panose="02040603050506020204" pitchFamily="18" charset="0"/>
      <p:regular r:id="rId32"/>
    </p:embeddedFont>
    <p:embeddedFont>
      <p:font typeface="UTM Seagull" panose="02040603050506020204" pitchFamily="18" charset="0"/>
      <p:bold r:id="rId33"/>
      <p:boldItalic r:id="rId34"/>
    </p:embeddedFont>
    <p:embeddedFont>
      <p:font typeface="UTM Tam Le" panose="02040603050506020204" pitchFamily="18" charset="0"/>
      <p:regular r:id="rId35"/>
    </p:embeddedFont>
    <p:embeddedFont>
      <p:font typeface="UTM ViceroyJF" panose="02040603050506020204" pitchFamily="18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8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7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1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0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5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85000"/>
                  </a:schemeClr>
                </a:solidFill>
                <a:latin typeface="UTM Tam Le" panose="02040603050506020204" pitchFamily="18" charset="0"/>
              </a:rPr>
              <a:t>H.Linh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UTM Tam Le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E675BAE9-6900-4AB0-B79A-E6F41C116462}"/>
              </a:ext>
            </a:extLst>
          </p:cNvPr>
          <p:cNvGrpSpPr/>
          <p:nvPr/>
        </p:nvGrpSpPr>
        <p:grpSpPr>
          <a:xfrm>
            <a:off x="1142297" y="369205"/>
            <a:ext cx="11333284" cy="2914338"/>
            <a:chOff x="703385" y="32401"/>
            <a:chExt cx="11333284" cy="291433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E8D1F71-9EDC-47E1-99E9-8F10D4C01BE6}"/>
                </a:ext>
              </a:extLst>
            </p:cNvPr>
            <p:cNvSpPr txBox="1"/>
            <p:nvPr/>
          </p:nvSpPr>
          <p:spPr>
            <a:xfrm>
              <a:off x="703385" y="515304"/>
              <a:ext cx="1133328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ngữ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có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nghĩa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giống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nhau</a:t>
              </a:r>
              <a:endParaRPr kumimoji="0" lang="en-US" altLang="zh-CN" sz="8000" b="1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Đặt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và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trả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lời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câu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hỏi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Khi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nào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?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C585767-8322-46E0-A279-5CD403F96A9E}"/>
                </a:ext>
              </a:extLst>
            </p:cNvPr>
            <p:cNvSpPr/>
            <p:nvPr/>
          </p:nvSpPr>
          <p:spPr>
            <a:xfrm>
              <a:off x="4062651" y="32401"/>
              <a:ext cx="4066695" cy="547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Luyện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3200" b="1" kern="0" dirty="0" err="1">
                  <a:solidFill>
                    <a:schemeClr val="bg1"/>
                  </a:solidFill>
                  <a:latin typeface="UTM Tam Le" panose="02040603050506020204" pitchFamily="18" charset="0"/>
                  <a:ea typeface="思源黑体 CN" panose="020B0500000000000000" pitchFamily="34" charset="-122"/>
                </a:rPr>
                <a:t>tập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1016999" y="886616"/>
            <a:ext cx="11583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Từ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ngữ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có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nghĩa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giống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nhau</a:t>
            </a:r>
            <a:endParaRPr kumimoji="0" lang="en-US" altLang="zh-CN" sz="8000" b="1" i="0" u="none" strike="noStrike" kern="0" cap="none" spc="0" normalizeH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UTM ViceroyJF" panose="02040603050506020204" pitchFamily="18" charset="0"/>
              <a:ea typeface="思源黑体 CN" panose="020B0500000000000000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Đặt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và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trả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lời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câu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hỏi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Khi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nào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?</a:t>
            </a:r>
            <a:endParaRPr kumimoji="0" lang="zh-CN" altLang="en-US" sz="72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#9Slide05 FS Blonde Script" panose="03000503000000000000" pitchFamily="65" charset="0"/>
              <a:ea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spc="3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VẬN DỤNG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03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3829017" y="1273986"/>
            <a:ext cx="7377341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altLang="zh-CN" sz="36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bài Những cái tên đáng yêu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53609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chi tiết hoặc nhân vật mà em yêu thích trong bài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292518" y="2209321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5918" y="5085578"/>
            <a:ext cx="1738053" cy="1785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0900" y="5113840"/>
            <a:ext cx="1534769" cy="12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606" y="5447012"/>
            <a:ext cx="1312472" cy="1285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23740" y="5101016"/>
            <a:ext cx="1830816" cy="146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371" y="4685857"/>
            <a:ext cx="1125600" cy="79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3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71050" y="2086879"/>
            <a:ext cx="6326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DẶN</a:t>
            </a:r>
            <a:r>
              <a:rPr kumimoji="0" lang="en-US" altLang="zh-CN" sz="110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 DÒ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Tam Le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96905" y="3889049"/>
            <a:ext cx="5979962" cy="557789"/>
            <a:chOff x="2996905" y="3965466"/>
            <a:chExt cx="5979962" cy="5577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bị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bài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30" y="2488327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2173078" y="1418752"/>
            <a:ext cx="7978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CHÀO</a:t>
            </a:r>
            <a:r>
              <a:rPr kumimoji="0" lang="en-US" altLang="zh-CN" sz="8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 TẠM BIỆT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5721778" cy="2787850"/>
            <a:chOff x="2850884" y="1410229"/>
            <a:chExt cx="5721778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5721778" cy="2787850"/>
              <a:chOff x="2536561" y="1557950"/>
              <a:chExt cx="5721778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572177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KHỞI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ĐỘNG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01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2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3400" y="1706819"/>
            <a:ext cx="6473864" cy="4013200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05" y="1681810"/>
            <a:ext cx="3775110" cy="4959260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06346" y="859395"/>
            <a:ext cx="6553655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trái nghĩa với </a:t>
            </a:r>
            <a:r>
              <a:rPr lang="nl-NL" sz="3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lành</a:t>
            </a:r>
            <a:r>
              <a:rPr lang="nl-NL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zh-CN" altLang="en-US" sz="44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21036209">
            <a:off x="2745184" y="2552781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40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endParaRPr lang="en-US" sz="40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rot="21036209">
            <a:off x="5510161" y="4073658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21036209">
            <a:off x="2745185" y="4054189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độc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ác</a:t>
            </a:r>
            <a:endParaRPr lang="en-US" sz="44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21036209">
            <a:off x="5515044" y="2536587"/>
            <a:ext cx="2577683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nhân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825250" y="1293136"/>
            <a:ext cx="5946715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từ, nhân hậu, hiền hậu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0100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có nghĩa giống nhau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301673" y="2170545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4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LUYỆN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TẬP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02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2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22" y="256576"/>
            <a:ext cx="11429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54864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6015460" y="828339"/>
            <a:ext cx="3931920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26" y="1193967"/>
            <a:ext cx="8206396" cy="542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440879" y="5758302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25059" y="5416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4239" y="4400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838979" y="3717066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6959" y="5416556"/>
            <a:ext cx="1424521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76438" y="5562936"/>
            <a:ext cx="1209963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29342" y="5758301"/>
            <a:ext cx="1424521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42296" y="4778262"/>
            <a:ext cx="1209963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9" y="3797561"/>
            <a:ext cx="2748065" cy="3073688"/>
          </a:xfrm>
          <a:prstGeom prst="rect">
            <a:avLst/>
          </a:prstGeom>
        </p:spPr>
      </p:pic>
      <p:pic>
        <p:nvPicPr>
          <p:cNvPr id="22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27821" y="4653023"/>
            <a:ext cx="1983230" cy="22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4" grpId="0" animBg="1"/>
      <p:bldP spid="8" grpId="0" animBg="1"/>
      <p:bldP spid="10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36955" y="1120014"/>
            <a:ext cx="10903387" cy="2086334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377"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Bài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2: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in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đậm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Trên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bãi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cỏ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xanh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mướt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mọc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một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cây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mập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mạp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bàn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xinh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xắn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ơi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,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thức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uống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ở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đây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thật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ngon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!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Hai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chú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bướm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gọi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là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mũ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kì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lạ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2790989"/>
            <a:ext cx="3310964" cy="40670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0915" y="3339094"/>
            <a:ext cx="6810519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biếc, xanh tươi, xanh um, xanh …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57" y="3339094"/>
            <a:ext cx="2142702" cy="62889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mướt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915" y="4191778"/>
            <a:ext cx="585044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tươi, xinh đẹp, xinh xinh, ….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628890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xắn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0915" y="5044462"/>
            <a:ext cx="446147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lạ, lạ kì, lạ lùng, lạ lẫm,….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063149"/>
            <a:ext cx="2251707" cy="6288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Kì lạ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1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82699" y="693297"/>
            <a:ext cx="10488753" cy="290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</a:t>
            </a:r>
            <a:r>
              <a:rPr lang="en-US" altLang="vi-VN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M.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lang="en-US" altLang="vi-V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98" y="3842818"/>
            <a:ext cx="2947673" cy="302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24164" y="4176864"/>
            <a:ext cx="2602911" cy="2160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4986" y="4176864"/>
            <a:ext cx="3104995" cy="2486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48831" cy="3185115"/>
            <a:chOff x="192" y="1248"/>
            <a:chExt cx="5434" cy="1361"/>
          </a:xfrm>
          <a:solidFill>
            <a:schemeClr val="bg1"/>
          </a:solidFill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361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02" y="2180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354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0855" y="3359597"/>
            <a:ext cx="4662733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351849"/>
            <a:ext cx="501869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39150" y="2271993"/>
            <a:ext cx="412733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30558" y="2273209"/>
            <a:ext cx="43340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20721" y="4417401"/>
            <a:ext cx="446270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2682" y="4401224"/>
            <a:ext cx="48768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47211" y="181855"/>
            <a:ext cx="10488753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5" y="0"/>
            <a:ext cx="1294681" cy="1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353</Words>
  <Application>Microsoft Office PowerPoint</Application>
  <PresentationFormat>Màn hình rộng</PresentationFormat>
  <Paragraphs>46</Paragraphs>
  <Slides>13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13</vt:i4>
      </vt:variant>
    </vt:vector>
  </HeadingPairs>
  <TitlesOfParts>
    <vt:vector size="33" baseType="lpstr">
      <vt:lpstr>Times New Roman</vt:lpstr>
      <vt:lpstr>#9Slide07 HoneyCream</vt:lpstr>
      <vt:lpstr>思源黑体 CN Normal</vt:lpstr>
      <vt:lpstr>#9Slide07 Altus</vt:lpstr>
      <vt:lpstr>思源黑体 CN Bold</vt:lpstr>
      <vt:lpstr>UTM ViceroyJF</vt:lpstr>
      <vt:lpstr>Cambria</vt:lpstr>
      <vt:lpstr>UTM Seagull</vt:lpstr>
      <vt:lpstr>#9Slide05 FS Blonde Script</vt:lpstr>
      <vt:lpstr>Calibri</vt:lpstr>
      <vt:lpstr>UTM Tam Le</vt:lpstr>
      <vt:lpstr>思源黑体 CN</vt:lpstr>
      <vt:lpstr>Arial</vt:lpstr>
      <vt:lpstr>SVN-Newton</vt:lpstr>
      <vt:lpstr>Office 主题​​</vt:lpstr>
      <vt:lpstr>1_Office 主题​​</vt:lpstr>
      <vt:lpstr>2_Office 主题​​</vt:lpstr>
      <vt:lpstr>5_Office 主题​​</vt:lpstr>
      <vt:lpstr>6_Office 主题​​</vt:lpstr>
      <vt:lpstr>7_Office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NHÓM ZALO TOÁN THCS CÁNH DIỀU</cp:lastModifiedBy>
  <cp:revision>25</cp:revision>
  <dcterms:created xsi:type="dcterms:W3CDTF">2021-12-30T07:54:46Z</dcterms:created>
  <dcterms:modified xsi:type="dcterms:W3CDTF">2023-01-29T15:11:28Z</dcterms:modified>
</cp:coreProperties>
</file>