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3" r:id="rId1"/>
  </p:sldMasterIdLst>
  <p:notesMasterIdLst>
    <p:notesMasterId r:id="rId18"/>
  </p:notesMasterIdLst>
  <p:sldIdLst>
    <p:sldId id="256" r:id="rId2"/>
    <p:sldId id="257" r:id="rId3"/>
    <p:sldId id="258" r:id="rId4"/>
    <p:sldId id="261" r:id="rId5"/>
    <p:sldId id="259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60" r:id="rId15"/>
    <p:sldId id="272" r:id="rId16"/>
    <p:sldId id="275" r:id="rId17"/>
  </p:sldIdLst>
  <p:sldSz cx="12192000" cy="6858000"/>
  <p:notesSz cx="6858000" cy="9144000"/>
  <p:embeddedFontLst>
    <p:embeddedFont>
      <p:font typeface="#9Slide07 HoneyCream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SVN-Newton" panose="02040603050506020204" pitchFamily="18" charset="0"/>
      <p:regular r:id="rId28"/>
    </p:embeddedFont>
    <p:embeddedFont>
      <p:font typeface="SVN-Ready" panose="02040603050506020204" pitchFamily="18" charset="0"/>
      <p:regular r:id="rId2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563E"/>
    <a:srgbClr val="87C1A6"/>
    <a:srgbClr val="F5DCD7"/>
    <a:srgbClr val="DBEDE4"/>
    <a:srgbClr val="CA4E3F"/>
    <a:srgbClr val="FCBF6E"/>
    <a:srgbClr val="EDE7D7"/>
    <a:srgbClr val="F3D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2472" y="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FB40A-51C2-4F27-970F-EE5A4A372E73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37076-AABD-45D3-AB2C-FA5D70047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6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lúp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7076-AABD-45D3-AB2C-FA5D700476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37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lúp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7076-AABD-45D3-AB2C-FA5D700476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2C6127-DD2A-4D91-9D32-57A95FBBC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7C9CC36-12CB-44FD-87BC-E5ACB0353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B60019-D5F5-47C0-9D4C-186F1AAA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3EABCC9-1CC6-4BDE-B469-EE47A72B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5D2ECC0-8079-4D44-893E-848D41A8B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3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6D97DF-DFDC-47C9-9107-0F43B859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582113C-316A-42E8-9045-13E048FF3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2A97BA-F41A-4835-9152-5860FD58D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3AEFAB-E944-460B-A717-7C368B31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0281D68-BF95-49AD-BF8D-7964E5F7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52D6801-0827-4A98-B48E-418B2E233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6B35ECE-595D-44DD-A229-377DB9A43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89664-2AD4-4198-BFF0-2FADC634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E8DCD2-2DAB-4E5A-AF4F-68C555EC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9DCA05-3255-45B9-B2BA-80BFB7E8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5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D2C5D4-16FF-9679-3CF8-D1C4E6E7D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F187D-49C0-4B9B-4025-F25D7AF0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F39DC-2147-FC73-6E0D-FC991E061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8CFF93A2-8A98-2ECA-B86A-F46DBD6D9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3182" y="215"/>
            <a:ext cx="3508851" cy="1973728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E0217E56-4414-DF8F-051A-CAA25AAF0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sp>
        <p:nvSpPr>
          <p:cNvPr id="8" name="圆角矩形 15">
            <a:extLst>
              <a:ext uri="{FF2B5EF4-FFF2-40B4-BE49-F238E27FC236}">
                <a16:creationId xmlns:a16="http://schemas.microsoft.com/office/drawing/2014/main" id="{31DBFE8B-1B2B-4618-F992-9C642A6EAAFA}"/>
              </a:ext>
            </a:extLst>
          </p:cNvPr>
          <p:cNvSpPr/>
          <p:nvPr userDrawn="1"/>
        </p:nvSpPr>
        <p:spPr>
          <a:xfrm>
            <a:off x="482512" y="423374"/>
            <a:ext cx="11226975" cy="5789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9A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FAC142D3-460F-AC75-CE61-B0D0F470A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 rot="10800000">
            <a:off x="1294385" y="423374"/>
            <a:ext cx="1170430" cy="697669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106179ED-649F-34A5-BB69-8E2051CDC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>
            <a:off x="9619429" y="4967006"/>
            <a:ext cx="2090058" cy="1245841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A15E3472-396E-BED8-D7D7-94DE63BE80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06" b="50650"/>
          <a:stretch/>
        </p:blipFill>
        <p:spPr>
          <a:xfrm rot="10800000">
            <a:off x="10808206" y="1939253"/>
            <a:ext cx="1091187" cy="27577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C3C8EA7-51BD-02CB-78F4-D2544EE022C3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889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17ADEA-E3A2-4261-9397-40539C37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EC1679B-6F37-47C7-AEEE-6318FC83C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B1AF46-626A-4C83-AC03-77C5EB1BD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7BAE2A-EDAC-44DC-8CE6-532050C8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C2694F-3C9D-4B21-9DE0-62336B23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38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9E3A0E-3EFF-414F-9A97-8F6EC945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A75F3C2-BED4-419D-929F-9E7705E23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3EA084-ECCB-42E1-89FD-B7DCCD09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3A6076-6D4C-4872-B9A3-6F48C0211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A9FFDD-5985-4139-8352-F7EBB36A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2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E8C193-B8C5-4E4D-A4E5-CCB83C794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2C12BB-1364-4A81-86BE-393746A44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7B1D87-90CC-45FC-A78E-D9C7B4E69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2A6D1A0-5EC4-41A7-8D76-ECAB439A7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A183AA-A18F-46DC-BDED-E7BE6992A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6089D7F-B7D3-400E-9418-A4D673B8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71EAEB-A4CD-436D-A0F6-127D71C05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F1F2BF1-38CA-4A38-8AC6-D0F0B8017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EA96A13-F1F9-4EB8-A378-A9B0B9DA9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AD52FA4-5290-44B4-8122-8684518FF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7CAF4AE-1CFE-4148-B072-C0EE69188A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68DE8C6-B833-4D0B-9E4A-C3C797B65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F459410-AEF7-4099-857B-2D110A13F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00DF199-EBC1-4911-8155-5824B849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6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F40989-1108-43CE-83BA-D2722B26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98BC538-6B5D-4358-BE81-B678F593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B918D6-4AE4-4E25-95BC-63532C9B1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CA5F6D5-EC25-4A07-890F-61898D7D4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8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B0C0C-E4A3-49A9-9CAD-DD37A4FF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D1A43B-80C2-4A70-B29B-564217D48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7A78359-CD72-4EF5-AB90-C4DD72ED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D70A48-7642-4E7D-8B6A-C2B17520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642A1F0-253C-4E98-A8EC-672C453CD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BC373CB-CE9D-47A6-B14B-49BDAF55F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E7D233B-7E48-45F4-AF67-651E070CD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E69A2-11E8-4C39-8E88-F93AC4B4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A7CB102-696F-402A-A4DE-F137BA21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8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71EBF0-9CEB-4F22-B1CC-522E5D25F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07A9A65-A55D-4ECE-8F23-9717257E9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F19DE57-5947-474F-A35B-A7AAA6B3C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2CEC2B9-9FD0-4EE5-ACE5-084270694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BE690E-D568-4C29-9F5E-5410E895A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6B267F9-3CE5-4360-A459-7795D77C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489C45D-F7CE-449F-8257-4C8177570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4175D48-C4DD-4236-B24F-7EA34F73A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360FFE-876E-4ECF-A4E5-58001890C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AC142AC-D223-4734-8532-8933194A4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7117DF6-D521-48AE-B0C2-82999F5B5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FEB4EE1-6D62-4149-8A86-6C3EC25CE54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B8DBF89-C775-4708-8AA5-42725559327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1B6BC14-E30D-40AD-AD6A-A8EA03847F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0BDAAC2-09BE-477C-8151-E8DDFAE0F84D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D0A933-19C1-491A-9EDF-34713213522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91ABD0-018E-49DA-9A9D-EADC2DBDD4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9D4953C-5C4C-4016-8FB3-53A850D55C5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A36A3761-E7DF-41A2-8226-E934A0C312E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2D4569E0-6042-42C1-8053-77C75073932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398EAB-2A49-4305-A62A-0ACCB1D6129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4868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B414CA-3849-D9E1-0844-3F19000A4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08" y="2106053"/>
            <a:ext cx="7754784" cy="26458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C06A7F-8A41-4C65-A13C-B2C3F8CBDBCF}"/>
              </a:ext>
            </a:extLst>
          </p:cNvPr>
          <p:cNvSpPr/>
          <p:nvPr/>
        </p:nvSpPr>
        <p:spPr>
          <a:xfrm>
            <a:off x="6024390" y="-1171452"/>
            <a:ext cx="854606" cy="881149"/>
          </a:xfrm>
          <a:prstGeom prst="rect">
            <a:avLst/>
          </a:prstGeom>
          <a:solidFill>
            <a:srgbClr val="EDE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B7AC50-19FA-B482-6A6F-357C5725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493" y="3766265"/>
            <a:ext cx="2085013" cy="1072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7F998A-BE9F-59DD-D16B-A18F58536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750" y="1724105"/>
            <a:ext cx="238374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4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61B370-70B1-87FB-2D64-3996C2C45513}"/>
              </a:ext>
            </a:extLst>
          </p:cNvPr>
          <p:cNvSpPr txBox="1"/>
          <p:nvPr/>
        </p:nvSpPr>
        <p:spPr>
          <a:xfrm>
            <a:off x="1261648" y="1741367"/>
            <a:ext cx="99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XII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XV.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9315E-2786-D9BF-AD45-A394CE4C5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53" y="2396667"/>
            <a:ext cx="10165293" cy="3498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900637-F5E8-D4AC-1E71-9A8741F8F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21" y="884728"/>
            <a:ext cx="215817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9315E-2786-D9BF-AD45-A394CE4C5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53" y="853127"/>
            <a:ext cx="10165293" cy="3498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31873-AF89-D622-D3A8-0137A72668CF}"/>
              </a:ext>
            </a:extLst>
          </p:cNvPr>
          <p:cNvSpPr txBox="1"/>
          <p:nvPr/>
        </p:nvSpPr>
        <p:spPr>
          <a:xfrm>
            <a:off x="1520934" y="4456391"/>
            <a:ext cx="71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AF361-BA6F-3537-4F1A-E5FFFBC77C11}"/>
              </a:ext>
            </a:extLst>
          </p:cNvPr>
          <p:cNvSpPr txBox="1"/>
          <p:nvPr/>
        </p:nvSpPr>
        <p:spPr>
          <a:xfrm>
            <a:off x="3267930" y="4456391"/>
            <a:ext cx="71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70C81-69DD-962B-B14E-C91B993452CE}"/>
              </a:ext>
            </a:extLst>
          </p:cNvPr>
          <p:cNvSpPr txBox="1"/>
          <p:nvPr/>
        </p:nvSpPr>
        <p:spPr>
          <a:xfrm>
            <a:off x="7049650" y="4456391"/>
            <a:ext cx="71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E4B842-781C-9034-609F-D03F12B26A3D}"/>
              </a:ext>
            </a:extLst>
          </p:cNvPr>
          <p:cNvGrpSpPr/>
          <p:nvPr/>
        </p:nvGrpSpPr>
        <p:grpSpPr>
          <a:xfrm>
            <a:off x="4716004" y="4456391"/>
            <a:ext cx="718117" cy="523220"/>
            <a:chOff x="5914663" y="3078866"/>
            <a:chExt cx="553740" cy="5232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9B51C4-6738-C1A8-B03E-432E70142B2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3F2235-BACE-1DF4-C883-6196A34A8EFB}"/>
                </a:ext>
              </a:extLst>
            </p:cNvPr>
            <p:cNvSpPr txBox="1"/>
            <p:nvPr/>
          </p:nvSpPr>
          <p:spPr>
            <a:xfrm>
              <a:off x="5935966" y="3078866"/>
              <a:ext cx="5324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E4B842-781C-9034-609F-D03F12B26A3D}"/>
              </a:ext>
            </a:extLst>
          </p:cNvPr>
          <p:cNvGrpSpPr/>
          <p:nvPr/>
        </p:nvGrpSpPr>
        <p:grpSpPr>
          <a:xfrm>
            <a:off x="4985046" y="2894291"/>
            <a:ext cx="815262" cy="523220"/>
            <a:chOff x="5914663" y="3078866"/>
            <a:chExt cx="628649" cy="5232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9B51C4-6738-C1A8-B03E-432E70142B2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3F2235-BACE-1DF4-C883-6196A34A8EFB}"/>
                </a:ext>
              </a:extLst>
            </p:cNvPr>
            <p:cNvSpPr txBox="1"/>
            <p:nvPr/>
          </p:nvSpPr>
          <p:spPr>
            <a:xfrm>
              <a:off x="5914663" y="3078866"/>
              <a:ext cx="628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464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014795-D2DD-73E9-E08D-79359008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02" y="945830"/>
            <a:ext cx="2188654" cy="15119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4A6B37-AF39-AE35-5B8A-E76D4D3D4C64}"/>
              </a:ext>
            </a:extLst>
          </p:cNvPr>
          <p:cNvGrpSpPr/>
          <p:nvPr/>
        </p:nvGrpSpPr>
        <p:grpSpPr>
          <a:xfrm>
            <a:off x="1256400" y="1952572"/>
            <a:ext cx="9679200" cy="3797988"/>
            <a:chOff x="2085085" y="911210"/>
            <a:chExt cx="8313427" cy="26973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6E2328-16C0-D611-4B2E-5546135A235A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2697327"/>
              <a:chOff x="2085085" y="911210"/>
              <a:chExt cx="8313427" cy="2697327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909627C-98C0-436B-6932-565C210ED8DB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2554621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8EBC51F-312A-BDEB-95E5-34A371875781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2554621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6A38FB-CF31-8C6C-C000-BF89D1551DD1}"/>
                </a:ext>
              </a:extLst>
            </p:cNvPr>
            <p:cNvSpPr txBox="1"/>
            <p:nvPr/>
          </p:nvSpPr>
          <p:spPr>
            <a:xfrm>
              <a:off x="2746045" y="931671"/>
              <a:ext cx="6915555" cy="2513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Có ba con vật trong một khu bảo tồn là: voi châu Phi, hươu cao cổ và tê giác trắng. Trong số đó có một con nặng 2 287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một con nặng 6 125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và 1 con nặng 1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687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Biết voi châu Phi nặng nhất và hươu cao cổ nhẹ hơn tê giác trắng. Hỏi mỗi con nặng bao nhiêu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8DD3CF-99F2-7987-58E9-3E81676CB6E3}"/>
              </a:ext>
            </a:extLst>
          </p:cNvPr>
          <p:cNvGrpSpPr/>
          <p:nvPr/>
        </p:nvGrpSpPr>
        <p:grpSpPr>
          <a:xfrm>
            <a:off x="1026480" y="5438067"/>
            <a:ext cx="1654867" cy="859021"/>
            <a:chOff x="5914663" y="3078866"/>
            <a:chExt cx="532436" cy="520861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F207365C-0F38-3B27-651B-20B81C4088AA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cloud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FE6453-77E7-7B6E-A25F-36580702EA8B}"/>
                </a:ext>
              </a:extLst>
            </p:cNvPr>
            <p:cNvSpPr txBox="1"/>
            <p:nvPr/>
          </p:nvSpPr>
          <p:spPr>
            <a:xfrm>
              <a:off x="5953720" y="3199332"/>
              <a:ext cx="454321" cy="2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2 287 </a:t>
              </a:r>
              <a:r>
                <a:rPr lang="vi-V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0B8DC74F-C00A-1B05-1083-B6128DC95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025" y="1345019"/>
            <a:ext cx="2704493" cy="20839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C1B953A-1F47-97BB-1BA8-30A27CB48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7121" y="548640"/>
            <a:ext cx="1642235" cy="288036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438BEA2-1755-3E5E-170F-25B5E7672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4880" y="1590119"/>
            <a:ext cx="3704541" cy="183888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D8596E0-2CB6-AAE8-312B-869F693DB107}"/>
              </a:ext>
            </a:extLst>
          </p:cNvPr>
          <p:cNvGrpSpPr/>
          <p:nvPr/>
        </p:nvGrpSpPr>
        <p:grpSpPr>
          <a:xfrm>
            <a:off x="5076942" y="5450339"/>
            <a:ext cx="1654867" cy="859021"/>
            <a:chOff x="5914663" y="3078866"/>
            <a:chExt cx="532436" cy="520861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B8C92D8A-BBE7-A427-6ABA-F15A53787FF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cloud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0F56C6-1149-1B5E-AA76-75FE4192F1F6}"/>
                </a:ext>
              </a:extLst>
            </p:cNvPr>
            <p:cNvSpPr txBox="1"/>
            <p:nvPr/>
          </p:nvSpPr>
          <p:spPr>
            <a:xfrm>
              <a:off x="5953720" y="3199332"/>
              <a:ext cx="454321" cy="2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6 125 </a:t>
              </a:r>
              <a:r>
                <a:rPr lang="vi-V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67220-78FA-9FF1-74C3-3B5D3DE69834}"/>
              </a:ext>
            </a:extLst>
          </p:cNvPr>
          <p:cNvGrpSpPr/>
          <p:nvPr/>
        </p:nvGrpSpPr>
        <p:grpSpPr>
          <a:xfrm>
            <a:off x="8825459" y="5469104"/>
            <a:ext cx="1654867" cy="859021"/>
            <a:chOff x="5914663" y="3078866"/>
            <a:chExt cx="532436" cy="520861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7ED9F659-6BB0-6FF5-2377-103176F0AE4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cloud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CE5E39-D224-7CD1-F18E-8DDC8CE3B275}"/>
                </a:ext>
              </a:extLst>
            </p:cNvPr>
            <p:cNvSpPr txBox="1"/>
            <p:nvPr/>
          </p:nvSpPr>
          <p:spPr>
            <a:xfrm>
              <a:off x="5953720" y="3199332"/>
              <a:ext cx="454321" cy="2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1 687 </a:t>
              </a:r>
              <a:r>
                <a:rPr lang="vi-V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73A0697-7C01-DDFC-55FC-E80B2E77258F}"/>
              </a:ext>
            </a:extLst>
          </p:cNvPr>
          <p:cNvSpPr txBox="1"/>
          <p:nvPr/>
        </p:nvSpPr>
        <p:spPr>
          <a:xfrm>
            <a:off x="1147873" y="4488071"/>
            <a:ext cx="99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oi châu Phi nặng 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hươu cao cổ nhẹ hơn tê giác trắng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375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31263 -0.2824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6487 -0.2895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31836 -0.2895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F4D04-BA41-1F1F-C5B6-FE74F1570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38" y="1154995"/>
            <a:ext cx="908992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9A38580-BA76-8B2E-CBD0-87A80696F4A9}"/>
              </a:ext>
            </a:extLst>
          </p:cNvPr>
          <p:cNvGrpSpPr/>
          <p:nvPr/>
        </p:nvGrpSpPr>
        <p:grpSpPr>
          <a:xfrm>
            <a:off x="897595" y="1011543"/>
            <a:ext cx="7891749" cy="1217886"/>
            <a:chOff x="897595" y="1011543"/>
            <a:chExt cx="7891749" cy="1217886"/>
          </a:xfrm>
        </p:grpSpPr>
        <p:sp>
          <p:nvSpPr>
            <p:cNvPr id="41" name="Cloud 40">
              <a:extLst>
                <a:ext uri="{FF2B5EF4-FFF2-40B4-BE49-F238E27FC236}">
                  <a16:creationId xmlns:a16="http://schemas.microsoft.com/office/drawing/2014/main" id="{8F6EFF26-52E8-3BE3-2C56-414311DC23B5}"/>
                </a:ext>
              </a:extLst>
            </p:cNvPr>
            <p:cNvSpPr/>
            <p:nvPr/>
          </p:nvSpPr>
          <p:spPr>
            <a:xfrm>
              <a:off x="897595" y="1011543"/>
              <a:ext cx="7891749" cy="1217886"/>
            </a:xfrm>
            <a:prstGeom prst="cloud">
              <a:avLst/>
            </a:prstGeom>
            <a:solidFill>
              <a:srgbClr val="F5DCD7"/>
            </a:solidFill>
            <a:ln w="19050">
              <a:solidFill>
                <a:srgbClr val="CD563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28CD34-43F7-20C8-6F31-01B32607A8D7}"/>
                </a:ext>
              </a:extLst>
            </p:cNvPr>
            <p:cNvSpPr txBox="1"/>
            <p:nvPr/>
          </p:nvSpPr>
          <p:spPr>
            <a:xfrm>
              <a:off x="1675620" y="1327845"/>
              <a:ext cx="6471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La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5A9B6B3-90D4-9E22-4E3D-DBFEC3BB4B2C}"/>
              </a:ext>
            </a:extLst>
          </p:cNvPr>
          <p:cNvGrpSpPr/>
          <p:nvPr/>
        </p:nvGrpSpPr>
        <p:grpSpPr>
          <a:xfrm>
            <a:off x="951315" y="2862293"/>
            <a:ext cx="2098579" cy="787841"/>
            <a:chOff x="951315" y="2862293"/>
            <a:chExt cx="2098579" cy="78784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8306E08-898A-62AF-A475-402BADCB8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1315" y="2880868"/>
              <a:ext cx="630909" cy="769266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AE00BF6-3C3A-DAB2-5CA5-673073F2F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29340" y="2880868"/>
              <a:ext cx="558963" cy="769266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E6E2BDF-3677-56F5-F1FD-848B620BC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81699" y="2862293"/>
              <a:ext cx="668195" cy="76926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1E0029E-BB31-30E0-DBE4-E680C8B5D211}"/>
              </a:ext>
            </a:extLst>
          </p:cNvPr>
          <p:cNvGrpSpPr/>
          <p:nvPr/>
        </p:nvGrpSpPr>
        <p:grpSpPr>
          <a:xfrm>
            <a:off x="3651793" y="2880868"/>
            <a:ext cx="1367262" cy="769266"/>
            <a:chOff x="3651793" y="2880868"/>
            <a:chExt cx="1367262" cy="76926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09A518C-9FE0-CEFD-B5ED-C199DD6DE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51793" y="2880868"/>
              <a:ext cx="630909" cy="76926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1A827174-0480-9885-FDEE-5EFC86AD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65973" y="2880868"/>
              <a:ext cx="653082" cy="751867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34958E3D-64E1-C479-2CA5-7AEDDD643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05260" y="2848159"/>
            <a:ext cx="596390" cy="7933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700F5AE-B958-0601-B854-1F227CCEAB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33165" y="3117463"/>
            <a:ext cx="383310" cy="55601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CB89BC7-F44E-CD85-2595-DC31D1122F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02326" y="3085469"/>
            <a:ext cx="383310" cy="55601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EAE166F-4004-8EA4-931A-D2FBEE5E9E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28338" y="3056627"/>
            <a:ext cx="383310" cy="55601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AA20032-2E50-FC69-3329-7B6E95C18035}"/>
              </a:ext>
            </a:extLst>
          </p:cNvPr>
          <p:cNvGrpSpPr/>
          <p:nvPr/>
        </p:nvGrpSpPr>
        <p:grpSpPr>
          <a:xfrm>
            <a:off x="8478228" y="2794781"/>
            <a:ext cx="2698954" cy="817856"/>
            <a:chOff x="8478228" y="2794781"/>
            <a:chExt cx="2698954" cy="817856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2BADBA4D-50EB-A795-F25A-EA6AC1B83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78228" y="2831668"/>
              <a:ext cx="630909" cy="769266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C4D9F63-F706-823B-6E33-48C74CE2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50277" y="2806484"/>
              <a:ext cx="585765" cy="806153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883536E-5B11-5BCB-BFEF-D401BE0EA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113924" y="2843371"/>
              <a:ext cx="668195" cy="769266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A5870BA-93AE-583D-3E9A-8038FC354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591417" y="2794781"/>
              <a:ext cx="585765" cy="80615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AAF0B15-9FA1-C619-C110-356B587F06AE}"/>
              </a:ext>
            </a:extLst>
          </p:cNvPr>
          <p:cNvGrpSpPr/>
          <p:nvPr/>
        </p:nvGrpSpPr>
        <p:grpSpPr>
          <a:xfrm>
            <a:off x="5689008" y="2862293"/>
            <a:ext cx="1982969" cy="763437"/>
            <a:chOff x="2893655" y="4248149"/>
            <a:chExt cx="3471087" cy="1336358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2B497D5E-B9A9-8D06-4B14-BF1398C4B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082617" y="4267199"/>
              <a:ext cx="1133475" cy="1304925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28C1CED-729A-064E-1AD7-4F6C112C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893655" y="4260532"/>
              <a:ext cx="1085850" cy="1323975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654D588A-56CA-3B1D-D0B5-7AF3C4795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402717" y="4248149"/>
              <a:ext cx="962025" cy="1323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5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94B0FC-739F-6965-9DD3-11646C9EA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79" y="543422"/>
            <a:ext cx="5194242" cy="3170195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F29EFA5-73B1-6EDD-0FC9-C2386434D697}"/>
              </a:ext>
            </a:extLst>
          </p:cNvPr>
          <p:cNvSpPr txBox="1"/>
          <p:nvPr/>
        </p:nvSpPr>
        <p:spPr>
          <a:xfrm>
            <a:off x="3296152" y="3005218"/>
            <a:ext cx="6000248" cy="1416798"/>
          </a:xfrm>
          <a:prstGeom prst="rect">
            <a:avLst/>
          </a:prstGeom>
          <a:noFill/>
          <a:ln w="19050">
            <a:solidFill>
              <a:srgbClr val="CD563E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 tập lại nội dung đã học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nội dung bài mới</a:t>
            </a:r>
            <a:endParaRPr lang="pt-BR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76600C-73B6-E156-DC5B-ACB83B8B85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1427480"/>
            <a:ext cx="4297680" cy="42976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B7582CC-32F3-0E87-0B64-899E4386A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472" y="5087620"/>
            <a:ext cx="216217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C06A7F-8A41-4C65-A13C-B2C3F8CBDBCF}"/>
              </a:ext>
            </a:extLst>
          </p:cNvPr>
          <p:cNvSpPr/>
          <p:nvPr/>
        </p:nvSpPr>
        <p:spPr>
          <a:xfrm>
            <a:off x="6024390" y="-1171452"/>
            <a:ext cx="854606" cy="881149"/>
          </a:xfrm>
          <a:prstGeom prst="rect">
            <a:avLst/>
          </a:prstGeom>
          <a:solidFill>
            <a:srgbClr val="EDE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6D9927-543D-203F-686D-5E0A8FE397FE}"/>
              </a:ext>
            </a:extLst>
          </p:cNvPr>
          <p:cNvSpPr txBox="1"/>
          <p:nvPr/>
        </p:nvSpPr>
        <p:spPr>
          <a:xfrm>
            <a:off x="487679" y="1317654"/>
            <a:ext cx="11193781" cy="438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Biết làm tròn sổ đến hàng chục, hàng trăm.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Xác định được số lớn nhát hoặc bé nhất trong một nhóm có không quá 4 số (trong phạm vi 10 000).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Nhận biết được chữ số La Mã và viết được các số tự nhiên trong phạm vi 20 bằng cách sử dụng chữ số La Mã.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-  Xác định được số lớn nhát hoặc bé nhất trong một nhóm có không quá 4 số (trong phạm vi 10 000).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lắng nghe, trả lời câu hỏi, làm bài tập.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tham gia trò chơi, vận dụng.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hoạt động nhóm.</a:t>
            </a:r>
          </a:p>
          <a:p>
            <a:pPr indent="228600" algn="just">
              <a:lnSpc>
                <a:spcPct val="120000"/>
              </a:lnSpc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Chăm chỉ suy nghĩ, trả lời câu hỏi; làm tốt các bài tập.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Phẩm chất trách nhiệm: Giữ trật tự, biết lắng nghe, học tập nghiêm túc.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59153-BC08-3390-25CE-8861D558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693" y="461177"/>
            <a:ext cx="559661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99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3946A8-9A85-9972-C10C-CF92CE0FE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63" y="1154995"/>
            <a:ext cx="952887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650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2ED117F-A1D0-D520-63F1-BABC41E64F16}"/>
              </a:ext>
            </a:extLst>
          </p:cNvPr>
          <p:cNvGrpSpPr/>
          <p:nvPr/>
        </p:nvGrpSpPr>
        <p:grpSpPr>
          <a:xfrm>
            <a:off x="2085085" y="911210"/>
            <a:ext cx="8557776" cy="846703"/>
            <a:chOff x="2085085" y="911210"/>
            <a:chExt cx="8557776" cy="84670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DD709FB-35A8-90C8-AAF6-8E172B95A28D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846703"/>
              <a:chOff x="2085085" y="911210"/>
              <a:chExt cx="8313427" cy="84670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6DA6009-716A-EE42-3DD4-E7094DA014AD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D7F81CF-547F-B148-744B-FA6570CB0E11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E0E8A00-7459-201E-C0A7-710B5E0DEF57}"/>
                </a:ext>
              </a:extLst>
            </p:cNvPr>
            <p:cNvSpPr txBox="1"/>
            <p:nvPr/>
          </p:nvSpPr>
          <p:spPr>
            <a:xfrm>
              <a:off x="2253482" y="945757"/>
              <a:ext cx="8389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B3A4701-3EF4-D22A-A47A-2590AD8E2BFF}"/>
              </a:ext>
            </a:extLst>
          </p:cNvPr>
          <p:cNvSpPr txBox="1"/>
          <p:nvPr/>
        </p:nvSpPr>
        <p:spPr>
          <a:xfrm>
            <a:off x="916685" y="1896963"/>
            <a:ext cx="5531487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2 364, 3 628, 8 362, 6 238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007A4-0875-F8B6-D9A6-98A3BF5064F7}"/>
              </a:ext>
            </a:extLst>
          </p:cNvPr>
          <p:cNvSpPr txBox="1"/>
          <p:nvPr/>
        </p:nvSpPr>
        <p:spPr>
          <a:xfrm>
            <a:off x="916685" y="3301425"/>
            <a:ext cx="5531487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b) 5 642, 5 624, 5 641, 5 621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EB41A6-57B8-4C41-A8DF-38D9E6B4CD06}"/>
              </a:ext>
            </a:extLst>
          </p:cNvPr>
          <p:cNvSpPr txBox="1"/>
          <p:nvPr/>
        </p:nvSpPr>
        <p:spPr>
          <a:xfrm>
            <a:off x="987805" y="4705887"/>
            <a:ext cx="5531487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c) 8 395, 1 035, 2 746, 8 399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71B839-B90C-E604-1E28-B4B43B08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85" y="589513"/>
            <a:ext cx="1168400" cy="1168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140803-D633-9CB9-8480-4F2EA12A36F3}"/>
              </a:ext>
            </a:extLst>
          </p:cNvPr>
          <p:cNvSpPr txBox="1"/>
          <p:nvPr/>
        </p:nvSpPr>
        <p:spPr>
          <a:xfrm>
            <a:off x="851787" y="2587953"/>
            <a:ext cx="246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1445B1-248B-00F3-8669-CE0C3B83A6E3}"/>
              </a:ext>
            </a:extLst>
          </p:cNvPr>
          <p:cNvSpPr txBox="1"/>
          <p:nvPr/>
        </p:nvSpPr>
        <p:spPr>
          <a:xfrm>
            <a:off x="5201922" y="2552390"/>
            <a:ext cx="229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912416-9932-357D-0AE5-EC1E0647B07C}"/>
              </a:ext>
            </a:extLst>
          </p:cNvPr>
          <p:cNvSpPr txBox="1"/>
          <p:nvPr/>
        </p:nvSpPr>
        <p:spPr>
          <a:xfrm>
            <a:off x="916685" y="3992415"/>
            <a:ext cx="246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1250AB-3EF7-0FDA-FABE-42DF7684ED0B}"/>
              </a:ext>
            </a:extLst>
          </p:cNvPr>
          <p:cNvSpPr txBox="1"/>
          <p:nvPr/>
        </p:nvSpPr>
        <p:spPr>
          <a:xfrm>
            <a:off x="5201922" y="3954044"/>
            <a:ext cx="229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55ADE3-03ED-D846-3555-E7AB9BC11483}"/>
              </a:ext>
            </a:extLst>
          </p:cNvPr>
          <p:cNvSpPr txBox="1"/>
          <p:nvPr/>
        </p:nvSpPr>
        <p:spPr>
          <a:xfrm>
            <a:off x="851787" y="5457730"/>
            <a:ext cx="246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B8D8D4-8DE4-B1EC-ED49-3C244D4BB40E}"/>
              </a:ext>
            </a:extLst>
          </p:cNvPr>
          <p:cNvSpPr txBox="1"/>
          <p:nvPr/>
        </p:nvSpPr>
        <p:spPr>
          <a:xfrm>
            <a:off x="5201922" y="5457730"/>
            <a:ext cx="229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8553C3-7AC8-906A-EFD0-9A88CEF59CA7}"/>
              </a:ext>
            </a:extLst>
          </p:cNvPr>
          <p:cNvGrpSpPr/>
          <p:nvPr/>
        </p:nvGrpSpPr>
        <p:grpSpPr>
          <a:xfrm>
            <a:off x="3383281" y="2579161"/>
            <a:ext cx="1312924" cy="540894"/>
            <a:chOff x="5914663" y="3058833"/>
            <a:chExt cx="532436" cy="54089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DE3CC2A-A38F-3881-685C-E6AA7D092B5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7210589-E97A-79A2-7836-A1129EC287A9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8 362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55AFA7-7010-0F40-5516-8DBAEBEB7B92}"/>
              </a:ext>
            </a:extLst>
          </p:cNvPr>
          <p:cNvGrpSpPr/>
          <p:nvPr/>
        </p:nvGrpSpPr>
        <p:grpSpPr>
          <a:xfrm>
            <a:off x="7534849" y="2569099"/>
            <a:ext cx="1312924" cy="540894"/>
            <a:chOff x="5914663" y="3058833"/>
            <a:chExt cx="532436" cy="54089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EBBE4A9-780A-9072-5035-59A8AC79AF13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2B5254E-737B-71FB-0DB0-8D675890ACEC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2 364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1C716C-7A95-553B-8797-E21932AAE6FE}"/>
              </a:ext>
            </a:extLst>
          </p:cNvPr>
          <p:cNvGrpSpPr/>
          <p:nvPr/>
        </p:nvGrpSpPr>
        <p:grpSpPr>
          <a:xfrm>
            <a:off x="3474721" y="3958413"/>
            <a:ext cx="1312924" cy="540894"/>
            <a:chOff x="5914663" y="3058833"/>
            <a:chExt cx="532436" cy="54089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2B8C858-D08A-B609-2135-1E14E62C225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C71BE2-8CCE-6BE5-1594-B762F8D7E8F0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5 642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97B4A5D-2694-5031-B68E-D58FFE097D01}"/>
              </a:ext>
            </a:extLst>
          </p:cNvPr>
          <p:cNvGrpSpPr/>
          <p:nvPr/>
        </p:nvGrpSpPr>
        <p:grpSpPr>
          <a:xfrm>
            <a:off x="7626289" y="3948351"/>
            <a:ext cx="1312924" cy="540894"/>
            <a:chOff x="5914663" y="3058833"/>
            <a:chExt cx="532436" cy="54089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278A79B-7863-BDBC-9743-94DFABC5BD6E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FED378-FFBE-20A3-A3A9-6E947EDD93A6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5 621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DC4A38-A5FE-3C3A-2EDC-36BE5129F3F9}"/>
              </a:ext>
            </a:extLst>
          </p:cNvPr>
          <p:cNvGrpSpPr/>
          <p:nvPr/>
        </p:nvGrpSpPr>
        <p:grpSpPr>
          <a:xfrm>
            <a:off x="3566161" y="5397210"/>
            <a:ext cx="1312924" cy="540894"/>
            <a:chOff x="5914663" y="3058833"/>
            <a:chExt cx="532436" cy="54089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CFF19BF-F447-05CF-5894-D364E993A5AE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65323F6-9B3F-6412-E52B-135E98E96DD0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8 399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EAEFC4-ECC9-4A03-FEFF-6F6398EFF17F}"/>
              </a:ext>
            </a:extLst>
          </p:cNvPr>
          <p:cNvGrpSpPr/>
          <p:nvPr/>
        </p:nvGrpSpPr>
        <p:grpSpPr>
          <a:xfrm>
            <a:off x="7717729" y="5387148"/>
            <a:ext cx="1312924" cy="540894"/>
            <a:chOff x="5914663" y="3058833"/>
            <a:chExt cx="532436" cy="54089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9FEE76-4AC8-7C4B-D418-5E94D21A5918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0E9C5E-4AEF-BFD4-C04A-933E3BCA49F9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20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AD3591-81C8-07BB-D88A-421931526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34" y="1154995"/>
            <a:ext cx="9077731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942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19C9FAA-098E-2387-1B60-784EE2298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361523"/>
              </p:ext>
            </p:extLst>
          </p:nvPr>
        </p:nvGraphicFramePr>
        <p:xfrm>
          <a:off x="1276866" y="2145016"/>
          <a:ext cx="9828940" cy="30175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965788">
                  <a:extLst>
                    <a:ext uri="{9D8B030D-6E8A-4147-A177-3AD203B41FA5}">
                      <a16:colId xmlns:a16="http://schemas.microsoft.com/office/drawing/2014/main" val="1860528867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619948413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2787870192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2366514558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76539805"/>
                    </a:ext>
                  </a:extLst>
                </a:gridCol>
              </a:tblGrid>
              <a:tr h="2729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980511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4 128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337765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5 062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064052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6 704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304873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7 053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591848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E211BEA5-A144-EB9F-B513-F01DC2CFDF84}"/>
              </a:ext>
            </a:extLst>
          </p:cNvPr>
          <p:cNvGrpSpPr/>
          <p:nvPr/>
        </p:nvGrpSpPr>
        <p:grpSpPr>
          <a:xfrm>
            <a:off x="5914663" y="3078866"/>
            <a:ext cx="532436" cy="523220"/>
            <a:chOff x="5914663" y="3078866"/>
            <a:chExt cx="532436" cy="5232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2732F5-DFCA-C83F-2BCD-65DC359EDEF2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D57633-33EC-520D-0B0F-338CC2F5A79A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E584E3-A8F0-475B-B500-B0530E49AD48}"/>
              </a:ext>
            </a:extLst>
          </p:cNvPr>
          <p:cNvGrpSpPr/>
          <p:nvPr/>
        </p:nvGrpSpPr>
        <p:grpSpPr>
          <a:xfrm>
            <a:off x="5914663" y="3599727"/>
            <a:ext cx="532436" cy="523220"/>
            <a:chOff x="5914663" y="3078866"/>
            <a:chExt cx="532436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1FFB54-128B-1BAB-F813-E84B38165248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7675C6-A1C3-21AB-33E8-97B1D574E536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6A4C45-3588-2ED8-3F33-FF41D39B907B}"/>
              </a:ext>
            </a:extLst>
          </p:cNvPr>
          <p:cNvGrpSpPr/>
          <p:nvPr/>
        </p:nvGrpSpPr>
        <p:grpSpPr>
          <a:xfrm>
            <a:off x="3960743" y="3599727"/>
            <a:ext cx="532436" cy="523220"/>
            <a:chOff x="5914663" y="3078866"/>
            <a:chExt cx="532436" cy="5232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C264A4-27C1-A86C-D5B2-B373BFA81846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BA5A32-7851-7114-4803-C9E9D61F72A3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D07E86-079C-DD52-400F-2AC05463B79C}"/>
              </a:ext>
            </a:extLst>
          </p:cNvPr>
          <p:cNvGrpSpPr/>
          <p:nvPr/>
        </p:nvGrpSpPr>
        <p:grpSpPr>
          <a:xfrm>
            <a:off x="5914663" y="4641449"/>
            <a:ext cx="532436" cy="523220"/>
            <a:chOff x="5914663" y="3078866"/>
            <a:chExt cx="532436" cy="5232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89215F-F6AC-A330-2369-41DD5533EFC1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F08BC7-6EFE-ABF7-575D-89F362437BB9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A4417C-6B00-16ED-49F2-E842D1F719CE}"/>
              </a:ext>
            </a:extLst>
          </p:cNvPr>
          <p:cNvGrpSpPr/>
          <p:nvPr/>
        </p:nvGrpSpPr>
        <p:grpSpPr>
          <a:xfrm>
            <a:off x="9892303" y="3085202"/>
            <a:ext cx="532436" cy="523220"/>
            <a:chOff x="5914663" y="3078866"/>
            <a:chExt cx="532436" cy="52322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DC75D1-236C-C301-BC98-086DC8011AB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7F6010-6AFD-B3CA-DD8B-ED02D53A160E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4B6015-09DB-8015-8347-CD3A609A320F}"/>
              </a:ext>
            </a:extLst>
          </p:cNvPr>
          <p:cNvGrpSpPr/>
          <p:nvPr/>
        </p:nvGrpSpPr>
        <p:grpSpPr>
          <a:xfrm>
            <a:off x="7900227" y="4118229"/>
            <a:ext cx="532436" cy="523220"/>
            <a:chOff x="5914663" y="3078866"/>
            <a:chExt cx="532436" cy="5232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7DBCB4-88F1-49A1-1F39-670BC4ABE334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A5BB3A-1563-0070-D306-5132B1C1A187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13762A-3F49-109E-0074-2ABD50781872}"/>
              </a:ext>
            </a:extLst>
          </p:cNvPr>
          <p:cNvGrpSpPr/>
          <p:nvPr/>
        </p:nvGrpSpPr>
        <p:grpSpPr>
          <a:xfrm>
            <a:off x="7900227" y="4640269"/>
            <a:ext cx="532436" cy="523220"/>
            <a:chOff x="5914663" y="3078866"/>
            <a:chExt cx="532436" cy="52322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EF7AE0A-593C-D4B1-55AE-407B0B7D451B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9C9B2E2-4A8E-2866-733B-AC31803DFEFF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54C7C8-5B5F-AEC0-2CAF-051A9FD9C1D2}"/>
              </a:ext>
            </a:extLst>
          </p:cNvPr>
          <p:cNvGrpSpPr/>
          <p:nvPr/>
        </p:nvGrpSpPr>
        <p:grpSpPr>
          <a:xfrm>
            <a:off x="9907300" y="4118229"/>
            <a:ext cx="532436" cy="523220"/>
            <a:chOff x="5914663" y="3078866"/>
            <a:chExt cx="532436" cy="52322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F2E38E4-E2B9-B52A-4645-011DA82496B1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0F7D2A-2C37-0755-261A-4D0CE7BB24E4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7542FE8-3D83-F3CB-1895-5ECB1CE8B5DF}"/>
              </a:ext>
            </a:extLst>
          </p:cNvPr>
          <p:cNvGrpSpPr/>
          <p:nvPr/>
        </p:nvGrpSpPr>
        <p:grpSpPr>
          <a:xfrm>
            <a:off x="2665388" y="994309"/>
            <a:ext cx="2810852" cy="846703"/>
            <a:chOff x="2085085" y="911210"/>
            <a:chExt cx="8557776" cy="8467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3A2581-76BE-C153-9382-674C59C9F400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846703"/>
              <a:chOff x="2085085" y="911210"/>
              <a:chExt cx="8313427" cy="84670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9135AB4-6410-320F-9B4B-8EC282F93063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53AFCD6-B8D0-34B7-D716-C0243DD50970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9BE97C-F6B4-18D4-A4EC-7DD1C8AB0884}"/>
                </a:ext>
              </a:extLst>
            </p:cNvPr>
            <p:cNvSpPr txBox="1"/>
            <p:nvPr/>
          </p:nvSpPr>
          <p:spPr>
            <a:xfrm>
              <a:off x="2253482" y="945757"/>
              <a:ext cx="8389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A0F57E5-0D49-CBB9-42A4-3F2F9D50C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387" y="946301"/>
            <a:ext cx="894711" cy="8947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B244A7-79BD-F3D6-16B8-117E1414E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93" y="857661"/>
            <a:ext cx="208501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23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F30C7-E460-718D-88A0-FDAF1ED65E58}"/>
              </a:ext>
            </a:extLst>
          </p:cNvPr>
          <p:cNvSpPr txBox="1"/>
          <p:nvPr/>
        </p:nvSpPr>
        <p:spPr>
          <a:xfrm>
            <a:off x="1139706" y="2906193"/>
            <a:ext cx="685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4 128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3F600-59C1-AA1B-68A1-64C2999A4340}"/>
              </a:ext>
            </a:extLst>
          </p:cNvPr>
          <p:cNvSpPr txBox="1"/>
          <p:nvPr/>
        </p:nvSpPr>
        <p:spPr>
          <a:xfrm>
            <a:off x="1139706" y="3733240"/>
            <a:ext cx="692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5 062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C5C67-3338-4C27-0A5D-02B2BFB7324E}"/>
              </a:ext>
            </a:extLst>
          </p:cNvPr>
          <p:cNvSpPr txBox="1"/>
          <p:nvPr/>
        </p:nvSpPr>
        <p:spPr>
          <a:xfrm>
            <a:off x="1139706" y="4560287"/>
            <a:ext cx="694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6 704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B4ACC-89B6-09CD-AD20-98D3BB8065F4}"/>
              </a:ext>
            </a:extLst>
          </p:cNvPr>
          <p:cNvSpPr txBox="1"/>
          <p:nvPr/>
        </p:nvSpPr>
        <p:spPr>
          <a:xfrm>
            <a:off x="1139706" y="5387334"/>
            <a:ext cx="694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7 053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3610C-8F96-99E2-086E-6A450C918F63}"/>
              </a:ext>
            </a:extLst>
          </p:cNvPr>
          <p:cNvGrpSpPr/>
          <p:nvPr/>
        </p:nvGrpSpPr>
        <p:grpSpPr>
          <a:xfrm>
            <a:off x="7988903" y="2906193"/>
            <a:ext cx="1312924" cy="540894"/>
            <a:chOff x="5914663" y="3058833"/>
            <a:chExt cx="532436" cy="5408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53E2B47-AA4C-EDBD-C366-C12E771574F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38CD88-1B9C-102D-5B69-FB3FE2D5C9D4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4 100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739EC1-857D-F150-747D-7818D5707822}"/>
              </a:ext>
            </a:extLst>
          </p:cNvPr>
          <p:cNvGrpSpPr/>
          <p:nvPr/>
        </p:nvGrpSpPr>
        <p:grpSpPr>
          <a:xfrm>
            <a:off x="7995920" y="3755180"/>
            <a:ext cx="1312924" cy="540894"/>
            <a:chOff x="5914663" y="3058833"/>
            <a:chExt cx="532436" cy="54089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7038131-377E-93BF-0A42-197AF32C8BA9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50BEEE-5BB9-4308-2AC9-C369CAC49121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5 100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839405-C5D6-5387-AFC8-8199EBA04B68}"/>
              </a:ext>
            </a:extLst>
          </p:cNvPr>
          <p:cNvGrpSpPr/>
          <p:nvPr/>
        </p:nvGrpSpPr>
        <p:grpSpPr>
          <a:xfrm>
            <a:off x="7995920" y="4520672"/>
            <a:ext cx="1312924" cy="540894"/>
            <a:chOff x="5914663" y="3058833"/>
            <a:chExt cx="532436" cy="54089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5E045B4-2356-CB42-565B-25F9EC189476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AD58D0-8DEA-1E9A-D48E-5AAD687B308E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6 700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F00028-E1CC-C8A0-62C4-C4D829991CFF}"/>
              </a:ext>
            </a:extLst>
          </p:cNvPr>
          <p:cNvGrpSpPr/>
          <p:nvPr/>
        </p:nvGrpSpPr>
        <p:grpSpPr>
          <a:xfrm>
            <a:off x="7995920" y="5305724"/>
            <a:ext cx="1312924" cy="540894"/>
            <a:chOff x="5914663" y="3058833"/>
            <a:chExt cx="532436" cy="54089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41E6ED7-5C63-0C96-24CE-29988A4AF0C5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D8EF95-AAD9-B650-7040-17082CEEDC49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7 100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EA6C03-E715-9C1C-4717-8F4754D333BC}"/>
              </a:ext>
            </a:extLst>
          </p:cNvPr>
          <p:cNvGrpSpPr/>
          <p:nvPr/>
        </p:nvGrpSpPr>
        <p:grpSpPr>
          <a:xfrm>
            <a:off x="1689828" y="987372"/>
            <a:ext cx="9963692" cy="1377507"/>
            <a:chOff x="2085085" y="911210"/>
            <a:chExt cx="8557776" cy="97830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4003AAD-883B-586B-BF5A-B17DC2F46345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978304"/>
              <a:chOff x="2085085" y="911210"/>
              <a:chExt cx="8313427" cy="978304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CEDB4972-F0D0-1640-08C5-1B96893B8DC2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835598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320CCCE7-0BC0-D671-BD28-C5FF22B6E3B5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835598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742A64-F31F-D7B8-F248-67312B7D76E4}"/>
                </a:ext>
              </a:extLst>
            </p:cNvPr>
            <p:cNvSpPr txBox="1"/>
            <p:nvPr/>
          </p:nvSpPr>
          <p:spPr>
            <a:xfrm>
              <a:off x="2253482" y="945757"/>
              <a:ext cx="8389379" cy="76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4 128, 5 062, 6 704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7 053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CBE4169-9ACE-686F-7C5A-383C3BD9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17" y="1127269"/>
            <a:ext cx="894711" cy="8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6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6267B1-EEE1-9B36-3D07-C79F09138727}"/>
              </a:ext>
            </a:extLst>
          </p:cNvPr>
          <p:cNvSpPr txBox="1"/>
          <p:nvPr/>
        </p:nvSpPr>
        <p:spPr>
          <a:xfrm>
            <a:off x="2441592" y="998767"/>
            <a:ext cx="431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EC3C6-E451-4A0F-88F3-5B87D7533D63}"/>
              </a:ext>
            </a:extLst>
          </p:cNvPr>
          <p:cNvSpPr txBox="1"/>
          <p:nvPr/>
        </p:nvSpPr>
        <p:spPr>
          <a:xfrm>
            <a:off x="838200" y="1919593"/>
            <a:ext cx="10698480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3 768; 6 783; 3 687; 6 738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CADFFE-1E8A-EA5D-FC5C-874EF627345D}"/>
              </a:ext>
            </a:extLst>
          </p:cNvPr>
          <p:cNvGrpSpPr/>
          <p:nvPr/>
        </p:nvGrpSpPr>
        <p:grpSpPr>
          <a:xfrm>
            <a:off x="802314" y="2903946"/>
            <a:ext cx="1603392" cy="540894"/>
            <a:chOff x="5914663" y="3058833"/>
            <a:chExt cx="650231" cy="54089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8523A9-4F62-E62E-AF0E-B70D66EB0E74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53390B-C617-A6B5-D2B3-01BAC7A18D83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3 768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6B54D0-5B1A-824A-A0C2-0EEC402A3519}"/>
              </a:ext>
            </a:extLst>
          </p:cNvPr>
          <p:cNvGrpSpPr/>
          <p:nvPr/>
        </p:nvGrpSpPr>
        <p:grpSpPr>
          <a:xfrm>
            <a:off x="3596314" y="2913962"/>
            <a:ext cx="1603392" cy="540894"/>
            <a:chOff x="5914663" y="3058833"/>
            <a:chExt cx="650231" cy="54089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6065D3-723D-FBE5-8AB1-05C8BA5D105C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E355CB-2C59-0E53-0E50-A72799C9ED40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6 783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17FF56-9B73-29C3-D982-CF99B381F0AD}"/>
              </a:ext>
            </a:extLst>
          </p:cNvPr>
          <p:cNvGrpSpPr/>
          <p:nvPr/>
        </p:nvGrpSpPr>
        <p:grpSpPr>
          <a:xfrm>
            <a:off x="6390314" y="2923978"/>
            <a:ext cx="1603392" cy="540894"/>
            <a:chOff x="5914663" y="3058833"/>
            <a:chExt cx="650231" cy="54089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D370C47-C1E9-BA93-93E0-7F01386F6D7F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A78A58-3D46-E801-89D2-6B77AFEF4D4E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3 687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648DDC-BA27-00DE-24DF-CB340AB84A3C}"/>
              </a:ext>
            </a:extLst>
          </p:cNvPr>
          <p:cNvGrpSpPr/>
          <p:nvPr/>
        </p:nvGrpSpPr>
        <p:grpSpPr>
          <a:xfrm>
            <a:off x="9184314" y="2933994"/>
            <a:ext cx="1603392" cy="540894"/>
            <a:chOff x="5914663" y="3058833"/>
            <a:chExt cx="650231" cy="54089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902489D-ED07-BA73-510E-4D4D881C8605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49EC9E-7F1F-228B-6444-EDDE5154CFF4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6 738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F45B647-AF2B-99D0-4002-DC7F702954A7}"/>
              </a:ext>
            </a:extLst>
          </p:cNvPr>
          <p:cNvSpPr txBox="1"/>
          <p:nvPr/>
        </p:nvSpPr>
        <p:spPr>
          <a:xfrm>
            <a:off x="874086" y="3924547"/>
            <a:ext cx="10698480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3 768; 6 783; 3 687; 6 738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DB2D2-88CE-AF4F-EE1E-5EB0E4DDA5C1}"/>
              </a:ext>
            </a:extLst>
          </p:cNvPr>
          <p:cNvGrpSpPr/>
          <p:nvPr/>
        </p:nvGrpSpPr>
        <p:grpSpPr>
          <a:xfrm>
            <a:off x="838200" y="4908900"/>
            <a:ext cx="1603392" cy="540894"/>
            <a:chOff x="5914663" y="3058833"/>
            <a:chExt cx="650231" cy="54089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9557A7A-2AC0-BFB4-9997-AB8A21DE8AB2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216EBF-766B-9043-3A7E-0A01A384EA71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3 768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F3A2D9-7CE0-3C88-CBC5-D29DB07C6723}"/>
              </a:ext>
            </a:extLst>
          </p:cNvPr>
          <p:cNvGrpSpPr/>
          <p:nvPr/>
        </p:nvGrpSpPr>
        <p:grpSpPr>
          <a:xfrm>
            <a:off x="3632200" y="4918916"/>
            <a:ext cx="1603392" cy="540894"/>
            <a:chOff x="5914663" y="3058833"/>
            <a:chExt cx="650231" cy="54089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26D87B1-E9CD-F953-0B33-481D5B0F12CC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B1169E-C6FF-BFCB-A10C-964DA84786AC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6 783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8A1C0E-ADDC-75DC-A58F-E10CE74C4CBD}"/>
              </a:ext>
            </a:extLst>
          </p:cNvPr>
          <p:cNvGrpSpPr/>
          <p:nvPr/>
        </p:nvGrpSpPr>
        <p:grpSpPr>
          <a:xfrm>
            <a:off x="6426200" y="4928932"/>
            <a:ext cx="1603392" cy="540894"/>
            <a:chOff x="5914663" y="3058833"/>
            <a:chExt cx="650231" cy="54089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1496495-C9B6-990A-1B35-164FB4D56F7E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E3EAC9-9844-8F5F-4923-0B638BB87D33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3 687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2D074F7-531F-3F0F-6B6D-3FC944E0A871}"/>
              </a:ext>
            </a:extLst>
          </p:cNvPr>
          <p:cNvGrpSpPr/>
          <p:nvPr/>
        </p:nvGrpSpPr>
        <p:grpSpPr>
          <a:xfrm>
            <a:off x="9220200" y="4938948"/>
            <a:ext cx="1603392" cy="540894"/>
            <a:chOff x="5914663" y="3058833"/>
            <a:chExt cx="650231" cy="5408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F2CE79A-BB9F-E4F9-09D8-19706F3F6887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785072-2FE1-6269-F6FB-08F3840AAC1F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6 738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hlinkClick r:id="rId4" action="ppaction://hlinksldjump"/>
            <a:extLst>
              <a:ext uri="{FF2B5EF4-FFF2-40B4-BE49-F238E27FC236}">
                <a16:creationId xmlns:a16="http://schemas.microsoft.com/office/drawing/2014/main" id="{5BB5A9C5-0F43-669D-D947-4CFC4D5EF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045" y="773726"/>
            <a:ext cx="800355" cy="8003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CF38C8-6CD4-0295-9AEA-1D417D540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47" y="723980"/>
            <a:ext cx="2194750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60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0EC3C6-E451-4A0F-88F3-5B87D7533D63}"/>
              </a:ext>
            </a:extLst>
          </p:cNvPr>
          <p:cNvSpPr txBox="1"/>
          <p:nvPr/>
        </p:nvSpPr>
        <p:spPr>
          <a:xfrm>
            <a:off x="1041074" y="1340473"/>
            <a:ext cx="1069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sánh: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3 768; 6 783; 3 687; 6 738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27A907-565B-E723-D7D2-CED80034FEAA}"/>
              </a:ext>
            </a:extLst>
          </p:cNvPr>
          <p:cNvGrpSpPr/>
          <p:nvPr/>
        </p:nvGrpSpPr>
        <p:grpSpPr>
          <a:xfrm>
            <a:off x="3596314" y="2074931"/>
            <a:ext cx="1603392" cy="530878"/>
            <a:chOff x="5914663" y="3068849"/>
            <a:chExt cx="650231" cy="53087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9D68D6E-229B-76C5-7CAA-85182B68B694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A727F3-AFDB-C64E-9087-0AF0547A22F4}"/>
                </a:ext>
              </a:extLst>
            </p:cNvPr>
            <p:cNvSpPr txBox="1"/>
            <p:nvPr/>
          </p:nvSpPr>
          <p:spPr>
            <a:xfrm>
              <a:off x="6011488" y="3068849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3 768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8AD402-088D-3054-87F7-822CC90E9857}"/>
              </a:ext>
            </a:extLst>
          </p:cNvPr>
          <p:cNvGrpSpPr/>
          <p:nvPr/>
        </p:nvGrpSpPr>
        <p:grpSpPr>
          <a:xfrm>
            <a:off x="9149897" y="2022883"/>
            <a:ext cx="1603392" cy="540894"/>
            <a:chOff x="5914663" y="3058833"/>
            <a:chExt cx="650231" cy="5408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A2D6BA2-99B1-4495-297B-D8805578E78F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3B1746-A1E2-92A7-A7B4-5DF01ABE27DD}"/>
                </a:ext>
              </a:extLst>
            </p:cNvPr>
            <p:cNvSpPr txBox="1"/>
            <p:nvPr/>
          </p:nvSpPr>
          <p:spPr>
            <a:xfrm>
              <a:off x="6013488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6 783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F1EDF5-36C6-65F4-9714-01FD8A52F2F8}"/>
              </a:ext>
            </a:extLst>
          </p:cNvPr>
          <p:cNvGrpSpPr/>
          <p:nvPr/>
        </p:nvGrpSpPr>
        <p:grpSpPr>
          <a:xfrm>
            <a:off x="1041073" y="2082589"/>
            <a:ext cx="1603392" cy="550910"/>
            <a:chOff x="5914663" y="3048817"/>
            <a:chExt cx="650231" cy="55091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B8A9BD1-2B76-223B-B967-70EFF2AC1BAE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FFC4B3-5615-7862-BAB5-902DC1A859EB}"/>
                </a:ext>
              </a:extLst>
            </p:cNvPr>
            <p:cNvSpPr txBox="1"/>
            <p:nvPr/>
          </p:nvSpPr>
          <p:spPr>
            <a:xfrm>
              <a:off x="6021505" y="3048817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3 687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00F961-3FAE-4CFB-1CFE-21A13E25BF3F}"/>
              </a:ext>
            </a:extLst>
          </p:cNvPr>
          <p:cNvGrpSpPr/>
          <p:nvPr/>
        </p:nvGrpSpPr>
        <p:grpSpPr>
          <a:xfrm>
            <a:off x="6375006" y="2009109"/>
            <a:ext cx="1603392" cy="540893"/>
            <a:chOff x="5914663" y="3058834"/>
            <a:chExt cx="650231" cy="5408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9D43CF-1A4A-0F6C-E0AB-0BA2015039D6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4DFE71-0943-7F6C-A942-B01D4E17E20F}"/>
                </a:ext>
              </a:extLst>
            </p:cNvPr>
            <p:cNvSpPr txBox="1"/>
            <p:nvPr/>
          </p:nvSpPr>
          <p:spPr>
            <a:xfrm>
              <a:off x="6013488" y="3058834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6 738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C4368C7-F534-5560-9476-1AF2F8D18711}"/>
              </a:ext>
            </a:extLst>
          </p:cNvPr>
          <p:cNvSpPr txBox="1"/>
          <p:nvPr/>
        </p:nvSpPr>
        <p:spPr>
          <a:xfrm>
            <a:off x="2804938" y="1973761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E73026-E4B4-7679-9B24-3A99E49548C6}"/>
              </a:ext>
            </a:extLst>
          </p:cNvPr>
          <p:cNvSpPr txBox="1"/>
          <p:nvPr/>
        </p:nvSpPr>
        <p:spPr>
          <a:xfrm>
            <a:off x="5574306" y="1973761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19AC5-38DD-70CD-C7B8-5D9CBFF2B08B}"/>
              </a:ext>
            </a:extLst>
          </p:cNvPr>
          <p:cNvSpPr txBox="1"/>
          <p:nvPr/>
        </p:nvSpPr>
        <p:spPr>
          <a:xfrm>
            <a:off x="8348202" y="1925613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21DFE-4922-005D-E66A-605069001E52}"/>
              </a:ext>
            </a:extLst>
          </p:cNvPr>
          <p:cNvSpPr txBox="1"/>
          <p:nvPr/>
        </p:nvSpPr>
        <p:spPr>
          <a:xfrm>
            <a:off x="968557" y="3311513"/>
            <a:ext cx="4873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6 783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BCD7CD-619F-8ED7-2892-64F71A157935}"/>
              </a:ext>
            </a:extLst>
          </p:cNvPr>
          <p:cNvSpPr txBox="1"/>
          <p:nvPr/>
        </p:nvSpPr>
        <p:spPr>
          <a:xfrm>
            <a:off x="1753016" y="3883966"/>
            <a:ext cx="4873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3 687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hlinkClick r:id="rId3" action="ppaction://hlinksldjump"/>
            <a:extLst>
              <a:ext uri="{FF2B5EF4-FFF2-40B4-BE49-F238E27FC236}">
                <a16:creationId xmlns:a16="http://schemas.microsoft.com/office/drawing/2014/main" id="{59CD70DA-DA79-75C1-B5CA-52188C12F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465" y="940113"/>
            <a:ext cx="800355" cy="8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</TotalTime>
  <Words>709</Words>
  <Application>Microsoft Office PowerPoint</Application>
  <PresentationFormat>Màn hình rộng</PresentationFormat>
  <Paragraphs>111</Paragraphs>
  <Slides>16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5" baseType="lpstr">
      <vt:lpstr>Calibri</vt:lpstr>
      <vt:lpstr>印品黑体</vt:lpstr>
      <vt:lpstr>#9Slide07 HoneyCream</vt:lpstr>
      <vt:lpstr>Cambria</vt:lpstr>
      <vt:lpstr>Arial</vt:lpstr>
      <vt:lpstr>Times New Roman</vt:lpstr>
      <vt:lpstr>SVN-Newton</vt:lpstr>
      <vt:lpstr>SVN-Ready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NHÓM ZALO TOÁN THCS CÁNH DIỀU</cp:lastModifiedBy>
  <cp:revision>12</cp:revision>
  <dcterms:created xsi:type="dcterms:W3CDTF">2023-01-02T14:49:10Z</dcterms:created>
  <dcterms:modified xsi:type="dcterms:W3CDTF">2023-01-29T15:21:12Z</dcterms:modified>
</cp:coreProperties>
</file>