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3.xml" ContentType="application/vnd.openxmlformats-officedocument.them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1.xml" ContentType="application/vnd.openxmlformats-officedocument.presentationml.notesSlide+xml"/>
  <Override PartName="/ppt/tags/tag1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264" r:id="rId4"/>
    <p:sldId id="260" r:id="rId5"/>
    <p:sldId id="278" r:id="rId6"/>
    <p:sldId id="275" r:id="rId7"/>
    <p:sldId id="289" r:id="rId8"/>
    <p:sldId id="280" r:id="rId9"/>
    <p:sldId id="281" r:id="rId10"/>
    <p:sldId id="286" r:id="rId11"/>
    <p:sldId id="270" r:id="rId12"/>
    <p:sldId id="287" r:id="rId13"/>
    <p:sldId id="288" r:id="rId14"/>
    <p:sldId id="284" r:id="rId15"/>
    <p:sldId id="265" r:id="rId16"/>
    <p:sldId id="269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C4D0"/>
    <a:srgbClr val="EC5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46" d="100"/>
          <a:sy n="46" d="100"/>
        </p:scale>
        <p:origin x="2874" y="14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F28B2-CD64-4678-83B4-BD7CDFD7201E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E5D42-8DAC-4498-ACC1-0E0502166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2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06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06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05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8042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4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6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1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3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4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9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2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29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3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1740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707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68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9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20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3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3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D9D74-47D9-4702-A33C-335B63B48DBF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C47A4-756D-490B-A52F-7D9E2C9FC05F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5676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5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67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66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65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81948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2023/1/29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02888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1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3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4.xml"/><Relationship Id="rId5" Type="http://schemas.openxmlformats.org/officeDocument/2006/relationships/image" Target="../media/image23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6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wmf"/><Relationship Id="rId2" Type="http://schemas.openxmlformats.org/officeDocument/2006/relationships/tags" Target="../tags/tag12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8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0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1">
            <a:extLst>
              <a:ext uri="{FF2B5EF4-FFF2-40B4-BE49-F238E27FC236}">
                <a16:creationId xmlns:a16="http://schemas.microsoft.com/office/drawing/2014/main" id="{7FA83EA8-EFE2-6A5A-76DB-8CC29E9F8F6C}"/>
              </a:ext>
            </a:extLst>
          </p:cNvPr>
          <p:cNvSpPr/>
          <p:nvPr/>
        </p:nvSpPr>
        <p:spPr>
          <a:xfrm>
            <a:off x="-138186" y="1688122"/>
            <a:ext cx="12406386" cy="5169877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705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48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cs typeface="+mn-cs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40" y="147248"/>
            <a:ext cx="8281544" cy="26154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064" y="2020714"/>
            <a:ext cx="9595936" cy="48772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22659" t="26624" r="22171" b="40459"/>
          <a:stretch/>
        </p:blipFill>
        <p:spPr>
          <a:xfrm>
            <a:off x="1844040" y="3607840"/>
            <a:ext cx="2788920" cy="17029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6291" y="165932"/>
            <a:ext cx="3201909" cy="7517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9931" y="5997578"/>
            <a:ext cx="1703950" cy="91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567245" y="397222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0092" b="51345"/>
          <a:stretch/>
        </p:blipFill>
        <p:spPr>
          <a:xfrm>
            <a:off x="59114" y="131150"/>
            <a:ext cx="4004020" cy="41538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93775" y="2925011"/>
            <a:ext cx="8588625" cy="3663359"/>
            <a:chOff x="1258760" y="1787872"/>
            <a:chExt cx="9794875" cy="4187825"/>
          </a:xfrm>
        </p:grpSpPr>
        <p:sp>
          <p:nvSpPr>
            <p:cNvPr id="2" name="圆角矩形 1"/>
            <p:cNvSpPr/>
            <p:nvPr/>
          </p:nvSpPr>
          <p:spPr>
            <a:xfrm>
              <a:off x="6391465" y="2317462"/>
              <a:ext cx="4662170" cy="33451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258760" y="2317462"/>
              <a:ext cx="4759325" cy="33451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文本框 34" descr="7b0a20202020227461726765744d6f64756c65223a20226b6f6e6c696e65666f6e7473220a7d0a"/>
            <p:cNvSpPr txBox="1"/>
            <p:nvPr/>
          </p:nvSpPr>
          <p:spPr>
            <a:xfrm>
              <a:off x="1649906" y="3059793"/>
              <a:ext cx="3617531" cy="22165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10000"/>
                </a:lnSpc>
                <a:buClrTx/>
                <a:buSzTx/>
                <a:buFontTx/>
                <a:defRPr sz="1600">
                  <a:latin typeface="字魂59号-创粗黑" panose="00000500000000000000" charset="-122"/>
                  <a:ea typeface="字魂59号-创粗黑" panose="00000500000000000000" charset="-122"/>
                  <a:cs typeface="Lucida Calligraphy" panose="03010101010101010101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Bá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c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trai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đang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có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hành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động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gì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创中黑" panose="00000500000000000000" charset="-122"/>
                <a:cs typeface="MV Boli" panose="02000500030200090000" charset="0"/>
                <a:sym typeface="+mn-ea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2554160" y="209838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2AC4D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692590" y="537879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EC5E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7911655" y="207552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EC5E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7911655" y="537879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2AC4D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21" name="文本框 20" descr="7b0a20202020227461726765744d6f64756c65223a20226b6f6e6c696e65666f6e7473220a7d0a"/>
            <p:cNvSpPr txBox="1"/>
            <p:nvPr/>
          </p:nvSpPr>
          <p:spPr>
            <a:xfrm>
              <a:off x="6952833" y="2935163"/>
              <a:ext cx="3719540" cy="22165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10000"/>
                </a:lnSpc>
                <a:buClrTx/>
                <a:buSzTx/>
                <a:buFontTx/>
                <a:defRPr sz="1600">
                  <a:latin typeface="字魂59号-创粗黑" panose="00000500000000000000" charset="-122"/>
                  <a:ea typeface="字魂59号-创粗黑" panose="00000500000000000000" charset="-122"/>
                  <a:cs typeface="Lucida Calligraphy" panose="03010101010101010101" charset="0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Theo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em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v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iệc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làm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đó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có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hợp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lí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không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创中黑" panose="00000500000000000000" charset="-122"/>
                <a:cs typeface="MV Boli" panose="02000500030200090000" charset="0"/>
                <a:sym typeface="+mn-ea"/>
              </a:endParaRPr>
            </a:p>
          </p:txBody>
        </p:sp>
        <p:pic>
          <p:nvPicPr>
            <p:cNvPr id="6" name="图片 5" descr="千库网_乘坐狮子热气球特色六一儿童节_元素编号1308419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792" r="11408" b="6281"/>
            <a:stretch>
              <a:fillRect/>
            </a:stretch>
          </p:blipFill>
          <p:spPr>
            <a:xfrm>
              <a:off x="4748085" y="1787872"/>
              <a:ext cx="2646045" cy="418782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804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567245" y="397222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-320" t="51081" r="50412" b="264"/>
          <a:stretch/>
        </p:blipFill>
        <p:spPr>
          <a:xfrm>
            <a:off x="59114" y="131150"/>
            <a:ext cx="4004020" cy="41538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93775" y="2925011"/>
            <a:ext cx="8588625" cy="3663359"/>
            <a:chOff x="1258760" y="1787872"/>
            <a:chExt cx="9794875" cy="4187825"/>
          </a:xfrm>
        </p:grpSpPr>
        <p:sp>
          <p:nvSpPr>
            <p:cNvPr id="2" name="圆角矩形 1"/>
            <p:cNvSpPr/>
            <p:nvPr/>
          </p:nvSpPr>
          <p:spPr>
            <a:xfrm>
              <a:off x="6391465" y="2317462"/>
              <a:ext cx="4662170" cy="33451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258760" y="2317462"/>
              <a:ext cx="4759325" cy="33451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文本框 34" descr="7b0a20202020227461726765744d6f64756c65223a20226b6f6e6c696e65666f6e7473220a7d0a"/>
            <p:cNvSpPr txBox="1"/>
            <p:nvPr/>
          </p:nvSpPr>
          <p:spPr>
            <a:xfrm>
              <a:off x="1649906" y="3059793"/>
              <a:ext cx="3617531" cy="15129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10000"/>
                </a:lnSpc>
                <a:buClrTx/>
                <a:buSzTx/>
                <a:buFontTx/>
                <a:defRPr sz="1600">
                  <a:latin typeface="字魂59号-创粗黑" panose="00000500000000000000" charset="-122"/>
                  <a:ea typeface="字魂59号-创粗黑" panose="00000500000000000000" charset="-122"/>
                  <a:cs typeface="Lucida Calligraphy" panose="03010101010101010101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Bạn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gá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i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đang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cầm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đồ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vật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gì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创中黑" panose="00000500000000000000" charset="-122"/>
                <a:cs typeface="MV Boli" panose="02000500030200090000" charset="0"/>
                <a:sym typeface="+mn-ea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2554160" y="209838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2AC4D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692590" y="537879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EC5E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7911655" y="207552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EC5E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7911655" y="537879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2AC4D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21" name="文本框 20" descr="7b0a20202020227461726765744d6f64756c65223a20226b6f6e6c696e65666f6e7473220a7d0a"/>
            <p:cNvSpPr txBox="1"/>
            <p:nvPr/>
          </p:nvSpPr>
          <p:spPr>
            <a:xfrm>
              <a:off x="6952833" y="2935163"/>
              <a:ext cx="3719540" cy="22165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10000"/>
                </a:lnSpc>
                <a:buClrTx/>
                <a:buSzTx/>
                <a:buFontTx/>
                <a:defRPr sz="1600">
                  <a:latin typeface="字魂59号-创粗黑" panose="00000500000000000000" charset="-122"/>
                  <a:ea typeface="字魂59号-创粗黑" panose="00000500000000000000" charset="-122"/>
                  <a:cs typeface="Lucida Calligraphy" panose="03010101010101010101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Theo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em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v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iệc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làm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đó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có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hợp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lí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không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创中黑" panose="00000500000000000000" charset="-122"/>
                <a:cs typeface="MV Boli" panose="02000500030200090000" charset="0"/>
                <a:sym typeface="+mn-ea"/>
              </a:endParaRPr>
            </a:p>
          </p:txBody>
        </p:sp>
        <p:pic>
          <p:nvPicPr>
            <p:cNvPr id="6" name="图片 5" descr="千库网_乘坐狮子热气球特色六一儿童节_元素编号1308419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792" r="11408" b="6281"/>
            <a:stretch>
              <a:fillRect/>
            </a:stretch>
          </p:blipFill>
          <p:spPr>
            <a:xfrm>
              <a:off x="4748085" y="1787872"/>
              <a:ext cx="2646045" cy="418782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7137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567245" y="397222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0822" t="50807" r="-730" b="538"/>
          <a:stretch/>
        </p:blipFill>
        <p:spPr>
          <a:xfrm>
            <a:off x="39999" y="0"/>
            <a:ext cx="4004020" cy="415388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93775" y="2925011"/>
            <a:ext cx="8588625" cy="3663359"/>
            <a:chOff x="1258760" y="1787872"/>
            <a:chExt cx="9794875" cy="4187825"/>
          </a:xfrm>
        </p:grpSpPr>
        <p:sp>
          <p:nvSpPr>
            <p:cNvPr id="2" name="圆角矩形 1"/>
            <p:cNvSpPr/>
            <p:nvPr/>
          </p:nvSpPr>
          <p:spPr>
            <a:xfrm>
              <a:off x="6391465" y="2317462"/>
              <a:ext cx="4662170" cy="33451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258760" y="2317462"/>
              <a:ext cx="4759325" cy="33451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文本框 34" descr="7b0a20202020227461726765744d6f64756c65223a20226b6f6e6c696e65666f6e7473220a7d0a"/>
            <p:cNvSpPr txBox="1"/>
            <p:nvPr/>
          </p:nvSpPr>
          <p:spPr>
            <a:xfrm>
              <a:off x="1484563" y="3177501"/>
              <a:ext cx="3617531" cy="15129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10000"/>
                </a:lnSpc>
                <a:buClrTx/>
                <a:buSzTx/>
                <a:buFontTx/>
                <a:defRPr sz="1600">
                  <a:latin typeface="字魂59号-创粗黑" panose="00000500000000000000" charset="-122"/>
                  <a:ea typeface="字魂59号-创粗黑" panose="00000500000000000000" charset="-122"/>
                  <a:cs typeface="Lucida Calligraphy" panose="03010101010101010101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Bạn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nam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đang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làm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gì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创中黑" panose="00000500000000000000" charset="-122"/>
                <a:cs typeface="MV Boli" panose="02000500030200090000" charset="0"/>
                <a:sym typeface="+mn-ea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2554160" y="209838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2AC4D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692590" y="537879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EC5E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7911655" y="207552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EC5E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7911655" y="537879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2AC4D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21" name="文本框 20" descr="7b0a20202020227461726765744d6f64756c65223a20226b6f6e6c696e65666f6e7473220a7d0a"/>
            <p:cNvSpPr txBox="1"/>
            <p:nvPr/>
          </p:nvSpPr>
          <p:spPr>
            <a:xfrm>
              <a:off x="6952833" y="2935163"/>
              <a:ext cx="3719540" cy="22165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10000"/>
                </a:lnSpc>
                <a:buClrTx/>
                <a:buSzTx/>
                <a:buFontTx/>
                <a:defRPr sz="1600">
                  <a:latin typeface="字魂59号-创粗黑" panose="00000500000000000000" charset="-122"/>
                  <a:ea typeface="字魂59号-创粗黑" panose="00000500000000000000" charset="-122"/>
                  <a:cs typeface="Lucida Calligraphy" panose="03010101010101010101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Theo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em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v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iệc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làm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đó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có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hợp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lí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không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创中黑" panose="00000500000000000000" charset="-122"/>
                <a:cs typeface="MV Boli" panose="02000500030200090000" charset="0"/>
                <a:sym typeface="+mn-ea"/>
              </a:endParaRPr>
            </a:p>
          </p:txBody>
        </p:sp>
        <p:pic>
          <p:nvPicPr>
            <p:cNvPr id="6" name="图片 5" descr="千库网_乘坐狮子热气球特色六一儿童节_元素编号1308419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792" r="11408" b="6281"/>
            <a:stretch>
              <a:fillRect/>
            </a:stretch>
          </p:blipFill>
          <p:spPr>
            <a:xfrm>
              <a:off x="4748085" y="1787872"/>
              <a:ext cx="2646045" cy="418782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889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1115695" y="2292350"/>
            <a:ext cx="9961245" cy="235585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同侧圆角矩形 7"/>
          <p:cNvSpPr/>
          <p:nvPr/>
        </p:nvSpPr>
        <p:spPr>
          <a:xfrm>
            <a:off x="4850130" y="1659890"/>
            <a:ext cx="2492375" cy="632460"/>
          </a:xfrm>
          <a:prstGeom prst="round2SameRect">
            <a:avLst>
              <a:gd name="adj1" fmla="val 40534"/>
              <a:gd name="adj2" fmla="val 0"/>
            </a:avLst>
          </a:prstGeom>
          <a:solidFill>
            <a:srgbClr val="EC5E58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48910" y="1684655"/>
            <a:ext cx="1692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8号-创中黑" panose="00000500000000000000" charset="-122"/>
                <a:sym typeface="+mn-ea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94" y="2616576"/>
            <a:ext cx="9961245" cy="20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14" name="同侧圆角矩形 13"/>
          <p:cNvSpPr/>
          <p:nvPr/>
        </p:nvSpPr>
        <p:spPr>
          <a:xfrm>
            <a:off x="462915" y="491490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5" name="图片 14" descr="千库网_61儿童节天使儿童少女创意儿童节卡通插画六一_插画编号441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6" t="18398" r="2818" b="21685"/>
          <a:stretch>
            <a:fillRect/>
          </a:stretch>
        </p:blipFill>
        <p:spPr>
          <a:xfrm>
            <a:off x="904240" y="2166620"/>
            <a:ext cx="3461385" cy="3509645"/>
          </a:xfrm>
          <a:prstGeom prst="ellipse">
            <a:avLst/>
          </a:prstGeom>
        </p:spPr>
      </p:pic>
      <p:sp>
        <p:nvSpPr>
          <p:cNvPr id="13" name="弧形 12"/>
          <p:cNvSpPr/>
          <p:nvPr/>
        </p:nvSpPr>
        <p:spPr>
          <a:xfrm>
            <a:off x="95641" y="1512251"/>
            <a:ext cx="4785360" cy="4818380"/>
          </a:xfrm>
          <a:prstGeom prst="arc">
            <a:avLst>
              <a:gd name="adj1" fmla="val 18070213"/>
              <a:gd name="adj2" fmla="val 3371965"/>
            </a:avLst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7211" y="2506166"/>
            <a:ext cx="65350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</a:rPr>
              <a:t>người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dùng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rất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nhiều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cây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gỗ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để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sản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xuất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giấy</a:t>
            </a:r>
            <a:r>
              <a:rPr lang="en-US" sz="4000" b="1" dirty="0">
                <a:solidFill>
                  <a:srgbClr val="FF0000"/>
                </a:solidFill>
              </a:rPr>
              <a:t>. </a:t>
            </a:r>
            <a:r>
              <a:rPr lang="en-US" sz="4000" b="1" dirty="0" err="1">
                <a:solidFill>
                  <a:srgbClr val="FF0000"/>
                </a:solidFill>
              </a:rPr>
              <a:t>Chúng</a:t>
            </a:r>
            <a:r>
              <a:rPr lang="en-US" sz="4000" b="1" dirty="0">
                <a:solidFill>
                  <a:srgbClr val="FF0000"/>
                </a:solidFill>
              </a:rPr>
              <a:t> ta </a:t>
            </a:r>
            <a:r>
              <a:rPr lang="en-US" sz="4000" b="1" dirty="0" err="1">
                <a:solidFill>
                  <a:srgbClr val="FF0000"/>
                </a:solidFill>
              </a:rPr>
              <a:t>cần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sử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dụng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giấy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hợp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lí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trong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học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tập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sinh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hoạt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hằng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ngày</a:t>
            </a:r>
            <a:r>
              <a:rPr lang="en-US" sz="4000" b="1" dirty="0">
                <a:solidFill>
                  <a:srgbClr val="FF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263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463550" y="491490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sp>
        <p:nvSpPr>
          <p:cNvPr id="6" name="云形 5"/>
          <p:cNvSpPr/>
          <p:nvPr/>
        </p:nvSpPr>
        <p:spPr>
          <a:xfrm>
            <a:off x="1035050" y="2082800"/>
            <a:ext cx="4812030" cy="3505200"/>
          </a:xfrm>
          <a:prstGeom prst="cloud">
            <a:avLst/>
          </a:prstGeom>
          <a:solidFill>
            <a:schemeClr val="bg1"/>
          </a:solidFill>
          <a:ln w="25400">
            <a:solidFill>
              <a:srgbClr val="2AC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sp>
        <p:nvSpPr>
          <p:cNvPr id="7" name="云形 6"/>
          <p:cNvSpPr/>
          <p:nvPr/>
        </p:nvSpPr>
        <p:spPr>
          <a:xfrm>
            <a:off x="4833620" y="3571240"/>
            <a:ext cx="3974465" cy="2547620"/>
          </a:xfrm>
          <a:prstGeom prst="cloud">
            <a:avLst/>
          </a:prstGeom>
          <a:noFill/>
          <a:ln w="25400">
            <a:solidFill>
              <a:srgbClr val="EC5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sp>
        <p:nvSpPr>
          <p:cNvPr id="35" name="文本框 34" descr="7b0a20202020227461726765744d6f64756c65223a20226b6f6e6c696e65666f6e7473220a7d0a"/>
          <p:cNvSpPr txBox="1"/>
          <p:nvPr/>
        </p:nvSpPr>
        <p:spPr>
          <a:xfrm>
            <a:off x="960755" y="3175511"/>
            <a:ext cx="4488815" cy="164352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lvl="0" algn="ctr">
              <a:lnSpc>
                <a:spcPct val="110000"/>
              </a:lnSpc>
              <a:buClrTx/>
              <a:buSzTx/>
              <a:buFontTx/>
              <a:defRPr sz="1600">
                <a:latin typeface="字魂59号-创粗黑" panose="00000500000000000000" charset="-122"/>
                <a:ea typeface="字魂59号-创粗黑" panose="00000500000000000000" charset="-122"/>
                <a:cs typeface="Lucida Calligraphy" panose="03010101010101010101" charset="0"/>
              </a:defRPr>
            </a:lvl1pPr>
          </a:lstStyle>
          <a:p>
            <a:pPr lvl="0">
              <a:lnSpc>
                <a:spcPct val="140000"/>
              </a:lnSpc>
              <a:defRPr/>
            </a:pP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Tìm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hiểu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trước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hoạt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động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thực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</a:t>
            </a:r>
            <a:r>
              <a:rPr lang="en-US" altLang="zh-CN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hành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</a:t>
            </a:r>
            <a:endParaRPr lang="zh-CN" altLang="en-US" sz="3600" b="1" dirty="0">
              <a:solidFill>
                <a:prstClr val="black"/>
              </a:solidFill>
              <a:latin typeface="Cambria" panose="02040503050406030204" pitchFamily="18" charset="0"/>
              <a:ea typeface="字魂创中黑" panose="00000500000000000000" charset="-122"/>
              <a:cs typeface="MV Boli" panose="02000500030200090000" charset="0"/>
              <a:sym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97785" y="2891790"/>
            <a:ext cx="1687195" cy="468630"/>
          </a:xfrm>
          <a:prstGeom prst="roundRect">
            <a:avLst>
              <a:gd name="adj" fmla="val 50000"/>
            </a:avLst>
          </a:prstGeom>
          <a:solidFill>
            <a:srgbClr val="2AC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740660" y="2891790"/>
            <a:ext cx="1410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汉仪晓波美妍体简" panose="00020600040101010101" charset="-122"/>
                <a:sym typeface="+mn-ea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59号-创粗黑" panose="00000500000000000000" charset="-122"/>
              <a:cs typeface="汉仪晓波美妍体简" panose="00020600040101010101" charset="-122"/>
              <a:sym typeface="+mn-ea"/>
            </a:endParaRPr>
          </a:p>
        </p:txBody>
      </p:sp>
      <p:sp>
        <p:nvSpPr>
          <p:cNvPr id="9" name="文本框 8" descr="7b0a20202020227461726765744d6f64756c65223a20226b6f6e6c696e65666f6e7473220a7d0a"/>
          <p:cNvSpPr txBox="1"/>
          <p:nvPr/>
        </p:nvSpPr>
        <p:spPr>
          <a:xfrm>
            <a:off x="5093160" y="4573980"/>
            <a:ext cx="3386630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lvl="0" algn="ctr">
              <a:lnSpc>
                <a:spcPct val="110000"/>
              </a:lnSpc>
              <a:buClrTx/>
              <a:buSzTx/>
              <a:buFontTx/>
              <a:defRPr sz="1600">
                <a:latin typeface="字魂59号-创粗黑" panose="00000500000000000000" charset="-122"/>
                <a:ea typeface="字魂59号-创粗黑" panose="00000500000000000000" charset="-122"/>
                <a:cs typeface="Lucida Calligraphy" panose="03010101010101010101" charset="0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Chia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sẻ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ở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tiết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học</a:t>
            </a:r>
            <a:r>
              <a:rPr lang="en-US" altLang="zh-CN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 </a:t>
            </a:r>
            <a:r>
              <a:rPr lang="en-US" altLang="zh-CN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MV Boli" panose="02000500030200090000" charset="0"/>
                <a:sym typeface="+mn-ea"/>
              </a:rPr>
              <a:t>sau</a:t>
            </a:r>
            <a:endParaRPr lang="zh-CN" altLang="en-US" sz="4000" b="1" dirty="0">
              <a:solidFill>
                <a:prstClr val="black"/>
              </a:solidFill>
              <a:latin typeface="Cambria" panose="02040503050406030204" pitchFamily="18" charset="0"/>
              <a:ea typeface="字魂创中黑" panose="00000500000000000000" charset="-122"/>
              <a:cs typeface="MV Boli" panose="02000500030200090000" charset="0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912485" y="4125595"/>
            <a:ext cx="1687195" cy="468630"/>
          </a:xfrm>
          <a:prstGeom prst="roundRect">
            <a:avLst>
              <a:gd name="adj" fmla="val 50000"/>
            </a:avLst>
          </a:prstGeom>
          <a:solidFill>
            <a:srgbClr val="EC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55360" y="4157980"/>
            <a:ext cx="14109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汉仪晓波美妍体简" panose="00020600040101010101" charset="-122"/>
                <a:sym typeface="+mn-ea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字魂59号-创粗黑" panose="00000500000000000000" charset="-122"/>
              <a:cs typeface="汉仪晓波美妍体简" panose="00020600040101010101" charset="-122"/>
              <a:sym typeface="+mn-ea"/>
            </a:endParaRPr>
          </a:p>
        </p:txBody>
      </p:sp>
      <p:grpSp>
        <p:nvGrpSpPr>
          <p:cNvPr id="365" name="组合 364"/>
          <p:cNvGrpSpPr/>
          <p:nvPr/>
        </p:nvGrpSpPr>
        <p:grpSpPr>
          <a:xfrm>
            <a:off x="4777105" y="2919730"/>
            <a:ext cx="438785" cy="377825"/>
            <a:chOff x="4519614" y="3700463"/>
            <a:chExt cx="641350" cy="552451"/>
          </a:xfrm>
          <a:solidFill>
            <a:srgbClr val="2AC4D0"/>
          </a:solidFill>
        </p:grpSpPr>
        <p:sp>
          <p:nvSpPr>
            <p:cNvPr id="114" name="Oval 314"/>
            <p:cNvSpPr>
              <a:spLocks noChangeArrowheads="1"/>
            </p:cNvSpPr>
            <p:nvPr/>
          </p:nvSpPr>
          <p:spPr bwMode="auto">
            <a:xfrm>
              <a:off x="4921251" y="3865563"/>
              <a:ext cx="60325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  <p:sp>
          <p:nvSpPr>
            <p:cNvPr id="115" name="Freeform 315"/>
            <p:cNvSpPr/>
            <p:nvPr/>
          </p:nvSpPr>
          <p:spPr bwMode="auto">
            <a:xfrm>
              <a:off x="5003801" y="3813176"/>
              <a:ext cx="157163" cy="142875"/>
            </a:xfrm>
            <a:custGeom>
              <a:avLst/>
              <a:gdLst>
                <a:gd name="T0" fmla="*/ 5 w 42"/>
                <a:gd name="T1" fmla="*/ 0 h 38"/>
                <a:gd name="T2" fmla="*/ 0 w 42"/>
                <a:gd name="T3" fmla="*/ 5 h 38"/>
                <a:gd name="T4" fmla="*/ 5 w 42"/>
                <a:gd name="T5" fmla="*/ 11 h 38"/>
                <a:gd name="T6" fmla="*/ 27 w 42"/>
                <a:gd name="T7" fmla="*/ 12 h 38"/>
                <a:gd name="T8" fmla="*/ 16 w 42"/>
                <a:gd name="T9" fmla="*/ 29 h 38"/>
                <a:gd name="T10" fmla="*/ 18 w 42"/>
                <a:gd name="T11" fmla="*/ 36 h 38"/>
                <a:gd name="T12" fmla="*/ 25 w 42"/>
                <a:gd name="T13" fmla="*/ 35 h 38"/>
                <a:gd name="T14" fmla="*/ 41 w 42"/>
                <a:gd name="T15" fmla="*/ 10 h 38"/>
                <a:gd name="T16" fmla="*/ 41 w 42"/>
                <a:gd name="T17" fmla="*/ 4 h 38"/>
                <a:gd name="T18" fmla="*/ 35 w 42"/>
                <a:gd name="T19" fmla="*/ 2 h 38"/>
                <a:gd name="T20" fmla="*/ 5 w 42"/>
                <a:gd name="T2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8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4" y="31"/>
                    <a:pt x="15" y="35"/>
                    <a:pt x="18" y="36"/>
                  </a:cubicBezTo>
                  <a:cubicBezTo>
                    <a:pt x="20" y="38"/>
                    <a:pt x="23" y="37"/>
                    <a:pt x="25" y="3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2" y="9"/>
                    <a:pt x="42" y="6"/>
                    <a:pt x="41" y="4"/>
                  </a:cubicBezTo>
                  <a:cubicBezTo>
                    <a:pt x="39" y="2"/>
                    <a:pt x="37" y="2"/>
                    <a:pt x="35" y="2"/>
                  </a:cubicBezTo>
                  <a:cubicBezTo>
                    <a:pt x="5" y="0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  <p:sp>
          <p:nvSpPr>
            <p:cNvPr id="116" name="Freeform 316"/>
            <p:cNvSpPr/>
            <p:nvPr/>
          </p:nvSpPr>
          <p:spPr bwMode="auto">
            <a:xfrm>
              <a:off x="4519614" y="3929063"/>
              <a:ext cx="153988" cy="277813"/>
            </a:xfrm>
            <a:custGeom>
              <a:avLst/>
              <a:gdLst>
                <a:gd name="T0" fmla="*/ 37 w 41"/>
                <a:gd name="T1" fmla="*/ 57 h 74"/>
                <a:gd name="T2" fmla="*/ 39 w 41"/>
                <a:gd name="T3" fmla="*/ 50 h 74"/>
                <a:gd name="T4" fmla="*/ 32 w 41"/>
                <a:gd name="T5" fmla="*/ 47 h 74"/>
                <a:gd name="T6" fmla="*/ 11 w 41"/>
                <a:gd name="T7" fmla="*/ 59 h 74"/>
                <a:gd name="T8" fmla="*/ 11 w 41"/>
                <a:gd name="T9" fmla="*/ 14 h 74"/>
                <a:gd name="T10" fmla="*/ 23 w 41"/>
                <a:gd name="T11" fmla="*/ 21 h 74"/>
                <a:gd name="T12" fmla="*/ 30 w 41"/>
                <a:gd name="T13" fmla="*/ 18 h 74"/>
                <a:gd name="T14" fmla="*/ 28 w 41"/>
                <a:gd name="T15" fmla="*/ 11 h 74"/>
                <a:gd name="T16" fmla="*/ 8 w 41"/>
                <a:gd name="T17" fmla="*/ 1 h 74"/>
                <a:gd name="T18" fmla="*/ 2 w 41"/>
                <a:gd name="T19" fmla="*/ 1 h 74"/>
                <a:gd name="T20" fmla="*/ 0 w 41"/>
                <a:gd name="T21" fmla="*/ 5 h 74"/>
                <a:gd name="T22" fmla="*/ 0 w 41"/>
                <a:gd name="T23" fmla="*/ 68 h 74"/>
                <a:gd name="T24" fmla="*/ 2 w 41"/>
                <a:gd name="T25" fmla="*/ 72 h 74"/>
                <a:gd name="T26" fmla="*/ 8 w 41"/>
                <a:gd name="T27" fmla="*/ 72 h 74"/>
                <a:gd name="T28" fmla="*/ 37 w 41"/>
                <a:gd name="T29" fmla="*/ 5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74">
                  <a:moveTo>
                    <a:pt x="37" y="57"/>
                  </a:moveTo>
                  <a:cubicBezTo>
                    <a:pt x="40" y="55"/>
                    <a:pt x="41" y="52"/>
                    <a:pt x="39" y="50"/>
                  </a:cubicBezTo>
                  <a:cubicBezTo>
                    <a:pt x="38" y="47"/>
                    <a:pt x="35" y="46"/>
                    <a:pt x="32" y="47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2"/>
                    <a:pt x="28" y="21"/>
                    <a:pt x="30" y="18"/>
                  </a:cubicBezTo>
                  <a:cubicBezTo>
                    <a:pt x="31" y="16"/>
                    <a:pt x="30" y="12"/>
                    <a:pt x="28" y="1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0"/>
                    <a:pt x="4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1" y="71"/>
                    <a:pt x="2" y="72"/>
                  </a:cubicBezTo>
                  <a:cubicBezTo>
                    <a:pt x="4" y="74"/>
                    <a:pt x="6" y="74"/>
                    <a:pt x="8" y="72"/>
                  </a:cubicBezTo>
                  <a:cubicBezTo>
                    <a:pt x="37" y="57"/>
                    <a:pt x="37" y="57"/>
                    <a:pt x="3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  <p:sp>
          <p:nvSpPr>
            <p:cNvPr id="117" name="Freeform 317"/>
            <p:cNvSpPr/>
            <p:nvPr/>
          </p:nvSpPr>
          <p:spPr bwMode="auto">
            <a:xfrm>
              <a:off x="4602164" y="3752851"/>
              <a:ext cx="495300" cy="500063"/>
            </a:xfrm>
            <a:custGeom>
              <a:avLst/>
              <a:gdLst>
                <a:gd name="T0" fmla="*/ 24 w 132"/>
                <a:gd name="T1" fmla="*/ 15 h 133"/>
                <a:gd name="T2" fmla="*/ 24 w 132"/>
                <a:gd name="T3" fmla="*/ 22 h 133"/>
                <a:gd name="T4" fmla="*/ 31 w 132"/>
                <a:gd name="T5" fmla="*/ 23 h 133"/>
                <a:gd name="T6" fmla="*/ 48 w 132"/>
                <a:gd name="T7" fmla="*/ 14 h 133"/>
                <a:gd name="T8" fmla="*/ 66 w 132"/>
                <a:gd name="T9" fmla="*/ 11 h 133"/>
                <a:gd name="T10" fmla="*/ 105 w 132"/>
                <a:gd name="T11" fmla="*/ 27 h 133"/>
                <a:gd name="T12" fmla="*/ 122 w 132"/>
                <a:gd name="T13" fmla="*/ 66 h 133"/>
                <a:gd name="T14" fmla="*/ 105 w 132"/>
                <a:gd name="T15" fmla="*/ 106 h 133"/>
                <a:gd name="T16" fmla="*/ 66 w 132"/>
                <a:gd name="T17" fmla="*/ 122 h 133"/>
                <a:gd name="T18" fmla="*/ 27 w 132"/>
                <a:gd name="T19" fmla="*/ 106 h 133"/>
                <a:gd name="T20" fmla="*/ 11 w 132"/>
                <a:gd name="T21" fmla="*/ 66 h 133"/>
                <a:gd name="T22" fmla="*/ 5 w 132"/>
                <a:gd name="T23" fmla="*/ 61 h 133"/>
                <a:gd name="T24" fmla="*/ 0 w 132"/>
                <a:gd name="T25" fmla="*/ 66 h 133"/>
                <a:gd name="T26" fmla="*/ 19 w 132"/>
                <a:gd name="T27" fmla="*/ 113 h 133"/>
                <a:gd name="T28" fmla="*/ 66 w 132"/>
                <a:gd name="T29" fmla="*/ 133 h 133"/>
                <a:gd name="T30" fmla="*/ 113 w 132"/>
                <a:gd name="T31" fmla="*/ 113 h 133"/>
                <a:gd name="T32" fmla="*/ 132 w 132"/>
                <a:gd name="T33" fmla="*/ 66 h 133"/>
                <a:gd name="T34" fmla="*/ 113 w 132"/>
                <a:gd name="T35" fmla="*/ 19 h 133"/>
                <a:gd name="T36" fmla="*/ 66 w 132"/>
                <a:gd name="T37" fmla="*/ 0 h 133"/>
                <a:gd name="T38" fmla="*/ 44 w 132"/>
                <a:gd name="T39" fmla="*/ 4 h 133"/>
                <a:gd name="T40" fmla="*/ 24 w 132"/>
                <a:gd name="T41" fmla="*/ 1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2" h="133">
                  <a:moveTo>
                    <a:pt x="24" y="15"/>
                  </a:moveTo>
                  <a:cubicBezTo>
                    <a:pt x="22" y="17"/>
                    <a:pt x="22" y="20"/>
                    <a:pt x="24" y="22"/>
                  </a:cubicBezTo>
                  <a:cubicBezTo>
                    <a:pt x="26" y="25"/>
                    <a:pt x="29" y="25"/>
                    <a:pt x="31" y="23"/>
                  </a:cubicBezTo>
                  <a:cubicBezTo>
                    <a:pt x="36" y="19"/>
                    <a:pt x="42" y="16"/>
                    <a:pt x="48" y="14"/>
                  </a:cubicBezTo>
                  <a:cubicBezTo>
                    <a:pt x="53" y="12"/>
                    <a:pt x="60" y="11"/>
                    <a:pt x="66" y="11"/>
                  </a:cubicBezTo>
                  <a:cubicBezTo>
                    <a:pt x="82" y="11"/>
                    <a:pt x="95" y="17"/>
                    <a:pt x="105" y="27"/>
                  </a:cubicBezTo>
                  <a:cubicBezTo>
                    <a:pt x="116" y="37"/>
                    <a:pt x="122" y="51"/>
                    <a:pt x="122" y="66"/>
                  </a:cubicBezTo>
                  <a:cubicBezTo>
                    <a:pt x="122" y="82"/>
                    <a:pt x="116" y="96"/>
                    <a:pt x="105" y="106"/>
                  </a:cubicBezTo>
                  <a:cubicBezTo>
                    <a:pt x="95" y="116"/>
                    <a:pt x="82" y="122"/>
                    <a:pt x="66" y="122"/>
                  </a:cubicBezTo>
                  <a:cubicBezTo>
                    <a:pt x="51" y="122"/>
                    <a:pt x="37" y="116"/>
                    <a:pt x="27" y="106"/>
                  </a:cubicBezTo>
                  <a:cubicBezTo>
                    <a:pt x="17" y="96"/>
                    <a:pt x="11" y="82"/>
                    <a:pt x="11" y="66"/>
                  </a:cubicBezTo>
                  <a:cubicBezTo>
                    <a:pt x="11" y="63"/>
                    <a:pt x="8" y="61"/>
                    <a:pt x="5" y="61"/>
                  </a:cubicBezTo>
                  <a:cubicBezTo>
                    <a:pt x="2" y="61"/>
                    <a:pt x="0" y="63"/>
                    <a:pt x="0" y="66"/>
                  </a:cubicBezTo>
                  <a:cubicBezTo>
                    <a:pt x="0" y="85"/>
                    <a:pt x="7" y="101"/>
                    <a:pt x="19" y="113"/>
                  </a:cubicBezTo>
                  <a:cubicBezTo>
                    <a:pt x="31" y="125"/>
                    <a:pt x="48" y="133"/>
                    <a:pt x="66" y="133"/>
                  </a:cubicBezTo>
                  <a:cubicBezTo>
                    <a:pt x="84" y="133"/>
                    <a:pt x="101" y="125"/>
                    <a:pt x="113" y="113"/>
                  </a:cubicBezTo>
                  <a:cubicBezTo>
                    <a:pt x="125" y="101"/>
                    <a:pt x="132" y="85"/>
                    <a:pt x="132" y="66"/>
                  </a:cubicBezTo>
                  <a:cubicBezTo>
                    <a:pt x="132" y="48"/>
                    <a:pt x="125" y="31"/>
                    <a:pt x="113" y="19"/>
                  </a:cubicBezTo>
                  <a:cubicBezTo>
                    <a:pt x="101" y="7"/>
                    <a:pt x="84" y="0"/>
                    <a:pt x="66" y="0"/>
                  </a:cubicBezTo>
                  <a:cubicBezTo>
                    <a:pt x="58" y="0"/>
                    <a:pt x="51" y="1"/>
                    <a:pt x="44" y="4"/>
                  </a:cubicBezTo>
                  <a:cubicBezTo>
                    <a:pt x="37" y="6"/>
                    <a:pt x="30" y="10"/>
                    <a:pt x="2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  <p:sp>
          <p:nvSpPr>
            <p:cNvPr id="118" name="Freeform 318"/>
            <p:cNvSpPr>
              <a:spLocks noEditPoints="1"/>
            </p:cNvSpPr>
            <p:nvPr/>
          </p:nvSpPr>
          <p:spPr bwMode="auto">
            <a:xfrm>
              <a:off x="4530726" y="3700463"/>
              <a:ext cx="393700" cy="363538"/>
            </a:xfrm>
            <a:custGeom>
              <a:avLst/>
              <a:gdLst>
                <a:gd name="T0" fmla="*/ 101 w 105"/>
                <a:gd name="T1" fmla="*/ 83 h 97"/>
                <a:gd name="T2" fmla="*/ 60 w 105"/>
                <a:gd name="T3" fmla="*/ 96 h 97"/>
                <a:gd name="T4" fmla="*/ 22 w 105"/>
                <a:gd name="T5" fmla="*/ 84 h 97"/>
                <a:gd name="T6" fmla="*/ 2 w 105"/>
                <a:gd name="T7" fmla="*/ 48 h 97"/>
                <a:gd name="T8" fmla="*/ 8 w 105"/>
                <a:gd name="T9" fmla="*/ 5 h 97"/>
                <a:gd name="T10" fmla="*/ 12 w 105"/>
                <a:gd name="T11" fmla="*/ 1 h 97"/>
                <a:gd name="T12" fmla="*/ 18 w 105"/>
                <a:gd name="T13" fmla="*/ 3 h 97"/>
                <a:gd name="T14" fmla="*/ 102 w 105"/>
                <a:gd name="T15" fmla="*/ 73 h 97"/>
                <a:gd name="T16" fmla="*/ 105 w 105"/>
                <a:gd name="T17" fmla="*/ 78 h 97"/>
                <a:gd name="T18" fmla="*/ 101 w 105"/>
                <a:gd name="T19" fmla="*/ 83 h 97"/>
                <a:gd name="T20" fmla="*/ 60 w 105"/>
                <a:gd name="T21" fmla="*/ 86 h 97"/>
                <a:gd name="T22" fmla="*/ 90 w 105"/>
                <a:gd name="T23" fmla="*/ 77 h 97"/>
                <a:gd name="T24" fmla="*/ 16 w 105"/>
                <a:gd name="T25" fmla="*/ 15 h 97"/>
                <a:gd name="T26" fmla="*/ 13 w 105"/>
                <a:gd name="T27" fmla="*/ 46 h 97"/>
                <a:gd name="T28" fmla="*/ 28 w 105"/>
                <a:gd name="T29" fmla="*/ 75 h 97"/>
                <a:gd name="T30" fmla="*/ 60 w 105"/>
                <a:gd name="T31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5" h="97">
                  <a:moveTo>
                    <a:pt x="101" y="83"/>
                  </a:moveTo>
                  <a:cubicBezTo>
                    <a:pt x="88" y="91"/>
                    <a:pt x="74" y="96"/>
                    <a:pt x="60" y="96"/>
                  </a:cubicBezTo>
                  <a:cubicBezTo>
                    <a:pt x="46" y="97"/>
                    <a:pt x="32" y="93"/>
                    <a:pt x="22" y="84"/>
                  </a:cubicBezTo>
                  <a:cubicBezTo>
                    <a:pt x="11" y="74"/>
                    <a:pt x="4" y="62"/>
                    <a:pt x="2" y="48"/>
                  </a:cubicBezTo>
                  <a:cubicBezTo>
                    <a:pt x="0" y="34"/>
                    <a:pt x="2" y="19"/>
                    <a:pt x="8" y="5"/>
                  </a:cubicBezTo>
                  <a:cubicBezTo>
                    <a:pt x="9" y="3"/>
                    <a:pt x="10" y="1"/>
                    <a:pt x="12" y="1"/>
                  </a:cubicBezTo>
                  <a:cubicBezTo>
                    <a:pt x="15" y="0"/>
                    <a:pt x="16" y="1"/>
                    <a:pt x="18" y="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4" y="74"/>
                    <a:pt x="105" y="75"/>
                    <a:pt x="105" y="78"/>
                  </a:cubicBezTo>
                  <a:cubicBezTo>
                    <a:pt x="105" y="80"/>
                    <a:pt x="103" y="81"/>
                    <a:pt x="101" y="83"/>
                  </a:cubicBezTo>
                  <a:close/>
                  <a:moveTo>
                    <a:pt x="60" y="86"/>
                  </a:moveTo>
                  <a:cubicBezTo>
                    <a:pt x="70" y="86"/>
                    <a:pt x="80" y="83"/>
                    <a:pt x="90" y="77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2" y="25"/>
                    <a:pt x="11" y="36"/>
                    <a:pt x="13" y="46"/>
                  </a:cubicBezTo>
                  <a:cubicBezTo>
                    <a:pt x="14" y="58"/>
                    <a:pt x="20" y="68"/>
                    <a:pt x="28" y="75"/>
                  </a:cubicBezTo>
                  <a:cubicBezTo>
                    <a:pt x="37" y="83"/>
                    <a:pt x="48" y="86"/>
                    <a:pt x="6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</p:grpSp>
      <p:pic>
        <p:nvPicPr>
          <p:cNvPr id="3" name="图片 2" descr="千库网_儿童乐园过山车_元素编号1283500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330" y="660400"/>
            <a:ext cx="4262755" cy="60280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578" y="410507"/>
            <a:ext cx="4737003" cy="1938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784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5" grpId="0"/>
      <p:bldP spid="8" grpId="0" animBg="1"/>
      <p:bldP spid="34" grpId="0"/>
      <p:bldP spid="9" grpId="0"/>
      <p:bldP spid="10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98" y="1397803"/>
            <a:ext cx="10065368" cy="1609483"/>
          </a:xfrm>
          <a:prstGeom prst="rect">
            <a:avLst/>
          </a:prstGeom>
        </p:spPr>
      </p:pic>
      <p:pic>
        <p:nvPicPr>
          <p:cNvPr id="5" name="图片 2" descr="千库网_六一儿童节暖色系五个小朋友围着一起跳舞_元素编号1225756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092" y="2681653"/>
            <a:ext cx="4513385" cy="451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2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850130" y="1659890"/>
            <a:ext cx="2492375" cy="632460"/>
          </a:xfrm>
          <a:prstGeom prst="round2SameRect">
            <a:avLst>
              <a:gd name="adj1" fmla="val 40534"/>
              <a:gd name="adj2" fmla="val 0"/>
            </a:avLst>
          </a:prstGeom>
          <a:solidFill>
            <a:srgbClr val="EC5E58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48910" y="1684655"/>
            <a:ext cx="1692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  <a:sym typeface="+mn-ea"/>
              </a:rPr>
              <a:t>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15695" y="2292350"/>
            <a:ext cx="9961245" cy="2355850"/>
            <a:chOff x="1115695" y="2292350"/>
            <a:chExt cx="9961245" cy="2355850"/>
          </a:xfrm>
        </p:grpSpPr>
        <p:sp>
          <p:nvSpPr>
            <p:cNvPr id="5" name="同侧圆角矩形 4"/>
            <p:cNvSpPr/>
            <p:nvPr/>
          </p:nvSpPr>
          <p:spPr>
            <a:xfrm>
              <a:off x="1115695" y="2292350"/>
              <a:ext cx="9961245" cy="2355850"/>
            </a:xfrm>
            <a:prstGeom prst="round2SameRect">
              <a:avLst/>
            </a:prstGeom>
            <a:solidFill>
              <a:schemeClr val="bg1"/>
            </a:solidFill>
            <a:ln w="92075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7539" y="2523931"/>
              <a:ext cx="9355015" cy="1892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220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353695" y="350520"/>
            <a:ext cx="11484610" cy="650748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325412" y="725678"/>
            <a:ext cx="11345105" cy="2807071"/>
            <a:chOff x="251363" y="577532"/>
            <a:chExt cx="11345105" cy="2807071"/>
          </a:xfrm>
        </p:grpSpPr>
        <p:sp>
          <p:nvSpPr>
            <p:cNvPr id="11" name="圆角矩形 1"/>
            <p:cNvSpPr/>
            <p:nvPr/>
          </p:nvSpPr>
          <p:spPr>
            <a:xfrm>
              <a:off x="1199832" y="577532"/>
              <a:ext cx="10396636" cy="2406015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ăn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chế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biến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altLang="zh-CN" sz="4800" b="1" i="0" u="none" strike="noStrike" kern="1200" cap="none" spc="0" normalizeH="0" noProof="0" dirty="0" err="1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kumimoji="0" lang="en-US" altLang="zh-CN" sz="4800" b="1" i="0" u="none" strike="noStrike" kern="1200" cap="none" spc="0" normalizeH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</a:endParaRPr>
            </a:p>
          </p:txBody>
        </p:sp>
        <p:pic>
          <p:nvPicPr>
            <p:cNvPr id="12" name="图片 6" descr="千库网_气球热气球红色_元素编号1260423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026297">
              <a:off x="251363" y="1702528"/>
              <a:ext cx="1682075" cy="1682075"/>
            </a:xfrm>
            <a:prstGeom prst="rect">
              <a:avLst/>
            </a:prstGeom>
          </p:spPr>
        </p:pic>
      </p:grpSp>
      <p:pic>
        <p:nvPicPr>
          <p:cNvPr id="2" name="图片 1" descr="千库网_六一儿童节动物园小学生开学季_元素编号1309566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860" b="13904"/>
          <a:stretch>
            <a:fillRect/>
          </a:stretch>
        </p:blipFill>
        <p:spPr>
          <a:xfrm>
            <a:off x="6402705" y="2767965"/>
            <a:ext cx="5435600" cy="4090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656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4850130" y="1659890"/>
            <a:ext cx="2492375" cy="632460"/>
          </a:xfrm>
          <a:prstGeom prst="round2SameRect">
            <a:avLst>
              <a:gd name="adj1" fmla="val 40534"/>
              <a:gd name="adj2" fmla="val 0"/>
            </a:avLst>
          </a:prstGeom>
          <a:solidFill>
            <a:srgbClr val="EC5E58"/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48910" y="1684655"/>
            <a:ext cx="1692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字魂58号-创中黑" panose="00000500000000000000" charset="-122"/>
                <a:sym typeface="+mn-ea"/>
              </a:rPr>
              <a:t>2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15695" y="2292350"/>
            <a:ext cx="9961245" cy="2355850"/>
            <a:chOff x="1115695" y="2292350"/>
            <a:chExt cx="9961245" cy="2355850"/>
          </a:xfrm>
        </p:grpSpPr>
        <p:sp>
          <p:nvSpPr>
            <p:cNvPr id="5" name="同侧圆角矩形 4"/>
            <p:cNvSpPr/>
            <p:nvPr/>
          </p:nvSpPr>
          <p:spPr>
            <a:xfrm>
              <a:off x="1115695" y="2292350"/>
              <a:ext cx="9961245" cy="2355850"/>
            </a:xfrm>
            <a:prstGeom prst="round2SameRect">
              <a:avLst/>
            </a:prstGeom>
            <a:solidFill>
              <a:schemeClr val="bg1"/>
            </a:solidFill>
            <a:ln w="92075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7571" y="2547514"/>
              <a:ext cx="9524551" cy="2037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71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463550" y="491490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2914" y="312749"/>
            <a:ext cx="11265535" cy="1457960"/>
          </a:xfrm>
          <a:prstGeom prst="rect">
            <a:avLst/>
          </a:prstGeom>
          <a:solidFill>
            <a:srgbClr val="EC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Quan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sát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từ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hình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1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đến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4,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cho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biết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con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người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sử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dụng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thực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động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để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làm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gì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?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9888" y="1949450"/>
            <a:ext cx="6539697" cy="4908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16" y="1202509"/>
            <a:ext cx="1761897" cy="1761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8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463550" y="491490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2914" y="312749"/>
            <a:ext cx="11265535" cy="1457960"/>
          </a:xfrm>
          <a:prstGeom prst="rect">
            <a:avLst/>
          </a:prstGeom>
          <a:solidFill>
            <a:srgbClr val="EC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Kể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thêm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một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việc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sử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dụng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thực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động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trong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đời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mà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biết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214" y="1202509"/>
            <a:ext cx="1761897" cy="176189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588966" y="1813966"/>
            <a:ext cx="8847602" cy="5000777"/>
            <a:chOff x="-3118" y="-343"/>
            <a:chExt cx="13043" cy="8100"/>
          </a:xfrm>
        </p:grpSpPr>
        <p:graphicFrame>
          <p:nvGraphicFramePr>
            <p:cNvPr id="12" name="Object 11"/>
            <p:cNvGraphicFramePr/>
            <p:nvPr/>
          </p:nvGraphicFramePr>
          <p:xfrm>
            <a:off x="-388" y="1131"/>
            <a:ext cx="8230" cy="4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r:id="rId6" imgW="3028950" imgH="2178050" progId="Paint.Picture">
                    <p:embed/>
                  </p:oleObj>
                </mc:Choice>
                <mc:Fallback>
                  <p:oleObj r:id="rId6" imgW="3028950" imgH="2178050" progId="Paint.Picture">
                    <p:embed/>
                    <p:pic>
                      <p:nvPicPr>
                        <p:cNvPr id="3" name="Object 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-388" y="1131"/>
                          <a:ext cx="8230" cy="41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3" name="Picture 12" descr="Welcome to Math Class Google Classroom Header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9424"/>
            <a:stretch>
              <a:fillRect/>
            </a:stretch>
          </p:blipFill>
          <p:spPr>
            <a:xfrm>
              <a:off x="-3118" y="-343"/>
              <a:ext cx="13043" cy="8100"/>
            </a:xfrm>
            <a:prstGeom prst="rect">
              <a:avLst/>
            </a:prstGeom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2017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463550" y="491490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2914" y="312749"/>
            <a:ext cx="11265535" cy="1457960"/>
          </a:xfrm>
          <a:prstGeom prst="rect">
            <a:avLst/>
          </a:prstGeom>
          <a:solidFill>
            <a:srgbClr val="EC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Kể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thêm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một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việc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sử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dụng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thực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động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trong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đời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mà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em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biết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14" y="1202509"/>
            <a:ext cx="1761897" cy="1761897"/>
          </a:xfrm>
          <a:prstGeom prst="rect">
            <a:avLst/>
          </a:prstGeom>
        </p:spPr>
      </p:pic>
      <p:pic>
        <p:nvPicPr>
          <p:cNvPr id="10" name="图片 1" descr="千库网_六一儿童节多个侧面伸出脑袋儿童_元素编号131015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52" t="4880" r="42085" b="5343"/>
          <a:stretch>
            <a:fillRect/>
          </a:stretch>
        </p:blipFill>
        <p:spPr>
          <a:xfrm>
            <a:off x="1415536" y="1611553"/>
            <a:ext cx="2839055" cy="5322811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4636508" y="2349444"/>
            <a:ext cx="3586787" cy="2650602"/>
          </a:xfrm>
          <a:prstGeom prst="cloudCallout">
            <a:avLst>
              <a:gd name="adj1" fmla="val -72692"/>
              <a:gd name="adj2" fmla="val 20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Chia </a:t>
            </a:r>
            <a:r>
              <a:rPr lang="en-US" sz="7200" b="1" dirty="0" err="1"/>
              <a:t>sẻ</a:t>
            </a:r>
            <a:endParaRPr lang="en-US" sz="7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08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5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463550" y="491490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1065" y="1582287"/>
            <a:ext cx="5792909" cy="2839242"/>
          </a:xfrm>
          <a:prstGeom prst="rect">
            <a:avLst/>
          </a:prstGeom>
          <a:solidFill>
            <a:srgbClr val="EC5E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Nhận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xét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việc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sử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dụng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thực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động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vật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của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con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người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trong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mỗi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hình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sau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: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974" y="490855"/>
            <a:ext cx="5640728" cy="6002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50" y="0"/>
            <a:ext cx="1761897" cy="1761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8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千库网_夏天六一儿童节气球节日儿童快乐清新手绘插画六一_插画编号807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  <p:sp>
        <p:nvSpPr>
          <p:cNvPr id="5" name="同侧圆角矩形 4"/>
          <p:cNvSpPr/>
          <p:nvPr/>
        </p:nvSpPr>
        <p:spPr>
          <a:xfrm>
            <a:off x="567245" y="397222"/>
            <a:ext cx="11265535" cy="6366510"/>
          </a:xfrm>
          <a:prstGeom prst="round2SameRect">
            <a:avLst/>
          </a:prstGeom>
          <a:solidFill>
            <a:schemeClr val="bg1"/>
          </a:solidFill>
          <a:ln w="9207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r="50343" b="51486"/>
          <a:stretch/>
        </p:blipFill>
        <p:spPr>
          <a:xfrm>
            <a:off x="207390" y="282587"/>
            <a:ext cx="3562400" cy="346361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93775" y="2925011"/>
            <a:ext cx="8588625" cy="3663359"/>
            <a:chOff x="1258760" y="1787872"/>
            <a:chExt cx="9794875" cy="4187825"/>
          </a:xfrm>
        </p:grpSpPr>
        <p:sp>
          <p:nvSpPr>
            <p:cNvPr id="2" name="圆角矩形 1"/>
            <p:cNvSpPr/>
            <p:nvPr/>
          </p:nvSpPr>
          <p:spPr>
            <a:xfrm>
              <a:off x="6391465" y="2317462"/>
              <a:ext cx="4662170" cy="33451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1258760" y="2317462"/>
              <a:ext cx="4759325" cy="334518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715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35" name="文本框 34" descr="7b0a20202020227461726765744d6f64756c65223a20226b6f6e6c696e65666f6e7473220a7d0a"/>
            <p:cNvSpPr txBox="1"/>
            <p:nvPr/>
          </p:nvSpPr>
          <p:spPr>
            <a:xfrm>
              <a:off x="1548203" y="2835118"/>
              <a:ext cx="3975967" cy="200548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10000"/>
                </a:lnSpc>
                <a:buClrTx/>
                <a:buSzTx/>
                <a:buFontTx/>
                <a:defRPr sz="1600">
                  <a:latin typeface="字魂59号-创粗黑" panose="00000500000000000000" charset="-122"/>
                  <a:ea typeface="字魂59号-创粗黑" panose="00000500000000000000" charset="-122"/>
                  <a:cs typeface="Lucida Calligraphy" panose="03010101010101010101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Bá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c </a:t>
              </a:r>
              <a:r>
                <a:rPr lang="en-US" altLang="zh-CN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gái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đã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sử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dụng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nguyên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liệu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gì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lang="en-US" altLang="zh-CN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để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ủ </a:t>
              </a:r>
              <a:r>
                <a:rPr lang="en-US" altLang="zh-CN" sz="36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phân</a:t>
              </a:r>
              <a:r>
                <a:rPr lang="en-US" altLang="zh-CN" sz="36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?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创中黑" panose="00000500000000000000" charset="-122"/>
                <a:cs typeface="MV Boli" panose="02000500030200090000" charset="0"/>
                <a:sym typeface="+mn-ea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2554160" y="209838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2AC4D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2692590" y="537879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EC5E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7911655" y="207552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EC5E5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7911655" y="5378797"/>
              <a:ext cx="1687195" cy="502285"/>
            </a:xfrm>
            <a:prstGeom prst="roundRect">
              <a:avLst>
                <a:gd name="adj" fmla="val 50000"/>
              </a:avLst>
            </a:prstGeom>
            <a:solidFill>
              <a:srgbClr val="2AC4D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  <a:sym typeface="+mn-ea"/>
              </a:endParaRPr>
            </a:p>
          </p:txBody>
        </p:sp>
        <p:sp>
          <p:nvSpPr>
            <p:cNvPr id="21" name="文本框 20" descr="7b0a20202020227461726765744d6f64756c65223a20226b6f6e6c696e65666f6e7473220a7d0a"/>
            <p:cNvSpPr txBox="1"/>
            <p:nvPr/>
          </p:nvSpPr>
          <p:spPr>
            <a:xfrm>
              <a:off x="7059789" y="2835118"/>
              <a:ext cx="3719540" cy="22165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lvl="0" algn="ctr">
                <a:lnSpc>
                  <a:spcPct val="110000"/>
                </a:lnSpc>
                <a:buClrTx/>
                <a:buSzTx/>
                <a:buFontTx/>
                <a:defRPr sz="1600">
                  <a:latin typeface="字魂59号-创粗黑" panose="00000500000000000000" charset="-122"/>
                  <a:ea typeface="字魂59号-创粗黑" panose="00000500000000000000" charset="-122"/>
                  <a:cs typeface="Lucida Calligraphy" panose="03010101010101010101" charset="0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Theo </a:t>
              </a:r>
              <a:r>
                <a:rPr lang="en-US" altLang="zh-CN" sz="40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em</a:t>
              </a:r>
              <a:r>
                <a:rPr lang="en-US" altLang="zh-CN" sz="40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v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iệc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làm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đó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có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hợp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lí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 </a:t>
              </a:r>
              <a:r>
                <a:rPr kumimoji="0" lang="en-US" altLang="zh-CN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không</a:t>
              </a:r>
              <a:r>
                <a:rPr kumimoji="0" lang="en-US" altLang="zh-CN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V Boli" panose="02000500030200090000" charset="0"/>
                  <a:sym typeface="+mn-ea"/>
                </a:rPr>
                <a:t>?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字魂创中黑" panose="00000500000000000000" charset="-122"/>
                <a:cs typeface="MV Boli" panose="02000500030200090000" charset="0"/>
                <a:sym typeface="+mn-ea"/>
              </a:endParaRPr>
            </a:p>
          </p:txBody>
        </p:sp>
        <p:pic>
          <p:nvPicPr>
            <p:cNvPr id="6" name="图片 5" descr="千库网_乘坐狮子热气球特色六一儿童节_元素编号1308419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792" r="11408" b="6281"/>
            <a:stretch>
              <a:fillRect/>
            </a:stretch>
          </p:blipFill>
          <p:spPr>
            <a:xfrm>
              <a:off x="4748085" y="1787872"/>
              <a:ext cx="2646045" cy="418782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308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224</Words>
  <Application>Microsoft Office PowerPoint</Application>
  <PresentationFormat>Màn hình rộng</PresentationFormat>
  <Paragraphs>22</Paragraphs>
  <Slides>16</Slides>
  <Notes>1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</vt:lpstr>
      <vt:lpstr>Wingdings</vt:lpstr>
      <vt:lpstr>字魂59号-创粗黑</vt:lpstr>
      <vt:lpstr>1_Office 主题​​</vt:lpstr>
      <vt:lpstr>Office 主题​​</vt:lpstr>
      <vt:lpstr>Bitmap Image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T&amp;T</dc:creator>
  <cp:lastModifiedBy>NHÓM ZALO TOÁN THCS CÁNH DIỀU</cp:lastModifiedBy>
  <cp:revision>11</cp:revision>
  <dcterms:created xsi:type="dcterms:W3CDTF">2023-01-09T14:57:50Z</dcterms:created>
  <dcterms:modified xsi:type="dcterms:W3CDTF">2023-01-29T15:15:02Z</dcterms:modified>
</cp:coreProperties>
</file>