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66" r:id="rId5"/>
    <p:sldId id="26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905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64" l="2132" r="99797">
                        <a14:foregroundMark x1="28832" y1="26818" x2="79289" y2="25455"/>
                        <a14:foregroundMark x1="79289" y1="25455" x2="79289" y2="51364"/>
                        <a14:foregroundMark x1="79289" y1="51364" x2="31371" y2="48636"/>
                        <a14:foregroundMark x1="10863" y1="70455" x2="4873" y2="69091"/>
                        <a14:foregroundMark x1="28528" y1="70000" x2="82132" y2="68182"/>
                        <a14:foregroundMark x1="82132" y1="68182" x2="99898" y2="68182"/>
                        <a14:foregroundMark x1="7411" y1="14545" x2="7411" y2="14545"/>
                        <a14:foregroundMark x1="7411" y1="14091" x2="86599" y2="10909"/>
                        <a14:foregroundMark x1="86396" y1="3182" x2="99898" y2="3182"/>
                        <a14:foregroundMark x1="86701" y1="9545" x2="99188" y2="10909"/>
                        <a14:foregroundMark x1="82234" y1="8182" x2="99898" y2="28636"/>
                        <a14:foregroundMark x1="78579" y1="19091" x2="98883" y2="62273"/>
                        <a14:foregroundMark x1="29137" y1="40909" x2="79695" y2="37273"/>
                        <a14:foregroundMark x1="6904" y1="8182" x2="32284" y2="9091"/>
                        <a14:foregroundMark x1="5482" y1="9091" x2="4975" y2="68636"/>
                        <a14:foregroundMark x1="5482" y1="6364" x2="213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1447800" y="0"/>
            <a:ext cx="6019800" cy="15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1953" y="152366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41" y="2553803"/>
            <a:ext cx="8534400" cy="122056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0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" y="34056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76844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81598" y="3200400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599" y="4267200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0"/>
            <a:ext cx="3142129" cy="1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" y="1313674"/>
            <a:ext cx="8762999" cy="535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0"/>
            <a:ext cx="3142129" cy="1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1219200"/>
            <a:ext cx="8744966" cy="524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924800" y="24384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520400" y="35052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924799" y="4572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942729" y="5715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8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0"/>
            <a:ext cx="3142129" cy="1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1155"/>
            <a:ext cx="6553200" cy="535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65929" y="2971799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065929" y="6096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8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514600"/>
            <a:ext cx="7391400" cy="144780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56518"/>
              </a:avLst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600" b="1" dirty="0" smtClean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b="1" dirty="0">
              <a:solidFill>
                <a:srgbClr val="E149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26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27</cp:revision>
  <dcterms:created xsi:type="dcterms:W3CDTF">2020-08-07T10:00:55Z</dcterms:created>
  <dcterms:modified xsi:type="dcterms:W3CDTF">2020-08-16T16:37:27Z</dcterms:modified>
</cp:coreProperties>
</file>