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5" r:id="rId4"/>
    <p:sldId id="266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00CC00"/>
    <a:srgbClr val="ED3705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14" autoAdjust="0"/>
    <p:restoredTop sz="94660"/>
  </p:normalViewPr>
  <p:slideViewPr>
    <p:cSldViewPr>
      <p:cViewPr>
        <p:scale>
          <a:sx n="71" d="100"/>
          <a:sy n="71" d="100"/>
        </p:scale>
        <p:origin x="-93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5585-BAA7-4E1F-8F6D-64E44961FC7E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7A19-FBE0-4479-88EA-21D109640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9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5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9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5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3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2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2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92989" y="1600200"/>
            <a:ext cx="3089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25:</a:t>
            </a:r>
            <a:endParaRPr lang="en-US" sz="48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9965" y="2667000"/>
            <a:ext cx="8534400" cy="106817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13714"/>
              </a:avLst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 HƠN, NGẮN HƠN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6858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TOÁN:</a:t>
            </a:r>
            <a:endParaRPr lang="en-US" sz="36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114800"/>
            <a:ext cx="187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" y="1900820"/>
            <a:ext cx="9179567" cy="4118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904698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629400" y="220980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6984" y="1371600"/>
            <a:ext cx="373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P001 4H" pitchFamily="34" charset="0"/>
              </a:rPr>
              <a:t>Cao </a:t>
            </a:r>
            <a:r>
              <a:rPr lang="en-US" sz="3200" b="1" dirty="0" err="1" smtClean="0">
                <a:latin typeface="HP001 4H" pitchFamily="34" charset="0"/>
              </a:rPr>
              <a:t>hơn</a:t>
            </a:r>
            <a:r>
              <a:rPr lang="en-US" sz="3200" b="1" dirty="0" smtClean="0">
                <a:latin typeface="HP001 4H" pitchFamily="34" charset="0"/>
              </a:rPr>
              <a:t>, </a:t>
            </a:r>
            <a:r>
              <a:rPr lang="en-US" sz="3200" b="1" dirty="0" err="1" smtClean="0">
                <a:latin typeface="HP001 4H" pitchFamily="34" charset="0"/>
              </a:rPr>
              <a:t>thấp</a:t>
            </a:r>
            <a:r>
              <a:rPr lang="en-US" sz="3200" b="1" dirty="0" smtClean="0">
                <a:latin typeface="HP001 4H" pitchFamily="34" charset="0"/>
              </a:rPr>
              <a:t> </a:t>
            </a:r>
            <a:r>
              <a:rPr lang="en-US" sz="3200" b="1" dirty="0" err="1" smtClean="0">
                <a:latin typeface="HP001 4H" pitchFamily="34" charset="0"/>
              </a:rPr>
              <a:t>hơn</a:t>
            </a:r>
            <a:endParaRPr lang="en-US" sz="3200" b="1" dirty="0">
              <a:latin typeface="HP001 4H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5941" y="294409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28012" y="3627342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4343400"/>
            <a:ext cx="16764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781800" y="5105400"/>
            <a:ext cx="1828800" cy="58189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9" grpId="0"/>
      <p:bldP spid="10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467600" cy="5903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76200"/>
            <a:ext cx="2460812" cy="1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674158" y="2868782"/>
            <a:ext cx="1221441" cy="133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2514600" y="1600200"/>
            <a:ext cx="1584512" cy="1259542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5029200" y="1524000"/>
            <a:ext cx="1295400" cy="1344782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6019800" y="2906843"/>
            <a:ext cx="1584512" cy="1259542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2415988" y="5728447"/>
            <a:ext cx="721659" cy="1143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3302375" y="5410200"/>
            <a:ext cx="1067920" cy="14299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/>
          <p:cNvSpPr/>
          <p:nvPr/>
        </p:nvSpPr>
        <p:spPr>
          <a:xfrm>
            <a:off x="5867400" y="5674735"/>
            <a:ext cx="721659" cy="1143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5283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047" l="2357" r="99495">
                        <a14:foregroundMark x1="71886" y1="64063" x2="71886" y2="64063"/>
                        <a14:foregroundMark x1="43098" y1="74219" x2="43098" y2="74219"/>
                        <a14:foregroundMark x1="55892" y1="72266" x2="55892" y2="72266"/>
                        <a14:foregroundMark x1="50337" y1="75391" x2="50337" y2="75391"/>
                        <a14:foregroundMark x1="79125" y1="74219" x2="79125" y2="74219"/>
                        <a14:foregroundMark x1="91246" y1="77344" x2="91246" y2="77344"/>
                        <a14:foregroundMark x1="69697" y1="76172" x2="69697" y2="76172"/>
                        <a14:foregroundMark x1="34512" y1="76172" x2="34512" y2="76172"/>
                        <a14:foregroundMark x1="33502" y1="49219" x2="33502" y2="49219"/>
                        <a14:foregroundMark x1="24074" y1="64063" x2="24074" y2="64063"/>
                        <a14:foregroundMark x1="21886" y1="13281" x2="21886" y2="13281"/>
                        <a14:foregroundMark x1="18519" y1="15234" x2="18519" y2="15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76200"/>
            <a:ext cx="2537013" cy="109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1169874"/>
            <a:ext cx="9014013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9" b="1392"/>
          <a:stretch/>
        </p:blipFill>
        <p:spPr bwMode="auto">
          <a:xfrm>
            <a:off x="4583205" y="3502959"/>
            <a:ext cx="4411808" cy="298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4"/>
          <a:stretch/>
        </p:blipFill>
        <p:spPr bwMode="auto">
          <a:xfrm>
            <a:off x="62752" y="2362200"/>
            <a:ext cx="4377216" cy="415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1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667000"/>
            <a:ext cx="4572000" cy="4572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228600"/>
            <a:ext cx="1920987" cy="20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9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29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MANHTUONG</dc:creator>
  <cp:lastModifiedBy>MANHTUONG</cp:lastModifiedBy>
  <cp:revision>37</cp:revision>
  <dcterms:created xsi:type="dcterms:W3CDTF">2020-08-07T10:00:55Z</dcterms:created>
  <dcterms:modified xsi:type="dcterms:W3CDTF">2020-08-16T17:05:04Z</dcterms:modified>
</cp:coreProperties>
</file>