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64" r:id="rId4"/>
    <p:sldId id="270" r:id="rId5"/>
    <p:sldId id="27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705"/>
    <a:srgbClr val="0000CC"/>
    <a:srgbClr val="00CC00"/>
    <a:srgbClr val="0082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2859" y="198120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24:</a:t>
            </a:r>
            <a:endParaRPr lang="en-US" sz="4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6741" y="3429000"/>
            <a:ext cx="6781800" cy="12192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1394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CC00"/>
                  </a:solidFill>
                </a:ln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LUYỆN TẬP CHUNNG</a:t>
            </a:r>
            <a:endParaRPr lang="en-US" sz="3600" b="1" dirty="0">
              <a:ln>
                <a:solidFill>
                  <a:srgbClr val="00CC00"/>
                </a:solidFill>
              </a:ln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0447" y="824753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793907" cy="12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/>
          <a:stretch/>
        </p:blipFill>
        <p:spPr bwMode="auto">
          <a:xfrm>
            <a:off x="-49306" y="1211669"/>
            <a:ext cx="9220200" cy="4808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886582" y="3469341"/>
            <a:ext cx="6096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87035" y="3493849"/>
            <a:ext cx="4572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70694" y="3447159"/>
            <a:ext cx="457200" cy="595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76800" y="4876800"/>
            <a:ext cx="609600" cy="595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87035" y="4863178"/>
            <a:ext cx="457200" cy="6093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70694" y="4863178"/>
            <a:ext cx="457200" cy="595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"/>
          <a:stretch/>
        </p:blipFill>
        <p:spPr bwMode="auto">
          <a:xfrm>
            <a:off x="182375" y="914400"/>
            <a:ext cx="87330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609369" y="1205753"/>
            <a:ext cx="695044" cy="685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75294" y="1905000"/>
            <a:ext cx="695044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40631" y="2472017"/>
            <a:ext cx="695044" cy="685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506556" y="3137646"/>
            <a:ext cx="695044" cy="6858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2895600" y="5085229"/>
            <a:ext cx="685800" cy="401172"/>
          </a:xfrm>
          <a:prstGeom prst="curved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4191000" y="5105400"/>
            <a:ext cx="2209800" cy="381001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>
            <a:off x="6970340" y="4995582"/>
            <a:ext cx="1106861" cy="490818"/>
          </a:xfrm>
          <a:prstGeom prst="curvedConnector3">
            <a:avLst>
              <a:gd name="adj1" fmla="val 9373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00200" y="5105400"/>
            <a:ext cx="2948687" cy="381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59866"/>
            <a:ext cx="8932863" cy="5798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3341" y="2926977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6929" y="4600545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9223" y="4043117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077325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en-US" sz="2800" b="1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38200"/>
            <a:ext cx="7612069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5" y="-78105"/>
            <a:ext cx="2326421" cy="10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186953" y="6315636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6248400" y="3756062"/>
            <a:ext cx="591670" cy="506581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329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60059"/>
            <a:ext cx="3760724" cy="3760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205422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27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MANHTUONG</cp:lastModifiedBy>
  <cp:revision>40</cp:revision>
  <dcterms:created xsi:type="dcterms:W3CDTF">2020-08-07T10:00:55Z</dcterms:created>
  <dcterms:modified xsi:type="dcterms:W3CDTF">2020-08-16T14:53:59Z</dcterms:modified>
</cp:coreProperties>
</file>