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85" r:id="rId2"/>
    <p:sldId id="320" r:id="rId3"/>
    <p:sldId id="351" r:id="rId4"/>
    <p:sldId id="352" r:id="rId5"/>
    <p:sldId id="353" r:id="rId6"/>
    <p:sldId id="374" r:id="rId7"/>
    <p:sldId id="375" r:id="rId8"/>
    <p:sldId id="376" r:id="rId9"/>
    <p:sldId id="377" r:id="rId10"/>
    <p:sldId id="321" r:id="rId11"/>
    <p:sldId id="378" r:id="rId12"/>
    <p:sldId id="365" r:id="rId13"/>
    <p:sldId id="355" r:id="rId14"/>
    <p:sldId id="322" r:id="rId15"/>
    <p:sldId id="358" r:id="rId16"/>
    <p:sldId id="379" r:id="rId17"/>
    <p:sldId id="363" r:id="rId18"/>
    <p:sldId id="380" r:id="rId19"/>
    <p:sldId id="381" r:id="rId20"/>
    <p:sldId id="382" r:id="rId21"/>
    <p:sldId id="383" r:id="rId22"/>
    <p:sldId id="384" r:id="rId23"/>
    <p:sldId id="385" r:id="rId24"/>
    <p:sldId id="386" r:id="rId25"/>
    <p:sldId id="387" r:id="rId26"/>
    <p:sldId id="389" r:id="rId27"/>
    <p:sldId id="388" r:id="rId28"/>
    <p:sldId id="328" r:id="rId29"/>
    <p:sldId id="3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8</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11</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20</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29</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A294-998E-64BE-D320-37C18260F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53369-68E2-82AD-B16A-C406D1DF6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E4BDF7-5B65-6E69-54DB-82333FE6E2E1}"/>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8943362C-F967-9E4F-A7D3-1F7417443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5E877-175C-ACBE-4A0F-9629A302ABAC}"/>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29678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F20E-EBF0-2FFB-A38B-F47635A1EA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4BEFE-6B3D-6BDF-240C-603F5FE769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F12DF-87F4-04C2-5B06-8D060482F24E}"/>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2289C55C-27B6-5D33-D883-254CCA85F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AE789-CA60-4CC2-CBE5-C918029D7A80}"/>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51618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B074E-A881-5448-F02A-0148E90F84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2494B-DDA7-ADD2-B1CF-348B596F2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BA5CC-7451-4914-FB34-616638352F52}"/>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50C96023-C798-01FE-4F01-5352861AB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D11FD-EE69-C09B-7065-1D5B62DD96C2}"/>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306706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62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9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33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8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6747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E83-BF38-08B2-8D4E-1961F1F72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0CC32-5023-1D1A-FB91-4A6566CF1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E7D5-4BF0-EBD5-BEE5-A0BA3CF4E634}"/>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1F675465-26ED-8CB0-B5F8-0646AEA0D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E3597-3B58-CFD0-93DE-1C127E54F0AB}"/>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21322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F15D-B0DD-7BF9-2381-55214925B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EAC19A-524F-150A-C2BD-995959CE0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1B4FD-C4E9-1B2D-F288-7CADC5F7DA41}"/>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4821EFBB-B8D9-7A7A-1281-9BFC90ADA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3C0CB-A848-1F56-7007-14912436FBC5}"/>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268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B8A4-249A-BCFD-FE87-F25D23B55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5BC6E-0DEF-B4A7-2886-7830387D0F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C735B-7BD0-FD5C-EAAB-59DCB6749D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A95A0-B1CB-169B-1A91-883660F67CD6}"/>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6" name="Footer Placeholder 5">
            <a:extLst>
              <a:ext uri="{FF2B5EF4-FFF2-40B4-BE49-F238E27FC236}">
                <a16:creationId xmlns:a16="http://schemas.microsoft.com/office/drawing/2014/main" id="{18728991-29B4-1A92-595C-7ADB4D0CC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93EC9-31CD-093D-12CA-A375F61DFC82}"/>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5184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E41C-4352-FA3D-E97A-279F2C188A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17541A-6524-DCD6-2B5D-11AC11C6A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BE6A8-90A9-FCBE-5FDA-53FA0B12D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072CA-E146-93D9-2CE8-726333033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535AA-92BF-3917-2A6D-72B67D52E0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707FD-3F5B-D0D7-F542-B60E20089191}"/>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8" name="Footer Placeholder 7">
            <a:extLst>
              <a:ext uri="{FF2B5EF4-FFF2-40B4-BE49-F238E27FC236}">
                <a16:creationId xmlns:a16="http://schemas.microsoft.com/office/drawing/2014/main" id="{8C68F169-86D1-3DAD-D686-EC3F0B1179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237CF-7BEF-C746-CD2F-473A14BD4BD0}"/>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33459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72F1-CCC1-BE41-7FB3-2CBAFB03AB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BE536F-4CF5-8509-45F7-B7EB6B20E03C}"/>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4" name="Footer Placeholder 3">
            <a:extLst>
              <a:ext uri="{FF2B5EF4-FFF2-40B4-BE49-F238E27FC236}">
                <a16:creationId xmlns:a16="http://schemas.microsoft.com/office/drawing/2014/main" id="{76054298-4EDB-746D-7938-EC5841A1FE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94B75B-15BC-2882-0FBC-D6D7AE98E4CA}"/>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9791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739F2-9543-3E19-DE7C-5B5602BECE72}"/>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3" name="Footer Placeholder 2">
            <a:extLst>
              <a:ext uri="{FF2B5EF4-FFF2-40B4-BE49-F238E27FC236}">
                <a16:creationId xmlns:a16="http://schemas.microsoft.com/office/drawing/2014/main" id="{FA4707C9-D529-A2B2-365F-0584DFD21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5C124A-B099-7AE1-96F9-B6FE4DE107FA}"/>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34111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8513-874C-4D73-68B2-F9B458C19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41A8C9-8550-CDF4-3F2A-EA0C70C2D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DF94D-595E-81BE-BF2F-2B23F9C54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5ADDF-ECF3-F3F0-9B57-FE1B9DA1B6C0}"/>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6" name="Footer Placeholder 5">
            <a:extLst>
              <a:ext uri="{FF2B5EF4-FFF2-40B4-BE49-F238E27FC236}">
                <a16:creationId xmlns:a16="http://schemas.microsoft.com/office/drawing/2014/main" id="{510A0CDB-48C5-2878-03B8-36A69C89C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9628D-4C81-FC90-7D3E-E357AE2A4488}"/>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92237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E393-02A0-EF93-D8E2-622C753DA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349511-2E71-D45E-4120-949B7B11E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74B23-6049-0058-6A8D-F7DDDADBF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6D2D4-7159-DC72-9BC5-86F3FF4CD7D2}"/>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6" name="Footer Placeholder 5">
            <a:extLst>
              <a:ext uri="{FF2B5EF4-FFF2-40B4-BE49-F238E27FC236}">
                <a16:creationId xmlns:a16="http://schemas.microsoft.com/office/drawing/2014/main" id="{595907D9-DEB1-E3EB-E17D-0F6FF8450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20FA9-C982-B7F1-F7A8-341C02BF0F7B}"/>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351008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61FBA500-7082-860D-82A1-05121099A08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CF4A1A8-4F50-ACF9-319D-4EA0747F2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86A0-6FCF-B945-5EC3-13C3D5E66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EED14-EA38-53FA-B266-9125AA16F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E3857BB5-4E09-A983-5140-98D694573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F1DA9-3571-3CF9-EBF2-0A4E2315B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C8D3-6813-471B-850D-0E43FDEA06B0}" type="slidenum">
              <a:rPr lang="en-US" smtClean="0"/>
              <a:t>‹#›</a:t>
            </a:fld>
            <a:endParaRPr lang="en-US"/>
          </a:p>
        </p:txBody>
      </p:sp>
    </p:spTree>
    <p:extLst>
      <p:ext uri="{BB962C8B-B14F-4D97-AF65-F5344CB8AC3E}">
        <p14:creationId xmlns:p14="http://schemas.microsoft.com/office/powerpoint/2010/main" val="6602417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02" r:id="rId13"/>
    <p:sldLayoutId id="2147483703" r:id="rId14"/>
    <p:sldLayoutId id="2147483704" r:id="rId15"/>
    <p:sldLayoutId id="21474837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47.sv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4.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image" Target="../media/image47.sv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image" Target="../media/image47.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5" Type="http://schemas.openxmlformats.org/officeDocument/2006/relationships/image" Target="../media/image57.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image" Target="../media/image47.sv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image" Target="../media/image47.sv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8.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5.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34.png"/><Relationship Id="rId5" Type="http://schemas.openxmlformats.org/officeDocument/2006/relationships/image" Target="../media/image39.png"/><Relationship Id="rId10" Type="http://schemas.openxmlformats.org/officeDocument/2006/relationships/image" Target="../media/image33.svg"/><Relationship Id="rId4" Type="http://schemas.openxmlformats.org/officeDocument/2006/relationships/image" Target="../media/image38.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39.png"/><Relationship Id="rId10"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18" Type="http://schemas.openxmlformats.org/officeDocument/2006/relationships/image" Target="../media/image16.png"/><Relationship Id="rId3" Type="http://schemas.openxmlformats.org/officeDocument/2006/relationships/slideLayout" Target="../slideLayouts/slideLayout1.xml"/><Relationship Id="rId21" Type="http://schemas.openxmlformats.org/officeDocument/2006/relationships/image" Target="../media/image19.png"/><Relationship Id="rId7" Type="http://schemas.microsoft.com/office/2007/relationships/hdphoto" Target="../media/hdphoto2.wdp"/><Relationship Id="rId12" Type="http://schemas.openxmlformats.org/officeDocument/2006/relationships/image" Target="../media/image13.png"/><Relationship Id="rId17" Type="http://schemas.openxmlformats.org/officeDocument/2006/relationships/slide" Target="slide4.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8.xml"/><Relationship Id="rId18" Type="http://schemas.microsoft.com/office/2007/relationships/hdphoto" Target="../media/hdphoto11.wdp"/><Relationship Id="rId26" Type="http://schemas.openxmlformats.org/officeDocument/2006/relationships/slide" Target="slide10.xml"/><Relationship Id="rId3" Type="http://schemas.openxmlformats.org/officeDocument/2006/relationships/image" Target="../media/image9.png"/><Relationship Id="rId21" Type="http://schemas.microsoft.com/office/2007/relationships/hdphoto" Target="../media/hdphoto3.wdp"/><Relationship Id="rId7" Type="http://schemas.openxmlformats.org/officeDocument/2006/relationships/slide" Target="slide6.xml"/><Relationship Id="rId12" Type="http://schemas.microsoft.com/office/2007/relationships/hdphoto" Target="../media/hdphoto9.wdp"/><Relationship Id="rId17" Type="http://schemas.openxmlformats.org/officeDocument/2006/relationships/image" Target="../media/image25.png"/><Relationship Id="rId25"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3.png"/><Relationship Id="rId24" Type="http://schemas.openxmlformats.org/officeDocument/2006/relationships/image" Target="../media/image17.png"/><Relationship Id="rId5" Type="http://schemas.openxmlformats.org/officeDocument/2006/relationships/image" Target="../media/image10.png"/><Relationship Id="rId15" Type="http://schemas.microsoft.com/office/2007/relationships/hdphoto" Target="../media/hdphoto10.wdp"/><Relationship Id="rId23" Type="http://schemas.openxmlformats.org/officeDocument/2006/relationships/image" Target="../media/image28.png"/><Relationship Id="rId10" Type="http://schemas.openxmlformats.org/officeDocument/2006/relationships/slide" Target="slide7.xml"/><Relationship Id="rId19" Type="http://schemas.openxmlformats.org/officeDocument/2006/relationships/image" Target="../media/image26.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4.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5.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5.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7.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87</TotalTime>
  <Words>1142</Words>
  <Application>Microsoft Office PowerPoint</Application>
  <PresentationFormat>Widescreen</PresentationFormat>
  <Paragraphs>121</Paragraphs>
  <Slides>29</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微软雅黑</vt:lpstr>
      <vt:lpstr>Arial</vt:lpstr>
      <vt:lpstr>Calibri</vt:lpstr>
      <vt:lpstr>Calibri Light</vt:lpstr>
      <vt:lpstr>Cambria</vt:lpstr>
      <vt:lpstr>Cutewritten</vt:lpstr>
      <vt:lpstr>Times New Roman</vt:lpstr>
      <vt:lpstr>UTM Gradoo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35</cp:revision>
  <dcterms:created xsi:type="dcterms:W3CDTF">2023-11-30T08:45:11Z</dcterms:created>
  <dcterms:modified xsi:type="dcterms:W3CDTF">2023-12-15T14:34:30Z</dcterms:modified>
  <cp:category>9Slide.vn</cp:category>
</cp:coreProperties>
</file>