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41" r:id="rId4"/>
    <p:sldId id="445" r:id="rId5"/>
    <p:sldId id="443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B2"/>
    <a:srgbClr val="0000FF"/>
    <a:srgbClr val="DDEDD8"/>
    <a:srgbClr val="E86B0F"/>
    <a:srgbClr val="FF0066"/>
    <a:srgbClr val="FEEBBD"/>
    <a:srgbClr val="0000CC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61B542-4D70-4FFF-B9D4-3A7F13E29423}" v="9" dt="2022-08-27T22:19:10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KIM LAN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661319" y="4051895"/>
            <a:ext cx="110490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CƠ QUAN TUẦN HOÀN (T3)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88941" y="1631844"/>
            <a:ext cx="1554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Tìm hiểu về ảnh hưởng của trạng thái cảm xúc đối với cơ quan tuần hoàn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F90B-0985-EE6B-6B90-885ABF14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854" y="3008905"/>
            <a:ext cx="3293241" cy="358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FB7E61-78D6-5AD8-2724-F52F84268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60" y="3008905"/>
            <a:ext cx="3277678" cy="3581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4A8183-1074-13B1-72B6-888B82D73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729" y="3008905"/>
            <a:ext cx="3348128" cy="3581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397383-773F-3867-E162-58DE2753F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3105" y="3048000"/>
            <a:ext cx="3258380" cy="3542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6AB4DD3-8533-1591-40C7-209135A6156C}"/>
              </a:ext>
            </a:extLst>
          </p:cNvPr>
          <p:cNvGrpSpPr/>
          <p:nvPr/>
        </p:nvGrpSpPr>
        <p:grpSpPr>
          <a:xfrm>
            <a:off x="1530835" y="7083584"/>
            <a:ext cx="13461011" cy="857143"/>
            <a:chOff x="1001908" y="7083584"/>
            <a:chExt cx="14257741" cy="8571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FB1159-20CF-FAC0-58B0-5A0770213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91265"/>
            <a:stretch/>
          </p:blipFill>
          <p:spPr>
            <a:xfrm>
              <a:off x="1001908" y="7083584"/>
              <a:ext cx="676314" cy="8571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919487-F1CB-F3C9-FCFA-7ADFF56EE75F}"/>
                </a:ext>
              </a:extLst>
            </p:cNvPr>
            <p:cNvSpPr txBox="1"/>
            <p:nvPr/>
          </p:nvSpPr>
          <p:spPr>
            <a:xfrm>
              <a:off x="1636386" y="7250545"/>
              <a:ext cx="13623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thêm một số trạng thái cảm xúc có lợi hoặc có hại đối với cơ quan tuần hoàn.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D45A6A7-8468-16AA-C983-E7F5EA43796B}"/>
              </a:ext>
            </a:extLst>
          </p:cNvPr>
          <p:cNvSpPr/>
          <p:nvPr/>
        </p:nvSpPr>
        <p:spPr>
          <a:xfrm>
            <a:off x="1051719" y="1608544"/>
            <a:ext cx="15023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Tìm hiểu về ảnh hưởng của một số việc làm đối với cơ quan tuần hoàn.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AC384D98-2B8D-4CC4-73CF-3AE28520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7F7C4-5EDA-0645-06ED-894C26051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40" t="57658" r="12703" b="-1"/>
          <a:stretch/>
        </p:blipFill>
        <p:spPr>
          <a:xfrm>
            <a:off x="12234367" y="4854902"/>
            <a:ext cx="3345994" cy="43622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F52E40D-A0D0-C450-7596-D06C901AA6AD}"/>
              </a:ext>
            </a:extLst>
          </p:cNvPr>
          <p:cNvGrpSpPr/>
          <p:nvPr/>
        </p:nvGrpSpPr>
        <p:grpSpPr>
          <a:xfrm>
            <a:off x="1036638" y="2254875"/>
            <a:ext cx="13716000" cy="954107"/>
            <a:chOff x="1036638" y="2254875"/>
            <a:chExt cx="13716000" cy="9541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57EB3A-A2C1-323B-6194-D86508943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36" t="10628" r="90719" b="8420"/>
            <a:stretch/>
          </p:blipFill>
          <p:spPr>
            <a:xfrm>
              <a:off x="1036638" y="2409616"/>
              <a:ext cx="608312" cy="6463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BFCBA4-452E-CDD6-46C9-30491B91FA82}"/>
                </a:ext>
              </a:extLst>
            </p:cNvPr>
            <p:cNvSpPr txBox="1"/>
            <p:nvPr/>
          </p:nvSpPr>
          <p:spPr>
            <a:xfrm>
              <a:off x="1644950" y="2254875"/>
              <a:ext cx="131076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nói về những việc cần làm hoặc cần tránh để bảo vệ cơ quan tuần hoàn trong những hình dưới đây.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783455-89BC-BD7F-EDD2-7E074D076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8" t="15550" r="40512" b="45241"/>
          <a:stretch/>
        </p:blipFill>
        <p:spPr>
          <a:xfrm>
            <a:off x="497854" y="3459364"/>
            <a:ext cx="4185658" cy="3204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D52EAA-3B51-80A1-9BA3-A51B920AE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09" t="15550" r="4916" b="42107"/>
          <a:stretch/>
        </p:blipFill>
        <p:spPr>
          <a:xfrm>
            <a:off x="4932709" y="5049327"/>
            <a:ext cx="3345994" cy="4009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FDFD6D-503E-6B21-4B96-3671B3248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4" t="54643" r="51648" b="2226"/>
          <a:stretch/>
        </p:blipFill>
        <p:spPr>
          <a:xfrm>
            <a:off x="8504063" y="2909355"/>
            <a:ext cx="3444256" cy="40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D45A6A7-8468-16AA-C983-E7F5EA43796B}"/>
              </a:ext>
            </a:extLst>
          </p:cNvPr>
          <p:cNvSpPr/>
          <p:nvPr/>
        </p:nvSpPr>
        <p:spPr>
          <a:xfrm>
            <a:off x="1051719" y="1608544"/>
            <a:ext cx="15023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Tìm hiểu về ảnh hưởng của một số việc làm đối với cơ quan tuần hoàn.</a:t>
            </a:r>
            <a:endParaRPr lang="en-US" sz="3600" b="1" u="sng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AC384D98-2B8D-4CC4-73CF-3AE28520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FCBA4-452E-CDD6-46C9-30491B91FA82}"/>
              </a:ext>
            </a:extLst>
          </p:cNvPr>
          <p:cNvSpPr txBox="1"/>
          <p:nvPr/>
        </p:nvSpPr>
        <p:spPr>
          <a:xfrm>
            <a:off x="1585269" y="3540080"/>
            <a:ext cx="1310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Kể thêm một số việc làm để bảo vệ cơ quan tuần hoàn.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43AAA-FDD8-160D-74BF-1FECDD3DA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" t="14842" r="92533" b="43752"/>
          <a:stretch/>
        </p:blipFill>
        <p:spPr>
          <a:xfrm>
            <a:off x="1051225" y="2625687"/>
            <a:ext cx="838200" cy="1066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7332C-D00A-C0BC-E084-72DADEE59BE2}"/>
              </a:ext>
            </a:extLst>
          </p:cNvPr>
          <p:cNvSpPr txBox="1"/>
          <p:nvPr/>
        </p:nvSpPr>
        <p:spPr>
          <a:xfrm>
            <a:off x="1585269" y="4091976"/>
            <a:ext cx="1310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đã thực hiện những việc làm nào để bảo vệ cơ quan tuần hoàn?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0635C-F653-FD1D-C91F-C85F59918EC6}"/>
              </a:ext>
            </a:extLst>
          </p:cNvPr>
          <p:cNvSpPr txBox="1"/>
          <p:nvPr/>
        </p:nvSpPr>
        <p:spPr>
          <a:xfrm>
            <a:off x="1585269" y="4613309"/>
            <a:ext cx="1021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cần thay đổi thói quen nào để bảo vệ cơ quan tuần hoàn?</a:t>
            </a: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1E561F3B-7EE3-3AA7-2FDF-9527129091EB}"/>
              </a:ext>
            </a:extLst>
          </p:cNvPr>
          <p:cNvSpPr/>
          <p:nvPr/>
        </p:nvSpPr>
        <p:spPr>
          <a:xfrm>
            <a:off x="12577661" y="2180903"/>
            <a:ext cx="3619103" cy="286087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1986336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4F1818C2-02FE-3462-290A-73EF96E6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C9C64-E02A-4DEF-CB8F-91A66D2181F3}"/>
              </a:ext>
            </a:extLst>
          </p:cNvPr>
          <p:cNvSpPr/>
          <p:nvPr/>
        </p:nvSpPr>
        <p:spPr>
          <a:xfrm>
            <a:off x="1353221" y="1789521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Chức năng của cơ quan tuần hoàn.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77255E-D3EA-BD81-C801-E421D47F67F5}"/>
              </a:ext>
            </a:extLst>
          </p:cNvPr>
          <p:cNvGrpSpPr/>
          <p:nvPr/>
        </p:nvGrpSpPr>
        <p:grpSpPr>
          <a:xfrm>
            <a:off x="518319" y="2895600"/>
            <a:ext cx="14854504" cy="4610002"/>
            <a:chOff x="570479" y="2827716"/>
            <a:chExt cx="14854504" cy="4610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CB4F48-EE7B-22D3-FC6F-930429B86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622"/>
            <a:stretch/>
          </p:blipFill>
          <p:spPr>
            <a:xfrm>
              <a:off x="570479" y="2827716"/>
              <a:ext cx="14854504" cy="461000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721107" y="3389868"/>
              <a:ext cx="12862543" cy="3343864"/>
            </a:xfrm>
            <a:prstGeom prst="rect">
              <a:avLst/>
            </a:prstGeom>
            <a:solidFill>
              <a:srgbClr val="FFFAB2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5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 bảo vệ cơ quan tuần hoàn, các bạn hãy sống vui vẻ, không tức giận, căng thẳng; nghỉ ngơi hợp lí; thường xuyên vận động và tập thể dục, thể thao vừa sức.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10706</TotalTime>
  <Words>311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1156</cp:revision>
  <dcterms:created xsi:type="dcterms:W3CDTF">2008-09-09T22:52:10Z</dcterms:created>
  <dcterms:modified xsi:type="dcterms:W3CDTF">2025-03-12T11:16:54Z</dcterms:modified>
</cp:coreProperties>
</file>