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2" r:id="rId6"/>
    <p:sldId id="264" r:id="rId7"/>
    <p:sldId id="26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KIM LAN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610</Words>
  <Application>Microsoft Office PowerPoint</Application>
  <PresentationFormat>Custom</PresentationFormat>
  <Paragraphs>87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116</cp:revision>
  <dcterms:created xsi:type="dcterms:W3CDTF">2022-07-10T01:37:20Z</dcterms:created>
  <dcterms:modified xsi:type="dcterms:W3CDTF">2025-03-12T05:40:39Z</dcterms:modified>
</cp:coreProperties>
</file>