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0" r:id="rId2"/>
    <p:sldId id="434" r:id="rId3"/>
    <p:sldId id="442" r:id="rId4"/>
    <p:sldId id="450" r:id="rId5"/>
    <p:sldId id="451" r:id="rId6"/>
    <p:sldId id="452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251EC1-CF71-4AEF-8507-10F59E0DFBF3}">
          <p14:sldIdLst>
            <p14:sldId id="430"/>
          </p14:sldIdLst>
        </p14:section>
        <p14:section name="Untitled Section" id="{0EB55108-D7DE-469C-A9FD-2FBA49E5B701}">
          <p14:sldIdLst>
            <p14:sldId id="434"/>
            <p14:sldId id="442"/>
            <p14:sldId id="450"/>
            <p14:sldId id="451"/>
            <p14:sldId id="452"/>
            <p14:sldId id="4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351764" y="632496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KIM LAN 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751527" y="4241007"/>
            <a:ext cx="10928600" cy="2361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25: SINH HOẠT LỚP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TỰ HÀO TRUYỀN THỐNG QUÊ HƯƠNG EM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51" y="681753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654199" y="575463"/>
            <a:ext cx="5006371" cy="523220"/>
            <a:chOff x="5498868" y="636422"/>
            <a:chExt cx="4921898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498868" y="636422"/>
              <a:ext cx="4921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 ĐỘNG TRẢI NGHIỆM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TỰ HÀO TRUYỀN THỐNG QUÊ HƯƠNG EM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6477000" cy="677108"/>
            <a:chOff x="1508918" y="1888664"/>
            <a:chExt cx="577041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577041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I. Sơ kết hoạt động tuần qua.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2952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802484" y="2590800"/>
            <a:ext cx="7051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1) Kết quả thi đua cuối tuần vừa qua: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1506" y="3371671"/>
            <a:ext cx="1419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nền nếp học tập, đến lớp đúng giờ tham gia thi đua tuần học tốt do đội cờ đỏ tổ chức.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9917" y="45908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919" y="5810071"/>
            <a:ext cx="14198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87931" y="7010400"/>
            <a:ext cx="21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2) Tồn tại: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3119" y="7772400"/>
            <a:ext cx="1455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Có một số bạn đi học muộn, một số bạn vẫn nói chuyện riêng trong giờ học.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654199" y="575463"/>
            <a:ext cx="5006371" cy="523220"/>
            <a:chOff x="5498868" y="636422"/>
            <a:chExt cx="4921898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498868" y="636422"/>
              <a:ext cx="4921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 ĐỘNG TRẢI NGHIỆM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5618731" y="1136154"/>
              <a:ext cx="46998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7391400" cy="677108"/>
            <a:chOff x="1508918" y="1888664"/>
            <a:chExt cx="658506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58506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II. Kế hoạch hoạt động tuần tới.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7398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801505" y="2667000"/>
            <a:ext cx="14728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Thi đua lập thành tích chào mừng ngày…………….</a:t>
            </a:r>
          </a:p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Tiếp tục thực hiện tốt nền nếp học tập, đến lớp đúng giờ tham gia thi đua tuần học tốt do đội cờ đỏ tổ chức.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9916" y="5810071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việc làm bài tập đầy đủ, chăm chỉ học tập, không nói chuyện riêng trong giờ học.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918" y="7257871"/>
            <a:ext cx="1478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Thực hiện tốt vệ sinh cá nhân, vệ sinh lớp học. Tham gia sinh hoạt tập thể nghiêm túc và hoạt thành tốt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9916" y="4525832"/>
            <a:ext cx="1473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Khắc phục những tồn tại trong tuần trước để hoàn thành xuất sắc nhiệm vụ tuần này.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TỰ HÀO TRUYỀN THỐNG QUÊ HƯƠNG EM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6309519" y="1075195"/>
            <a:ext cx="36576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57119" y="575463"/>
            <a:ext cx="5006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 ĐỘNG TRẢI NGHIỆM</a:t>
            </a:r>
          </a:p>
        </p:txBody>
      </p:sp>
      <p:sp>
        <p:nvSpPr>
          <p:cNvPr id="4" name="AutoShape 2" descr="Hình ảnh về Lễ hội chùa 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49423" y="5295697"/>
            <a:ext cx="6104548" cy="3202510"/>
            <a:chOff x="484197" y="1958346"/>
            <a:chExt cx="6552092" cy="5336110"/>
          </a:xfrm>
        </p:grpSpPr>
        <p:sp>
          <p:nvSpPr>
            <p:cNvPr id="36" name="Rounded Rectangle 35"/>
            <p:cNvSpPr/>
            <p:nvPr/>
          </p:nvSpPr>
          <p:spPr>
            <a:xfrm>
              <a:off x="484197" y="1958346"/>
              <a:ext cx="6333148" cy="5336110"/>
            </a:xfrm>
            <a:prstGeom prst="roundRect">
              <a:avLst/>
            </a:prstGeom>
            <a:solidFill>
              <a:srgbClr val="92D4B3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4891" y="2100901"/>
              <a:ext cx="6361398" cy="4695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- Chia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sẻ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nhóm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về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chủ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đề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em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hiểu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được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-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Chuẩn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bị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nội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dung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trình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bày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theo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thức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chọn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-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Trình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bày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trước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rPr>
                <a:t>lớp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 HOẠT LỚP: TỰ HÀO TRUYỀN THỐNG QUÊ HƯƠNG EM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46919" y="1782783"/>
            <a:ext cx="13411200" cy="1261884"/>
            <a:chOff x="1508918" y="1888664"/>
            <a:chExt cx="7874923" cy="1261884"/>
          </a:xfrm>
        </p:grpSpPr>
        <p:sp>
          <p:nvSpPr>
            <p:cNvPr id="18" name="Rectangle 17"/>
            <p:cNvSpPr/>
            <p:nvPr/>
          </p:nvSpPr>
          <p:spPr>
            <a:xfrm>
              <a:off x="1508918" y="1888664"/>
              <a:ext cx="787492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III. Sinh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hương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”.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Hộp Văn bản 2">
            <a:extLst>
              <a:ext uri="{FF2B5EF4-FFF2-40B4-BE49-F238E27FC236}">
                <a16:creationId xmlns:a16="http://schemas.microsoft.com/office/drawing/2014/main" id="{99A9440A-172A-32EB-858D-DD51A61B9300}"/>
              </a:ext>
            </a:extLst>
          </p:cNvPr>
          <p:cNvSpPr txBox="1"/>
          <p:nvPr/>
        </p:nvSpPr>
        <p:spPr>
          <a:xfrm>
            <a:off x="1052703" y="2540952"/>
            <a:ext cx="119634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thu hoạch mới về truyền thống quê hương</a:t>
            </a:r>
            <a:r>
              <a:rPr lang="nl-N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3327" y="2995874"/>
            <a:ext cx="528276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" algn="just">
              <a:lnSpc>
                <a:spcPct val="120000"/>
              </a:lnSpc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Em đã tìm hiểu được những gì? Người thân đã giúp em như thế nào?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962" y="3136202"/>
            <a:ext cx="8242111" cy="50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44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6309519" y="1075195"/>
            <a:ext cx="36576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57119" y="575463"/>
            <a:ext cx="5006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 ĐỘNG TRẢI NGHIỆM</a:t>
            </a:r>
          </a:p>
        </p:txBody>
      </p:sp>
      <p:sp>
        <p:nvSpPr>
          <p:cNvPr id="4" name="AutoShape 2" descr="Hình ảnh về Lễ hội chùa 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SINH HOẠT LỚP: TỰ HÀO TRUYỀN THỐNG QUÊ HƯƠNG 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46919" y="1782783"/>
            <a:ext cx="13411200" cy="1261884"/>
            <a:chOff x="1508918" y="1888664"/>
            <a:chExt cx="7874923" cy="1261884"/>
          </a:xfrm>
        </p:grpSpPr>
        <p:sp>
          <p:nvSpPr>
            <p:cNvPr id="18" name="Rectangle 17"/>
            <p:cNvSpPr/>
            <p:nvPr/>
          </p:nvSpPr>
          <p:spPr>
            <a:xfrm>
              <a:off x="1508918" y="1888664"/>
              <a:ext cx="787492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III. Sinh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hoạt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chủ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đề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“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Tự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hào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truyền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thống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quê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hương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”.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Hộp Văn bản 2">
            <a:extLst>
              <a:ext uri="{FF2B5EF4-FFF2-40B4-BE49-F238E27FC236}">
                <a16:creationId xmlns:a16="http://schemas.microsoft.com/office/drawing/2014/main" id="{99A9440A-172A-32EB-858D-DD51A61B9300}"/>
              </a:ext>
            </a:extLst>
          </p:cNvPr>
          <p:cNvSpPr txBox="1"/>
          <p:nvPr/>
        </p:nvSpPr>
        <p:spPr>
          <a:xfrm>
            <a:off x="690807" y="2536779"/>
            <a:ext cx="119634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quê hương</a:t>
            </a:r>
            <a:r>
              <a:rPr lang="nl-NL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/>
          <p:nvPr/>
        </p:nvPicPr>
        <p:blipFill rotWithShape="1">
          <a:blip r:embed="rId2"/>
          <a:srcRect l="57760" t="51943" r="28824" b="31012"/>
          <a:stretch/>
        </p:blipFill>
        <p:spPr bwMode="auto">
          <a:xfrm>
            <a:off x="9738519" y="3325362"/>
            <a:ext cx="5867400" cy="5513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54366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6563778" y="981567"/>
            <a:ext cx="36576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57119" y="575463"/>
            <a:ext cx="5006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 ĐỘNG TRẢI NGHIỆM</a:t>
            </a:r>
          </a:p>
        </p:txBody>
      </p:sp>
      <p:sp>
        <p:nvSpPr>
          <p:cNvPr id="4" name="AutoShape 2" descr="Hình ảnh về Lễ hội chùa Hư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049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SINH HOẠT LỚP: TỰ HÀO TRUYỀN THỐNG QUÊ HƯƠNG 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46919" y="1782783"/>
            <a:ext cx="13411200" cy="1261884"/>
            <a:chOff x="1508918" y="1888664"/>
            <a:chExt cx="7874923" cy="1261884"/>
          </a:xfrm>
        </p:grpSpPr>
        <p:sp>
          <p:nvSpPr>
            <p:cNvPr id="18" name="Rectangle 17"/>
            <p:cNvSpPr/>
            <p:nvPr/>
          </p:nvSpPr>
          <p:spPr>
            <a:xfrm>
              <a:off x="1508918" y="1888664"/>
              <a:ext cx="7874923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III. Sinh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hoạt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chủ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đề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“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Tự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hào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truyền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thống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quê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hương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em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”.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673234" y="2519755"/>
              <a:ext cx="696384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Hộp Văn bản 2">
            <a:extLst>
              <a:ext uri="{FF2B5EF4-FFF2-40B4-BE49-F238E27FC236}">
                <a16:creationId xmlns:a16="http://schemas.microsoft.com/office/drawing/2014/main" id="{99A9440A-172A-32EB-858D-DD51A61B9300}"/>
              </a:ext>
            </a:extLst>
          </p:cNvPr>
          <p:cNvSpPr txBox="1"/>
          <p:nvPr/>
        </p:nvSpPr>
        <p:spPr>
          <a:xfrm>
            <a:off x="690807" y="2536779"/>
            <a:ext cx="119634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rình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thu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quê hương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 Diagonal Corner Rectangle 1"/>
          <p:cNvSpPr/>
          <p:nvPr/>
        </p:nvSpPr>
        <p:spPr>
          <a:xfrm flipH="1" flipV="1">
            <a:off x="1966119" y="3675758"/>
            <a:ext cx="11277600" cy="359169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ộp Văn bản 1">
            <a:extLst>
              <a:ext uri="{FF2B5EF4-FFF2-40B4-BE49-F238E27FC236}">
                <a16:creationId xmlns:a16="http://schemas.microsoft.com/office/drawing/2014/main" id="{EDCD7FF2-8AF3-35EB-6DC2-A1F9A3E1BEBD}"/>
              </a:ext>
            </a:extLst>
          </p:cNvPr>
          <p:cNvSpPr txBox="1"/>
          <p:nvPr/>
        </p:nvSpPr>
        <p:spPr>
          <a:xfrm>
            <a:off x="2216493" y="3851134"/>
            <a:ext cx="107768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 địa phương có nhiều truyền thống khác nhau.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phong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nên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văn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trưng cho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phương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hơn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thân ở nơi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phương </a:t>
            </a:r>
            <a:r>
              <a:rPr lang="vi-VN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3237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10713</TotalTime>
  <Words>558</Words>
  <Application>Microsoft Office PowerPoint</Application>
  <PresentationFormat>Custom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1188</cp:revision>
  <dcterms:created xsi:type="dcterms:W3CDTF">2008-09-09T22:52:10Z</dcterms:created>
  <dcterms:modified xsi:type="dcterms:W3CDTF">2025-03-12T11:30:49Z</dcterms:modified>
</cp:coreProperties>
</file>