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364" r:id="rId13"/>
    <p:sldId id="346" r:id="rId14"/>
    <p:sldId id="7613" r:id="rId15"/>
    <p:sldId id="7614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42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8EC5732-9851-2896-C9D8-A0CCC2E7A3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C2504-818A-38D3-65D2-201622E7F9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màu 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</TotalTime>
  <Words>383</Words>
  <Application>Microsoft Office PowerPoint</Application>
  <PresentationFormat>Widescreen</PresentationFormat>
  <Paragraphs>105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#9Slide03 NguyenHa 01</vt:lpstr>
      <vt:lpstr>Arial</vt:lpstr>
      <vt:lpstr>Calibri</vt:lpstr>
      <vt:lpstr>Cambria</vt:lpstr>
      <vt:lpstr>Cambria Math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32</cp:revision>
  <dcterms:created xsi:type="dcterms:W3CDTF">2023-12-06T14:58:26Z</dcterms:created>
  <dcterms:modified xsi:type="dcterms:W3CDTF">2023-12-16T01:34:58Z</dcterms:modified>
  <cp:category>9Slide.vn</cp:category>
</cp:coreProperties>
</file>