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304" r:id="rId3"/>
    <p:sldId id="305" r:id="rId4"/>
    <p:sldId id="261" r:id="rId5"/>
    <p:sldId id="12904" r:id="rId6"/>
    <p:sldId id="12901" r:id="rId7"/>
    <p:sldId id="308" r:id="rId8"/>
    <p:sldId id="12905" r:id="rId9"/>
    <p:sldId id="12906" r:id="rId10"/>
    <p:sldId id="12913" r:id="rId11"/>
    <p:sldId id="12907" r:id="rId12"/>
    <p:sldId id="309" r:id="rId13"/>
    <p:sldId id="12908" r:id="rId14"/>
    <p:sldId id="12909" r:id="rId15"/>
    <p:sldId id="12910" r:id="rId16"/>
    <p:sldId id="291" r:id="rId17"/>
    <p:sldId id="292" r:id="rId18"/>
    <p:sldId id="12912" r:id="rId19"/>
    <p:sldId id="12911" r:id="rId20"/>
    <p:sldId id="313" r:id="rId21"/>
    <p:sldId id="312" r:id="rId22"/>
    <p:sldId id="12903" r:id="rId23"/>
  </p:sldIdLst>
  <p:sldSz cx="12192000" cy="6858000"/>
  <p:notesSz cx="6858000" cy="9144000"/>
  <p:embeddedFontLst>
    <p:embeddedFont>
      <p:font typeface="Calibri" panose="020F0502020204030204" pitchFamily="34" charset="0"/>
      <p:regular r:id="rId24"/>
      <p:bold r:id="rId25"/>
      <p:italic r:id="rId26"/>
      <p:boldItalic r:id="rId27"/>
    </p:embeddedFont>
    <p:embeddedFont>
      <p:font typeface="Vogue-ExtraBold" panose="020B0500000000000000" charset="0"/>
      <p:regular r:id="rId28"/>
    </p:embeddedFont>
    <p:embeddedFont>
      <p:font typeface="Calibri Light" panose="020F0302020204030204" pitchFamily="34" charset="0"/>
      <p:regular r:id="rId29"/>
      <p:italic r:id="rId30"/>
    </p:embeddedFont>
    <p:embeddedFont>
      <p:font typeface="Cambria" panose="02040503050406030204" pitchFamily="18" charset="0"/>
      <p:regular r:id="rId31"/>
      <p:bold r:id="rId32"/>
      <p:italic r:id="rId33"/>
      <p:boldItalic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5D3DE"/>
    <a:srgbClr val="BA1E39"/>
    <a:srgbClr val="DD6A8F"/>
    <a:srgbClr val="FF5033"/>
    <a:srgbClr val="F65C4E"/>
    <a:srgbClr val="FF725C"/>
    <a:srgbClr val="FAD4CE"/>
    <a:srgbClr val="F38C7C"/>
    <a:srgbClr val="E6F1BD"/>
    <a:srgbClr val="BEDB5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002" autoAdjust="0"/>
    <p:restoredTop sz="94660"/>
  </p:normalViewPr>
  <p:slideViewPr>
    <p:cSldViewPr snapToGrid="0">
      <p:cViewPr>
        <p:scale>
          <a:sx n="39" d="100"/>
          <a:sy n="39" d="100"/>
        </p:scale>
        <p:origin x="1980" y="9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font" Target="fonts/font1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5.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785D847-DF57-0248-D26B-CB9CAF1087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0EAEA730-848D-F96E-AD09-EC64BC26ABE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EC27D6E8-DE6E-974F-C27B-60F899E8750E}"/>
              </a:ext>
            </a:extLst>
          </p:cNvPr>
          <p:cNvSpPr>
            <a:spLocks noGrp="1"/>
          </p:cNvSpPr>
          <p:nvPr>
            <p:ph type="dt" sz="half" idx="10"/>
          </p:nvPr>
        </p:nvSpPr>
        <p:spPr/>
        <p:txBody>
          <a:bodyPr/>
          <a:lstStyle/>
          <a:p>
            <a:fld id="{9A90C111-531F-497B-B4CF-3328461717E1}" type="datetimeFigureOut">
              <a:rPr lang="en-US" smtClean="0"/>
              <a:t>3/9/2023</a:t>
            </a:fld>
            <a:endParaRPr lang="en-US"/>
          </a:p>
        </p:txBody>
      </p:sp>
      <p:sp>
        <p:nvSpPr>
          <p:cNvPr id="5" name="Footer Placeholder 4">
            <a:extLst>
              <a:ext uri="{FF2B5EF4-FFF2-40B4-BE49-F238E27FC236}">
                <a16:creationId xmlns:a16="http://schemas.microsoft.com/office/drawing/2014/main" xmlns="" id="{FAAEDBD3-D3F8-0F2A-8849-07D60B7A14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4F96884-F139-238E-6658-70DAF1F02FFA}"/>
              </a:ext>
            </a:extLst>
          </p:cNvPr>
          <p:cNvSpPr>
            <a:spLocks noGrp="1"/>
          </p:cNvSpPr>
          <p:nvPr>
            <p:ph type="sldNum" sz="quarter" idx="12"/>
          </p:nvPr>
        </p:nvSpPr>
        <p:spPr/>
        <p:txBody>
          <a:bodyPr/>
          <a:lstStyle/>
          <a:p>
            <a:fld id="{D66BB5BA-3460-438C-A3E6-DE4A7A9A631B}" type="slidenum">
              <a:rPr lang="en-US" smtClean="0"/>
              <a:t>‹#›</a:t>
            </a:fld>
            <a:endParaRPr lang="en-US"/>
          </a:p>
        </p:txBody>
      </p:sp>
    </p:spTree>
    <p:extLst>
      <p:ext uri="{BB962C8B-B14F-4D97-AF65-F5344CB8AC3E}">
        <p14:creationId xmlns:p14="http://schemas.microsoft.com/office/powerpoint/2010/main" val="20797315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DAE3A77-E65C-6BB2-068C-5D695228A2E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7C1B4021-8F25-444D-A16A-191FD479FB3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4188937-6EA7-54F1-5EE5-4FB7A28D7550}"/>
              </a:ext>
            </a:extLst>
          </p:cNvPr>
          <p:cNvSpPr>
            <a:spLocks noGrp="1"/>
          </p:cNvSpPr>
          <p:nvPr>
            <p:ph type="dt" sz="half" idx="10"/>
          </p:nvPr>
        </p:nvSpPr>
        <p:spPr/>
        <p:txBody>
          <a:bodyPr/>
          <a:lstStyle/>
          <a:p>
            <a:fld id="{9A90C111-531F-497B-B4CF-3328461717E1}" type="datetimeFigureOut">
              <a:rPr lang="en-US" smtClean="0"/>
              <a:t>3/9/2023</a:t>
            </a:fld>
            <a:endParaRPr lang="en-US"/>
          </a:p>
        </p:txBody>
      </p:sp>
      <p:sp>
        <p:nvSpPr>
          <p:cNvPr id="5" name="Footer Placeholder 4">
            <a:extLst>
              <a:ext uri="{FF2B5EF4-FFF2-40B4-BE49-F238E27FC236}">
                <a16:creationId xmlns:a16="http://schemas.microsoft.com/office/drawing/2014/main" xmlns="" id="{42679CC6-0F73-CFDB-EB81-8F31AA7AA8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AE6918D-A8E9-E64D-CA53-DBE83E6E8720}"/>
              </a:ext>
            </a:extLst>
          </p:cNvPr>
          <p:cNvSpPr>
            <a:spLocks noGrp="1"/>
          </p:cNvSpPr>
          <p:nvPr>
            <p:ph type="sldNum" sz="quarter" idx="12"/>
          </p:nvPr>
        </p:nvSpPr>
        <p:spPr/>
        <p:txBody>
          <a:bodyPr/>
          <a:lstStyle/>
          <a:p>
            <a:fld id="{D66BB5BA-3460-438C-A3E6-DE4A7A9A631B}" type="slidenum">
              <a:rPr lang="en-US" smtClean="0"/>
              <a:t>‹#›</a:t>
            </a:fld>
            <a:endParaRPr lang="en-US"/>
          </a:p>
        </p:txBody>
      </p:sp>
    </p:spTree>
    <p:extLst>
      <p:ext uri="{BB962C8B-B14F-4D97-AF65-F5344CB8AC3E}">
        <p14:creationId xmlns:p14="http://schemas.microsoft.com/office/powerpoint/2010/main" val="31263180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3D0A3D5C-1F5C-C415-B5BA-F425C4AFFBD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383E57DF-CA15-72BC-2205-A371AB3FF1F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75B1715-8BBF-A2FB-AD3E-9F16FC41812A}"/>
              </a:ext>
            </a:extLst>
          </p:cNvPr>
          <p:cNvSpPr>
            <a:spLocks noGrp="1"/>
          </p:cNvSpPr>
          <p:nvPr>
            <p:ph type="dt" sz="half" idx="10"/>
          </p:nvPr>
        </p:nvSpPr>
        <p:spPr/>
        <p:txBody>
          <a:bodyPr/>
          <a:lstStyle/>
          <a:p>
            <a:fld id="{9A90C111-531F-497B-B4CF-3328461717E1}" type="datetimeFigureOut">
              <a:rPr lang="en-US" smtClean="0"/>
              <a:t>3/9/2023</a:t>
            </a:fld>
            <a:endParaRPr lang="en-US"/>
          </a:p>
        </p:txBody>
      </p:sp>
      <p:sp>
        <p:nvSpPr>
          <p:cNvPr id="5" name="Footer Placeholder 4">
            <a:extLst>
              <a:ext uri="{FF2B5EF4-FFF2-40B4-BE49-F238E27FC236}">
                <a16:creationId xmlns:a16="http://schemas.microsoft.com/office/drawing/2014/main" xmlns="" id="{B8B2272D-5738-D0E5-46B7-4B70248E10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891B6A8-FD91-B0F5-F6DA-19D8C7A02FCD}"/>
              </a:ext>
            </a:extLst>
          </p:cNvPr>
          <p:cNvSpPr>
            <a:spLocks noGrp="1"/>
          </p:cNvSpPr>
          <p:nvPr>
            <p:ph type="sldNum" sz="quarter" idx="12"/>
          </p:nvPr>
        </p:nvSpPr>
        <p:spPr/>
        <p:txBody>
          <a:bodyPr/>
          <a:lstStyle/>
          <a:p>
            <a:fld id="{D66BB5BA-3460-438C-A3E6-DE4A7A9A631B}" type="slidenum">
              <a:rPr lang="en-US" smtClean="0"/>
              <a:t>‹#›</a:t>
            </a:fld>
            <a:endParaRPr lang="en-US"/>
          </a:p>
        </p:txBody>
      </p:sp>
    </p:spTree>
    <p:extLst>
      <p:ext uri="{BB962C8B-B14F-4D97-AF65-F5344CB8AC3E}">
        <p14:creationId xmlns:p14="http://schemas.microsoft.com/office/powerpoint/2010/main" val="352948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两栏内容">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E7743F4E-8A51-C0E4-7455-A7AFD3C7A30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矩形: 圆角 12">
            <a:extLst>
              <a:ext uri="{FF2B5EF4-FFF2-40B4-BE49-F238E27FC236}">
                <a16:creationId xmlns:a16="http://schemas.microsoft.com/office/drawing/2014/main" xmlns="" id="{872C3E8A-54F7-F585-46E6-DB9CAFB98201}"/>
              </a:ext>
            </a:extLst>
          </p:cNvPr>
          <p:cNvSpPr/>
          <p:nvPr userDrawn="1"/>
        </p:nvSpPr>
        <p:spPr>
          <a:xfrm>
            <a:off x="542423" y="441735"/>
            <a:ext cx="11091112" cy="5974530"/>
          </a:xfrm>
          <a:prstGeom prst="roundRect">
            <a:avLst>
              <a:gd name="adj" fmla="val 107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9164721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3CBE9ED-3734-812E-2490-B5620B1494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CB38710-BA86-4FA6-A3E9-336EEDDD896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E1392E7-7149-3FC9-FEA1-8A8FE3221D89}"/>
              </a:ext>
            </a:extLst>
          </p:cNvPr>
          <p:cNvSpPr>
            <a:spLocks noGrp="1"/>
          </p:cNvSpPr>
          <p:nvPr>
            <p:ph type="dt" sz="half" idx="10"/>
          </p:nvPr>
        </p:nvSpPr>
        <p:spPr/>
        <p:txBody>
          <a:bodyPr/>
          <a:lstStyle/>
          <a:p>
            <a:fld id="{9A90C111-531F-497B-B4CF-3328461717E1}" type="datetimeFigureOut">
              <a:rPr lang="en-US" smtClean="0"/>
              <a:t>3/9/2023</a:t>
            </a:fld>
            <a:endParaRPr lang="en-US"/>
          </a:p>
        </p:txBody>
      </p:sp>
      <p:sp>
        <p:nvSpPr>
          <p:cNvPr id="5" name="Footer Placeholder 4">
            <a:extLst>
              <a:ext uri="{FF2B5EF4-FFF2-40B4-BE49-F238E27FC236}">
                <a16:creationId xmlns:a16="http://schemas.microsoft.com/office/drawing/2014/main" xmlns="" id="{1BED3F3B-3E78-2F1E-8C07-150C556D43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91B3D29-1E31-2A48-EBF8-0961614E9BA3}"/>
              </a:ext>
            </a:extLst>
          </p:cNvPr>
          <p:cNvSpPr>
            <a:spLocks noGrp="1"/>
          </p:cNvSpPr>
          <p:nvPr>
            <p:ph type="sldNum" sz="quarter" idx="12"/>
          </p:nvPr>
        </p:nvSpPr>
        <p:spPr/>
        <p:txBody>
          <a:bodyPr/>
          <a:lstStyle/>
          <a:p>
            <a:fld id="{D66BB5BA-3460-438C-A3E6-DE4A7A9A631B}" type="slidenum">
              <a:rPr lang="en-US" smtClean="0"/>
              <a:t>‹#›</a:t>
            </a:fld>
            <a:endParaRPr lang="en-US"/>
          </a:p>
        </p:txBody>
      </p:sp>
    </p:spTree>
    <p:extLst>
      <p:ext uri="{BB962C8B-B14F-4D97-AF65-F5344CB8AC3E}">
        <p14:creationId xmlns:p14="http://schemas.microsoft.com/office/powerpoint/2010/main" val="2925208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ABE0A8F-A834-E333-57C2-7498F17E2BB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38DDE1E6-F895-AAAC-1397-B81972C7A7A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97CB0857-E4A6-DA76-70CD-D462C1BC5A36}"/>
              </a:ext>
            </a:extLst>
          </p:cNvPr>
          <p:cNvSpPr>
            <a:spLocks noGrp="1"/>
          </p:cNvSpPr>
          <p:nvPr>
            <p:ph type="dt" sz="half" idx="10"/>
          </p:nvPr>
        </p:nvSpPr>
        <p:spPr/>
        <p:txBody>
          <a:bodyPr/>
          <a:lstStyle/>
          <a:p>
            <a:fld id="{9A90C111-531F-497B-B4CF-3328461717E1}" type="datetimeFigureOut">
              <a:rPr lang="en-US" smtClean="0"/>
              <a:t>3/9/2023</a:t>
            </a:fld>
            <a:endParaRPr lang="en-US"/>
          </a:p>
        </p:txBody>
      </p:sp>
      <p:sp>
        <p:nvSpPr>
          <p:cNvPr id="5" name="Footer Placeholder 4">
            <a:extLst>
              <a:ext uri="{FF2B5EF4-FFF2-40B4-BE49-F238E27FC236}">
                <a16:creationId xmlns:a16="http://schemas.microsoft.com/office/drawing/2014/main" xmlns="" id="{D17A156A-746B-68A9-1B1F-615127C195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A8BC5EC-A790-4D4C-50DF-494607D12A69}"/>
              </a:ext>
            </a:extLst>
          </p:cNvPr>
          <p:cNvSpPr>
            <a:spLocks noGrp="1"/>
          </p:cNvSpPr>
          <p:nvPr>
            <p:ph type="sldNum" sz="quarter" idx="12"/>
          </p:nvPr>
        </p:nvSpPr>
        <p:spPr/>
        <p:txBody>
          <a:bodyPr/>
          <a:lstStyle/>
          <a:p>
            <a:fld id="{D66BB5BA-3460-438C-A3E6-DE4A7A9A631B}" type="slidenum">
              <a:rPr lang="en-US" smtClean="0"/>
              <a:t>‹#›</a:t>
            </a:fld>
            <a:endParaRPr lang="en-US"/>
          </a:p>
        </p:txBody>
      </p:sp>
    </p:spTree>
    <p:extLst>
      <p:ext uri="{BB962C8B-B14F-4D97-AF65-F5344CB8AC3E}">
        <p14:creationId xmlns:p14="http://schemas.microsoft.com/office/powerpoint/2010/main" val="31362059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9BD738D-4946-7F62-6910-BEBDC4C18C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2F6C9E2-714E-BE5F-DA63-32006B11938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47005999-6F22-A5CF-3A99-38C87ABCD05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3E0CBDF6-BBEA-3605-2AC1-B04AF2C71635}"/>
              </a:ext>
            </a:extLst>
          </p:cNvPr>
          <p:cNvSpPr>
            <a:spLocks noGrp="1"/>
          </p:cNvSpPr>
          <p:nvPr>
            <p:ph type="dt" sz="half" idx="10"/>
          </p:nvPr>
        </p:nvSpPr>
        <p:spPr/>
        <p:txBody>
          <a:bodyPr/>
          <a:lstStyle/>
          <a:p>
            <a:fld id="{9A90C111-531F-497B-B4CF-3328461717E1}" type="datetimeFigureOut">
              <a:rPr lang="en-US" smtClean="0"/>
              <a:t>3/9/2023</a:t>
            </a:fld>
            <a:endParaRPr lang="en-US"/>
          </a:p>
        </p:txBody>
      </p:sp>
      <p:sp>
        <p:nvSpPr>
          <p:cNvPr id="6" name="Footer Placeholder 5">
            <a:extLst>
              <a:ext uri="{FF2B5EF4-FFF2-40B4-BE49-F238E27FC236}">
                <a16:creationId xmlns:a16="http://schemas.microsoft.com/office/drawing/2014/main" xmlns="" id="{C734A13B-F473-4917-87F4-8649A37727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51380B4-48AD-3FA2-2B65-46082464901E}"/>
              </a:ext>
            </a:extLst>
          </p:cNvPr>
          <p:cNvSpPr>
            <a:spLocks noGrp="1"/>
          </p:cNvSpPr>
          <p:nvPr>
            <p:ph type="sldNum" sz="quarter" idx="12"/>
          </p:nvPr>
        </p:nvSpPr>
        <p:spPr/>
        <p:txBody>
          <a:bodyPr/>
          <a:lstStyle/>
          <a:p>
            <a:fld id="{D66BB5BA-3460-438C-A3E6-DE4A7A9A631B}" type="slidenum">
              <a:rPr lang="en-US" smtClean="0"/>
              <a:t>‹#›</a:t>
            </a:fld>
            <a:endParaRPr lang="en-US"/>
          </a:p>
        </p:txBody>
      </p:sp>
    </p:spTree>
    <p:extLst>
      <p:ext uri="{BB962C8B-B14F-4D97-AF65-F5344CB8AC3E}">
        <p14:creationId xmlns:p14="http://schemas.microsoft.com/office/powerpoint/2010/main" val="27565326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C58686A-1068-E432-D544-30120B32BC6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43AD149-0480-1D0F-A144-32DA13F792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6853A389-8740-8D58-1107-38DD77E14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1A8FC4B0-FD74-166D-5682-8B4CEA7A9AB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4142123E-6FB9-D35A-BBBF-9FFD28D3185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FC33A8B4-32C2-4E34-D240-D85A81D5EE8D}"/>
              </a:ext>
            </a:extLst>
          </p:cNvPr>
          <p:cNvSpPr>
            <a:spLocks noGrp="1"/>
          </p:cNvSpPr>
          <p:nvPr>
            <p:ph type="dt" sz="half" idx="10"/>
          </p:nvPr>
        </p:nvSpPr>
        <p:spPr/>
        <p:txBody>
          <a:bodyPr/>
          <a:lstStyle/>
          <a:p>
            <a:fld id="{9A90C111-531F-497B-B4CF-3328461717E1}" type="datetimeFigureOut">
              <a:rPr lang="en-US" smtClean="0"/>
              <a:t>3/9/2023</a:t>
            </a:fld>
            <a:endParaRPr lang="en-US"/>
          </a:p>
        </p:txBody>
      </p:sp>
      <p:sp>
        <p:nvSpPr>
          <p:cNvPr id="8" name="Footer Placeholder 7">
            <a:extLst>
              <a:ext uri="{FF2B5EF4-FFF2-40B4-BE49-F238E27FC236}">
                <a16:creationId xmlns:a16="http://schemas.microsoft.com/office/drawing/2014/main" xmlns="" id="{53490EBC-E00C-4192-1CCA-7094FB35972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F53AD08A-A878-47E3-0F79-AAC33EE854F4}"/>
              </a:ext>
            </a:extLst>
          </p:cNvPr>
          <p:cNvSpPr>
            <a:spLocks noGrp="1"/>
          </p:cNvSpPr>
          <p:nvPr>
            <p:ph type="sldNum" sz="quarter" idx="12"/>
          </p:nvPr>
        </p:nvSpPr>
        <p:spPr/>
        <p:txBody>
          <a:bodyPr/>
          <a:lstStyle/>
          <a:p>
            <a:fld id="{D66BB5BA-3460-438C-A3E6-DE4A7A9A631B}" type="slidenum">
              <a:rPr lang="en-US" smtClean="0"/>
              <a:t>‹#›</a:t>
            </a:fld>
            <a:endParaRPr lang="en-US"/>
          </a:p>
        </p:txBody>
      </p:sp>
    </p:spTree>
    <p:extLst>
      <p:ext uri="{BB962C8B-B14F-4D97-AF65-F5344CB8AC3E}">
        <p14:creationId xmlns:p14="http://schemas.microsoft.com/office/powerpoint/2010/main" val="35537171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47FEC2E-D260-3CA8-4EE3-6CBA8C5A7CD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C6AEE706-6A24-30A5-895A-FB2F24AAEB5B}"/>
              </a:ext>
            </a:extLst>
          </p:cNvPr>
          <p:cNvSpPr>
            <a:spLocks noGrp="1"/>
          </p:cNvSpPr>
          <p:nvPr>
            <p:ph type="dt" sz="half" idx="10"/>
          </p:nvPr>
        </p:nvSpPr>
        <p:spPr/>
        <p:txBody>
          <a:bodyPr/>
          <a:lstStyle/>
          <a:p>
            <a:fld id="{9A90C111-531F-497B-B4CF-3328461717E1}" type="datetimeFigureOut">
              <a:rPr lang="en-US" smtClean="0"/>
              <a:t>3/9/2023</a:t>
            </a:fld>
            <a:endParaRPr lang="en-US"/>
          </a:p>
        </p:txBody>
      </p:sp>
      <p:sp>
        <p:nvSpPr>
          <p:cNvPr id="4" name="Footer Placeholder 3">
            <a:extLst>
              <a:ext uri="{FF2B5EF4-FFF2-40B4-BE49-F238E27FC236}">
                <a16:creationId xmlns:a16="http://schemas.microsoft.com/office/drawing/2014/main" xmlns="" id="{218F24B7-9273-B2FA-D40D-D41747BF475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2F9AD19F-2CEA-2740-3A92-E0174EF43905}"/>
              </a:ext>
            </a:extLst>
          </p:cNvPr>
          <p:cNvSpPr>
            <a:spLocks noGrp="1"/>
          </p:cNvSpPr>
          <p:nvPr>
            <p:ph type="sldNum" sz="quarter" idx="12"/>
          </p:nvPr>
        </p:nvSpPr>
        <p:spPr/>
        <p:txBody>
          <a:bodyPr/>
          <a:lstStyle/>
          <a:p>
            <a:fld id="{D66BB5BA-3460-438C-A3E6-DE4A7A9A631B}" type="slidenum">
              <a:rPr lang="en-US" smtClean="0"/>
              <a:t>‹#›</a:t>
            </a:fld>
            <a:endParaRPr lang="en-US"/>
          </a:p>
        </p:txBody>
      </p:sp>
    </p:spTree>
    <p:extLst>
      <p:ext uri="{BB962C8B-B14F-4D97-AF65-F5344CB8AC3E}">
        <p14:creationId xmlns:p14="http://schemas.microsoft.com/office/powerpoint/2010/main" val="3490961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BA7F2AC-B0B1-5851-C206-C20F426B42E2}"/>
              </a:ext>
            </a:extLst>
          </p:cNvPr>
          <p:cNvSpPr>
            <a:spLocks noGrp="1"/>
          </p:cNvSpPr>
          <p:nvPr>
            <p:ph type="dt" sz="half" idx="10"/>
          </p:nvPr>
        </p:nvSpPr>
        <p:spPr/>
        <p:txBody>
          <a:bodyPr/>
          <a:lstStyle/>
          <a:p>
            <a:fld id="{9A90C111-531F-497B-B4CF-3328461717E1}" type="datetimeFigureOut">
              <a:rPr lang="en-US" smtClean="0"/>
              <a:t>3/9/2023</a:t>
            </a:fld>
            <a:endParaRPr lang="en-US"/>
          </a:p>
        </p:txBody>
      </p:sp>
      <p:sp>
        <p:nvSpPr>
          <p:cNvPr id="3" name="Footer Placeholder 2">
            <a:extLst>
              <a:ext uri="{FF2B5EF4-FFF2-40B4-BE49-F238E27FC236}">
                <a16:creationId xmlns:a16="http://schemas.microsoft.com/office/drawing/2014/main" xmlns="" id="{2BFFD14E-55C8-DA93-5BE4-A03186554C2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166FEAF-D32D-A37E-2FEB-7D11ACC2E0AD}"/>
              </a:ext>
            </a:extLst>
          </p:cNvPr>
          <p:cNvSpPr>
            <a:spLocks noGrp="1"/>
          </p:cNvSpPr>
          <p:nvPr>
            <p:ph type="sldNum" sz="quarter" idx="12"/>
          </p:nvPr>
        </p:nvSpPr>
        <p:spPr/>
        <p:txBody>
          <a:bodyPr/>
          <a:lstStyle/>
          <a:p>
            <a:fld id="{D66BB5BA-3460-438C-A3E6-DE4A7A9A631B}" type="slidenum">
              <a:rPr lang="en-US" smtClean="0"/>
              <a:t>‹#›</a:t>
            </a:fld>
            <a:endParaRPr lang="en-US"/>
          </a:p>
        </p:txBody>
      </p:sp>
    </p:spTree>
    <p:extLst>
      <p:ext uri="{BB962C8B-B14F-4D97-AF65-F5344CB8AC3E}">
        <p14:creationId xmlns:p14="http://schemas.microsoft.com/office/powerpoint/2010/main" val="17213858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7329F1-0521-3708-3D8D-F857C5489B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ADA141BD-7162-9D2F-94C8-ABFF9D105F9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44DB2BD5-C448-485D-0CC3-A6E698C9AB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D70D6C5F-3973-3987-5E26-BCBEF6F3B3A1}"/>
              </a:ext>
            </a:extLst>
          </p:cNvPr>
          <p:cNvSpPr>
            <a:spLocks noGrp="1"/>
          </p:cNvSpPr>
          <p:nvPr>
            <p:ph type="dt" sz="half" idx="10"/>
          </p:nvPr>
        </p:nvSpPr>
        <p:spPr/>
        <p:txBody>
          <a:bodyPr/>
          <a:lstStyle/>
          <a:p>
            <a:fld id="{9A90C111-531F-497B-B4CF-3328461717E1}" type="datetimeFigureOut">
              <a:rPr lang="en-US" smtClean="0"/>
              <a:t>3/9/2023</a:t>
            </a:fld>
            <a:endParaRPr lang="en-US"/>
          </a:p>
        </p:txBody>
      </p:sp>
      <p:sp>
        <p:nvSpPr>
          <p:cNvPr id="6" name="Footer Placeholder 5">
            <a:extLst>
              <a:ext uri="{FF2B5EF4-FFF2-40B4-BE49-F238E27FC236}">
                <a16:creationId xmlns:a16="http://schemas.microsoft.com/office/drawing/2014/main" xmlns="" id="{8FD4DA40-EA80-E89C-C7C3-9574C9EBB4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F5A2138-6182-8BCB-60D7-9DF3799950E4}"/>
              </a:ext>
            </a:extLst>
          </p:cNvPr>
          <p:cNvSpPr>
            <a:spLocks noGrp="1"/>
          </p:cNvSpPr>
          <p:nvPr>
            <p:ph type="sldNum" sz="quarter" idx="12"/>
          </p:nvPr>
        </p:nvSpPr>
        <p:spPr/>
        <p:txBody>
          <a:bodyPr/>
          <a:lstStyle/>
          <a:p>
            <a:fld id="{D66BB5BA-3460-438C-A3E6-DE4A7A9A631B}" type="slidenum">
              <a:rPr lang="en-US" smtClean="0"/>
              <a:t>‹#›</a:t>
            </a:fld>
            <a:endParaRPr lang="en-US"/>
          </a:p>
        </p:txBody>
      </p:sp>
    </p:spTree>
    <p:extLst>
      <p:ext uri="{BB962C8B-B14F-4D97-AF65-F5344CB8AC3E}">
        <p14:creationId xmlns:p14="http://schemas.microsoft.com/office/powerpoint/2010/main" val="21130891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8AEFF9F-6D98-CD94-76CE-EC2CF68540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18F1FE4F-04F8-44C5-1E8A-73FFEB96B3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A536AE7A-227B-0D80-6BE0-956DC8D8B9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1061DCC-F78F-7E7B-09D6-92AE64349BDB}"/>
              </a:ext>
            </a:extLst>
          </p:cNvPr>
          <p:cNvSpPr>
            <a:spLocks noGrp="1"/>
          </p:cNvSpPr>
          <p:nvPr>
            <p:ph type="dt" sz="half" idx="10"/>
          </p:nvPr>
        </p:nvSpPr>
        <p:spPr/>
        <p:txBody>
          <a:bodyPr/>
          <a:lstStyle/>
          <a:p>
            <a:fld id="{9A90C111-531F-497B-B4CF-3328461717E1}" type="datetimeFigureOut">
              <a:rPr lang="en-US" smtClean="0"/>
              <a:t>3/9/2023</a:t>
            </a:fld>
            <a:endParaRPr lang="en-US"/>
          </a:p>
        </p:txBody>
      </p:sp>
      <p:sp>
        <p:nvSpPr>
          <p:cNvPr id="6" name="Footer Placeholder 5">
            <a:extLst>
              <a:ext uri="{FF2B5EF4-FFF2-40B4-BE49-F238E27FC236}">
                <a16:creationId xmlns:a16="http://schemas.microsoft.com/office/drawing/2014/main" xmlns="" id="{A5030BA0-7683-54BE-3EEF-8955C7BD99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95CC515-00BF-D3BB-B22F-B975A215787B}"/>
              </a:ext>
            </a:extLst>
          </p:cNvPr>
          <p:cNvSpPr>
            <a:spLocks noGrp="1"/>
          </p:cNvSpPr>
          <p:nvPr>
            <p:ph type="sldNum" sz="quarter" idx="12"/>
          </p:nvPr>
        </p:nvSpPr>
        <p:spPr/>
        <p:txBody>
          <a:bodyPr/>
          <a:lstStyle/>
          <a:p>
            <a:fld id="{D66BB5BA-3460-438C-A3E6-DE4A7A9A631B}" type="slidenum">
              <a:rPr lang="en-US" smtClean="0"/>
              <a:t>‹#›</a:t>
            </a:fld>
            <a:endParaRPr lang="en-US"/>
          </a:p>
        </p:txBody>
      </p:sp>
    </p:spTree>
    <p:extLst>
      <p:ext uri="{BB962C8B-B14F-4D97-AF65-F5344CB8AC3E}">
        <p14:creationId xmlns:p14="http://schemas.microsoft.com/office/powerpoint/2010/main" val="42172400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55150DE-0530-C95E-34E8-8B88171058E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E7286FC0-0FD0-9C0F-43E3-B9687FDF42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843FFEA-3367-F081-AE75-2A06ACEB8D7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90C111-531F-497B-B4CF-3328461717E1}" type="datetimeFigureOut">
              <a:rPr lang="en-US" smtClean="0"/>
              <a:t>3/9/2023</a:t>
            </a:fld>
            <a:endParaRPr lang="en-US"/>
          </a:p>
        </p:txBody>
      </p:sp>
      <p:sp>
        <p:nvSpPr>
          <p:cNvPr id="5" name="Footer Placeholder 4">
            <a:extLst>
              <a:ext uri="{FF2B5EF4-FFF2-40B4-BE49-F238E27FC236}">
                <a16:creationId xmlns:a16="http://schemas.microsoft.com/office/drawing/2014/main" xmlns="" id="{B4C614F6-CE1A-0AC0-306D-910A213892F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279CD00B-7578-FCDD-B5E4-66E0B51197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6BB5BA-3460-438C-A3E6-DE4A7A9A631B}" type="slidenum">
              <a:rPr lang="en-US" smtClean="0"/>
              <a:t>‹#›</a:t>
            </a:fld>
            <a:endParaRPr lang="en-US"/>
          </a:p>
        </p:txBody>
      </p:sp>
    </p:spTree>
    <p:extLst>
      <p:ext uri="{BB962C8B-B14F-4D97-AF65-F5344CB8AC3E}">
        <p14:creationId xmlns:p14="http://schemas.microsoft.com/office/powerpoint/2010/main" val="39936948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5.png"/><Relationship Id="rId7"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5.png"/><Relationship Id="rId7"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2.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4.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5.png"/><Relationship Id="rId7"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png"/><Relationship Id="rId7"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71D1E945-2C0D-E02F-86B5-DBE21224B6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a:extLst>
              <a:ext uri="{FF2B5EF4-FFF2-40B4-BE49-F238E27FC236}">
                <a16:creationId xmlns:a16="http://schemas.microsoft.com/office/drawing/2014/main" xmlns="" id="{167F84C6-1D39-286E-EAC4-96F28D5DCA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97" y="289816"/>
            <a:ext cx="12192000" cy="5805714"/>
          </a:xfrm>
          <a:prstGeom prst="rect">
            <a:avLst/>
          </a:prstGeom>
        </p:spPr>
      </p:pic>
      <p:pic>
        <p:nvPicPr>
          <p:cNvPr id="55" name="图片 54">
            <a:extLst>
              <a:ext uri="{FF2B5EF4-FFF2-40B4-BE49-F238E27FC236}">
                <a16:creationId xmlns:a16="http://schemas.microsoft.com/office/drawing/2014/main" xmlns="" id="{2E4977FF-DF46-9443-0DF4-B3E586133B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022" y="3654832"/>
            <a:ext cx="3203168" cy="3203168"/>
          </a:xfrm>
          <a:prstGeom prst="rect">
            <a:avLst/>
          </a:prstGeom>
        </p:spPr>
      </p:pic>
      <p:pic>
        <p:nvPicPr>
          <p:cNvPr id="59" name="图片 58">
            <a:extLst>
              <a:ext uri="{FF2B5EF4-FFF2-40B4-BE49-F238E27FC236}">
                <a16:creationId xmlns:a16="http://schemas.microsoft.com/office/drawing/2014/main" xmlns="" id="{FE67BF19-1B17-ECC5-AC79-DB2DF75B561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00368" flipH="1">
            <a:off x="9255115" y="-799658"/>
            <a:ext cx="2960034" cy="2960034"/>
          </a:xfrm>
          <a:prstGeom prst="rect">
            <a:avLst/>
          </a:prstGeom>
        </p:spPr>
      </p:pic>
      <p:pic>
        <p:nvPicPr>
          <p:cNvPr id="61" name="图片 60">
            <a:extLst>
              <a:ext uri="{FF2B5EF4-FFF2-40B4-BE49-F238E27FC236}">
                <a16:creationId xmlns:a16="http://schemas.microsoft.com/office/drawing/2014/main" xmlns="" id="{412F2E2E-FE22-DCDB-965B-F695EA56FEC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584392">
            <a:off x="-617451" y="-790054"/>
            <a:ext cx="3835157" cy="3835157"/>
          </a:xfrm>
          <a:prstGeom prst="rect">
            <a:avLst/>
          </a:prstGeom>
        </p:spPr>
      </p:pic>
      <p:sp>
        <p:nvSpPr>
          <p:cNvPr id="3" name="圆角矩形 1">
            <a:extLst>
              <a:ext uri="{FF2B5EF4-FFF2-40B4-BE49-F238E27FC236}">
                <a16:creationId xmlns:a16="http://schemas.microsoft.com/office/drawing/2014/main" xmlns="" id="{64CC7DAD-A3D0-A109-D0D1-388CBDC09949}"/>
              </a:ext>
            </a:extLst>
          </p:cNvPr>
          <p:cNvSpPr/>
          <p:nvPr/>
        </p:nvSpPr>
        <p:spPr>
          <a:xfrm>
            <a:off x="3683485" y="1127524"/>
            <a:ext cx="4801235" cy="541655"/>
          </a:xfrm>
          <a:prstGeom prst="roundRect">
            <a:avLst>
              <a:gd name="adj" fmla="val 50000"/>
            </a:avLst>
          </a:prstGeom>
          <a:solidFill>
            <a:srgbClr val="EDE75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3600" b="0" i="0" u="none" strike="noStrike" kern="0" cap="none" spc="0" normalizeH="0" baseline="0" noProof="0" dirty="0">
                <a:ln>
                  <a:noFill/>
                </a:ln>
                <a:solidFill>
                  <a:srgbClr val="3C5F33"/>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TỰ NHIÊN VÀ XÃ HỘI</a:t>
            </a:r>
            <a:endParaRPr kumimoji="0" lang="zh-CN" altLang="en-US" sz="3600" b="0" i="0" u="none" strike="noStrike" kern="0" cap="none" spc="0" normalizeH="0" baseline="0" noProof="0" dirty="0">
              <a:ln>
                <a:noFill/>
              </a:ln>
              <a:solidFill>
                <a:srgbClr val="3C5F33"/>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4" name="圆角矩形 1">
            <a:extLst>
              <a:ext uri="{FF2B5EF4-FFF2-40B4-BE49-F238E27FC236}">
                <a16:creationId xmlns:a16="http://schemas.microsoft.com/office/drawing/2014/main" xmlns="" id="{0CB11186-25CF-A6E4-9287-0418C01846BA}"/>
              </a:ext>
            </a:extLst>
          </p:cNvPr>
          <p:cNvSpPr/>
          <p:nvPr/>
        </p:nvSpPr>
        <p:spPr>
          <a:xfrm>
            <a:off x="4825007" y="4816697"/>
            <a:ext cx="2793136" cy="541655"/>
          </a:xfrm>
          <a:prstGeom prst="roundRect">
            <a:avLst>
              <a:gd name="adj" fmla="val 50000"/>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3600" b="0" i="0" u="none" strike="noStrike" kern="0" cap="none" spc="0" normalizeH="0" baseline="0" noProof="0" dirty="0">
                <a:ln>
                  <a:noFill/>
                </a:ln>
                <a:solidFill>
                  <a:srgbClr val="3C5F33"/>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a:t>
            </a:r>
            <a:r>
              <a:rPr kumimoji="0" lang="en-US" altLang="zh-CN" sz="3600" b="0" i="0" u="none" strike="noStrike" kern="0" cap="none" spc="0" normalizeH="0" baseline="0" noProof="0" dirty="0" err="1">
                <a:ln>
                  <a:noFill/>
                </a:ln>
                <a:solidFill>
                  <a:srgbClr val="3C5F33"/>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Tiết</a:t>
            </a:r>
            <a:r>
              <a:rPr kumimoji="0" lang="en-US" altLang="zh-CN" sz="3600" b="0" i="0" u="none" strike="noStrike" kern="0" cap="none" spc="0" normalizeH="0" noProof="0" dirty="0">
                <a:ln>
                  <a:noFill/>
                </a:ln>
                <a:solidFill>
                  <a:srgbClr val="3C5F33"/>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 1)</a:t>
            </a:r>
            <a:endParaRPr kumimoji="0" lang="zh-CN" altLang="en-US" sz="3600" b="0" i="0" u="none" strike="noStrike" kern="0" cap="none" spc="0" normalizeH="0" baseline="0" noProof="0" dirty="0">
              <a:ln>
                <a:noFill/>
              </a:ln>
              <a:solidFill>
                <a:srgbClr val="3C5F33"/>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pic>
        <p:nvPicPr>
          <p:cNvPr id="2" name="Picture 1">
            <a:extLst>
              <a:ext uri="{FF2B5EF4-FFF2-40B4-BE49-F238E27FC236}">
                <a16:creationId xmlns:a16="http://schemas.microsoft.com/office/drawing/2014/main" xmlns="" id="{6A09B4EE-EC3D-2AC5-416D-DA829D594691}"/>
              </a:ext>
            </a:extLst>
          </p:cNvPr>
          <p:cNvPicPr>
            <a:picLocks noChangeAspect="1"/>
          </p:cNvPicPr>
          <p:nvPr/>
        </p:nvPicPr>
        <p:blipFill rotWithShape="1">
          <a:blip r:embed="rId7"/>
          <a:srcRect l="10842" t="14107" r="11547" b="16057"/>
          <a:stretch/>
        </p:blipFill>
        <p:spPr>
          <a:xfrm>
            <a:off x="2462375" y="1747520"/>
            <a:ext cx="7518401" cy="3069177"/>
          </a:xfrm>
          <a:prstGeom prst="rect">
            <a:avLst/>
          </a:prstGeom>
        </p:spPr>
      </p:pic>
    </p:spTree>
    <p:extLst>
      <p:ext uri="{BB962C8B-B14F-4D97-AF65-F5344CB8AC3E}">
        <p14:creationId xmlns:p14="http://schemas.microsoft.com/office/powerpoint/2010/main" val="37028263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2000"/>
                                        <p:tgtEl>
                                          <p:spTgt spid="3"/>
                                        </p:tgtEl>
                                      </p:cBhvr>
                                    </p:animEffect>
                                  </p:childTnLst>
                                </p:cTn>
                              </p:par>
                            </p:childTnLst>
                          </p:cTn>
                        </p:par>
                        <p:par>
                          <p:cTn id="8" fill="hold">
                            <p:stCondLst>
                              <p:cond delay="2000"/>
                            </p:stCondLst>
                            <p:childTnLst>
                              <p:par>
                                <p:cTn id="9" presetID="53" presetClass="entr" presetSubtype="16"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par>
                          <p:cTn id="14" fill="hold">
                            <p:stCondLst>
                              <p:cond delay="2500"/>
                            </p:stCondLst>
                            <p:childTnLst>
                              <p:par>
                                <p:cTn id="15" presetID="4" presetClass="entr" presetSubtype="16"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ox(in)">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71D1E945-2C0D-E02F-86B5-DBE21224B6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1" name="图片 60">
            <a:extLst>
              <a:ext uri="{FF2B5EF4-FFF2-40B4-BE49-F238E27FC236}">
                <a16:creationId xmlns:a16="http://schemas.microsoft.com/office/drawing/2014/main" xmlns="" id="{412F2E2E-FE22-DCDB-965B-F695EA56FE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870933">
            <a:off x="6415297" y="-500376"/>
            <a:ext cx="3835157" cy="3835157"/>
          </a:xfrm>
          <a:prstGeom prst="rect">
            <a:avLst/>
          </a:prstGeom>
        </p:spPr>
      </p:pic>
      <p:pic>
        <p:nvPicPr>
          <p:cNvPr id="59" name="图片 58">
            <a:extLst>
              <a:ext uri="{FF2B5EF4-FFF2-40B4-BE49-F238E27FC236}">
                <a16:creationId xmlns:a16="http://schemas.microsoft.com/office/drawing/2014/main" xmlns="" id="{FE67BF19-1B17-ECC5-AC79-DB2DF75B56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00368" flipH="1">
            <a:off x="9255115" y="-799658"/>
            <a:ext cx="2960034" cy="2960034"/>
          </a:xfrm>
          <a:prstGeom prst="rect">
            <a:avLst/>
          </a:prstGeom>
        </p:spPr>
      </p:pic>
      <p:pic>
        <p:nvPicPr>
          <p:cNvPr id="28" name="图片 27">
            <a:extLst>
              <a:ext uri="{FF2B5EF4-FFF2-40B4-BE49-F238E27FC236}">
                <a16:creationId xmlns:a16="http://schemas.microsoft.com/office/drawing/2014/main" xmlns="" id="{96DE8BEB-F38D-5B4A-F9CB-8A40C3E60F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34051" y="3232488"/>
            <a:ext cx="2857949" cy="3625512"/>
          </a:xfrm>
          <a:prstGeom prst="rect">
            <a:avLst/>
          </a:prstGeom>
        </p:spPr>
      </p:pic>
      <p:pic>
        <p:nvPicPr>
          <p:cNvPr id="29" name="图片 28">
            <a:extLst>
              <a:ext uri="{FF2B5EF4-FFF2-40B4-BE49-F238E27FC236}">
                <a16:creationId xmlns:a16="http://schemas.microsoft.com/office/drawing/2014/main" xmlns="" id="{E8FF8847-4C00-0A9A-C5A4-6C57D1ACDF8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9600" y="3907812"/>
            <a:ext cx="2325599" cy="2950188"/>
          </a:xfrm>
          <a:prstGeom prst="rect">
            <a:avLst/>
          </a:prstGeom>
        </p:spPr>
      </p:pic>
      <p:pic>
        <p:nvPicPr>
          <p:cNvPr id="31" name="图片 30">
            <a:extLst>
              <a:ext uri="{FF2B5EF4-FFF2-40B4-BE49-F238E27FC236}">
                <a16:creationId xmlns:a16="http://schemas.microsoft.com/office/drawing/2014/main" xmlns="" id="{FB92C9A3-BA8F-7A5D-E07D-91AE1FFB83B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74434" y="1107937"/>
            <a:ext cx="923329" cy="923329"/>
          </a:xfrm>
          <a:prstGeom prst="rect">
            <a:avLst/>
          </a:prstGeom>
        </p:spPr>
      </p:pic>
      <p:pic>
        <p:nvPicPr>
          <p:cNvPr id="6" name="Picture 5">
            <a:extLst>
              <a:ext uri="{FF2B5EF4-FFF2-40B4-BE49-F238E27FC236}">
                <a16:creationId xmlns:a16="http://schemas.microsoft.com/office/drawing/2014/main" xmlns="" id="{3823A3D5-3FA7-C6BB-68E5-DCFAFF94204E}"/>
              </a:ext>
            </a:extLst>
          </p:cNvPr>
          <p:cNvPicPr>
            <a:picLocks noChangeAspect="1"/>
          </p:cNvPicPr>
          <p:nvPr/>
        </p:nvPicPr>
        <p:blipFill>
          <a:blip r:embed="rId8"/>
          <a:stretch>
            <a:fillRect/>
          </a:stretch>
        </p:blipFill>
        <p:spPr>
          <a:xfrm>
            <a:off x="2670740" y="807350"/>
            <a:ext cx="7480440" cy="5803895"/>
          </a:xfrm>
          <a:prstGeom prst="rect">
            <a:avLst/>
          </a:prstGeom>
        </p:spPr>
      </p:pic>
    </p:spTree>
    <p:extLst>
      <p:ext uri="{BB962C8B-B14F-4D97-AF65-F5344CB8AC3E}">
        <p14:creationId xmlns:p14="http://schemas.microsoft.com/office/powerpoint/2010/main" val="16467127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6F59921C-E51E-DEC1-A792-5731DA1F4BD1}"/>
              </a:ext>
            </a:extLst>
          </p:cNvPr>
          <p:cNvGrpSpPr/>
          <p:nvPr/>
        </p:nvGrpSpPr>
        <p:grpSpPr>
          <a:xfrm>
            <a:off x="5113980" y="452432"/>
            <a:ext cx="6074229" cy="5953135"/>
            <a:chOff x="5456880" y="557396"/>
            <a:chExt cx="6074229" cy="5953135"/>
          </a:xfrm>
        </p:grpSpPr>
        <p:pic>
          <p:nvPicPr>
            <p:cNvPr id="3" name="Picture 2">
              <a:extLst>
                <a:ext uri="{FF2B5EF4-FFF2-40B4-BE49-F238E27FC236}">
                  <a16:creationId xmlns:a16="http://schemas.microsoft.com/office/drawing/2014/main" xmlns="" id="{6F6CD791-D872-9053-E206-906374438A7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931" t="1053" r="3313"/>
            <a:stretch/>
          </p:blipFill>
          <p:spPr>
            <a:xfrm>
              <a:off x="5456880" y="557396"/>
              <a:ext cx="6074229" cy="2284301"/>
            </a:xfrm>
            <a:prstGeom prst="rect">
              <a:avLst/>
            </a:prstGeom>
          </p:spPr>
        </p:pic>
        <p:pic>
          <p:nvPicPr>
            <p:cNvPr id="5" name="Picture 4">
              <a:extLst>
                <a:ext uri="{FF2B5EF4-FFF2-40B4-BE49-F238E27FC236}">
                  <a16:creationId xmlns:a16="http://schemas.microsoft.com/office/drawing/2014/main" xmlns="" id="{83628BB7-7D1A-0E2C-A8D3-C38C640993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1663" y="2841697"/>
              <a:ext cx="5904665" cy="3668834"/>
            </a:xfrm>
            <a:prstGeom prst="rect">
              <a:avLst/>
            </a:prstGeom>
          </p:spPr>
        </p:pic>
      </p:grpSp>
      <p:grpSp>
        <p:nvGrpSpPr>
          <p:cNvPr id="7" name="Group 6">
            <a:extLst>
              <a:ext uri="{FF2B5EF4-FFF2-40B4-BE49-F238E27FC236}">
                <a16:creationId xmlns:a16="http://schemas.microsoft.com/office/drawing/2014/main" xmlns="" id="{F7423D17-B4CA-DD6A-7EB4-937C60F469CF}"/>
              </a:ext>
            </a:extLst>
          </p:cNvPr>
          <p:cNvGrpSpPr/>
          <p:nvPr/>
        </p:nvGrpSpPr>
        <p:grpSpPr>
          <a:xfrm>
            <a:off x="726205" y="909631"/>
            <a:ext cx="4025408" cy="4707397"/>
            <a:chOff x="645859" y="2632305"/>
            <a:chExt cx="9335106" cy="959705"/>
          </a:xfrm>
        </p:grpSpPr>
        <p:sp>
          <p:nvSpPr>
            <p:cNvPr id="8" name="Rectangle: Rounded Corners 7">
              <a:extLst>
                <a:ext uri="{FF2B5EF4-FFF2-40B4-BE49-F238E27FC236}">
                  <a16:creationId xmlns:a16="http://schemas.microsoft.com/office/drawing/2014/main" xmlns="" id="{BB694855-6A4D-E4A5-7363-EA5B9D388024}"/>
                </a:ext>
              </a:extLst>
            </p:cNvPr>
            <p:cNvSpPr/>
            <p:nvPr/>
          </p:nvSpPr>
          <p:spPr>
            <a:xfrm>
              <a:off x="645859" y="2632305"/>
              <a:ext cx="9335106" cy="959705"/>
            </a:xfrm>
            <a:prstGeom prst="roundRect">
              <a:avLst/>
            </a:prstGeom>
            <a:solidFill>
              <a:srgbClr val="BDEDFB"/>
            </a:solidFill>
            <a:ln w="28575">
              <a:solidFill>
                <a:srgbClr val="0EC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dirty="0"/>
            </a:p>
          </p:txBody>
        </p:sp>
        <p:sp>
          <p:nvSpPr>
            <p:cNvPr id="9" name="TextBox 8">
              <a:extLst>
                <a:ext uri="{FF2B5EF4-FFF2-40B4-BE49-F238E27FC236}">
                  <a16:creationId xmlns:a16="http://schemas.microsoft.com/office/drawing/2014/main" xmlns="" id="{34B53DA6-4C69-4650-F819-8D13873A7128}"/>
                </a:ext>
              </a:extLst>
            </p:cNvPr>
            <p:cNvSpPr txBox="1"/>
            <p:nvPr/>
          </p:nvSpPr>
          <p:spPr>
            <a:xfrm>
              <a:off x="1171675" y="2637991"/>
              <a:ext cx="8283474" cy="744677"/>
            </a:xfrm>
            <a:prstGeom prst="rect">
              <a:avLst/>
            </a:prstGeom>
            <a:noFill/>
          </p:spPr>
          <p:txBody>
            <a:bodyPr wrap="square" rtlCol="0">
              <a:spAutoFit/>
            </a:bodyPr>
            <a:lstStyle/>
            <a:p>
              <a:pPr algn="just"/>
              <a:r>
                <a:rPr lang="en-US" sz="3600" b="1" dirty="0">
                  <a:latin typeface="Cambria" panose="02040503050406030204" pitchFamily="18" charset="0"/>
                </a:rPr>
                <a:t>3. </a:t>
              </a:r>
              <a:r>
                <a:rPr lang="vi-VN" sz="3600" b="1" dirty="0">
                  <a:latin typeface="Cambria" panose="02040503050406030204" pitchFamily="18" charset="0"/>
                </a:rPr>
                <a:t>a. Các bạn trong mỗi hình dưới đây đang làm gì? Bộ phận nào của cơ quan thần kinh điều khiển hoạt động đó?</a:t>
              </a:r>
              <a:r>
                <a:rPr lang="en-US" sz="3600" b="1" dirty="0">
                  <a:latin typeface="Cambria" panose="02040503050406030204" pitchFamily="18" charset="0"/>
                </a:rPr>
                <a:t> </a:t>
              </a:r>
            </a:p>
          </p:txBody>
        </p:sp>
      </p:grpSp>
    </p:spTree>
    <p:extLst>
      <p:ext uri="{BB962C8B-B14F-4D97-AF65-F5344CB8AC3E}">
        <p14:creationId xmlns:p14="http://schemas.microsoft.com/office/powerpoint/2010/main" val="29193087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0D55616B-E082-A2C7-E975-0FDD71616407}"/>
              </a:ext>
            </a:extLst>
          </p:cNvPr>
          <p:cNvPicPr>
            <a:picLocks noChangeAspect="1"/>
          </p:cNvPicPr>
          <p:nvPr/>
        </p:nvPicPr>
        <p:blipFill rotWithShape="1">
          <a:blip r:embed="rId2"/>
          <a:srcRect t="4507" r="50886"/>
          <a:stretch/>
        </p:blipFill>
        <p:spPr>
          <a:xfrm>
            <a:off x="931320" y="726621"/>
            <a:ext cx="4728801" cy="3461656"/>
          </a:xfrm>
          <a:prstGeom prst="rect">
            <a:avLst/>
          </a:prstGeom>
        </p:spPr>
      </p:pic>
      <p:pic>
        <p:nvPicPr>
          <p:cNvPr id="5" name="Picture 4">
            <a:extLst>
              <a:ext uri="{FF2B5EF4-FFF2-40B4-BE49-F238E27FC236}">
                <a16:creationId xmlns:a16="http://schemas.microsoft.com/office/drawing/2014/main" xmlns="" id="{38FEBEC0-4540-6BAE-25EE-DFD1DA1C8E7C}"/>
              </a:ext>
            </a:extLst>
          </p:cNvPr>
          <p:cNvPicPr>
            <a:picLocks noChangeAspect="1"/>
          </p:cNvPicPr>
          <p:nvPr/>
        </p:nvPicPr>
        <p:blipFill rotWithShape="1">
          <a:blip r:embed="rId2"/>
          <a:srcRect l="52035" t="2254" r="310" b="2254"/>
          <a:stretch/>
        </p:blipFill>
        <p:spPr>
          <a:xfrm>
            <a:off x="6438450" y="694137"/>
            <a:ext cx="4588329" cy="3461656"/>
          </a:xfrm>
          <a:prstGeom prst="rect">
            <a:avLst/>
          </a:prstGeom>
        </p:spPr>
      </p:pic>
      <p:grpSp>
        <p:nvGrpSpPr>
          <p:cNvPr id="7" name="Group 6">
            <a:extLst>
              <a:ext uri="{FF2B5EF4-FFF2-40B4-BE49-F238E27FC236}">
                <a16:creationId xmlns:a16="http://schemas.microsoft.com/office/drawing/2014/main" xmlns="" id="{D3257F1E-8608-3F54-7531-C4840118B873}"/>
              </a:ext>
            </a:extLst>
          </p:cNvPr>
          <p:cNvGrpSpPr/>
          <p:nvPr/>
        </p:nvGrpSpPr>
        <p:grpSpPr>
          <a:xfrm>
            <a:off x="729341" y="4392381"/>
            <a:ext cx="4930780" cy="1861460"/>
            <a:chOff x="540771" y="4351562"/>
            <a:chExt cx="5550285" cy="1330781"/>
          </a:xfrm>
        </p:grpSpPr>
        <p:sp>
          <p:nvSpPr>
            <p:cNvPr id="3" name="Rectangle: Rounded Corners 2">
              <a:extLst>
                <a:ext uri="{FF2B5EF4-FFF2-40B4-BE49-F238E27FC236}">
                  <a16:creationId xmlns:a16="http://schemas.microsoft.com/office/drawing/2014/main" xmlns="" id="{D639EA9F-650C-753F-3C46-F44A9B3CF766}"/>
                </a:ext>
              </a:extLst>
            </p:cNvPr>
            <p:cNvSpPr/>
            <p:nvPr/>
          </p:nvSpPr>
          <p:spPr>
            <a:xfrm>
              <a:off x="540771" y="4351562"/>
              <a:ext cx="5550285" cy="1330781"/>
            </a:xfrm>
            <a:prstGeom prst="roundRect">
              <a:avLst/>
            </a:prstGeom>
            <a:solidFill>
              <a:schemeClr val="bg1"/>
            </a:solidFill>
            <a:ln w="38100">
              <a:solidFill>
                <a:srgbClr val="BEDB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0547C46E-2C13-C582-053C-7DC5D5031AD7}"/>
                </a:ext>
              </a:extLst>
            </p:cNvPr>
            <p:cNvSpPr txBox="1"/>
            <p:nvPr/>
          </p:nvSpPr>
          <p:spPr>
            <a:xfrm>
              <a:off x="540771" y="4351562"/>
              <a:ext cx="5550285" cy="1254190"/>
            </a:xfrm>
            <a:prstGeom prst="rect">
              <a:avLst/>
            </a:prstGeom>
            <a:noFill/>
          </p:spPr>
          <p:txBody>
            <a:bodyPr wrap="square" rtlCol="0">
              <a:spAutoFit/>
            </a:bodyPr>
            <a:lstStyle/>
            <a:p>
              <a:pPr algn="ctr"/>
              <a:r>
                <a:rPr lang="en-US" sz="3600" b="1" dirty="0" err="1">
                  <a:latin typeface="Cambria" panose="02040503050406030204" pitchFamily="18" charset="0"/>
                </a:rPr>
                <a:t>Bạn</a:t>
              </a:r>
              <a:r>
                <a:rPr lang="en-US" sz="3600" b="1" dirty="0">
                  <a:latin typeface="Cambria" panose="02040503050406030204" pitchFamily="18" charset="0"/>
                </a:rPr>
                <a:t> </a:t>
              </a:r>
              <a:r>
                <a:rPr lang="en-US" sz="3600" b="1" dirty="0" err="1">
                  <a:latin typeface="Cambria" panose="02040503050406030204" pitchFamily="18" charset="0"/>
                </a:rPr>
                <a:t>gái</a:t>
              </a:r>
              <a:r>
                <a:rPr lang="en-US" sz="3600" b="1" dirty="0">
                  <a:latin typeface="Cambria" panose="02040503050406030204" pitchFamily="18" charset="0"/>
                </a:rPr>
                <a:t> </a:t>
              </a:r>
              <a:r>
                <a:rPr lang="en-US" sz="3600" b="1" dirty="0" err="1">
                  <a:latin typeface="Cambria" panose="02040503050406030204" pitchFamily="18" charset="0"/>
                </a:rPr>
                <a:t>đang</a:t>
              </a:r>
              <a:r>
                <a:rPr lang="en-US" sz="3600" b="1" dirty="0">
                  <a:latin typeface="Cambria" panose="02040503050406030204" pitchFamily="18" charset="0"/>
                </a:rPr>
                <a:t> </a:t>
              </a:r>
              <a:r>
                <a:rPr lang="en-US" sz="3600" b="1" dirty="0" err="1">
                  <a:latin typeface="Cambria" panose="02040503050406030204" pitchFamily="18" charset="0"/>
                </a:rPr>
                <a:t>suy</a:t>
              </a:r>
              <a:r>
                <a:rPr lang="en-US" sz="3600" b="1" dirty="0">
                  <a:latin typeface="Cambria" panose="02040503050406030204" pitchFamily="18" charset="0"/>
                </a:rPr>
                <a:t> </a:t>
              </a:r>
              <a:r>
                <a:rPr lang="en-US" sz="3600" b="1" dirty="0" err="1">
                  <a:latin typeface="Cambria" panose="02040503050406030204" pitchFamily="18" charset="0"/>
                </a:rPr>
                <a:t>nghĩ</a:t>
              </a:r>
              <a:r>
                <a:rPr lang="en-US" sz="3600" b="1" dirty="0">
                  <a:latin typeface="Cambria" panose="02040503050406030204" pitchFamily="18" charset="0"/>
                </a:rPr>
                <a:t> </a:t>
              </a:r>
              <a:r>
                <a:rPr lang="en-US" sz="3600" b="1" dirty="0" err="1">
                  <a:latin typeface="Cambria" panose="02040503050406030204" pitchFamily="18" charset="0"/>
                </a:rPr>
                <a:t>làm</a:t>
              </a:r>
              <a:r>
                <a:rPr lang="en-US" sz="3600" b="1" dirty="0">
                  <a:latin typeface="Cambria" panose="02040503050406030204" pitchFamily="18" charset="0"/>
                </a:rPr>
                <a:t> </a:t>
              </a:r>
              <a:r>
                <a:rPr lang="en-US" sz="3600" b="1" dirty="0" err="1">
                  <a:latin typeface="Cambria" panose="02040503050406030204" pitchFamily="18" charset="0"/>
                </a:rPr>
                <a:t>bài</a:t>
              </a:r>
              <a:r>
                <a:rPr lang="en-US" sz="3600" b="1" dirty="0">
                  <a:latin typeface="Cambria" panose="02040503050406030204" pitchFamily="18" charset="0"/>
                </a:rPr>
                <a:t> </a:t>
              </a:r>
              <a:r>
                <a:rPr lang="en-US" sz="3600" b="1" dirty="0" err="1">
                  <a:latin typeface="Cambria" panose="02040503050406030204" pitchFamily="18" charset="0"/>
                </a:rPr>
                <a:t>kiểm</a:t>
              </a:r>
              <a:r>
                <a:rPr lang="en-US" sz="3600" b="1" dirty="0">
                  <a:latin typeface="Cambria" panose="02040503050406030204" pitchFamily="18" charset="0"/>
                </a:rPr>
                <a:t> </a:t>
              </a:r>
              <a:r>
                <a:rPr lang="en-US" sz="3600" b="1" dirty="0" err="1">
                  <a:latin typeface="Cambria" panose="02040503050406030204" pitchFamily="18" charset="0"/>
                </a:rPr>
                <a:t>tra</a:t>
              </a:r>
              <a:r>
                <a:rPr lang="en-US" sz="3600" b="1" dirty="0">
                  <a:latin typeface="Cambria" panose="02040503050406030204" pitchFamily="18" charset="0"/>
                </a:rPr>
                <a:t> </a:t>
              </a:r>
              <a:r>
                <a:rPr lang="en-US" sz="3600" b="1" dirty="0" err="1">
                  <a:latin typeface="Cambria" panose="02040503050406030204" pitchFamily="18" charset="0"/>
                </a:rPr>
                <a:t>thật</a:t>
              </a:r>
              <a:r>
                <a:rPr lang="en-US" sz="3600" b="1" dirty="0">
                  <a:latin typeface="Cambria" panose="02040503050406030204" pitchFamily="18" charset="0"/>
                </a:rPr>
                <a:t> </a:t>
              </a:r>
              <a:r>
                <a:rPr lang="en-US" sz="3600" b="1" dirty="0" err="1">
                  <a:latin typeface="Cambria" panose="02040503050406030204" pitchFamily="18" charset="0"/>
                </a:rPr>
                <a:t>cẩn</a:t>
              </a:r>
              <a:r>
                <a:rPr lang="en-US" sz="3600" b="1" dirty="0">
                  <a:latin typeface="Cambria" panose="02040503050406030204" pitchFamily="18" charset="0"/>
                </a:rPr>
                <a:t> </a:t>
              </a:r>
              <a:r>
                <a:rPr lang="en-US" sz="3600" b="1" dirty="0" err="1">
                  <a:latin typeface="Cambria" panose="02040503050406030204" pitchFamily="18" charset="0"/>
                </a:rPr>
                <a:t>thận</a:t>
              </a:r>
              <a:endParaRPr lang="en-US" sz="3600" b="1" dirty="0">
                <a:latin typeface="Cambria" panose="02040503050406030204" pitchFamily="18" charset="0"/>
              </a:endParaRPr>
            </a:p>
          </p:txBody>
        </p:sp>
      </p:grpSp>
      <p:grpSp>
        <p:nvGrpSpPr>
          <p:cNvPr id="8" name="Group 7">
            <a:extLst>
              <a:ext uri="{FF2B5EF4-FFF2-40B4-BE49-F238E27FC236}">
                <a16:creationId xmlns:a16="http://schemas.microsoft.com/office/drawing/2014/main" xmlns="" id="{5F0320FB-2EA6-9BDB-CB2F-65350FBBBDCB}"/>
              </a:ext>
            </a:extLst>
          </p:cNvPr>
          <p:cNvGrpSpPr/>
          <p:nvPr/>
        </p:nvGrpSpPr>
        <p:grpSpPr>
          <a:xfrm>
            <a:off x="6438450" y="4392383"/>
            <a:ext cx="4588330" cy="1436919"/>
            <a:chOff x="926247" y="4351562"/>
            <a:chExt cx="5164809" cy="1027271"/>
          </a:xfrm>
        </p:grpSpPr>
        <p:sp>
          <p:nvSpPr>
            <p:cNvPr id="9" name="Rectangle: Rounded Corners 8">
              <a:extLst>
                <a:ext uri="{FF2B5EF4-FFF2-40B4-BE49-F238E27FC236}">
                  <a16:creationId xmlns:a16="http://schemas.microsoft.com/office/drawing/2014/main" xmlns="" id="{DDC96101-5E5D-0259-8C7A-43E5D695DEF3}"/>
                </a:ext>
              </a:extLst>
            </p:cNvPr>
            <p:cNvSpPr/>
            <p:nvPr/>
          </p:nvSpPr>
          <p:spPr>
            <a:xfrm>
              <a:off x="926247" y="4351562"/>
              <a:ext cx="5164809" cy="1027271"/>
            </a:xfrm>
            <a:prstGeom prst="roundRect">
              <a:avLst/>
            </a:prstGeom>
            <a:solidFill>
              <a:schemeClr val="bg1"/>
            </a:solidFill>
            <a:ln w="38100">
              <a:solidFill>
                <a:srgbClr val="BEDB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xmlns="" id="{BF41D059-838E-4103-4E72-6C9043C3268E}"/>
                </a:ext>
              </a:extLst>
            </p:cNvPr>
            <p:cNvSpPr txBox="1"/>
            <p:nvPr/>
          </p:nvSpPr>
          <p:spPr>
            <a:xfrm>
              <a:off x="926247" y="4351562"/>
              <a:ext cx="5164808" cy="858130"/>
            </a:xfrm>
            <a:prstGeom prst="rect">
              <a:avLst/>
            </a:prstGeom>
            <a:noFill/>
          </p:spPr>
          <p:txBody>
            <a:bodyPr wrap="square" rtlCol="0">
              <a:spAutoFit/>
            </a:bodyPr>
            <a:lstStyle/>
            <a:p>
              <a:pPr algn="ctr"/>
              <a:r>
                <a:rPr lang="en-US" sz="3600" b="1" dirty="0" err="1">
                  <a:latin typeface="Cambria" panose="02040503050406030204" pitchFamily="18" charset="0"/>
                </a:rPr>
                <a:t>Bạn</a:t>
              </a:r>
              <a:r>
                <a:rPr lang="en-US" sz="3600" b="1" dirty="0">
                  <a:latin typeface="Cambria" panose="02040503050406030204" pitchFamily="18" charset="0"/>
                </a:rPr>
                <a:t> </a:t>
              </a:r>
              <a:r>
                <a:rPr lang="en-US" sz="3600" b="1" dirty="0" err="1">
                  <a:latin typeface="Cambria" panose="02040503050406030204" pitchFamily="18" charset="0"/>
                </a:rPr>
                <a:t>gái</a:t>
              </a:r>
              <a:r>
                <a:rPr lang="en-US" sz="3600" b="1" dirty="0">
                  <a:latin typeface="Cambria" panose="02040503050406030204" pitchFamily="18" charset="0"/>
                </a:rPr>
                <a:t> </a:t>
              </a:r>
              <a:r>
                <a:rPr lang="en-US" sz="3600" b="1" dirty="0" err="1">
                  <a:latin typeface="Cambria" panose="02040503050406030204" pitchFamily="18" charset="0"/>
                </a:rPr>
                <a:t>cảm</a:t>
              </a:r>
              <a:r>
                <a:rPr lang="en-US" sz="3600" b="1" dirty="0">
                  <a:latin typeface="Cambria" panose="02040503050406030204" pitchFamily="18" charset="0"/>
                </a:rPr>
                <a:t> </a:t>
              </a:r>
              <a:r>
                <a:rPr lang="en-US" sz="3600" b="1" dirty="0" err="1">
                  <a:latin typeface="Cambria" panose="02040503050406030204" pitchFamily="18" charset="0"/>
                </a:rPr>
                <a:t>ơn</a:t>
              </a:r>
              <a:r>
                <a:rPr lang="en-US" sz="3600" b="1" dirty="0">
                  <a:latin typeface="Cambria" panose="02040503050406030204" pitchFamily="18" charset="0"/>
                </a:rPr>
                <a:t> </a:t>
              </a:r>
              <a:r>
                <a:rPr lang="en-US" sz="3600" b="1" dirty="0" err="1">
                  <a:latin typeface="Cambria" panose="02040503050406030204" pitchFamily="18" charset="0"/>
                </a:rPr>
                <a:t>bạn</a:t>
              </a:r>
              <a:r>
                <a:rPr lang="en-US" sz="3600" b="1" dirty="0">
                  <a:latin typeface="Cambria" panose="02040503050406030204" pitchFamily="18" charset="0"/>
                </a:rPr>
                <a:t> </a:t>
              </a:r>
              <a:r>
                <a:rPr lang="en-US" sz="3600" b="1" dirty="0" err="1">
                  <a:latin typeface="Cambria" panose="02040503050406030204" pitchFamily="18" charset="0"/>
                </a:rPr>
                <a:t>vì</a:t>
              </a:r>
              <a:r>
                <a:rPr lang="en-US" sz="3600" b="1" dirty="0">
                  <a:latin typeface="Cambria" panose="02040503050406030204" pitchFamily="18" charset="0"/>
                </a:rPr>
                <a:t> </a:t>
              </a:r>
              <a:r>
                <a:rPr lang="en-US" sz="3600" b="1" dirty="0" err="1">
                  <a:latin typeface="Cambria" panose="02040503050406030204" pitchFamily="18" charset="0"/>
                </a:rPr>
                <a:t>đã</a:t>
              </a:r>
              <a:r>
                <a:rPr lang="en-US" sz="3600" b="1" dirty="0">
                  <a:latin typeface="Cambria" panose="02040503050406030204" pitchFamily="18" charset="0"/>
                </a:rPr>
                <a:t> </a:t>
              </a:r>
              <a:r>
                <a:rPr lang="en-US" sz="3600" b="1" dirty="0" err="1">
                  <a:latin typeface="Cambria" panose="02040503050406030204" pitchFamily="18" charset="0"/>
                </a:rPr>
                <a:t>cho</a:t>
              </a:r>
              <a:r>
                <a:rPr lang="en-US" sz="3600" b="1" dirty="0">
                  <a:latin typeface="Cambria" panose="02040503050406030204" pitchFamily="18" charset="0"/>
                </a:rPr>
                <a:t> </a:t>
              </a:r>
              <a:r>
                <a:rPr lang="en-US" sz="3600" b="1" dirty="0" err="1">
                  <a:latin typeface="Cambria" panose="02040503050406030204" pitchFamily="18" charset="0"/>
                </a:rPr>
                <a:t>mượn</a:t>
              </a:r>
              <a:r>
                <a:rPr lang="en-US" sz="3600" b="1" dirty="0">
                  <a:latin typeface="Cambria" panose="02040503050406030204" pitchFamily="18" charset="0"/>
                </a:rPr>
                <a:t> </a:t>
              </a:r>
              <a:r>
                <a:rPr lang="en-US" sz="3600" b="1" dirty="0" err="1">
                  <a:latin typeface="Cambria" panose="02040503050406030204" pitchFamily="18" charset="0"/>
                </a:rPr>
                <a:t>sách</a:t>
              </a:r>
              <a:endParaRPr lang="en-US" sz="3600" b="1" dirty="0">
                <a:latin typeface="Cambria" panose="02040503050406030204" pitchFamily="18" charset="0"/>
              </a:endParaRPr>
            </a:p>
          </p:txBody>
        </p:sp>
      </p:grpSp>
    </p:spTree>
    <p:extLst>
      <p:ext uri="{BB962C8B-B14F-4D97-AF65-F5344CB8AC3E}">
        <p14:creationId xmlns:p14="http://schemas.microsoft.com/office/powerpoint/2010/main" val="21450617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ppt_x"/>
                                          </p:val>
                                        </p:tav>
                                        <p:tav tm="100000">
                                          <p:val>
                                            <p:strVal val="#ppt_x"/>
                                          </p:val>
                                        </p:tav>
                                      </p:tavLst>
                                    </p:anim>
                                    <p:anim calcmode="lin" valueType="num">
                                      <p:cBhvr additive="base">
                                        <p:cTn id="2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921FECA9-78D9-B18F-1530-DDB6B8CF2B7B}"/>
              </a:ext>
            </a:extLst>
          </p:cNvPr>
          <p:cNvPicPr>
            <a:picLocks noChangeAspect="1"/>
          </p:cNvPicPr>
          <p:nvPr/>
        </p:nvPicPr>
        <p:blipFill rotWithShape="1">
          <a:blip r:embed="rId2">
            <a:extLst>
              <a:ext uri="{28A0092B-C50C-407E-A947-70E740481C1C}">
                <a14:useLocalDpi xmlns:a14="http://schemas.microsoft.com/office/drawing/2010/main" val="0"/>
              </a:ext>
            </a:extLst>
          </a:blip>
          <a:srcRect t="36671" r="49500"/>
          <a:stretch/>
        </p:blipFill>
        <p:spPr>
          <a:xfrm>
            <a:off x="496135" y="468929"/>
            <a:ext cx="5140094" cy="4005099"/>
          </a:xfrm>
          <a:prstGeom prst="rect">
            <a:avLst/>
          </a:prstGeom>
        </p:spPr>
      </p:pic>
      <p:pic>
        <p:nvPicPr>
          <p:cNvPr id="3" name="Picture 2">
            <a:extLst>
              <a:ext uri="{FF2B5EF4-FFF2-40B4-BE49-F238E27FC236}">
                <a16:creationId xmlns:a16="http://schemas.microsoft.com/office/drawing/2014/main" xmlns="" id="{E61ABF1D-F560-36D1-25FF-50A18E1C1BB4}"/>
              </a:ext>
            </a:extLst>
          </p:cNvPr>
          <p:cNvPicPr>
            <a:picLocks noChangeAspect="1"/>
          </p:cNvPicPr>
          <p:nvPr/>
        </p:nvPicPr>
        <p:blipFill rotWithShape="1">
          <a:blip r:embed="rId2">
            <a:extLst>
              <a:ext uri="{28A0092B-C50C-407E-A947-70E740481C1C}">
                <a14:useLocalDpi xmlns:a14="http://schemas.microsoft.com/office/drawing/2010/main" val="0"/>
              </a:ext>
            </a:extLst>
          </a:blip>
          <a:srcRect l="51174" t="38995" r="1295" b="7044"/>
          <a:stretch/>
        </p:blipFill>
        <p:spPr>
          <a:xfrm>
            <a:off x="6314549" y="468929"/>
            <a:ext cx="4837865" cy="3412671"/>
          </a:xfrm>
          <a:prstGeom prst="rect">
            <a:avLst/>
          </a:prstGeom>
        </p:spPr>
      </p:pic>
      <p:grpSp>
        <p:nvGrpSpPr>
          <p:cNvPr id="4" name="Group 3">
            <a:extLst>
              <a:ext uri="{FF2B5EF4-FFF2-40B4-BE49-F238E27FC236}">
                <a16:creationId xmlns:a16="http://schemas.microsoft.com/office/drawing/2014/main" xmlns="" id="{7E851307-2096-B6C9-9210-606D88790CEE}"/>
              </a:ext>
            </a:extLst>
          </p:cNvPr>
          <p:cNvGrpSpPr/>
          <p:nvPr/>
        </p:nvGrpSpPr>
        <p:grpSpPr>
          <a:xfrm>
            <a:off x="729341" y="4392382"/>
            <a:ext cx="4930780" cy="1200329"/>
            <a:chOff x="540771" y="4351562"/>
            <a:chExt cx="5550285" cy="858130"/>
          </a:xfrm>
        </p:grpSpPr>
        <p:sp>
          <p:nvSpPr>
            <p:cNvPr id="5" name="Rectangle: Rounded Corners 4">
              <a:extLst>
                <a:ext uri="{FF2B5EF4-FFF2-40B4-BE49-F238E27FC236}">
                  <a16:creationId xmlns:a16="http://schemas.microsoft.com/office/drawing/2014/main" xmlns="" id="{748A085B-4BC0-F744-8016-F9B6EF8B5589}"/>
                </a:ext>
              </a:extLst>
            </p:cNvPr>
            <p:cNvSpPr/>
            <p:nvPr/>
          </p:nvSpPr>
          <p:spPr>
            <a:xfrm>
              <a:off x="540771" y="4351562"/>
              <a:ext cx="5550285" cy="858130"/>
            </a:xfrm>
            <a:prstGeom prst="roundRect">
              <a:avLst/>
            </a:prstGeom>
            <a:solidFill>
              <a:schemeClr val="bg1"/>
            </a:solidFill>
            <a:ln w="38100">
              <a:solidFill>
                <a:srgbClr val="BEDB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91B1903E-6703-FECC-3E2C-F481FC072863}"/>
                </a:ext>
              </a:extLst>
            </p:cNvPr>
            <p:cNvSpPr txBox="1"/>
            <p:nvPr/>
          </p:nvSpPr>
          <p:spPr>
            <a:xfrm>
              <a:off x="540771" y="4351562"/>
              <a:ext cx="5550285" cy="858130"/>
            </a:xfrm>
            <a:prstGeom prst="rect">
              <a:avLst/>
            </a:prstGeom>
            <a:noFill/>
          </p:spPr>
          <p:txBody>
            <a:bodyPr wrap="square" rtlCol="0">
              <a:spAutoFit/>
            </a:bodyPr>
            <a:lstStyle/>
            <a:p>
              <a:pPr algn="ctr"/>
              <a:r>
                <a:rPr lang="en-US" sz="3600" b="1" dirty="0" err="1">
                  <a:latin typeface="Cambria" panose="02040503050406030204" pitchFamily="18" charset="0"/>
                </a:rPr>
                <a:t>Bạn</a:t>
              </a:r>
              <a:r>
                <a:rPr lang="en-US" sz="3600" b="1" dirty="0">
                  <a:latin typeface="Cambria" panose="02040503050406030204" pitchFamily="18" charset="0"/>
                </a:rPr>
                <a:t> </a:t>
              </a:r>
              <a:r>
                <a:rPr lang="en-US" sz="3600" b="1" dirty="0" err="1">
                  <a:latin typeface="Cambria" panose="02040503050406030204" pitchFamily="18" charset="0"/>
                </a:rPr>
                <a:t>gái</a:t>
              </a:r>
              <a:r>
                <a:rPr lang="en-US" sz="3600" b="1" dirty="0">
                  <a:latin typeface="Cambria" panose="02040503050406030204" pitchFamily="18" charset="0"/>
                </a:rPr>
                <a:t> </a:t>
              </a:r>
              <a:r>
                <a:rPr lang="en-US" sz="3600" b="1" dirty="0" err="1">
                  <a:latin typeface="Cambria" panose="02040503050406030204" pitchFamily="18" charset="0"/>
                </a:rPr>
                <a:t>rất</a:t>
              </a:r>
              <a:r>
                <a:rPr lang="en-US" sz="3600" b="1" dirty="0">
                  <a:latin typeface="Cambria" panose="02040503050406030204" pitchFamily="18" charset="0"/>
                </a:rPr>
                <a:t> </a:t>
              </a:r>
              <a:r>
                <a:rPr lang="en-US" sz="3600" b="1" dirty="0" err="1">
                  <a:latin typeface="Cambria" panose="02040503050406030204" pitchFamily="18" charset="0"/>
                </a:rPr>
                <a:t>vui</a:t>
              </a:r>
              <a:r>
                <a:rPr lang="en-US" sz="3600" b="1" dirty="0">
                  <a:latin typeface="Cambria" panose="02040503050406030204" pitchFamily="18" charset="0"/>
                </a:rPr>
                <a:t> </a:t>
              </a:r>
              <a:r>
                <a:rPr lang="en-US" sz="3600" b="1" dirty="0" err="1">
                  <a:latin typeface="Cambria" panose="02040503050406030204" pitchFamily="18" charset="0"/>
                </a:rPr>
                <a:t>vì</a:t>
              </a:r>
              <a:r>
                <a:rPr lang="en-US" sz="3600" b="1" dirty="0">
                  <a:latin typeface="Cambria" panose="02040503050406030204" pitchFamily="18" charset="0"/>
                </a:rPr>
                <a:t> </a:t>
              </a:r>
              <a:r>
                <a:rPr lang="en-US" sz="3600" b="1" dirty="0" err="1">
                  <a:latin typeface="Cambria" panose="02040503050406030204" pitchFamily="18" charset="0"/>
                </a:rPr>
                <a:t>được</a:t>
              </a:r>
              <a:r>
                <a:rPr lang="en-US" sz="3600" b="1" dirty="0">
                  <a:latin typeface="Cambria" panose="02040503050406030204" pitchFamily="18" charset="0"/>
                </a:rPr>
                <a:t> </a:t>
              </a:r>
              <a:r>
                <a:rPr lang="en-US" sz="3600" b="1" dirty="0" err="1">
                  <a:latin typeface="Cambria" panose="02040503050406030204" pitchFamily="18" charset="0"/>
                </a:rPr>
                <a:t>điểm</a:t>
              </a:r>
              <a:r>
                <a:rPr lang="en-US" sz="3600" b="1" dirty="0">
                  <a:latin typeface="Cambria" panose="02040503050406030204" pitchFamily="18" charset="0"/>
                </a:rPr>
                <a:t> </a:t>
              </a:r>
              <a:r>
                <a:rPr lang="en-US" sz="3600" b="1" dirty="0" err="1">
                  <a:latin typeface="Cambria" panose="02040503050406030204" pitchFamily="18" charset="0"/>
                </a:rPr>
                <a:t>cao</a:t>
              </a:r>
              <a:endParaRPr lang="en-US" sz="3600" b="1" dirty="0">
                <a:latin typeface="Cambria" panose="02040503050406030204" pitchFamily="18" charset="0"/>
              </a:endParaRPr>
            </a:p>
          </p:txBody>
        </p:sp>
      </p:grpSp>
      <p:grpSp>
        <p:nvGrpSpPr>
          <p:cNvPr id="7" name="Group 6">
            <a:extLst>
              <a:ext uri="{FF2B5EF4-FFF2-40B4-BE49-F238E27FC236}">
                <a16:creationId xmlns:a16="http://schemas.microsoft.com/office/drawing/2014/main" xmlns="" id="{179522D7-268E-1DD9-0531-A27139C27878}"/>
              </a:ext>
            </a:extLst>
          </p:cNvPr>
          <p:cNvGrpSpPr/>
          <p:nvPr/>
        </p:nvGrpSpPr>
        <p:grpSpPr>
          <a:xfrm>
            <a:off x="6133651" y="4249596"/>
            <a:ext cx="5329008" cy="1485900"/>
            <a:chOff x="583153" y="4409929"/>
            <a:chExt cx="5998546" cy="1062288"/>
          </a:xfrm>
        </p:grpSpPr>
        <p:sp>
          <p:nvSpPr>
            <p:cNvPr id="8" name="Rectangle: Rounded Corners 7">
              <a:extLst>
                <a:ext uri="{FF2B5EF4-FFF2-40B4-BE49-F238E27FC236}">
                  <a16:creationId xmlns:a16="http://schemas.microsoft.com/office/drawing/2014/main" xmlns="" id="{7A4A8154-4B1D-C6F4-24A8-4C2AC6289F9A}"/>
                </a:ext>
              </a:extLst>
            </p:cNvPr>
            <p:cNvSpPr/>
            <p:nvPr/>
          </p:nvSpPr>
          <p:spPr>
            <a:xfrm>
              <a:off x="694876" y="4409929"/>
              <a:ext cx="5794920" cy="1062288"/>
            </a:xfrm>
            <a:prstGeom prst="roundRect">
              <a:avLst/>
            </a:prstGeom>
            <a:solidFill>
              <a:schemeClr val="bg1"/>
            </a:solidFill>
            <a:ln w="38100">
              <a:solidFill>
                <a:srgbClr val="BEDB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xmlns="" id="{6F27C503-EE27-D433-DD7A-A1355C816D44}"/>
                </a:ext>
              </a:extLst>
            </p:cNvPr>
            <p:cNvSpPr txBox="1"/>
            <p:nvPr/>
          </p:nvSpPr>
          <p:spPr>
            <a:xfrm>
              <a:off x="583153" y="4570683"/>
              <a:ext cx="5998546" cy="858130"/>
            </a:xfrm>
            <a:prstGeom prst="rect">
              <a:avLst/>
            </a:prstGeom>
            <a:noFill/>
          </p:spPr>
          <p:txBody>
            <a:bodyPr wrap="square" rtlCol="0">
              <a:spAutoFit/>
            </a:bodyPr>
            <a:lstStyle/>
            <a:p>
              <a:pPr algn="ctr"/>
              <a:r>
                <a:rPr lang="en-US" sz="3600" b="1" dirty="0" err="1">
                  <a:latin typeface="Cambria" panose="02040503050406030204" pitchFamily="18" charset="0"/>
                </a:rPr>
                <a:t>Các</a:t>
              </a:r>
              <a:r>
                <a:rPr lang="en-US" sz="3600" b="1" dirty="0">
                  <a:latin typeface="Cambria" panose="02040503050406030204" pitchFamily="18" charset="0"/>
                </a:rPr>
                <a:t> </a:t>
              </a:r>
              <a:r>
                <a:rPr lang="en-US" sz="3600" b="1" dirty="0" err="1">
                  <a:latin typeface="Cambria" panose="02040503050406030204" pitchFamily="18" charset="0"/>
                </a:rPr>
                <a:t>bạn</a:t>
              </a:r>
              <a:r>
                <a:rPr lang="en-US" sz="3600" b="1" dirty="0">
                  <a:latin typeface="Cambria" panose="02040503050406030204" pitchFamily="18" charset="0"/>
                </a:rPr>
                <a:t> </a:t>
              </a:r>
              <a:r>
                <a:rPr lang="en-US" sz="3600" b="1" dirty="0" err="1">
                  <a:latin typeface="Cambria" panose="02040503050406030204" pitchFamily="18" charset="0"/>
                </a:rPr>
                <a:t>nghe</a:t>
              </a:r>
              <a:r>
                <a:rPr lang="en-US" sz="3600" b="1" dirty="0">
                  <a:latin typeface="Cambria" panose="02040503050406030204" pitchFamily="18" charset="0"/>
                </a:rPr>
                <a:t> </a:t>
              </a:r>
              <a:r>
                <a:rPr lang="en-US" sz="3600" b="1" dirty="0" err="1">
                  <a:latin typeface="Cambria" panose="02040503050406030204" pitchFamily="18" charset="0"/>
                </a:rPr>
                <a:t>theo</a:t>
              </a:r>
              <a:r>
                <a:rPr lang="en-US" sz="3600" b="1" dirty="0">
                  <a:latin typeface="Cambria" panose="02040503050406030204" pitchFamily="18" charset="0"/>
                </a:rPr>
                <a:t> </a:t>
              </a:r>
              <a:r>
                <a:rPr lang="en-US" sz="3600" b="1" dirty="0" err="1">
                  <a:latin typeface="Cambria" panose="02040503050406030204" pitchFamily="18" charset="0"/>
                </a:rPr>
                <a:t>hiệu</a:t>
              </a:r>
              <a:r>
                <a:rPr lang="en-US" sz="3600" b="1" dirty="0">
                  <a:latin typeface="Cambria" panose="02040503050406030204" pitchFamily="18" charset="0"/>
                </a:rPr>
                <a:t> </a:t>
              </a:r>
              <a:r>
                <a:rPr lang="en-US" sz="3600" b="1" dirty="0" err="1">
                  <a:latin typeface="Cambria" panose="02040503050406030204" pitchFamily="18" charset="0"/>
                </a:rPr>
                <a:t>lệnh</a:t>
              </a:r>
              <a:r>
                <a:rPr lang="en-US" sz="3600" b="1" dirty="0">
                  <a:latin typeface="Cambria" panose="02040503050406030204" pitchFamily="18" charset="0"/>
                </a:rPr>
                <a:t> </a:t>
              </a:r>
              <a:r>
                <a:rPr lang="en-US" sz="3600" b="1" dirty="0" err="1">
                  <a:latin typeface="Cambria" panose="02040503050406030204" pitchFamily="18" charset="0"/>
                </a:rPr>
                <a:t>chuẩn</a:t>
              </a:r>
              <a:r>
                <a:rPr lang="en-US" sz="3600" b="1" dirty="0">
                  <a:latin typeface="Cambria" panose="02040503050406030204" pitchFamily="18" charset="0"/>
                </a:rPr>
                <a:t> </a:t>
              </a:r>
              <a:r>
                <a:rPr lang="en-US" sz="3600" b="1" dirty="0" err="1">
                  <a:latin typeface="Cambria" panose="02040503050406030204" pitchFamily="18" charset="0"/>
                </a:rPr>
                <a:t>bị</a:t>
              </a:r>
              <a:r>
                <a:rPr lang="en-US" sz="3600" b="1" dirty="0">
                  <a:latin typeface="Cambria" panose="02040503050406030204" pitchFamily="18" charset="0"/>
                </a:rPr>
                <a:t> </a:t>
              </a:r>
              <a:r>
                <a:rPr lang="en-US" sz="3600" b="1" dirty="0" err="1">
                  <a:latin typeface="Cambria" panose="02040503050406030204" pitchFamily="18" charset="0"/>
                </a:rPr>
                <a:t>chạy</a:t>
              </a:r>
              <a:r>
                <a:rPr lang="en-US" sz="3600" b="1" dirty="0">
                  <a:latin typeface="Cambria" panose="02040503050406030204" pitchFamily="18" charset="0"/>
                </a:rPr>
                <a:t> </a:t>
              </a:r>
              <a:r>
                <a:rPr lang="en-US" sz="3600" b="1" dirty="0" err="1">
                  <a:latin typeface="Cambria" panose="02040503050406030204" pitchFamily="18" charset="0"/>
                </a:rPr>
                <a:t>bộ</a:t>
              </a:r>
              <a:endParaRPr lang="en-US" sz="3600" b="1" dirty="0">
                <a:latin typeface="Cambria" panose="02040503050406030204" pitchFamily="18" charset="0"/>
              </a:endParaRPr>
            </a:p>
          </p:txBody>
        </p:sp>
      </p:grpSp>
    </p:spTree>
    <p:extLst>
      <p:ext uri="{BB962C8B-B14F-4D97-AF65-F5344CB8AC3E}">
        <p14:creationId xmlns:p14="http://schemas.microsoft.com/office/powerpoint/2010/main" val="11049345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6F59921C-E51E-DEC1-A792-5731DA1F4BD1}"/>
              </a:ext>
            </a:extLst>
          </p:cNvPr>
          <p:cNvGrpSpPr/>
          <p:nvPr/>
        </p:nvGrpSpPr>
        <p:grpSpPr>
          <a:xfrm>
            <a:off x="5113980" y="452432"/>
            <a:ext cx="6074229" cy="5953135"/>
            <a:chOff x="5456880" y="557396"/>
            <a:chExt cx="6074229" cy="5953135"/>
          </a:xfrm>
        </p:grpSpPr>
        <p:pic>
          <p:nvPicPr>
            <p:cNvPr id="3" name="Picture 2">
              <a:extLst>
                <a:ext uri="{FF2B5EF4-FFF2-40B4-BE49-F238E27FC236}">
                  <a16:creationId xmlns:a16="http://schemas.microsoft.com/office/drawing/2014/main" xmlns="" id="{6F6CD791-D872-9053-E206-906374438A7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931" t="1053" r="3313"/>
            <a:stretch/>
          </p:blipFill>
          <p:spPr>
            <a:xfrm>
              <a:off x="5456880" y="557396"/>
              <a:ext cx="6074229" cy="2284301"/>
            </a:xfrm>
            <a:prstGeom prst="rect">
              <a:avLst/>
            </a:prstGeom>
          </p:spPr>
        </p:pic>
        <p:pic>
          <p:nvPicPr>
            <p:cNvPr id="5" name="Picture 4">
              <a:extLst>
                <a:ext uri="{FF2B5EF4-FFF2-40B4-BE49-F238E27FC236}">
                  <a16:creationId xmlns:a16="http://schemas.microsoft.com/office/drawing/2014/main" xmlns="" id="{83628BB7-7D1A-0E2C-A8D3-C38C640993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1663" y="2841697"/>
              <a:ext cx="5904665" cy="3668834"/>
            </a:xfrm>
            <a:prstGeom prst="rect">
              <a:avLst/>
            </a:prstGeom>
          </p:spPr>
        </p:pic>
      </p:grpSp>
      <p:grpSp>
        <p:nvGrpSpPr>
          <p:cNvPr id="7" name="Group 6">
            <a:extLst>
              <a:ext uri="{FF2B5EF4-FFF2-40B4-BE49-F238E27FC236}">
                <a16:creationId xmlns:a16="http://schemas.microsoft.com/office/drawing/2014/main" xmlns="" id="{F7423D17-B4CA-DD6A-7EB4-937C60F469CF}"/>
              </a:ext>
            </a:extLst>
          </p:cNvPr>
          <p:cNvGrpSpPr/>
          <p:nvPr/>
        </p:nvGrpSpPr>
        <p:grpSpPr>
          <a:xfrm>
            <a:off x="807848" y="1480281"/>
            <a:ext cx="4025408" cy="3090869"/>
            <a:chOff x="645859" y="2632305"/>
            <a:chExt cx="9335106" cy="959705"/>
          </a:xfrm>
        </p:grpSpPr>
        <p:sp>
          <p:nvSpPr>
            <p:cNvPr id="8" name="Rectangle: Rounded Corners 7">
              <a:extLst>
                <a:ext uri="{FF2B5EF4-FFF2-40B4-BE49-F238E27FC236}">
                  <a16:creationId xmlns:a16="http://schemas.microsoft.com/office/drawing/2014/main" xmlns="" id="{BB694855-6A4D-E4A5-7363-EA5B9D388024}"/>
                </a:ext>
              </a:extLst>
            </p:cNvPr>
            <p:cNvSpPr/>
            <p:nvPr/>
          </p:nvSpPr>
          <p:spPr>
            <a:xfrm>
              <a:off x="645859" y="2632305"/>
              <a:ext cx="9335106" cy="959705"/>
            </a:xfrm>
            <a:prstGeom prst="roundRect">
              <a:avLst/>
            </a:prstGeom>
            <a:solidFill>
              <a:srgbClr val="E6F1BD"/>
            </a:solidFill>
            <a:ln w="28575">
              <a:solidFill>
                <a:srgbClr val="BEDB5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dirty="0"/>
            </a:p>
          </p:txBody>
        </p:sp>
        <p:sp>
          <p:nvSpPr>
            <p:cNvPr id="9" name="TextBox 8">
              <a:extLst>
                <a:ext uri="{FF2B5EF4-FFF2-40B4-BE49-F238E27FC236}">
                  <a16:creationId xmlns:a16="http://schemas.microsoft.com/office/drawing/2014/main" xmlns="" id="{34B53DA6-4C69-4650-F819-8D13873A7128}"/>
                </a:ext>
              </a:extLst>
            </p:cNvPr>
            <p:cNvSpPr txBox="1"/>
            <p:nvPr/>
          </p:nvSpPr>
          <p:spPr>
            <a:xfrm>
              <a:off x="1171675" y="2637991"/>
              <a:ext cx="8283474" cy="888742"/>
            </a:xfrm>
            <a:prstGeom prst="rect">
              <a:avLst/>
            </a:prstGeom>
            <a:noFill/>
          </p:spPr>
          <p:txBody>
            <a:bodyPr wrap="square" rtlCol="0">
              <a:spAutoFit/>
            </a:bodyPr>
            <a:lstStyle/>
            <a:p>
              <a:pPr algn="just"/>
              <a:r>
                <a:rPr lang="en-US" sz="3600" b="1" dirty="0" err="1">
                  <a:latin typeface="Cambria" panose="02040503050406030204" pitchFamily="18" charset="0"/>
                </a:rPr>
                <a:t>Não</a:t>
              </a:r>
              <a:r>
                <a:rPr lang="en-US" sz="3600" b="1" dirty="0">
                  <a:latin typeface="Cambria" panose="02040503050406030204" pitchFamily="18" charset="0"/>
                </a:rPr>
                <a:t> </a:t>
              </a:r>
              <a:r>
                <a:rPr lang="en-US" sz="3600" b="1" dirty="0" err="1">
                  <a:latin typeface="Cambria" panose="02040503050406030204" pitchFamily="18" charset="0"/>
                </a:rPr>
                <a:t>chính</a:t>
              </a:r>
              <a:r>
                <a:rPr lang="en-US" sz="3600" b="1" dirty="0">
                  <a:latin typeface="Cambria" panose="02040503050406030204" pitchFamily="18" charset="0"/>
                </a:rPr>
                <a:t> </a:t>
              </a:r>
              <a:r>
                <a:rPr lang="en-US" sz="3600" b="1" dirty="0" err="1">
                  <a:latin typeface="Cambria" panose="02040503050406030204" pitchFamily="18" charset="0"/>
                </a:rPr>
                <a:t>là</a:t>
              </a:r>
              <a:r>
                <a:rPr lang="en-US" sz="3600" b="1" dirty="0">
                  <a:latin typeface="Cambria" panose="02040503050406030204" pitchFamily="18" charset="0"/>
                </a:rPr>
                <a:t> </a:t>
              </a:r>
              <a:r>
                <a:rPr lang="en-US" sz="3600" b="1" dirty="0" err="1">
                  <a:latin typeface="Cambria" panose="02040503050406030204" pitchFamily="18" charset="0"/>
                </a:rPr>
                <a:t>bộ</a:t>
              </a:r>
              <a:r>
                <a:rPr lang="en-US" sz="3600" b="1" dirty="0">
                  <a:latin typeface="Cambria" panose="02040503050406030204" pitchFamily="18" charset="0"/>
                </a:rPr>
                <a:t> </a:t>
              </a:r>
              <a:r>
                <a:rPr lang="en-US" sz="3600" b="1" dirty="0" err="1">
                  <a:latin typeface="Cambria" panose="02040503050406030204" pitchFamily="18" charset="0"/>
                </a:rPr>
                <a:t>phận</a:t>
              </a:r>
              <a:r>
                <a:rPr lang="en-US" sz="3600" b="1" dirty="0">
                  <a:latin typeface="Cambria" panose="02040503050406030204" pitchFamily="18" charset="0"/>
                </a:rPr>
                <a:t> </a:t>
              </a:r>
              <a:r>
                <a:rPr lang="en-US" sz="3600" b="1" dirty="0" err="1">
                  <a:latin typeface="Cambria" panose="02040503050406030204" pitchFamily="18" charset="0"/>
                </a:rPr>
                <a:t>của</a:t>
              </a:r>
              <a:r>
                <a:rPr lang="en-US" sz="3600" b="1" dirty="0">
                  <a:latin typeface="Cambria" panose="02040503050406030204" pitchFamily="18" charset="0"/>
                </a:rPr>
                <a:t> </a:t>
              </a:r>
              <a:r>
                <a:rPr lang="en-US" sz="3600" b="1" dirty="0" err="1">
                  <a:latin typeface="Cambria" panose="02040503050406030204" pitchFamily="18" charset="0"/>
                </a:rPr>
                <a:t>cơ</a:t>
              </a:r>
              <a:r>
                <a:rPr lang="en-US" sz="3600" b="1" dirty="0">
                  <a:latin typeface="Cambria" panose="02040503050406030204" pitchFamily="18" charset="0"/>
                </a:rPr>
                <a:t> </a:t>
              </a:r>
              <a:r>
                <a:rPr lang="en-US" sz="3600" b="1" dirty="0" err="1">
                  <a:latin typeface="Cambria" panose="02040503050406030204" pitchFamily="18" charset="0"/>
                </a:rPr>
                <a:t>quan</a:t>
              </a:r>
              <a:r>
                <a:rPr lang="en-US" sz="3600" b="1" dirty="0">
                  <a:latin typeface="Cambria" panose="02040503050406030204" pitchFamily="18" charset="0"/>
                </a:rPr>
                <a:t> </a:t>
              </a:r>
              <a:r>
                <a:rPr lang="en-US" sz="3600" b="1" dirty="0" err="1">
                  <a:latin typeface="Cambria" panose="02040503050406030204" pitchFamily="18" charset="0"/>
                </a:rPr>
                <a:t>thần</a:t>
              </a:r>
              <a:r>
                <a:rPr lang="en-US" sz="3600" b="1" dirty="0">
                  <a:latin typeface="Cambria" panose="02040503050406030204" pitchFamily="18" charset="0"/>
                </a:rPr>
                <a:t> </a:t>
              </a:r>
              <a:r>
                <a:rPr lang="en-US" sz="3600" b="1" dirty="0" err="1">
                  <a:latin typeface="Cambria" panose="02040503050406030204" pitchFamily="18" charset="0"/>
                </a:rPr>
                <a:t>kinh</a:t>
              </a:r>
              <a:r>
                <a:rPr lang="en-US" sz="3600" b="1" dirty="0">
                  <a:latin typeface="Cambria" panose="02040503050406030204" pitchFamily="18" charset="0"/>
                </a:rPr>
                <a:t> </a:t>
              </a:r>
              <a:r>
                <a:rPr lang="en-US" sz="3600" b="1" dirty="0" err="1">
                  <a:latin typeface="Cambria" panose="02040503050406030204" pitchFamily="18" charset="0"/>
                </a:rPr>
                <a:t>điều</a:t>
              </a:r>
              <a:r>
                <a:rPr lang="en-US" sz="3600" b="1" dirty="0">
                  <a:latin typeface="Cambria" panose="02040503050406030204" pitchFamily="18" charset="0"/>
                </a:rPr>
                <a:t> </a:t>
              </a:r>
              <a:r>
                <a:rPr lang="en-US" sz="3600" b="1" dirty="0" err="1">
                  <a:latin typeface="Cambria" panose="02040503050406030204" pitchFamily="18" charset="0"/>
                </a:rPr>
                <a:t>khiển</a:t>
              </a:r>
              <a:r>
                <a:rPr lang="en-US" sz="3600" b="1" dirty="0">
                  <a:latin typeface="Cambria" panose="02040503050406030204" pitchFamily="18" charset="0"/>
                </a:rPr>
                <a:t> </a:t>
              </a:r>
              <a:r>
                <a:rPr lang="en-US" sz="3600" b="1" dirty="0" err="1">
                  <a:latin typeface="Cambria" panose="02040503050406030204" pitchFamily="18" charset="0"/>
                </a:rPr>
                <a:t>các</a:t>
              </a:r>
              <a:r>
                <a:rPr lang="en-US" sz="3600" b="1" dirty="0">
                  <a:latin typeface="Cambria" panose="02040503050406030204" pitchFamily="18" charset="0"/>
                </a:rPr>
                <a:t> </a:t>
              </a:r>
              <a:r>
                <a:rPr lang="en-US" sz="3600" b="1" dirty="0" err="1">
                  <a:latin typeface="Cambria" panose="02040503050406030204" pitchFamily="18" charset="0"/>
                </a:rPr>
                <a:t>hoạt</a:t>
              </a:r>
              <a:r>
                <a:rPr lang="en-US" sz="3600" b="1" dirty="0">
                  <a:latin typeface="Cambria" panose="02040503050406030204" pitchFamily="18" charset="0"/>
                </a:rPr>
                <a:t> </a:t>
              </a:r>
              <a:r>
                <a:rPr lang="en-US" sz="3600" b="1" dirty="0" err="1">
                  <a:latin typeface="Cambria" panose="02040503050406030204" pitchFamily="18" charset="0"/>
                </a:rPr>
                <a:t>động</a:t>
              </a:r>
              <a:r>
                <a:rPr lang="en-US" sz="3600" b="1" dirty="0">
                  <a:latin typeface="Cambria" panose="02040503050406030204" pitchFamily="18" charset="0"/>
                </a:rPr>
                <a:t> </a:t>
              </a:r>
              <a:r>
                <a:rPr lang="en-US" sz="3600" b="1" dirty="0" err="1">
                  <a:latin typeface="Cambria" panose="02040503050406030204" pitchFamily="18" charset="0"/>
                </a:rPr>
                <a:t>đó</a:t>
              </a:r>
              <a:r>
                <a:rPr lang="en-US" sz="3600" b="1" dirty="0">
                  <a:latin typeface="Cambria" panose="02040503050406030204" pitchFamily="18" charset="0"/>
                </a:rPr>
                <a:t>.</a:t>
              </a:r>
            </a:p>
          </p:txBody>
        </p:sp>
      </p:grpSp>
    </p:spTree>
    <p:extLst>
      <p:ext uri="{BB962C8B-B14F-4D97-AF65-F5344CB8AC3E}">
        <p14:creationId xmlns:p14="http://schemas.microsoft.com/office/powerpoint/2010/main" val="3676887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C68CDD14-72B9-225A-4B89-33F9194A859F}"/>
              </a:ext>
            </a:extLst>
          </p:cNvPr>
          <p:cNvPicPr>
            <a:picLocks noChangeAspect="1"/>
          </p:cNvPicPr>
          <p:nvPr/>
        </p:nvPicPr>
        <p:blipFill>
          <a:blip r:embed="rId2"/>
          <a:stretch>
            <a:fillRect/>
          </a:stretch>
        </p:blipFill>
        <p:spPr>
          <a:xfrm>
            <a:off x="687025" y="2639956"/>
            <a:ext cx="3728357" cy="3728357"/>
          </a:xfrm>
          <a:prstGeom prst="rect">
            <a:avLst/>
          </a:prstGeom>
        </p:spPr>
      </p:pic>
      <p:grpSp>
        <p:nvGrpSpPr>
          <p:cNvPr id="5" name="Group 4">
            <a:extLst>
              <a:ext uri="{FF2B5EF4-FFF2-40B4-BE49-F238E27FC236}">
                <a16:creationId xmlns:a16="http://schemas.microsoft.com/office/drawing/2014/main" xmlns="" id="{34DC95A9-4883-7B64-595C-0BF4C47FD0EB}"/>
              </a:ext>
            </a:extLst>
          </p:cNvPr>
          <p:cNvGrpSpPr/>
          <p:nvPr/>
        </p:nvGrpSpPr>
        <p:grpSpPr>
          <a:xfrm>
            <a:off x="1061357" y="639996"/>
            <a:ext cx="3156856" cy="1809289"/>
            <a:chOff x="1240971" y="1177425"/>
            <a:chExt cx="4855029" cy="1320846"/>
          </a:xfrm>
        </p:grpSpPr>
        <p:sp>
          <p:nvSpPr>
            <p:cNvPr id="3" name="Speech Bubble: Rectangle with Corners Rounded 2">
              <a:extLst>
                <a:ext uri="{FF2B5EF4-FFF2-40B4-BE49-F238E27FC236}">
                  <a16:creationId xmlns:a16="http://schemas.microsoft.com/office/drawing/2014/main" xmlns="" id="{B116EF93-5ECA-8D4C-C388-C8244F68BAEF}"/>
                </a:ext>
              </a:extLst>
            </p:cNvPr>
            <p:cNvSpPr/>
            <p:nvPr/>
          </p:nvSpPr>
          <p:spPr>
            <a:xfrm>
              <a:off x="1240971" y="1177425"/>
              <a:ext cx="4855029" cy="1320846"/>
            </a:xfrm>
            <a:prstGeom prst="wedgeRoundRectCallout">
              <a:avLst>
                <a:gd name="adj1" fmla="val -25464"/>
                <a:gd name="adj2" fmla="val 92179"/>
                <a:gd name="adj3" fmla="val 16667"/>
              </a:avLst>
            </a:prstGeom>
            <a:solidFill>
              <a:srgbClr val="FAD4CE"/>
            </a:solidFill>
            <a:ln w="38100">
              <a:solidFill>
                <a:srgbClr val="FF5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xmlns="" id="{A05FFEC8-0E03-4499-13C5-88502B4B0B33}"/>
                </a:ext>
              </a:extLst>
            </p:cNvPr>
            <p:cNvSpPr txBox="1"/>
            <p:nvPr/>
          </p:nvSpPr>
          <p:spPr>
            <a:xfrm>
              <a:off x="1240971" y="1177425"/>
              <a:ext cx="4680414" cy="1200329"/>
            </a:xfrm>
            <a:prstGeom prst="rect">
              <a:avLst/>
            </a:prstGeom>
            <a:noFill/>
          </p:spPr>
          <p:txBody>
            <a:bodyPr wrap="square" rtlCol="0">
              <a:spAutoFit/>
            </a:bodyPr>
            <a:lstStyle/>
            <a:p>
              <a:pPr algn="ctr"/>
              <a:r>
                <a:rPr lang="en-US" sz="3600" b="1" dirty="0">
                  <a:latin typeface="Cambria" panose="02040503050406030204" pitchFamily="18" charset="0"/>
                </a:rPr>
                <a:t>b) Theo </a:t>
              </a:r>
              <a:r>
                <a:rPr lang="en-US" sz="3600" b="1" dirty="0" err="1">
                  <a:latin typeface="Cambria" panose="02040503050406030204" pitchFamily="18" charset="0"/>
                </a:rPr>
                <a:t>em</a:t>
              </a:r>
              <a:r>
                <a:rPr lang="en-US" sz="3600" b="1" dirty="0">
                  <a:latin typeface="Cambria" panose="02040503050406030204" pitchFamily="18" charset="0"/>
                </a:rPr>
                <a:t>, </a:t>
              </a:r>
              <a:r>
                <a:rPr lang="en-US" sz="3600" b="1" dirty="0" err="1">
                  <a:latin typeface="Cambria" panose="02040503050406030204" pitchFamily="18" charset="0"/>
                </a:rPr>
                <a:t>não</a:t>
              </a:r>
              <a:r>
                <a:rPr lang="en-US" sz="3600" b="1" dirty="0">
                  <a:latin typeface="Cambria" panose="02040503050406030204" pitchFamily="18" charset="0"/>
                </a:rPr>
                <a:t> </a:t>
              </a:r>
              <a:r>
                <a:rPr lang="en-US" sz="3600" b="1" dirty="0" err="1">
                  <a:latin typeface="Cambria" panose="02040503050406030204" pitchFamily="18" charset="0"/>
                </a:rPr>
                <a:t>có</a:t>
              </a:r>
              <a:r>
                <a:rPr lang="en-US" sz="3600" b="1" dirty="0">
                  <a:latin typeface="Cambria" panose="02040503050406030204" pitchFamily="18" charset="0"/>
                </a:rPr>
                <a:t> </a:t>
              </a:r>
              <a:r>
                <a:rPr lang="en-US" sz="3600" b="1" dirty="0" err="1">
                  <a:latin typeface="Cambria" panose="02040503050406030204" pitchFamily="18" charset="0"/>
                </a:rPr>
                <a:t>chức</a:t>
              </a:r>
              <a:r>
                <a:rPr lang="en-US" sz="3600" b="1" dirty="0">
                  <a:latin typeface="Cambria" panose="02040503050406030204" pitchFamily="18" charset="0"/>
                </a:rPr>
                <a:t> </a:t>
              </a:r>
              <a:r>
                <a:rPr lang="en-US" sz="3600" b="1" dirty="0" err="1">
                  <a:latin typeface="Cambria" panose="02040503050406030204" pitchFamily="18" charset="0"/>
                </a:rPr>
                <a:t>năng</a:t>
              </a:r>
              <a:r>
                <a:rPr lang="en-US" sz="3600" b="1" dirty="0">
                  <a:latin typeface="Cambria" panose="02040503050406030204" pitchFamily="18" charset="0"/>
                </a:rPr>
                <a:t> </a:t>
              </a:r>
              <a:r>
                <a:rPr lang="en-US" sz="3600" b="1" dirty="0" err="1">
                  <a:latin typeface="Cambria" panose="02040503050406030204" pitchFamily="18" charset="0"/>
                </a:rPr>
                <a:t>gì</a:t>
              </a:r>
              <a:r>
                <a:rPr lang="en-US" sz="3600" b="1" dirty="0">
                  <a:latin typeface="Cambria" panose="02040503050406030204" pitchFamily="18" charset="0"/>
                </a:rPr>
                <a:t>?</a:t>
              </a:r>
            </a:p>
          </p:txBody>
        </p:sp>
      </p:grpSp>
      <p:pic>
        <p:nvPicPr>
          <p:cNvPr id="6" name="Picture 5">
            <a:extLst>
              <a:ext uri="{FF2B5EF4-FFF2-40B4-BE49-F238E27FC236}">
                <a16:creationId xmlns:a16="http://schemas.microsoft.com/office/drawing/2014/main" xmlns="" id="{750995A8-1F92-4580-58B5-FF522AE16532}"/>
              </a:ext>
            </a:extLst>
          </p:cNvPr>
          <p:cNvPicPr>
            <a:picLocks noChangeAspect="1"/>
          </p:cNvPicPr>
          <p:nvPr/>
        </p:nvPicPr>
        <p:blipFill>
          <a:blip r:embed="rId3"/>
          <a:stretch>
            <a:fillRect/>
          </a:stretch>
        </p:blipFill>
        <p:spPr>
          <a:xfrm>
            <a:off x="4726091" y="639996"/>
            <a:ext cx="6495395" cy="3728357"/>
          </a:xfrm>
          <a:prstGeom prst="rect">
            <a:avLst/>
          </a:prstGeom>
        </p:spPr>
      </p:pic>
      <p:grpSp>
        <p:nvGrpSpPr>
          <p:cNvPr id="7" name="Group 6">
            <a:extLst>
              <a:ext uri="{FF2B5EF4-FFF2-40B4-BE49-F238E27FC236}">
                <a16:creationId xmlns:a16="http://schemas.microsoft.com/office/drawing/2014/main" xmlns="" id="{96242FAA-C122-D4E9-9F26-CC02685C2B9B}"/>
              </a:ext>
            </a:extLst>
          </p:cNvPr>
          <p:cNvGrpSpPr/>
          <p:nvPr/>
        </p:nvGrpSpPr>
        <p:grpSpPr>
          <a:xfrm>
            <a:off x="4503962" y="4504132"/>
            <a:ext cx="6912432" cy="1754325"/>
            <a:chOff x="-537279" y="4246952"/>
            <a:chExt cx="7780912" cy="1254189"/>
          </a:xfrm>
        </p:grpSpPr>
        <p:sp>
          <p:nvSpPr>
            <p:cNvPr id="8" name="Rectangle: Rounded Corners 7">
              <a:extLst>
                <a:ext uri="{FF2B5EF4-FFF2-40B4-BE49-F238E27FC236}">
                  <a16:creationId xmlns:a16="http://schemas.microsoft.com/office/drawing/2014/main" xmlns="" id="{D0BAD076-6D27-A5FE-1C8C-E9B54086D546}"/>
                </a:ext>
              </a:extLst>
            </p:cNvPr>
            <p:cNvSpPr/>
            <p:nvPr/>
          </p:nvSpPr>
          <p:spPr>
            <a:xfrm>
              <a:off x="-537278" y="4318816"/>
              <a:ext cx="7780911" cy="1153401"/>
            </a:xfrm>
            <a:prstGeom prst="roundRect">
              <a:avLst/>
            </a:prstGeom>
            <a:solidFill>
              <a:schemeClr val="bg1"/>
            </a:solidFill>
            <a:ln w="38100">
              <a:solidFill>
                <a:srgbClr val="BEDB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xmlns="" id="{E7600C07-7CFD-CA66-986A-96987E065DAE}"/>
                </a:ext>
              </a:extLst>
            </p:cNvPr>
            <p:cNvSpPr txBox="1"/>
            <p:nvPr/>
          </p:nvSpPr>
          <p:spPr>
            <a:xfrm>
              <a:off x="-537279" y="4246952"/>
              <a:ext cx="7780911" cy="1254189"/>
            </a:xfrm>
            <a:prstGeom prst="rect">
              <a:avLst/>
            </a:prstGeom>
            <a:noFill/>
          </p:spPr>
          <p:txBody>
            <a:bodyPr wrap="square" rtlCol="0">
              <a:spAutoFit/>
            </a:bodyPr>
            <a:lstStyle/>
            <a:p>
              <a:pPr algn="ctr"/>
              <a:r>
                <a:rPr lang="en-US" sz="3600" b="1" dirty="0" err="1">
                  <a:latin typeface="Cambria" panose="02040503050406030204" pitchFamily="18" charset="0"/>
                </a:rPr>
                <a:t>Não</a:t>
              </a:r>
              <a:r>
                <a:rPr lang="en-US" sz="3600" b="1" dirty="0">
                  <a:latin typeface="Cambria" panose="02040503050406030204" pitchFamily="18" charset="0"/>
                </a:rPr>
                <a:t> </a:t>
              </a:r>
              <a:r>
                <a:rPr lang="vi-VN" sz="3600" b="1" dirty="0">
                  <a:latin typeface="Cambria" panose="02040503050406030204" pitchFamily="18" charset="0"/>
                </a:rPr>
                <a:t>có chức năng điều khiển mọi suy nghĩ, cảm xúc, cách ứng xử và hoạt động của cơ thể.</a:t>
              </a:r>
              <a:endParaRPr lang="en-US" sz="3600" b="1" dirty="0">
                <a:latin typeface="Cambria" panose="02040503050406030204" pitchFamily="18" charset="0"/>
              </a:endParaRPr>
            </a:p>
          </p:txBody>
        </p:sp>
      </p:grpSp>
    </p:spTree>
    <p:extLst>
      <p:ext uri="{BB962C8B-B14F-4D97-AF65-F5344CB8AC3E}">
        <p14:creationId xmlns:p14="http://schemas.microsoft.com/office/powerpoint/2010/main" val="1007740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xmlns="" id="{CA1B12CA-E63F-F281-D4D6-EFB5DB2B881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26278" y="958591"/>
            <a:ext cx="5899409" cy="5899409"/>
          </a:xfrm>
          <a:prstGeom prst="rect">
            <a:avLst/>
          </a:prstGeom>
        </p:spPr>
      </p:pic>
      <p:pic>
        <p:nvPicPr>
          <p:cNvPr id="5" name="Picture 4">
            <a:extLst>
              <a:ext uri="{FF2B5EF4-FFF2-40B4-BE49-F238E27FC236}">
                <a16:creationId xmlns:a16="http://schemas.microsoft.com/office/drawing/2014/main" xmlns="" id="{E87CE03D-D389-A04C-A458-5CFBADCF1B85}"/>
              </a:ext>
            </a:extLst>
          </p:cNvPr>
          <p:cNvPicPr>
            <a:picLocks noChangeAspect="1"/>
          </p:cNvPicPr>
          <p:nvPr/>
        </p:nvPicPr>
        <p:blipFill>
          <a:blip r:embed="rId3"/>
          <a:stretch>
            <a:fillRect/>
          </a:stretch>
        </p:blipFill>
        <p:spPr>
          <a:xfrm>
            <a:off x="1222946" y="1115431"/>
            <a:ext cx="7328027" cy="3164098"/>
          </a:xfrm>
          <a:prstGeom prst="rect">
            <a:avLst/>
          </a:prstGeom>
        </p:spPr>
      </p:pic>
    </p:spTree>
    <p:extLst>
      <p:ext uri="{BB962C8B-B14F-4D97-AF65-F5344CB8AC3E}">
        <p14:creationId xmlns:p14="http://schemas.microsoft.com/office/powerpoint/2010/main" val="21476423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3D23B267-9437-3A23-DBA4-836925EF41DF}"/>
              </a:ext>
            </a:extLst>
          </p:cNvPr>
          <p:cNvPicPr>
            <a:picLocks noChangeAspect="1"/>
          </p:cNvPicPr>
          <p:nvPr/>
        </p:nvPicPr>
        <p:blipFill rotWithShape="1">
          <a:blip r:embed="rId2"/>
          <a:srcRect l="5635" t="10238" r="5555" b="8572"/>
          <a:stretch/>
        </p:blipFill>
        <p:spPr>
          <a:xfrm>
            <a:off x="569697" y="587829"/>
            <a:ext cx="5286818" cy="4833257"/>
          </a:xfrm>
          <a:prstGeom prst="rect">
            <a:avLst/>
          </a:prstGeom>
        </p:spPr>
      </p:pic>
      <p:grpSp>
        <p:nvGrpSpPr>
          <p:cNvPr id="3" name="Group 2">
            <a:extLst>
              <a:ext uri="{FF2B5EF4-FFF2-40B4-BE49-F238E27FC236}">
                <a16:creationId xmlns:a16="http://schemas.microsoft.com/office/drawing/2014/main" xmlns="" id="{4F9C01C2-0927-6725-132D-51D1D9ECAFC3}"/>
              </a:ext>
            </a:extLst>
          </p:cNvPr>
          <p:cNvGrpSpPr/>
          <p:nvPr/>
        </p:nvGrpSpPr>
        <p:grpSpPr>
          <a:xfrm>
            <a:off x="5856515" y="963384"/>
            <a:ext cx="5622471" cy="5012872"/>
            <a:chOff x="-2557101" y="2573209"/>
            <a:chExt cx="12483392" cy="1556481"/>
          </a:xfrm>
        </p:grpSpPr>
        <p:sp>
          <p:nvSpPr>
            <p:cNvPr id="4" name="Rectangle: Rounded Corners 3">
              <a:extLst>
                <a:ext uri="{FF2B5EF4-FFF2-40B4-BE49-F238E27FC236}">
                  <a16:creationId xmlns:a16="http://schemas.microsoft.com/office/drawing/2014/main" xmlns="" id="{D0897594-6D2F-B307-372D-A0BF8A780712}"/>
                </a:ext>
              </a:extLst>
            </p:cNvPr>
            <p:cNvSpPr/>
            <p:nvPr/>
          </p:nvSpPr>
          <p:spPr>
            <a:xfrm>
              <a:off x="-2557101" y="2573209"/>
              <a:ext cx="12483392" cy="1556481"/>
            </a:xfrm>
            <a:prstGeom prst="roundRect">
              <a:avLst/>
            </a:prstGeom>
            <a:solidFill>
              <a:srgbClr val="F5D3DE"/>
            </a:solidFill>
            <a:ln w="28575">
              <a:solidFill>
                <a:srgbClr val="BA1E3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dirty="0"/>
            </a:p>
          </p:txBody>
        </p:sp>
        <p:sp>
          <p:nvSpPr>
            <p:cNvPr id="5" name="TextBox 4">
              <a:extLst>
                <a:ext uri="{FF2B5EF4-FFF2-40B4-BE49-F238E27FC236}">
                  <a16:creationId xmlns:a16="http://schemas.microsoft.com/office/drawing/2014/main" xmlns="" id="{FE9DA507-5538-E640-540B-67AC18B042FA}"/>
                </a:ext>
              </a:extLst>
            </p:cNvPr>
            <p:cNvSpPr txBox="1"/>
            <p:nvPr/>
          </p:nvSpPr>
          <p:spPr>
            <a:xfrm>
              <a:off x="-2291242" y="2618839"/>
              <a:ext cx="11951671" cy="1470026"/>
            </a:xfrm>
            <a:prstGeom prst="rect">
              <a:avLst/>
            </a:prstGeom>
            <a:noFill/>
          </p:spPr>
          <p:txBody>
            <a:bodyPr wrap="square" rtlCol="0">
              <a:spAutoFit/>
            </a:bodyPr>
            <a:lstStyle/>
            <a:p>
              <a:pPr algn="just"/>
              <a:r>
                <a:rPr lang="en-US" sz="3300" b="1" dirty="0">
                  <a:latin typeface="Cambria" panose="02040503050406030204" pitchFamily="18" charset="0"/>
                </a:rPr>
                <a:t>  </a:t>
              </a:r>
              <a:r>
                <a:rPr lang="en-US" sz="3300" b="1" dirty="0" err="1">
                  <a:latin typeface="Cambria" panose="02040503050406030204" pitchFamily="18" charset="0"/>
                </a:rPr>
                <a:t>Não</a:t>
              </a:r>
              <a:r>
                <a:rPr lang="en-US" sz="3300" b="1" dirty="0">
                  <a:latin typeface="Cambria" panose="02040503050406030204" pitchFamily="18" charset="0"/>
                </a:rPr>
                <a:t> </a:t>
              </a:r>
              <a:r>
                <a:rPr lang="en-US" sz="3300" b="1" dirty="0" err="1">
                  <a:latin typeface="Cambria" panose="02040503050406030204" pitchFamily="18" charset="0"/>
                </a:rPr>
                <a:t>điều</a:t>
              </a:r>
              <a:r>
                <a:rPr lang="en-US" sz="3300" b="1" dirty="0">
                  <a:latin typeface="Cambria" panose="02040503050406030204" pitchFamily="18" charset="0"/>
                </a:rPr>
                <a:t> </a:t>
              </a:r>
              <a:r>
                <a:rPr lang="en-US" sz="3300" b="1" dirty="0" err="1">
                  <a:latin typeface="Cambria" panose="02040503050406030204" pitchFamily="18" charset="0"/>
                </a:rPr>
                <a:t>khiển</a:t>
              </a:r>
              <a:r>
                <a:rPr lang="en-US" sz="3300" b="1" dirty="0">
                  <a:latin typeface="Cambria" panose="02040503050406030204" pitchFamily="18" charset="0"/>
                </a:rPr>
                <a:t> </a:t>
              </a:r>
              <a:r>
                <a:rPr lang="en-US" sz="3300" b="1" dirty="0" err="1">
                  <a:latin typeface="Cambria" panose="02040503050406030204" pitchFamily="18" charset="0"/>
                </a:rPr>
                <a:t>mọi</a:t>
              </a:r>
              <a:r>
                <a:rPr lang="en-US" sz="3300" b="1" dirty="0">
                  <a:latin typeface="Cambria" panose="02040503050406030204" pitchFamily="18" charset="0"/>
                </a:rPr>
                <a:t> </a:t>
              </a:r>
              <a:r>
                <a:rPr lang="en-US" sz="3300" b="1" dirty="0" err="1">
                  <a:latin typeface="Cambria" panose="02040503050406030204" pitchFamily="18" charset="0"/>
                </a:rPr>
                <a:t>suy</a:t>
              </a:r>
              <a:r>
                <a:rPr lang="en-US" sz="3300" b="1" dirty="0">
                  <a:latin typeface="Cambria" panose="02040503050406030204" pitchFamily="18" charset="0"/>
                </a:rPr>
                <a:t> </a:t>
              </a:r>
              <a:r>
                <a:rPr lang="en-US" sz="3300" b="1" dirty="0" err="1">
                  <a:latin typeface="Cambria" panose="02040503050406030204" pitchFamily="18" charset="0"/>
                </a:rPr>
                <a:t>nghĩ</a:t>
              </a:r>
              <a:r>
                <a:rPr lang="en-US" sz="3300" b="1" dirty="0">
                  <a:latin typeface="Cambria" panose="02040503050406030204" pitchFamily="18" charset="0"/>
                </a:rPr>
                <a:t>, </a:t>
              </a:r>
              <a:r>
                <a:rPr lang="en-US" sz="3300" b="1" dirty="0" err="1">
                  <a:latin typeface="Cambria" panose="02040503050406030204" pitchFamily="18" charset="0"/>
                </a:rPr>
                <a:t>cảm</a:t>
              </a:r>
              <a:r>
                <a:rPr lang="en-US" sz="3300" b="1" dirty="0">
                  <a:latin typeface="Cambria" panose="02040503050406030204" pitchFamily="18" charset="0"/>
                </a:rPr>
                <a:t> </a:t>
              </a:r>
              <a:r>
                <a:rPr lang="en-US" sz="3300" b="1" dirty="0" err="1">
                  <a:latin typeface="Cambria" panose="02040503050406030204" pitchFamily="18" charset="0"/>
                </a:rPr>
                <a:t>xúc</a:t>
              </a:r>
              <a:r>
                <a:rPr lang="en-US" sz="3300" b="1" dirty="0">
                  <a:latin typeface="Cambria" panose="02040503050406030204" pitchFamily="18" charset="0"/>
                </a:rPr>
                <a:t>, </a:t>
              </a:r>
              <a:r>
                <a:rPr lang="en-US" sz="3300" b="1" dirty="0" err="1">
                  <a:latin typeface="Cambria" panose="02040503050406030204" pitchFamily="18" charset="0"/>
                </a:rPr>
                <a:t>cách</a:t>
              </a:r>
              <a:r>
                <a:rPr lang="en-US" sz="3300" b="1" dirty="0">
                  <a:latin typeface="Cambria" panose="02040503050406030204" pitchFamily="18" charset="0"/>
                </a:rPr>
                <a:t> </a:t>
              </a:r>
              <a:r>
                <a:rPr lang="en-US" sz="3300" b="1" dirty="0" err="1">
                  <a:latin typeface="Cambria" panose="02040503050406030204" pitchFamily="18" charset="0"/>
                </a:rPr>
                <a:t>ứng</a:t>
              </a:r>
              <a:r>
                <a:rPr lang="en-US" sz="3300" b="1" dirty="0">
                  <a:latin typeface="Cambria" panose="02040503050406030204" pitchFamily="18" charset="0"/>
                </a:rPr>
                <a:t> </a:t>
              </a:r>
              <a:r>
                <a:rPr lang="en-US" sz="3300" b="1" dirty="0" err="1">
                  <a:latin typeface="Cambria" panose="02040503050406030204" pitchFamily="18" charset="0"/>
                </a:rPr>
                <a:t>xử</a:t>
              </a:r>
              <a:r>
                <a:rPr lang="en-US" sz="3300" b="1" dirty="0">
                  <a:latin typeface="Cambria" panose="02040503050406030204" pitchFamily="18" charset="0"/>
                </a:rPr>
                <a:t> </a:t>
              </a:r>
              <a:r>
                <a:rPr lang="en-US" sz="3300" b="1" dirty="0" err="1">
                  <a:latin typeface="Cambria" panose="02040503050406030204" pitchFamily="18" charset="0"/>
                </a:rPr>
                <a:t>và</a:t>
              </a:r>
              <a:r>
                <a:rPr lang="en-US" sz="3300" b="1" dirty="0">
                  <a:latin typeface="Cambria" panose="02040503050406030204" pitchFamily="18" charset="0"/>
                </a:rPr>
                <a:t> </a:t>
              </a:r>
              <a:r>
                <a:rPr lang="en-US" sz="3300" b="1" dirty="0" err="1">
                  <a:latin typeface="Cambria" panose="02040503050406030204" pitchFamily="18" charset="0"/>
                </a:rPr>
                <a:t>hoạt</a:t>
              </a:r>
              <a:r>
                <a:rPr lang="en-US" sz="3300" b="1" dirty="0">
                  <a:latin typeface="Cambria" panose="02040503050406030204" pitchFamily="18" charset="0"/>
                </a:rPr>
                <a:t> </a:t>
              </a:r>
              <a:r>
                <a:rPr lang="en-US" sz="3300" b="1" dirty="0" err="1">
                  <a:latin typeface="Cambria" panose="02040503050406030204" pitchFamily="18" charset="0"/>
                </a:rPr>
                <a:t>động</a:t>
              </a:r>
              <a:r>
                <a:rPr lang="en-US" sz="3300" b="1" dirty="0">
                  <a:latin typeface="Cambria" panose="02040503050406030204" pitchFamily="18" charset="0"/>
                </a:rPr>
                <a:t> </a:t>
              </a:r>
              <a:r>
                <a:rPr lang="en-US" sz="3300" b="1" dirty="0" err="1">
                  <a:latin typeface="Cambria" panose="02040503050406030204" pitchFamily="18" charset="0"/>
                </a:rPr>
                <a:t>của</a:t>
              </a:r>
              <a:r>
                <a:rPr lang="en-US" sz="3300" b="1" dirty="0">
                  <a:latin typeface="Cambria" panose="02040503050406030204" pitchFamily="18" charset="0"/>
                </a:rPr>
                <a:t> </a:t>
              </a:r>
              <a:r>
                <a:rPr lang="en-US" sz="3300" b="1" dirty="0" err="1">
                  <a:latin typeface="Cambria" panose="02040503050406030204" pitchFamily="18" charset="0"/>
                </a:rPr>
                <a:t>cơ</a:t>
              </a:r>
              <a:r>
                <a:rPr lang="en-US" sz="3300" b="1" dirty="0">
                  <a:latin typeface="Cambria" panose="02040503050406030204" pitchFamily="18" charset="0"/>
                </a:rPr>
                <a:t> </a:t>
              </a:r>
              <a:r>
                <a:rPr lang="en-US" sz="3300" b="1" dirty="0" err="1">
                  <a:latin typeface="Cambria" panose="02040503050406030204" pitchFamily="18" charset="0"/>
                </a:rPr>
                <a:t>thể</a:t>
              </a:r>
              <a:r>
                <a:rPr lang="en-US" sz="3300" b="1" dirty="0">
                  <a:latin typeface="Cambria" panose="02040503050406030204" pitchFamily="18" charset="0"/>
                </a:rPr>
                <a:t>. </a:t>
              </a:r>
              <a:r>
                <a:rPr lang="en-US" sz="3300" b="1" dirty="0" err="1">
                  <a:latin typeface="Cambria" panose="02040503050406030204" pitchFamily="18" charset="0"/>
                </a:rPr>
                <a:t>Não</a:t>
              </a:r>
              <a:r>
                <a:rPr lang="en-US" sz="3300" b="1" dirty="0">
                  <a:latin typeface="Cambria" panose="02040503050406030204" pitchFamily="18" charset="0"/>
                </a:rPr>
                <a:t> </a:t>
              </a:r>
              <a:r>
                <a:rPr lang="en-US" sz="3300" b="1" dirty="0" err="1">
                  <a:latin typeface="Cambria" panose="02040503050406030204" pitchFamily="18" charset="0"/>
                </a:rPr>
                <a:t>tiếp</a:t>
              </a:r>
              <a:r>
                <a:rPr lang="en-US" sz="3300" b="1" dirty="0">
                  <a:latin typeface="Cambria" panose="02040503050406030204" pitchFamily="18" charset="0"/>
                </a:rPr>
                <a:t> </a:t>
              </a:r>
              <a:r>
                <a:rPr lang="en-US" sz="3300" b="1" dirty="0" err="1">
                  <a:latin typeface="Cambria" panose="02040503050406030204" pitchFamily="18" charset="0"/>
                </a:rPr>
                <a:t>nhận</a:t>
              </a:r>
              <a:r>
                <a:rPr lang="en-US" sz="3300" b="1" dirty="0">
                  <a:latin typeface="Cambria" panose="02040503050406030204" pitchFamily="18" charset="0"/>
                </a:rPr>
                <a:t> </a:t>
              </a:r>
              <a:r>
                <a:rPr lang="en-US" sz="3300" b="1" dirty="0" err="1">
                  <a:latin typeface="Cambria" panose="02040503050406030204" pitchFamily="18" charset="0"/>
                </a:rPr>
                <a:t>các</a:t>
              </a:r>
              <a:r>
                <a:rPr lang="en-US" sz="3300" b="1" dirty="0">
                  <a:latin typeface="Cambria" panose="02040503050406030204" pitchFamily="18" charset="0"/>
                </a:rPr>
                <a:t> </a:t>
              </a:r>
              <a:r>
                <a:rPr lang="en-US" sz="3300" b="1" dirty="0" err="1">
                  <a:latin typeface="Cambria" panose="02040503050406030204" pitchFamily="18" charset="0"/>
                </a:rPr>
                <a:t>thông</a:t>
              </a:r>
              <a:r>
                <a:rPr lang="en-US" sz="3300" b="1" dirty="0">
                  <a:latin typeface="Cambria" panose="02040503050406030204" pitchFamily="18" charset="0"/>
                </a:rPr>
                <a:t> tin qua </a:t>
              </a:r>
              <a:r>
                <a:rPr lang="en-US" sz="3300" b="1" dirty="0" err="1">
                  <a:latin typeface="Cambria" panose="02040503050406030204" pitchFamily="18" charset="0"/>
                </a:rPr>
                <a:t>các</a:t>
              </a:r>
              <a:r>
                <a:rPr lang="en-US" sz="3300" b="1" dirty="0">
                  <a:latin typeface="Cambria" panose="02040503050406030204" pitchFamily="18" charset="0"/>
                </a:rPr>
                <a:t> </a:t>
              </a:r>
              <a:r>
                <a:rPr lang="en-US" sz="3300" b="1" dirty="0" err="1">
                  <a:latin typeface="Cambria" panose="02040503050406030204" pitchFamily="18" charset="0"/>
                </a:rPr>
                <a:t>dây</a:t>
              </a:r>
              <a:r>
                <a:rPr lang="en-US" sz="3300" b="1" dirty="0">
                  <a:latin typeface="Cambria" panose="02040503050406030204" pitchFamily="18" charset="0"/>
                </a:rPr>
                <a:t> </a:t>
              </a:r>
              <a:r>
                <a:rPr lang="en-US" sz="3300" b="1" dirty="0" err="1">
                  <a:latin typeface="Cambria" panose="02040503050406030204" pitchFamily="18" charset="0"/>
                </a:rPr>
                <a:t>thần</a:t>
              </a:r>
              <a:r>
                <a:rPr lang="en-US" sz="3300" b="1" dirty="0">
                  <a:latin typeface="Cambria" panose="02040503050406030204" pitchFamily="18" charset="0"/>
                </a:rPr>
                <a:t> </a:t>
              </a:r>
              <a:r>
                <a:rPr lang="en-US" sz="3300" b="1" dirty="0" err="1">
                  <a:latin typeface="Cambria" panose="02040503050406030204" pitchFamily="18" charset="0"/>
                </a:rPr>
                <a:t>kinh</a:t>
              </a:r>
              <a:r>
                <a:rPr lang="en-US" sz="3300" b="1" dirty="0">
                  <a:latin typeface="Cambria" panose="02040503050406030204" pitchFamily="18" charset="0"/>
                </a:rPr>
                <a:t> </a:t>
              </a:r>
              <a:r>
                <a:rPr lang="en-US" sz="3300" b="1" dirty="0" err="1">
                  <a:latin typeface="Cambria" panose="02040503050406030204" pitchFamily="18" charset="0"/>
                </a:rPr>
                <a:t>giác</a:t>
              </a:r>
              <a:r>
                <a:rPr lang="en-US" sz="3300" b="1" dirty="0">
                  <a:latin typeface="Cambria" panose="02040503050406030204" pitchFamily="18" charset="0"/>
                </a:rPr>
                <a:t> </a:t>
              </a:r>
              <a:r>
                <a:rPr lang="en-US" sz="3300" b="1" dirty="0" err="1">
                  <a:latin typeface="Cambria" panose="02040503050406030204" pitchFamily="18" charset="0"/>
                </a:rPr>
                <a:t>quan</a:t>
              </a:r>
              <a:r>
                <a:rPr lang="en-US" sz="3300" b="1" dirty="0">
                  <a:latin typeface="Cambria" panose="02040503050406030204" pitchFamily="18" charset="0"/>
                </a:rPr>
                <a:t> </a:t>
              </a:r>
              <a:r>
                <a:rPr lang="en-US" sz="3300" b="1" dirty="0" err="1">
                  <a:latin typeface="Cambria" panose="02040503050406030204" pitchFamily="18" charset="0"/>
                </a:rPr>
                <a:t>như</a:t>
              </a:r>
              <a:r>
                <a:rPr lang="en-US" sz="3300" b="1" dirty="0">
                  <a:latin typeface="Cambria" panose="02040503050406030204" pitchFamily="18" charset="0"/>
                </a:rPr>
                <a:t> da, tai, </a:t>
              </a:r>
              <a:r>
                <a:rPr lang="en-US" sz="3300" b="1" dirty="0" err="1">
                  <a:latin typeface="Cambria" panose="02040503050406030204" pitchFamily="18" charset="0"/>
                </a:rPr>
                <a:t>mũi</a:t>
              </a:r>
              <a:r>
                <a:rPr lang="en-US" sz="3300" b="1" dirty="0">
                  <a:latin typeface="Cambria" panose="02040503050406030204" pitchFamily="18" charset="0"/>
                </a:rPr>
                <a:t>,... </a:t>
              </a:r>
              <a:r>
                <a:rPr lang="en-US" sz="3300" b="1" dirty="0" err="1">
                  <a:latin typeface="Cambria" panose="02040503050406030204" pitchFamily="18" charset="0"/>
                </a:rPr>
                <a:t>Gửi</a:t>
              </a:r>
              <a:r>
                <a:rPr lang="en-US" sz="3300" b="1" dirty="0">
                  <a:latin typeface="Cambria" panose="02040503050406030204" pitchFamily="18" charset="0"/>
                </a:rPr>
                <a:t> </a:t>
              </a:r>
              <a:r>
                <a:rPr lang="en-US" sz="3300" b="1" dirty="0" err="1">
                  <a:latin typeface="Cambria" panose="02040503050406030204" pitchFamily="18" charset="0"/>
                </a:rPr>
                <a:t>thông</a:t>
              </a:r>
              <a:r>
                <a:rPr lang="en-US" sz="3300" b="1" dirty="0">
                  <a:latin typeface="Cambria" panose="02040503050406030204" pitchFamily="18" charset="0"/>
                </a:rPr>
                <a:t> tin </a:t>
              </a:r>
              <a:r>
                <a:rPr lang="en-US" sz="3300" b="1" dirty="0" err="1">
                  <a:latin typeface="Cambria" panose="02040503050406030204" pitchFamily="18" charset="0"/>
                </a:rPr>
                <a:t>và</a:t>
              </a:r>
              <a:r>
                <a:rPr lang="en-US" sz="3300" b="1" dirty="0">
                  <a:latin typeface="Cambria" panose="02040503050406030204" pitchFamily="18" charset="0"/>
                </a:rPr>
                <a:t> </a:t>
              </a:r>
              <a:r>
                <a:rPr lang="en-US" sz="3300" b="1" dirty="0" err="1">
                  <a:latin typeface="Cambria" panose="02040503050406030204" pitchFamily="18" charset="0"/>
                </a:rPr>
                <a:t>chỉ</a:t>
              </a:r>
              <a:r>
                <a:rPr lang="en-US" sz="3300" b="1" dirty="0">
                  <a:latin typeface="Cambria" panose="02040503050406030204" pitchFamily="18" charset="0"/>
                </a:rPr>
                <a:t> </a:t>
              </a:r>
              <a:r>
                <a:rPr lang="en-US" sz="3300" b="1" dirty="0" err="1">
                  <a:latin typeface="Cambria" panose="02040503050406030204" pitchFamily="18" charset="0"/>
                </a:rPr>
                <a:t>dẫn</a:t>
              </a:r>
              <a:r>
                <a:rPr lang="en-US" sz="3300" b="1" dirty="0">
                  <a:latin typeface="Cambria" panose="02040503050406030204" pitchFamily="18" charset="0"/>
                </a:rPr>
                <a:t> </a:t>
              </a:r>
              <a:r>
                <a:rPr lang="en-US" sz="3300" b="1" dirty="0" err="1">
                  <a:latin typeface="Cambria" panose="02040503050406030204" pitchFamily="18" charset="0"/>
                </a:rPr>
                <a:t>cho</a:t>
              </a:r>
              <a:r>
                <a:rPr lang="en-US" sz="3300" b="1" dirty="0">
                  <a:latin typeface="Cambria" panose="02040503050406030204" pitchFamily="18" charset="0"/>
                </a:rPr>
                <a:t> </a:t>
              </a:r>
              <a:r>
                <a:rPr lang="en-US" sz="3300" b="1" dirty="0" err="1">
                  <a:latin typeface="Cambria" panose="02040503050406030204" pitchFamily="18" charset="0"/>
                </a:rPr>
                <a:t>các</a:t>
              </a:r>
              <a:r>
                <a:rPr lang="en-US" sz="3300" b="1" dirty="0">
                  <a:latin typeface="Cambria" panose="02040503050406030204" pitchFamily="18" charset="0"/>
                </a:rPr>
                <a:t> </a:t>
              </a:r>
              <a:r>
                <a:rPr lang="en-US" sz="3300" b="1" dirty="0" err="1">
                  <a:latin typeface="Cambria" panose="02040503050406030204" pitchFamily="18" charset="0"/>
                </a:rPr>
                <a:t>bộ</a:t>
              </a:r>
              <a:r>
                <a:rPr lang="en-US" sz="3300" b="1" dirty="0">
                  <a:latin typeface="Cambria" panose="02040503050406030204" pitchFamily="18" charset="0"/>
                </a:rPr>
                <a:t> </a:t>
              </a:r>
              <a:r>
                <a:rPr lang="en-US" sz="3300" b="1" dirty="0" err="1">
                  <a:latin typeface="Cambria" panose="02040503050406030204" pitchFamily="18" charset="0"/>
                </a:rPr>
                <a:t>phận</a:t>
              </a:r>
              <a:r>
                <a:rPr lang="en-US" sz="3300" b="1" dirty="0">
                  <a:latin typeface="Cambria" panose="02040503050406030204" pitchFamily="18" charset="0"/>
                </a:rPr>
                <a:t> </a:t>
              </a:r>
              <a:r>
                <a:rPr lang="en-US" sz="3300" b="1" dirty="0" err="1">
                  <a:latin typeface="Cambria" panose="02040503050406030204" pitchFamily="18" charset="0"/>
                </a:rPr>
                <a:t>của</a:t>
              </a:r>
              <a:r>
                <a:rPr lang="en-US" sz="3300" b="1" dirty="0">
                  <a:latin typeface="Cambria" panose="02040503050406030204" pitchFamily="18" charset="0"/>
                </a:rPr>
                <a:t> </a:t>
              </a:r>
              <a:r>
                <a:rPr lang="en-US" sz="3300" b="1" dirty="0" err="1">
                  <a:latin typeface="Cambria" panose="02040503050406030204" pitchFamily="18" charset="0"/>
                </a:rPr>
                <a:t>cơ</a:t>
              </a:r>
              <a:r>
                <a:rPr lang="en-US" sz="3300" b="1" dirty="0">
                  <a:latin typeface="Cambria" panose="02040503050406030204" pitchFamily="18" charset="0"/>
                </a:rPr>
                <a:t> </a:t>
              </a:r>
              <a:r>
                <a:rPr lang="en-US" sz="3300" b="1" dirty="0" err="1">
                  <a:latin typeface="Cambria" panose="02040503050406030204" pitchFamily="18" charset="0"/>
                </a:rPr>
                <a:t>thể</a:t>
              </a:r>
              <a:r>
                <a:rPr lang="en-US" sz="3300" b="1" dirty="0">
                  <a:latin typeface="Cambria" panose="02040503050406030204" pitchFamily="18" charset="0"/>
                </a:rPr>
                <a:t> </a:t>
              </a:r>
              <a:r>
                <a:rPr lang="en-US" sz="3300" b="1" dirty="0" err="1">
                  <a:latin typeface="Cambria" panose="02040503050406030204" pitchFamily="18" charset="0"/>
                </a:rPr>
                <a:t>hoạt</a:t>
              </a:r>
              <a:r>
                <a:rPr lang="en-US" sz="3300" b="1" dirty="0">
                  <a:latin typeface="Cambria" panose="02040503050406030204" pitchFamily="18" charset="0"/>
                </a:rPr>
                <a:t> </a:t>
              </a:r>
              <a:r>
                <a:rPr lang="en-US" sz="3300" b="1" dirty="0" err="1">
                  <a:latin typeface="Cambria" panose="02040503050406030204" pitchFamily="18" charset="0"/>
                </a:rPr>
                <a:t>động</a:t>
              </a:r>
              <a:r>
                <a:rPr lang="en-US" sz="3300" b="1" dirty="0">
                  <a:latin typeface="Cambria" panose="02040503050406030204" pitchFamily="18" charset="0"/>
                </a:rPr>
                <a:t>.</a:t>
              </a:r>
            </a:p>
          </p:txBody>
        </p:sp>
      </p:grpSp>
    </p:spTree>
    <p:extLst>
      <p:ext uri="{BB962C8B-B14F-4D97-AF65-F5344CB8AC3E}">
        <p14:creationId xmlns:p14="http://schemas.microsoft.com/office/powerpoint/2010/main" val="36357138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95A0A37C-20A0-7354-5543-A92BB7E1BE1F}"/>
              </a:ext>
            </a:extLst>
          </p:cNvPr>
          <p:cNvGrpSpPr/>
          <p:nvPr/>
        </p:nvGrpSpPr>
        <p:grpSpPr>
          <a:xfrm>
            <a:off x="680358" y="530677"/>
            <a:ext cx="5981699" cy="5796645"/>
            <a:chOff x="-2557101" y="2573209"/>
            <a:chExt cx="13280974" cy="1799840"/>
          </a:xfrm>
        </p:grpSpPr>
        <p:sp>
          <p:nvSpPr>
            <p:cNvPr id="3" name="Rectangle: Rounded Corners 2">
              <a:extLst>
                <a:ext uri="{FF2B5EF4-FFF2-40B4-BE49-F238E27FC236}">
                  <a16:creationId xmlns:a16="http://schemas.microsoft.com/office/drawing/2014/main" xmlns="" id="{CB4D6D24-4FE0-9C95-F99A-99878678C051}"/>
                </a:ext>
              </a:extLst>
            </p:cNvPr>
            <p:cNvSpPr/>
            <p:nvPr/>
          </p:nvSpPr>
          <p:spPr>
            <a:xfrm>
              <a:off x="-2557101" y="2573209"/>
              <a:ext cx="13280974" cy="1799840"/>
            </a:xfrm>
            <a:prstGeom prst="roundRect">
              <a:avLst/>
            </a:prstGeom>
            <a:solidFill>
              <a:srgbClr val="F5D3DE"/>
            </a:solidFill>
            <a:ln w="28575">
              <a:solidFill>
                <a:srgbClr val="BA1E3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dirty="0"/>
            </a:p>
          </p:txBody>
        </p:sp>
        <p:sp>
          <p:nvSpPr>
            <p:cNvPr id="4" name="TextBox 3">
              <a:extLst>
                <a:ext uri="{FF2B5EF4-FFF2-40B4-BE49-F238E27FC236}">
                  <a16:creationId xmlns:a16="http://schemas.microsoft.com/office/drawing/2014/main" xmlns="" id="{BD4BA720-3B36-FCEB-762A-0B781B0C9AE5}"/>
                </a:ext>
              </a:extLst>
            </p:cNvPr>
            <p:cNvSpPr txBox="1"/>
            <p:nvPr/>
          </p:nvSpPr>
          <p:spPr>
            <a:xfrm>
              <a:off x="-2291244" y="2618839"/>
              <a:ext cx="12616324" cy="1710589"/>
            </a:xfrm>
            <a:prstGeom prst="rect">
              <a:avLst/>
            </a:prstGeom>
            <a:noFill/>
          </p:spPr>
          <p:txBody>
            <a:bodyPr wrap="square" rtlCol="0">
              <a:spAutoFit/>
            </a:bodyPr>
            <a:lstStyle/>
            <a:p>
              <a:pPr algn="just"/>
              <a:r>
                <a:rPr lang="en-US" sz="3200" b="1" dirty="0">
                  <a:latin typeface="Cambria" panose="02040503050406030204" pitchFamily="18" charset="0"/>
                </a:rPr>
                <a:t>    </a:t>
              </a:r>
              <a:r>
                <a:rPr lang="vi-VN" sz="3200" b="1" dirty="0">
                  <a:latin typeface="Cambria" panose="02040503050406030204" pitchFamily="18" charset="0"/>
                </a:rPr>
                <a:t>Tủy sống là nơi dẫn truyền hưng phấn từ các đường thần kinh cảm giác đến các cơ quan vận động. Trung gian giữa hệ thần kinh trung ương (não bộ) và các bộ phận của cơ thể Tuỷ sống tham gia và thực hiện 3 chức năng chủ yếu là: chức năng phản xạ, chức năng dẫn truyền và chức năng dinh dưỡng.</a:t>
              </a:r>
              <a:endParaRPr lang="en-US" sz="3200" b="1" dirty="0">
                <a:latin typeface="Cambria" panose="02040503050406030204" pitchFamily="18" charset="0"/>
              </a:endParaRPr>
            </a:p>
          </p:txBody>
        </p:sp>
      </p:grpSp>
      <p:pic>
        <p:nvPicPr>
          <p:cNvPr id="5" name="Picture 4">
            <a:extLst>
              <a:ext uri="{FF2B5EF4-FFF2-40B4-BE49-F238E27FC236}">
                <a16:creationId xmlns:a16="http://schemas.microsoft.com/office/drawing/2014/main" xmlns="" id="{47E27940-6AD1-2676-EFD4-772A3B9F213B}"/>
              </a:ext>
            </a:extLst>
          </p:cNvPr>
          <p:cNvPicPr>
            <a:picLocks noChangeAspect="1"/>
          </p:cNvPicPr>
          <p:nvPr/>
        </p:nvPicPr>
        <p:blipFill rotWithShape="1">
          <a:blip r:embed="rId2"/>
          <a:srcRect l="11821" t="-997" r="14514" b="1"/>
          <a:stretch/>
        </p:blipFill>
        <p:spPr>
          <a:xfrm>
            <a:off x="6999514" y="1360714"/>
            <a:ext cx="4392387" cy="4136570"/>
          </a:xfrm>
          <a:prstGeom prst="rect">
            <a:avLst/>
          </a:prstGeom>
        </p:spPr>
      </p:pic>
    </p:spTree>
    <p:extLst>
      <p:ext uri="{BB962C8B-B14F-4D97-AF65-F5344CB8AC3E}">
        <p14:creationId xmlns:p14="http://schemas.microsoft.com/office/powerpoint/2010/main" val="1583459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71D1E945-2C0D-E02F-86B5-DBE21224B6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1" name="图片 60">
            <a:extLst>
              <a:ext uri="{FF2B5EF4-FFF2-40B4-BE49-F238E27FC236}">
                <a16:creationId xmlns:a16="http://schemas.microsoft.com/office/drawing/2014/main" xmlns="" id="{412F2E2E-FE22-DCDB-965B-F695EA56FE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870933">
            <a:off x="6415297" y="-500376"/>
            <a:ext cx="3835157" cy="3835157"/>
          </a:xfrm>
          <a:prstGeom prst="rect">
            <a:avLst/>
          </a:prstGeom>
        </p:spPr>
      </p:pic>
      <p:pic>
        <p:nvPicPr>
          <p:cNvPr id="59" name="图片 58">
            <a:extLst>
              <a:ext uri="{FF2B5EF4-FFF2-40B4-BE49-F238E27FC236}">
                <a16:creationId xmlns:a16="http://schemas.microsoft.com/office/drawing/2014/main" xmlns="" id="{FE67BF19-1B17-ECC5-AC79-DB2DF75B56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00368" flipH="1">
            <a:off x="9255115" y="-799658"/>
            <a:ext cx="2960034" cy="2960034"/>
          </a:xfrm>
          <a:prstGeom prst="rect">
            <a:avLst/>
          </a:prstGeom>
        </p:spPr>
      </p:pic>
      <p:pic>
        <p:nvPicPr>
          <p:cNvPr id="28" name="图片 27">
            <a:extLst>
              <a:ext uri="{FF2B5EF4-FFF2-40B4-BE49-F238E27FC236}">
                <a16:creationId xmlns:a16="http://schemas.microsoft.com/office/drawing/2014/main" xmlns="" id="{96DE8BEB-F38D-5B4A-F9CB-8A40C3E60F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34051" y="3232488"/>
            <a:ext cx="2857949" cy="3625512"/>
          </a:xfrm>
          <a:prstGeom prst="rect">
            <a:avLst/>
          </a:prstGeom>
        </p:spPr>
      </p:pic>
      <p:pic>
        <p:nvPicPr>
          <p:cNvPr id="29" name="图片 28">
            <a:extLst>
              <a:ext uri="{FF2B5EF4-FFF2-40B4-BE49-F238E27FC236}">
                <a16:creationId xmlns:a16="http://schemas.microsoft.com/office/drawing/2014/main" xmlns="" id="{E8FF8847-4C00-0A9A-C5A4-6C57D1ACDF8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9600" y="3907812"/>
            <a:ext cx="2325599" cy="2950188"/>
          </a:xfrm>
          <a:prstGeom prst="rect">
            <a:avLst/>
          </a:prstGeom>
        </p:spPr>
      </p:pic>
      <p:pic>
        <p:nvPicPr>
          <p:cNvPr id="31" name="图片 30">
            <a:extLst>
              <a:ext uri="{FF2B5EF4-FFF2-40B4-BE49-F238E27FC236}">
                <a16:creationId xmlns:a16="http://schemas.microsoft.com/office/drawing/2014/main" xmlns="" id="{FB92C9A3-BA8F-7A5D-E07D-91AE1FFB83B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74434" y="1107937"/>
            <a:ext cx="923329" cy="923329"/>
          </a:xfrm>
          <a:prstGeom prst="rect">
            <a:avLst/>
          </a:prstGeom>
        </p:spPr>
      </p:pic>
      <p:pic>
        <p:nvPicPr>
          <p:cNvPr id="6" name="Picture 5">
            <a:extLst>
              <a:ext uri="{FF2B5EF4-FFF2-40B4-BE49-F238E27FC236}">
                <a16:creationId xmlns:a16="http://schemas.microsoft.com/office/drawing/2014/main" xmlns="" id="{C50556FD-238D-B8E9-4F70-391B9BA3CCC0}"/>
              </a:ext>
            </a:extLst>
          </p:cNvPr>
          <p:cNvPicPr>
            <a:picLocks noChangeAspect="1"/>
          </p:cNvPicPr>
          <p:nvPr/>
        </p:nvPicPr>
        <p:blipFill>
          <a:blip r:embed="rId8"/>
          <a:stretch>
            <a:fillRect/>
          </a:stretch>
        </p:blipFill>
        <p:spPr>
          <a:xfrm>
            <a:off x="2367973" y="680359"/>
            <a:ext cx="7456054" cy="5803895"/>
          </a:xfrm>
          <a:prstGeom prst="rect">
            <a:avLst/>
          </a:prstGeom>
        </p:spPr>
      </p:pic>
    </p:spTree>
    <p:extLst>
      <p:ext uri="{BB962C8B-B14F-4D97-AF65-F5344CB8AC3E}">
        <p14:creationId xmlns:p14="http://schemas.microsoft.com/office/powerpoint/2010/main" val="27914834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71D1E945-2C0D-E02F-86B5-DBE21224B6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1" name="图片 60">
            <a:extLst>
              <a:ext uri="{FF2B5EF4-FFF2-40B4-BE49-F238E27FC236}">
                <a16:creationId xmlns:a16="http://schemas.microsoft.com/office/drawing/2014/main" xmlns="" id="{412F2E2E-FE22-DCDB-965B-F695EA56FE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9584392">
            <a:off x="-486486" y="-763709"/>
            <a:ext cx="3835157" cy="3835157"/>
          </a:xfrm>
          <a:prstGeom prst="rect">
            <a:avLst/>
          </a:prstGeom>
        </p:spPr>
      </p:pic>
      <p:pic>
        <p:nvPicPr>
          <p:cNvPr id="2" name="图片 1">
            <a:extLst>
              <a:ext uri="{FF2B5EF4-FFF2-40B4-BE49-F238E27FC236}">
                <a16:creationId xmlns:a16="http://schemas.microsoft.com/office/drawing/2014/main" xmlns="" id="{7DEE32CA-22EF-3A96-4E18-93517F61B4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142" y="-297712"/>
            <a:ext cx="12165287" cy="6588653"/>
          </a:xfrm>
          <a:prstGeom prst="rect">
            <a:avLst/>
          </a:prstGeom>
        </p:spPr>
      </p:pic>
      <p:pic>
        <p:nvPicPr>
          <p:cNvPr id="24" name="图片 23">
            <a:extLst>
              <a:ext uri="{FF2B5EF4-FFF2-40B4-BE49-F238E27FC236}">
                <a16:creationId xmlns:a16="http://schemas.microsoft.com/office/drawing/2014/main" xmlns="" id="{825E4BB3-0DFC-1F72-969C-B374EFB4A9B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21872" y="1448353"/>
            <a:ext cx="6096012" cy="6096012"/>
          </a:xfrm>
          <a:prstGeom prst="rect">
            <a:avLst/>
          </a:prstGeom>
        </p:spPr>
      </p:pic>
      <p:pic>
        <p:nvPicPr>
          <p:cNvPr id="59" name="图片 58">
            <a:extLst>
              <a:ext uri="{FF2B5EF4-FFF2-40B4-BE49-F238E27FC236}">
                <a16:creationId xmlns:a16="http://schemas.microsoft.com/office/drawing/2014/main" xmlns="" id="{FE67BF19-1B17-ECC5-AC79-DB2DF75B561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900368" flipH="1">
            <a:off x="9255115" y="-799658"/>
            <a:ext cx="2960034" cy="2960034"/>
          </a:xfrm>
          <a:prstGeom prst="rect">
            <a:avLst/>
          </a:prstGeom>
        </p:spPr>
      </p:pic>
      <p:sp>
        <p:nvSpPr>
          <p:cNvPr id="7" name="圆角矩形 1">
            <a:extLst>
              <a:ext uri="{FF2B5EF4-FFF2-40B4-BE49-F238E27FC236}">
                <a16:creationId xmlns:a16="http://schemas.microsoft.com/office/drawing/2014/main" xmlns="" id="{A792DB50-5960-7CB2-2D1E-AD7D97F4D187}"/>
              </a:ext>
            </a:extLst>
          </p:cNvPr>
          <p:cNvSpPr/>
          <p:nvPr/>
        </p:nvSpPr>
        <p:spPr>
          <a:xfrm>
            <a:off x="4216537" y="787413"/>
            <a:ext cx="4248363" cy="541655"/>
          </a:xfrm>
          <a:prstGeom prst="roundRect">
            <a:avLst>
              <a:gd name="adj" fmla="val 50000"/>
            </a:avLst>
          </a:prstGeom>
          <a:solidFill>
            <a:srgbClr val="EDE75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zh-CN" sz="3600" kern="0" dirty="0" err="1">
                <a:solidFill>
                  <a:srgbClr val="3C5F33"/>
                </a:solidFill>
                <a:latin typeface="Vogue-ExtraBold" panose="020B0500000000000000" pitchFamily="34" charset="0"/>
                <a:ea typeface="Vogue-ExtraBold" panose="020B0500000000000000" pitchFamily="34" charset="0"/>
                <a:cs typeface="Vogue-ExtraBold" panose="020B0500000000000000" pitchFamily="34" charset="0"/>
              </a:rPr>
              <a:t>Yêu</a:t>
            </a:r>
            <a:r>
              <a:rPr lang="en-US" altLang="zh-CN" sz="3600" kern="0" dirty="0">
                <a:solidFill>
                  <a:srgbClr val="3C5F33"/>
                </a:solidFill>
                <a:latin typeface="Vogue-ExtraBold" panose="020B0500000000000000" pitchFamily="34" charset="0"/>
                <a:ea typeface="Vogue-ExtraBold" panose="020B0500000000000000" pitchFamily="34" charset="0"/>
                <a:cs typeface="Vogue-ExtraBold" panose="020B0500000000000000" pitchFamily="34" charset="0"/>
              </a:rPr>
              <a:t> </a:t>
            </a:r>
            <a:r>
              <a:rPr lang="en-US" altLang="zh-CN" sz="3600" kern="0" dirty="0" err="1">
                <a:solidFill>
                  <a:srgbClr val="3C5F33"/>
                </a:solidFill>
                <a:latin typeface="Vogue-ExtraBold" panose="020B0500000000000000" pitchFamily="34" charset="0"/>
                <a:ea typeface="Vogue-ExtraBold" panose="020B0500000000000000" pitchFamily="34" charset="0"/>
                <a:cs typeface="Vogue-ExtraBold" panose="020B0500000000000000" pitchFamily="34" charset="0"/>
              </a:rPr>
              <a:t>cầu</a:t>
            </a:r>
            <a:r>
              <a:rPr lang="en-US" altLang="zh-CN" sz="3600" kern="0" dirty="0">
                <a:solidFill>
                  <a:srgbClr val="3C5F33"/>
                </a:solidFill>
                <a:latin typeface="Vogue-ExtraBold" panose="020B0500000000000000" pitchFamily="34" charset="0"/>
                <a:ea typeface="Vogue-ExtraBold" panose="020B0500000000000000" pitchFamily="34" charset="0"/>
                <a:cs typeface="Vogue-ExtraBold" panose="020B0500000000000000" pitchFamily="34" charset="0"/>
              </a:rPr>
              <a:t> </a:t>
            </a:r>
            <a:r>
              <a:rPr lang="en-US" altLang="zh-CN" sz="3600" kern="0" dirty="0" err="1">
                <a:solidFill>
                  <a:srgbClr val="3C5F33"/>
                </a:solidFill>
                <a:latin typeface="Vogue-ExtraBold" panose="020B0500000000000000" pitchFamily="34" charset="0"/>
                <a:ea typeface="Vogue-ExtraBold" panose="020B0500000000000000" pitchFamily="34" charset="0"/>
                <a:cs typeface="Vogue-ExtraBold" panose="020B0500000000000000" pitchFamily="34" charset="0"/>
              </a:rPr>
              <a:t>cần</a:t>
            </a:r>
            <a:r>
              <a:rPr lang="en-US" altLang="zh-CN" sz="3600" kern="0" dirty="0">
                <a:solidFill>
                  <a:srgbClr val="3C5F33"/>
                </a:solidFill>
                <a:latin typeface="Vogue-ExtraBold" panose="020B0500000000000000" pitchFamily="34" charset="0"/>
                <a:ea typeface="Vogue-ExtraBold" panose="020B0500000000000000" pitchFamily="34" charset="0"/>
                <a:cs typeface="Vogue-ExtraBold" panose="020B0500000000000000" pitchFamily="34" charset="0"/>
              </a:rPr>
              <a:t> </a:t>
            </a:r>
            <a:r>
              <a:rPr lang="en-US" altLang="zh-CN" sz="3600" kern="0" dirty="0" err="1">
                <a:solidFill>
                  <a:srgbClr val="3C5F33"/>
                </a:solidFill>
                <a:latin typeface="Vogue-ExtraBold" panose="020B0500000000000000" pitchFamily="34" charset="0"/>
                <a:ea typeface="Vogue-ExtraBold" panose="020B0500000000000000" pitchFamily="34" charset="0"/>
                <a:cs typeface="Vogue-ExtraBold" panose="020B0500000000000000" pitchFamily="34" charset="0"/>
              </a:rPr>
              <a:t>đạt</a:t>
            </a:r>
            <a:endParaRPr kumimoji="0" lang="zh-CN" altLang="en-US" sz="3600" b="0" i="0" u="none" strike="noStrike" kern="0" cap="none" spc="0" normalizeH="0" baseline="0" noProof="0" dirty="0">
              <a:ln>
                <a:noFill/>
              </a:ln>
              <a:solidFill>
                <a:srgbClr val="3C5F33"/>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3" name="TextBox 2">
            <a:extLst>
              <a:ext uri="{FF2B5EF4-FFF2-40B4-BE49-F238E27FC236}">
                <a16:creationId xmlns:a16="http://schemas.microsoft.com/office/drawing/2014/main" xmlns="" id="{3D25FF9C-756D-CEA1-5547-695D72339EC3}"/>
              </a:ext>
            </a:extLst>
          </p:cNvPr>
          <p:cNvSpPr txBox="1"/>
          <p:nvPr/>
        </p:nvSpPr>
        <p:spPr>
          <a:xfrm>
            <a:off x="3300441" y="1475583"/>
            <a:ext cx="7633029" cy="3539430"/>
          </a:xfrm>
          <a:prstGeom prst="rect">
            <a:avLst/>
          </a:prstGeom>
          <a:noFill/>
        </p:spPr>
        <p:txBody>
          <a:bodyPr wrap="square" rtlCol="0">
            <a:spAutoFit/>
          </a:bodyPr>
          <a:lstStyle/>
          <a:p>
            <a:pPr algn="just"/>
            <a:r>
              <a:rPr lang="vi-VN" sz="2800" b="1" dirty="0">
                <a:latin typeface="Cambria" panose="02040503050406030204" pitchFamily="18" charset="0"/>
              </a:rPr>
              <a:t>1. Năng lực đặc thù: Sau khi học, học sinh sẽ:</a:t>
            </a:r>
          </a:p>
          <a:p>
            <a:pPr algn="just"/>
            <a:r>
              <a:rPr lang="vi-VN" sz="2800" b="1" dirty="0">
                <a:latin typeface="Cambria" panose="02040503050406030204" pitchFamily="18" charset="0"/>
              </a:rPr>
              <a:t>- Chỉ và nói được tên các bộ phận chính của các cơ quan thần kinh trên sơ đồ, tranh ảnh.</a:t>
            </a:r>
          </a:p>
          <a:p>
            <a:pPr algn="just"/>
            <a:r>
              <a:rPr lang="vi-VN" sz="2800" b="1" dirty="0">
                <a:latin typeface="Cambria" panose="02040503050406030204" pitchFamily="18" charset="0"/>
              </a:rPr>
              <a:t>- Nêu được chức năng của não.</a:t>
            </a:r>
          </a:p>
          <a:p>
            <a:pPr algn="just"/>
            <a:r>
              <a:rPr lang="vi-VN" sz="2800" b="1" dirty="0">
                <a:latin typeface="Cambria" panose="02040503050406030204" pitchFamily="18" charset="0"/>
              </a:rPr>
              <a:t>2. Năng lực chung</a:t>
            </a:r>
            <a:r>
              <a:rPr lang="en-US" sz="2800" b="1" dirty="0">
                <a:latin typeface="Cambria" panose="02040503050406030204" pitchFamily="18" charset="0"/>
              </a:rPr>
              <a:t>: </a:t>
            </a:r>
            <a:r>
              <a:rPr lang="vi-VN" sz="2800" b="1" dirty="0">
                <a:latin typeface="Cambria" panose="02040503050406030204" pitchFamily="18" charset="0"/>
              </a:rPr>
              <a:t>Năng lực tự chủ, tự học</a:t>
            </a:r>
            <a:r>
              <a:rPr lang="en-US" sz="2800" b="1" dirty="0">
                <a:latin typeface="Cambria" panose="02040503050406030204" pitchFamily="18" charset="0"/>
              </a:rPr>
              <a:t>, </a:t>
            </a:r>
            <a:r>
              <a:rPr lang="en-US" sz="2800" b="1" dirty="0" err="1">
                <a:latin typeface="Cambria" panose="02040503050406030204" pitchFamily="18" charset="0"/>
              </a:rPr>
              <a:t>năng</a:t>
            </a:r>
            <a:r>
              <a:rPr lang="en-US" sz="2800" b="1" dirty="0">
                <a:latin typeface="Cambria" panose="02040503050406030204" pitchFamily="18" charset="0"/>
              </a:rPr>
              <a:t> </a:t>
            </a:r>
            <a:r>
              <a:rPr lang="vi-VN" sz="2800" b="1" dirty="0">
                <a:latin typeface="Cambria" panose="02040503050406030204" pitchFamily="18" charset="0"/>
              </a:rPr>
              <a:t>lực giải quyết vấn đề và sáng tạo</a:t>
            </a:r>
            <a:r>
              <a:rPr lang="en-US" sz="2800" b="1" dirty="0">
                <a:latin typeface="Cambria" panose="02040503050406030204" pitchFamily="18" charset="0"/>
              </a:rPr>
              <a:t>, n</a:t>
            </a:r>
            <a:r>
              <a:rPr lang="vi-VN" sz="2800" b="1" dirty="0">
                <a:latin typeface="Cambria" panose="02040503050406030204" pitchFamily="18" charset="0"/>
              </a:rPr>
              <a:t>ăng lực giao tiếp và hợp tác</a:t>
            </a:r>
            <a:endParaRPr lang="en-US" sz="2800" b="1" dirty="0">
              <a:latin typeface="Cambria" panose="02040503050406030204" pitchFamily="18" charset="0"/>
            </a:endParaRPr>
          </a:p>
          <a:p>
            <a:pPr algn="just"/>
            <a:r>
              <a:rPr lang="en-US" sz="2800" b="1" dirty="0">
                <a:latin typeface="Cambria" panose="02040503050406030204" pitchFamily="18" charset="0"/>
              </a:rPr>
              <a:t>3.</a:t>
            </a:r>
            <a:r>
              <a:rPr lang="vi-VN" sz="2800" b="1" dirty="0">
                <a:latin typeface="Cambria" panose="02040503050406030204" pitchFamily="18" charset="0"/>
              </a:rPr>
              <a:t> Phẩm chất</a:t>
            </a:r>
            <a:r>
              <a:rPr lang="en-US" sz="2800" b="1" dirty="0">
                <a:latin typeface="Cambria" panose="02040503050406030204" pitchFamily="18" charset="0"/>
              </a:rPr>
              <a:t>: Nh</a:t>
            </a:r>
            <a:r>
              <a:rPr lang="vi-VN" sz="2800" b="1" dirty="0">
                <a:latin typeface="Cambria" panose="02040503050406030204" pitchFamily="18" charset="0"/>
              </a:rPr>
              <a:t>ân ái</a:t>
            </a:r>
            <a:r>
              <a:rPr lang="en-US" sz="2800" b="1" dirty="0">
                <a:latin typeface="Cambria" panose="02040503050406030204" pitchFamily="18" charset="0"/>
              </a:rPr>
              <a:t>, </a:t>
            </a:r>
            <a:r>
              <a:rPr lang="en-US" sz="2800" b="1" dirty="0" err="1">
                <a:latin typeface="Cambria" panose="02040503050406030204" pitchFamily="18" charset="0"/>
              </a:rPr>
              <a:t>chăm</a:t>
            </a:r>
            <a:r>
              <a:rPr lang="en-US" sz="2800" b="1" dirty="0">
                <a:latin typeface="Cambria" panose="02040503050406030204" pitchFamily="18" charset="0"/>
              </a:rPr>
              <a:t> </a:t>
            </a:r>
            <a:r>
              <a:rPr lang="en-US" sz="2800" b="1" dirty="0" err="1">
                <a:latin typeface="Cambria" panose="02040503050406030204" pitchFamily="18" charset="0"/>
              </a:rPr>
              <a:t>chỉ</a:t>
            </a:r>
            <a:r>
              <a:rPr lang="en-US" sz="2800" b="1" dirty="0">
                <a:latin typeface="Cambria" panose="02040503050406030204" pitchFamily="18" charset="0"/>
              </a:rPr>
              <a:t>, </a:t>
            </a:r>
            <a:r>
              <a:rPr lang="en-US" sz="2800" b="1" dirty="0" err="1">
                <a:latin typeface="Cambria" panose="02040503050406030204" pitchFamily="18" charset="0"/>
              </a:rPr>
              <a:t>trách</a:t>
            </a:r>
            <a:r>
              <a:rPr lang="en-US" sz="2800" b="1" dirty="0">
                <a:latin typeface="Cambria" panose="02040503050406030204" pitchFamily="18" charset="0"/>
              </a:rPr>
              <a:t> </a:t>
            </a:r>
            <a:r>
              <a:rPr lang="en-US" sz="2800" b="1" dirty="0" err="1">
                <a:latin typeface="Cambria" panose="02040503050406030204" pitchFamily="18" charset="0"/>
              </a:rPr>
              <a:t>nhiệm</a:t>
            </a:r>
            <a:r>
              <a:rPr lang="en-US" sz="2800" b="1" dirty="0">
                <a:latin typeface="Cambria" panose="02040503050406030204" pitchFamily="18" charset="0"/>
              </a:rPr>
              <a:t>.</a:t>
            </a:r>
            <a:endParaRPr lang="vi-VN" sz="2800" b="1" dirty="0">
              <a:latin typeface="Cambria" panose="02040503050406030204" pitchFamily="18" charset="0"/>
            </a:endParaRPr>
          </a:p>
        </p:txBody>
      </p:sp>
    </p:spTree>
    <p:extLst>
      <p:ext uri="{BB962C8B-B14F-4D97-AF65-F5344CB8AC3E}">
        <p14:creationId xmlns:p14="http://schemas.microsoft.com/office/powerpoint/2010/main" val="10508917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2"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1" animBg="1"/>
      <p:bldP spid="7" grpId="2" animBg="1"/>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圆角矩形 20">
            <a:extLst>
              <a:ext uri="{FF2B5EF4-FFF2-40B4-BE49-F238E27FC236}">
                <a16:creationId xmlns:a16="http://schemas.microsoft.com/office/drawing/2014/main" xmlns="" id="{FA13808F-DE90-43E9-89B0-7A10FB8B2145}"/>
              </a:ext>
            </a:extLst>
          </p:cNvPr>
          <p:cNvSpPr/>
          <p:nvPr/>
        </p:nvSpPr>
        <p:spPr>
          <a:xfrm flipV="1">
            <a:off x="6448458" y="1899111"/>
            <a:ext cx="4465772" cy="3692363"/>
          </a:xfrm>
          <a:prstGeom prst="roundRect">
            <a:avLst>
              <a:gd name="adj" fmla="val 83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nvGrpSpPr>
          <p:cNvPr id="2" name="Group 1">
            <a:extLst>
              <a:ext uri="{FF2B5EF4-FFF2-40B4-BE49-F238E27FC236}">
                <a16:creationId xmlns:a16="http://schemas.microsoft.com/office/drawing/2014/main" xmlns="" id="{702703C9-2E28-8DB2-2AE4-BE3BA31BC952}"/>
              </a:ext>
            </a:extLst>
          </p:cNvPr>
          <p:cNvGrpSpPr/>
          <p:nvPr/>
        </p:nvGrpSpPr>
        <p:grpSpPr>
          <a:xfrm>
            <a:off x="1176169" y="1456873"/>
            <a:ext cx="7348071" cy="2509437"/>
            <a:chOff x="-4003922" y="2394358"/>
            <a:chExt cx="11344794" cy="1027321"/>
          </a:xfrm>
        </p:grpSpPr>
        <p:sp>
          <p:nvSpPr>
            <p:cNvPr id="3" name="Rectangle: Rounded Corners 2">
              <a:extLst>
                <a:ext uri="{FF2B5EF4-FFF2-40B4-BE49-F238E27FC236}">
                  <a16:creationId xmlns:a16="http://schemas.microsoft.com/office/drawing/2014/main" xmlns="" id="{1E8737A1-600A-B08E-B297-197F603D59D3}"/>
                </a:ext>
              </a:extLst>
            </p:cNvPr>
            <p:cNvSpPr/>
            <p:nvPr/>
          </p:nvSpPr>
          <p:spPr>
            <a:xfrm>
              <a:off x="-4003922" y="2394358"/>
              <a:ext cx="11344794" cy="1027321"/>
            </a:xfrm>
            <a:prstGeom prst="roundRect">
              <a:avLst/>
            </a:prstGeom>
            <a:solidFill>
              <a:srgbClr val="F5D3DE"/>
            </a:solidFill>
            <a:ln w="28575">
              <a:solidFill>
                <a:srgbClr val="BA1E3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dirty="0"/>
            </a:p>
          </p:txBody>
        </p:sp>
        <p:sp>
          <p:nvSpPr>
            <p:cNvPr id="4" name="TextBox 3">
              <a:extLst>
                <a:ext uri="{FF2B5EF4-FFF2-40B4-BE49-F238E27FC236}">
                  <a16:creationId xmlns:a16="http://schemas.microsoft.com/office/drawing/2014/main" xmlns="" id="{3959C0E9-95CE-3F80-B929-08C32E0C3A8B}"/>
                </a:ext>
              </a:extLst>
            </p:cNvPr>
            <p:cNvSpPr txBox="1"/>
            <p:nvPr/>
          </p:nvSpPr>
          <p:spPr>
            <a:xfrm>
              <a:off x="-3549023" y="2473323"/>
              <a:ext cx="10434994" cy="869390"/>
            </a:xfrm>
            <a:prstGeom prst="rect">
              <a:avLst/>
            </a:prstGeom>
            <a:noFill/>
          </p:spPr>
          <p:txBody>
            <a:bodyPr wrap="square" rtlCol="0">
              <a:spAutoFit/>
            </a:bodyPr>
            <a:lstStyle/>
            <a:p>
              <a:pPr algn="just"/>
              <a:r>
                <a:rPr lang="en-US" sz="3300" b="1" dirty="0" err="1">
                  <a:latin typeface="Cambria" panose="02040503050406030204" pitchFamily="18" charset="0"/>
                </a:rPr>
                <a:t>Em</a:t>
              </a:r>
              <a:r>
                <a:rPr lang="en-US" sz="3300" b="1" dirty="0">
                  <a:latin typeface="Cambria" panose="02040503050406030204" pitchFamily="18" charset="0"/>
                </a:rPr>
                <a:t> </a:t>
              </a:r>
              <a:r>
                <a:rPr lang="en-US" sz="3300" b="1" dirty="0" err="1">
                  <a:latin typeface="Cambria" panose="02040503050406030204" pitchFamily="18" charset="0"/>
                </a:rPr>
                <a:t>hãy</a:t>
              </a:r>
              <a:r>
                <a:rPr lang="en-US" sz="3300" b="1" dirty="0">
                  <a:latin typeface="Cambria" panose="02040503050406030204" pitchFamily="18" charset="0"/>
                </a:rPr>
                <a:t> </a:t>
              </a:r>
              <a:r>
                <a:rPr lang="en-US" sz="3300" b="1" dirty="0" err="1">
                  <a:latin typeface="Cambria" panose="02040503050406030204" pitchFamily="18" charset="0"/>
                </a:rPr>
                <a:t>tìm</a:t>
              </a:r>
              <a:r>
                <a:rPr lang="en-US" sz="3300" b="1" dirty="0">
                  <a:latin typeface="Cambria" panose="02040503050406030204" pitchFamily="18" charset="0"/>
                </a:rPr>
                <a:t> </a:t>
              </a:r>
              <a:r>
                <a:rPr lang="en-US" sz="3300" b="1" dirty="0" err="1">
                  <a:latin typeface="Cambria" panose="02040503050406030204" pitchFamily="18" charset="0"/>
                </a:rPr>
                <a:t>hiểu</a:t>
              </a:r>
              <a:r>
                <a:rPr lang="en-US" sz="3300" b="1" dirty="0">
                  <a:latin typeface="Cambria" panose="02040503050406030204" pitchFamily="18" charset="0"/>
                </a:rPr>
                <a:t> </a:t>
              </a:r>
              <a:r>
                <a:rPr lang="en-US" sz="3300" b="1" dirty="0" err="1">
                  <a:latin typeface="Cambria" panose="02040503050406030204" pitchFamily="18" charset="0"/>
                </a:rPr>
                <a:t>thêm</a:t>
              </a:r>
              <a:r>
                <a:rPr lang="en-US" sz="3300" b="1" dirty="0">
                  <a:latin typeface="Cambria" panose="02040503050406030204" pitchFamily="18" charset="0"/>
                </a:rPr>
                <a:t> </a:t>
              </a:r>
              <a:r>
                <a:rPr lang="en-US" sz="3300" b="1" dirty="0" err="1">
                  <a:latin typeface="Cambria" panose="02040503050406030204" pitchFamily="18" charset="0"/>
                </a:rPr>
                <a:t>nhiều</a:t>
              </a:r>
              <a:r>
                <a:rPr lang="en-US" sz="3300" b="1" dirty="0">
                  <a:latin typeface="Cambria" panose="02040503050406030204" pitchFamily="18" charset="0"/>
                </a:rPr>
                <a:t> </a:t>
              </a:r>
              <a:r>
                <a:rPr lang="en-US" sz="3300" b="1" dirty="0" err="1">
                  <a:latin typeface="Cambria" panose="02040503050406030204" pitchFamily="18" charset="0"/>
                </a:rPr>
                <a:t>thông</a:t>
              </a:r>
              <a:r>
                <a:rPr lang="en-US" sz="3300" b="1" dirty="0">
                  <a:latin typeface="Cambria" panose="02040503050406030204" pitchFamily="18" charset="0"/>
                </a:rPr>
                <a:t> tin </a:t>
              </a:r>
              <a:r>
                <a:rPr lang="en-US" sz="3300" b="1" dirty="0" err="1">
                  <a:latin typeface="Cambria" panose="02040503050406030204" pitchFamily="18" charset="0"/>
                </a:rPr>
                <a:t>hữu</a:t>
              </a:r>
              <a:r>
                <a:rPr lang="en-US" sz="3300" b="1" dirty="0">
                  <a:latin typeface="Cambria" panose="02040503050406030204" pitchFamily="18" charset="0"/>
                </a:rPr>
                <a:t> </a:t>
              </a:r>
              <a:r>
                <a:rPr lang="en-US" sz="3300" b="1" dirty="0" err="1">
                  <a:latin typeface="Cambria" panose="02040503050406030204" pitchFamily="18" charset="0"/>
                </a:rPr>
                <a:t>ích</a:t>
              </a:r>
              <a:r>
                <a:rPr lang="en-US" sz="3300" b="1" dirty="0">
                  <a:latin typeface="Cambria" panose="02040503050406030204" pitchFamily="18" charset="0"/>
                </a:rPr>
                <a:t> </a:t>
              </a:r>
              <a:r>
                <a:rPr lang="en-US" sz="3300" b="1" dirty="0" err="1">
                  <a:latin typeface="Cambria" panose="02040503050406030204" pitchFamily="18" charset="0"/>
                </a:rPr>
                <a:t>về</a:t>
              </a:r>
              <a:r>
                <a:rPr lang="en-US" sz="3300" b="1" dirty="0">
                  <a:latin typeface="Cambria" panose="02040503050406030204" pitchFamily="18" charset="0"/>
                </a:rPr>
                <a:t> </a:t>
              </a:r>
              <a:r>
                <a:rPr lang="en-US" sz="3300" b="1" dirty="0" err="1">
                  <a:latin typeface="Cambria" panose="02040503050406030204" pitchFamily="18" charset="0"/>
                </a:rPr>
                <a:t>chức</a:t>
              </a:r>
              <a:r>
                <a:rPr lang="en-US" sz="3300" b="1" dirty="0">
                  <a:latin typeface="Cambria" panose="02040503050406030204" pitchFamily="18" charset="0"/>
                </a:rPr>
                <a:t> </a:t>
              </a:r>
              <a:r>
                <a:rPr lang="en-US" sz="3300" b="1" dirty="0" err="1">
                  <a:latin typeface="Cambria" panose="02040503050406030204" pitchFamily="18" charset="0"/>
                </a:rPr>
                <a:t>năng</a:t>
              </a:r>
              <a:r>
                <a:rPr lang="en-US" sz="3300" b="1" dirty="0">
                  <a:latin typeface="Cambria" panose="02040503050406030204" pitchFamily="18" charset="0"/>
                </a:rPr>
                <a:t> </a:t>
              </a:r>
              <a:r>
                <a:rPr lang="en-US" sz="3300" b="1" dirty="0" err="1">
                  <a:latin typeface="Cambria" panose="02040503050406030204" pitchFamily="18" charset="0"/>
                </a:rPr>
                <a:t>của</a:t>
              </a:r>
              <a:r>
                <a:rPr lang="en-US" sz="3300" b="1" dirty="0">
                  <a:latin typeface="Cambria" panose="02040503050406030204" pitchFamily="18" charset="0"/>
                </a:rPr>
                <a:t> </a:t>
              </a:r>
              <a:r>
                <a:rPr lang="en-US" sz="3300" b="1" dirty="0" err="1">
                  <a:latin typeface="Cambria" panose="02040503050406030204" pitchFamily="18" charset="0"/>
                </a:rPr>
                <a:t>cơ</a:t>
              </a:r>
              <a:r>
                <a:rPr lang="en-US" sz="3300" b="1" dirty="0">
                  <a:latin typeface="Cambria" panose="02040503050406030204" pitchFamily="18" charset="0"/>
                </a:rPr>
                <a:t> </a:t>
              </a:r>
              <a:r>
                <a:rPr lang="en-US" sz="3300" b="1" dirty="0" err="1">
                  <a:latin typeface="Cambria" panose="02040503050406030204" pitchFamily="18" charset="0"/>
                </a:rPr>
                <a:t>quan</a:t>
              </a:r>
              <a:r>
                <a:rPr lang="en-US" sz="3300" b="1" dirty="0">
                  <a:latin typeface="Cambria" panose="02040503050406030204" pitchFamily="18" charset="0"/>
                </a:rPr>
                <a:t> </a:t>
              </a:r>
              <a:r>
                <a:rPr lang="en-US" sz="3300" b="1" dirty="0" err="1">
                  <a:latin typeface="Cambria" panose="02040503050406030204" pitchFamily="18" charset="0"/>
                </a:rPr>
                <a:t>thần</a:t>
              </a:r>
              <a:r>
                <a:rPr lang="en-US" sz="3300" b="1" dirty="0">
                  <a:latin typeface="Cambria" panose="02040503050406030204" pitchFamily="18" charset="0"/>
                </a:rPr>
                <a:t> </a:t>
              </a:r>
              <a:r>
                <a:rPr lang="en-US" sz="3300" b="1" dirty="0" err="1">
                  <a:latin typeface="Cambria" panose="02040503050406030204" pitchFamily="18" charset="0"/>
                </a:rPr>
                <a:t>kinh</a:t>
              </a:r>
              <a:r>
                <a:rPr lang="en-US" sz="3300" b="1" dirty="0">
                  <a:latin typeface="Cambria" panose="02040503050406030204" pitchFamily="18" charset="0"/>
                </a:rPr>
                <a:t> </a:t>
              </a:r>
              <a:r>
                <a:rPr lang="en-US" sz="3300" b="1" dirty="0" err="1">
                  <a:latin typeface="Cambria" panose="02040503050406030204" pitchFamily="18" charset="0"/>
                </a:rPr>
                <a:t>và</a:t>
              </a:r>
              <a:r>
                <a:rPr lang="en-US" sz="3300" b="1" dirty="0">
                  <a:latin typeface="Cambria" panose="02040503050406030204" pitchFamily="18" charset="0"/>
                </a:rPr>
                <a:t> chia </a:t>
              </a:r>
              <a:r>
                <a:rPr lang="en-US" sz="3300" b="1" dirty="0" err="1">
                  <a:latin typeface="Cambria" panose="02040503050406030204" pitchFamily="18" charset="0"/>
                </a:rPr>
                <a:t>sẻ</a:t>
              </a:r>
              <a:r>
                <a:rPr lang="en-US" sz="3300" b="1" dirty="0">
                  <a:latin typeface="Cambria" panose="02040503050406030204" pitchFamily="18" charset="0"/>
                </a:rPr>
                <a:t> </a:t>
              </a:r>
              <a:r>
                <a:rPr lang="en-US" sz="3300" b="1" dirty="0" err="1">
                  <a:latin typeface="Cambria" panose="02040503050406030204" pitchFamily="18" charset="0"/>
                </a:rPr>
                <a:t>vào</a:t>
              </a:r>
              <a:r>
                <a:rPr lang="en-US" sz="3300" b="1" dirty="0">
                  <a:latin typeface="Cambria" panose="02040503050406030204" pitchFamily="18" charset="0"/>
                </a:rPr>
                <a:t> </a:t>
              </a:r>
              <a:r>
                <a:rPr lang="en-US" sz="3300" b="1" dirty="0" err="1">
                  <a:latin typeface="Cambria" panose="02040503050406030204" pitchFamily="18" charset="0"/>
                </a:rPr>
                <a:t>tiết</a:t>
              </a:r>
              <a:r>
                <a:rPr lang="en-US" sz="3300" b="1" dirty="0">
                  <a:latin typeface="Cambria" panose="02040503050406030204" pitchFamily="18" charset="0"/>
                </a:rPr>
                <a:t> </a:t>
              </a:r>
              <a:r>
                <a:rPr lang="en-US" sz="3300" b="1" dirty="0" err="1">
                  <a:latin typeface="Cambria" panose="02040503050406030204" pitchFamily="18" charset="0"/>
                </a:rPr>
                <a:t>học</a:t>
              </a:r>
              <a:r>
                <a:rPr lang="en-US" sz="3300" b="1" dirty="0">
                  <a:latin typeface="Cambria" panose="02040503050406030204" pitchFamily="18" charset="0"/>
                </a:rPr>
                <a:t> </a:t>
              </a:r>
              <a:r>
                <a:rPr lang="en-US" sz="3300" b="1" dirty="0" err="1">
                  <a:latin typeface="Cambria" panose="02040503050406030204" pitchFamily="18" charset="0"/>
                </a:rPr>
                <a:t>sau</a:t>
              </a:r>
              <a:r>
                <a:rPr lang="en-US" sz="3300" b="1" dirty="0">
                  <a:latin typeface="Cambria" panose="02040503050406030204" pitchFamily="18" charset="0"/>
                </a:rPr>
                <a:t> </a:t>
              </a:r>
              <a:r>
                <a:rPr lang="en-US" sz="3300" b="1" dirty="0" err="1">
                  <a:latin typeface="Cambria" panose="02040503050406030204" pitchFamily="18" charset="0"/>
                </a:rPr>
                <a:t>nhé</a:t>
              </a:r>
              <a:r>
                <a:rPr lang="en-US" sz="3300" b="1" dirty="0">
                  <a:latin typeface="Cambria" panose="02040503050406030204" pitchFamily="18" charset="0"/>
                </a:rPr>
                <a:t>!</a:t>
              </a:r>
            </a:p>
          </p:txBody>
        </p:sp>
      </p:grpSp>
      <p:pic>
        <p:nvPicPr>
          <p:cNvPr id="5" name="图片 11">
            <a:extLst>
              <a:ext uri="{FF2B5EF4-FFF2-40B4-BE49-F238E27FC236}">
                <a16:creationId xmlns:a16="http://schemas.microsoft.com/office/drawing/2014/main" xmlns="" id="{AA69422B-94E1-B30C-7AF9-D726742E05E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27612" y="958591"/>
            <a:ext cx="5899409" cy="5899409"/>
          </a:xfrm>
          <a:prstGeom prst="rect">
            <a:avLst/>
          </a:prstGeom>
        </p:spPr>
      </p:pic>
    </p:spTree>
    <p:extLst>
      <p:ext uri="{BB962C8B-B14F-4D97-AF65-F5344CB8AC3E}">
        <p14:creationId xmlns:p14="http://schemas.microsoft.com/office/powerpoint/2010/main" val="3380449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009D02DE-60E5-2DEF-1F65-6C5E483B4B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733" y="1840712"/>
            <a:ext cx="4383914" cy="4383914"/>
          </a:xfrm>
          <a:prstGeom prst="rect">
            <a:avLst/>
          </a:prstGeom>
        </p:spPr>
      </p:pic>
      <p:grpSp>
        <p:nvGrpSpPr>
          <p:cNvPr id="8" name="Group 7">
            <a:extLst>
              <a:ext uri="{FF2B5EF4-FFF2-40B4-BE49-F238E27FC236}">
                <a16:creationId xmlns:a16="http://schemas.microsoft.com/office/drawing/2014/main" xmlns="" id="{5F2A9FA4-4A40-0416-EEE9-ED08D86FE893}"/>
              </a:ext>
            </a:extLst>
          </p:cNvPr>
          <p:cNvGrpSpPr/>
          <p:nvPr/>
        </p:nvGrpSpPr>
        <p:grpSpPr>
          <a:xfrm>
            <a:off x="4550790" y="633374"/>
            <a:ext cx="6858000" cy="6858000"/>
            <a:chOff x="4103750" y="603669"/>
            <a:chExt cx="6858000" cy="6858000"/>
          </a:xfrm>
        </p:grpSpPr>
        <p:pic>
          <p:nvPicPr>
            <p:cNvPr id="2" name="图片 1">
              <a:extLst>
                <a:ext uri="{FF2B5EF4-FFF2-40B4-BE49-F238E27FC236}">
                  <a16:creationId xmlns:a16="http://schemas.microsoft.com/office/drawing/2014/main" xmlns="" id="{146F939E-D1FB-B42E-95D7-B013827712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03750" y="603669"/>
              <a:ext cx="6858000" cy="6858000"/>
            </a:xfrm>
            <a:prstGeom prst="rect">
              <a:avLst/>
            </a:prstGeom>
          </p:spPr>
        </p:pic>
        <p:sp>
          <p:nvSpPr>
            <p:cNvPr id="7" name="TextBox 6">
              <a:extLst>
                <a:ext uri="{FF2B5EF4-FFF2-40B4-BE49-F238E27FC236}">
                  <a16:creationId xmlns:a16="http://schemas.microsoft.com/office/drawing/2014/main" xmlns="" id="{BB6C6671-F5ED-21EF-49CD-27E923A0B819}"/>
                </a:ext>
              </a:extLst>
            </p:cNvPr>
            <p:cNvSpPr txBox="1"/>
            <p:nvPr/>
          </p:nvSpPr>
          <p:spPr>
            <a:xfrm>
              <a:off x="5098280" y="2601508"/>
              <a:ext cx="4895674" cy="2862322"/>
            </a:xfrm>
            <a:prstGeom prst="rect">
              <a:avLst/>
            </a:prstGeom>
            <a:noFill/>
          </p:spPr>
          <p:txBody>
            <a:bodyPr wrap="square" rtlCol="0">
              <a:spAutoFit/>
            </a:bodyPr>
            <a:lstStyle/>
            <a:p>
              <a:r>
                <a:rPr lang="en-US" sz="3600" b="1" dirty="0">
                  <a:latin typeface="Cambria" panose="02040503050406030204" pitchFamily="18" charset="0"/>
                </a:rPr>
                <a:t>- Chia </a:t>
              </a:r>
              <a:r>
                <a:rPr lang="en-US" sz="3600" b="1" dirty="0" err="1">
                  <a:latin typeface="Cambria" panose="02040503050406030204" pitchFamily="18" charset="0"/>
                </a:rPr>
                <a:t>sẻ</a:t>
              </a:r>
              <a:r>
                <a:rPr lang="en-US" sz="3600" b="1" dirty="0">
                  <a:latin typeface="Cambria" panose="02040503050406030204" pitchFamily="18" charset="0"/>
                </a:rPr>
                <a:t> </a:t>
              </a:r>
              <a:r>
                <a:rPr lang="en-US" sz="3600" b="1" dirty="0" err="1">
                  <a:latin typeface="Cambria" panose="02040503050406030204" pitchFamily="18" charset="0"/>
                </a:rPr>
                <a:t>bài</a:t>
              </a:r>
              <a:r>
                <a:rPr lang="en-US" sz="3600" b="1" dirty="0">
                  <a:latin typeface="Cambria" panose="02040503050406030204" pitchFamily="18" charset="0"/>
                </a:rPr>
                <a:t> </a:t>
              </a:r>
              <a:r>
                <a:rPr lang="en-US" sz="3600" b="1" dirty="0" err="1">
                  <a:latin typeface="Cambria" panose="02040503050406030204" pitchFamily="18" charset="0"/>
                </a:rPr>
                <a:t>học</a:t>
              </a:r>
              <a:r>
                <a:rPr lang="en-US" sz="3600" b="1" dirty="0">
                  <a:latin typeface="Cambria" panose="02040503050406030204" pitchFamily="18" charset="0"/>
                </a:rPr>
                <a:t> </a:t>
              </a:r>
              <a:r>
                <a:rPr lang="en-US" sz="3600" b="1" dirty="0" err="1">
                  <a:latin typeface="Cambria" panose="02040503050406030204" pitchFamily="18" charset="0"/>
                </a:rPr>
                <a:t>với</a:t>
              </a:r>
              <a:r>
                <a:rPr lang="en-US" sz="3600" b="1" dirty="0">
                  <a:latin typeface="Cambria" panose="02040503050406030204" pitchFamily="18" charset="0"/>
                </a:rPr>
                <a:t> </a:t>
              </a:r>
              <a:r>
                <a:rPr lang="en-US" sz="3600" b="1" dirty="0" err="1">
                  <a:latin typeface="Cambria" panose="02040503050406030204" pitchFamily="18" charset="0"/>
                </a:rPr>
                <a:t>người</a:t>
              </a:r>
              <a:r>
                <a:rPr lang="en-US" sz="3600" b="1" dirty="0">
                  <a:latin typeface="Cambria" panose="02040503050406030204" pitchFamily="18" charset="0"/>
                </a:rPr>
                <a:t> </a:t>
              </a:r>
              <a:r>
                <a:rPr lang="en-US" sz="3600" b="1" dirty="0" err="1">
                  <a:latin typeface="Cambria" panose="02040503050406030204" pitchFamily="18" charset="0"/>
                </a:rPr>
                <a:t>thân</a:t>
              </a:r>
              <a:r>
                <a:rPr lang="en-US" sz="3600" b="1" dirty="0">
                  <a:latin typeface="Cambria" panose="02040503050406030204" pitchFamily="18" charset="0"/>
                </a:rPr>
                <a:t>.</a:t>
              </a:r>
            </a:p>
            <a:p>
              <a:r>
                <a:rPr lang="en-US" sz="3600" b="1" dirty="0">
                  <a:latin typeface="Cambria" panose="02040503050406030204" pitchFamily="18" charset="0"/>
                </a:rPr>
                <a:t>- </a:t>
              </a:r>
              <a:r>
                <a:rPr lang="en-US" sz="3600" b="1" dirty="0" err="1">
                  <a:latin typeface="Cambria" panose="02040503050406030204" pitchFamily="18" charset="0"/>
                </a:rPr>
                <a:t>Tìm</a:t>
              </a:r>
              <a:r>
                <a:rPr lang="en-US" sz="3600" b="1" dirty="0">
                  <a:latin typeface="Cambria" panose="02040503050406030204" pitchFamily="18" charset="0"/>
                </a:rPr>
                <a:t> </a:t>
              </a:r>
              <a:r>
                <a:rPr lang="en-US" sz="3600" b="1" dirty="0" err="1">
                  <a:latin typeface="Cambria" panose="02040503050406030204" pitchFamily="18" charset="0"/>
                </a:rPr>
                <a:t>hiểu</a:t>
              </a:r>
              <a:r>
                <a:rPr lang="en-US" sz="3600" b="1" dirty="0">
                  <a:latin typeface="Cambria" panose="02040503050406030204" pitchFamily="18" charset="0"/>
                </a:rPr>
                <a:t> </a:t>
              </a:r>
              <a:r>
                <a:rPr lang="en-US" sz="3600" b="1" dirty="0" err="1">
                  <a:latin typeface="Cambria" panose="02040503050406030204" pitchFamily="18" charset="0"/>
                </a:rPr>
                <a:t>những</a:t>
              </a:r>
              <a:r>
                <a:rPr lang="en-US" sz="3600" b="1" dirty="0">
                  <a:latin typeface="Cambria" panose="02040503050406030204" pitchFamily="18" charset="0"/>
                </a:rPr>
                <a:t> </a:t>
              </a:r>
              <a:r>
                <a:rPr lang="en-US" sz="3600" b="1" dirty="0" err="1">
                  <a:latin typeface="Cambria" panose="02040503050406030204" pitchFamily="18" charset="0"/>
                </a:rPr>
                <a:t>điều</a:t>
              </a:r>
              <a:r>
                <a:rPr lang="en-US" sz="3600" b="1" dirty="0">
                  <a:latin typeface="Cambria" panose="02040503050406030204" pitchFamily="18" charset="0"/>
                </a:rPr>
                <a:t> </a:t>
              </a:r>
              <a:r>
                <a:rPr lang="en-US" sz="3600" b="1" dirty="0" err="1">
                  <a:latin typeface="Cambria" panose="02040503050406030204" pitchFamily="18" charset="0"/>
                </a:rPr>
                <a:t>em</a:t>
              </a:r>
              <a:r>
                <a:rPr lang="en-US" sz="3600" b="1" dirty="0">
                  <a:latin typeface="Cambria" panose="02040503050406030204" pitchFamily="18" charset="0"/>
                </a:rPr>
                <a:t> </a:t>
              </a:r>
              <a:r>
                <a:rPr lang="en-US" sz="3600" b="1" dirty="0" err="1">
                  <a:latin typeface="Cambria" panose="02040503050406030204" pitchFamily="18" charset="0"/>
                </a:rPr>
                <a:t>biết</a:t>
              </a:r>
              <a:r>
                <a:rPr lang="en-US" sz="3600" b="1" dirty="0">
                  <a:latin typeface="Cambria" panose="02040503050406030204" pitchFamily="18" charset="0"/>
                </a:rPr>
                <a:t> </a:t>
              </a:r>
              <a:r>
                <a:rPr lang="en-US" sz="3600" b="1" dirty="0" err="1">
                  <a:latin typeface="Cambria" panose="02040503050406030204" pitchFamily="18" charset="0"/>
                </a:rPr>
                <a:t>về</a:t>
              </a:r>
              <a:r>
                <a:rPr lang="en-US" sz="3600" b="1" dirty="0">
                  <a:latin typeface="Cambria" panose="02040503050406030204" pitchFamily="18" charset="0"/>
                </a:rPr>
                <a:t> </a:t>
              </a:r>
              <a:r>
                <a:rPr lang="en-US" sz="3600" b="1" dirty="0" err="1">
                  <a:latin typeface="Cambria" panose="02040503050406030204" pitchFamily="18" charset="0"/>
                </a:rPr>
                <a:t>não</a:t>
              </a:r>
              <a:r>
                <a:rPr lang="en-US" sz="3600" b="1" dirty="0">
                  <a:latin typeface="Cambria" panose="02040503050406030204" pitchFamily="18" charset="0"/>
                </a:rPr>
                <a:t> </a:t>
              </a:r>
              <a:r>
                <a:rPr lang="en-US" sz="3600" b="1" dirty="0" err="1">
                  <a:latin typeface="Cambria" panose="02040503050406030204" pitchFamily="18" charset="0"/>
                </a:rPr>
                <a:t>và</a:t>
              </a:r>
              <a:r>
                <a:rPr lang="en-US" sz="3600" b="1" dirty="0">
                  <a:latin typeface="Cambria" panose="02040503050406030204" pitchFamily="18" charset="0"/>
                </a:rPr>
                <a:t> </a:t>
              </a:r>
              <a:r>
                <a:rPr lang="en-US" sz="3600" b="1" dirty="0" err="1">
                  <a:latin typeface="Cambria" panose="02040503050406030204" pitchFamily="18" charset="0"/>
                </a:rPr>
                <a:t>tủy</a:t>
              </a:r>
              <a:r>
                <a:rPr lang="en-US" sz="3600" b="1" dirty="0">
                  <a:latin typeface="Cambria" panose="02040503050406030204" pitchFamily="18" charset="0"/>
                </a:rPr>
                <a:t> </a:t>
              </a:r>
              <a:r>
                <a:rPr lang="en-US" sz="3600" b="1" dirty="0" err="1">
                  <a:latin typeface="Cambria" panose="02040503050406030204" pitchFamily="18" charset="0"/>
                </a:rPr>
                <a:t>sống</a:t>
              </a:r>
              <a:r>
                <a:rPr lang="en-US" sz="3600" b="1" dirty="0">
                  <a:latin typeface="Cambria" panose="02040503050406030204" pitchFamily="18" charset="0"/>
                </a:rPr>
                <a:t>.</a:t>
              </a:r>
            </a:p>
          </p:txBody>
        </p:sp>
      </p:grpSp>
      <p:pic>
        <p:nvPicPr>
          <p:cNvPr id="9" name="Picture 8">
            <a:extLst>
              <a:ext uri="{FF2B5EF4-FFF2-40B4-BE49-F238E27FC236}">
                <a16:creationId xmlns:a16="http://schemas.microsoft.com/office/drawing/2014/main" xmlns="" id="{1F1532D5-F9DC-09B1-8549-956023A158E7}"/>
              </a:ext>
            </a:extLst>
          </p:cNvPr>
          <p:cNvPicPr>
            <a:picLocks noChangeAspect="1"/>
          </p:cNvPicPr>
          <p:nvPr/>
        </p:nvPicPr>
        <p:blipFill>
          <a:blip r:embed="rId4"/>
          <a:stretch>
            <a:fillRect/>
          </a:stretch>
        </p:blipFill>
        <p:spPr>
          <a:xfrm>
            <a:off x="5470515" y="294524"/>
            <a:ext cx="5553937" cy="2139881"/>
          </a:xfrm>
          <a:prstGeom prst="rect">
            <a:avLst/>
          </a:prstGeom>
        </p:spPr>
      </p:pic>
    </p:spTree>
    <p:extLst>
      <p:ext uri="{BB962C8B-B14F-4D97-AF65-F5344CB8AC3E}">
        <p14:creationId xmlns:p14="http://schemas.microsoft.com/office/powerpoint/2010/main" val="20019755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71D1E945-2C0D-E02F-86B5-DBE21224B6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a:extLst>
              <a:ext uri="{FF2B5EF4-FFF2-40B4-BE49-F238E27FC236}">
                <a16:creationId xmlns:a16="http://schemas.microsoft.com/office/drawing/2014/main" xmlns="" id="{167F84C6-1D39-286E-EAC4-96F28D5DCA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97" y="289816"/>
            <a:ext cx="12192000" cy="5805714"/>
          </a:xfrm>
          <a:prstGeom prst="rect">
            <a:avLst/>
          </a:prstGeom>
        </p:spPr>
      </p:pic>
      <p:pic>
        <p:nvPicPr>
          <p:cNvPr id="55" name="图片 54">
            <a:extLst>
              <a:ext uri="{FF2B5EF4-FFF2-40B4-BE49-F238E27FC236}">
                <a16:creationId xmlns:a16="http://schemas.microsoft.com/office/drawing/2014/main" xmlns="" id="{2E4977FF-DF46-9443-0DF4-B3E586133B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022" y="3654832"/>
            <a:ext cx="3203168" cy="3203168"/>
          </a:xfrm>
          <a:prstGeom prst="rect">
            <a:avLst/>
          </a:prstGeom>
        </p:spPr>
      </p:pic>
      <p:pic>
        <p:nvPicPr>
          <p:cNvPr id="59" name="图片 58">
            <a:extLst>
              <a:ext uri="{FF2B5EF4-FFF2-40B4-BE49-F238E27FC236}">
                <a16:creationId xmlns:a16="http://schemas.microsoft.com/office/drawing/2014/main" xmlns="" id="{FE67BF19-1B17-ECC5-AC79-DB2DF75B561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00368" flipH="1">
            <a:off x="9255115" y="-799658"/>
            <a:ext cx="2960034" cy="2960034"/>
          </a:xfrm>
          <a:prstGeom prst="rect">
            <a:avLst/>
          </a:prstGeom>
        </p:spPr>
      </p:pic>
      <p:pic>
        <p:nvPicPr>
          <p:cNvPr id="61" name="图片 60">
            <a:extLst>
              <a:ext uri="{FF2B5EF4-FFF2-40B4-BE49-F238E27FC236}">
                <a16:creationId xmlns:a16="http://schemas.microsoft.com/office/drawing/2014/main" xmlns="" id="{412F2E2E-FE22-DCDB-965B-F695EA56FEC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584392">
            <a:off x="-617451" y="-790054"/>
            <a:ext cx="3835157" cy="3835157"/>
          </a:xfrm>
          <a:prstGeom prst="rect">
            <a:avLst/>
          </a:prstGeom>
        </p:spPr>
      </p:pic>
      <p:sp>
        <p:nvSpPr>
          <p:cNvPr id="3" name="圆角矩形 1">
            <a:extLst>
              <a:ext uri="{FF2B5EF4-FFF2-40B4-BE49-F238E27FC236}">
                <a16:creationId xmlns:a16="http://schemas.microsoft.com/office/drawing/2014/main" xmlns="" id="{64CC7DAD-A3D0-A109-D0D1-388CBDC09949}"/>
              </a:ext>
            </a:extLst>
          </p:cNvPr>
          <p:cNvSpPr/>
          <p:nvPr/>
        </p:nvSpPr>
        <p:spPr>
          <a:xfrm>
            <a:off x="3683485" y="1127524"/>
            <a:ext cx="4801235" cy="541655"/>
          </a:xfrm>
          <a:prstGeom prst="roundRect">
            <a:avLst>
              <a:gd name="adj" fmla="val 50000"/>
            </a:avLst>
          </a:prstGeom>
          <a:solidFill>
            <a:srgbClr val="EDE75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0" cap="none" spc="0" normalizeH="0" baseline="0" noProof="0" dirty="0">
                <a:ln>
                  <a:noFill/>
                </a:ln>
                <a:solidFill>
                  <a:srgbClr val="3C5F33"/>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TỰ NHIÊN VÀ XÃ HỘI</a:t>
            </a:r>
            <a:endParaRPr kumimoji="0" lang="zh-CN" altLang="en-US" sz="3600" b="0" i="0" u="none" strike="noStrike" kern="0" cap="none" spc="0" normalizeH="0" baseline="0" noProof="0" dirty="0">
              <a:ln>
                <a:noFill/>
              </a:ln>
              <a:solidFill>
                <a:srgbClr val="3C5F33"/>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pic>
        <p:nvPicPr>
          <p:cNvPr id="2" name="Picture 1">
            <a:extLst>
              <a:ext uri="{FF2B5EF4-FFF2-40B4-BE49-F238E27FC236}">
                <a16:creationId xmlns:a16="http://schemas.microsoft.com/office/drawing/2014/main" xmlns="" id="{CA4352B8-E02D-6CEF-273C-10A53369B136}"/>
              </a:ext>
            </a:extLst>
          </p:cNvPr>
          <p:cNvPicPr>
            <a:picLocks noChangeAspect="1"/>
          </p:cNvPicPr>
          <p:nvPr/>
        </p:nvPicPr>
        <p:blipFill>
          <a:blip r:embed="rId7"/>
          <a:stretch>
            <a:fillRect/>
          </a:stretch>
        </p:blipFill>
        <p:spPr>
          <a:xfrm>
            <a:off x="1474784" y="1610609"/>
            <a:ext cx="10339712" cy="4029805"/>
          </a:xfrm>
          <a:prstGeom prst="rect">
            <a:avLst/>
          </a:prstGeom>
        </p:spPr>
      </p:pic>
    </p:spTree>
    <p:extLst>
      <p:ext uri="{BB962C8B-B14F-4D97-AF65-F5344CB8AC3E}">
        <p14:creationId xmlns:p14="http://schemas.microsoft.com/office/powerpoint/2010/main" val="29955651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2000"/>
                                        <p:tgtEl>
                                          <p:spTgt spid="3"/>
                                        </p:tgtEl>
                                      </p:cBhvr>
                                    </p:animEffect>
                                  </p:childTnLst>
                                </p:cTn>
                              </p:par>
                            </p:childTnLst>
                          </p:cTn>
                        </p:par>
                        <p:par>
                          <p:cTn id="8" fill="hold">
                            <p:stCondLst>
                              <p:cond delay="2000"/>
                            </p:stCondLst>
                            <p:childTnLst>
                              <p:par>
                                <p:cTn id="9" presetID="53" presetClass="entr" presetSubtype="16"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71D1E945-2C0D-E02F-86B5-DBE21224B6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1" name="图片 60">
            <a:extLst>
              <a:ext uri="{FF2B5EF4-FFF2-40B4-BE49-F238E27FC236}">
                <a16:creationId xmlns:a16="http://schemas.microsoft.com/office/drawing/2014/main" xmlns="" id="{412F2E2E-FE22-DCDB-965B-F695EA56FE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870933">
            <a:off x="6415297" y="-500376"/>
            <a:ext cx="3835157" cy="3835157"/>
          </a:xfrm>
          <a:prstGeom prst="rect">
            <a:avLst/>
          </a:prstGeom>
        </p:spPr>
      </p:pic>
      <p:pic>
        <p:nvPicPr>
          <p:cNvPr id="59" name="图片 58">
            <a:extLst>
              <a:ext uri="{FF2B5EF4-FFF2-40B4-BE49-F238E27FC236}">
                <a16:creationId xmlns:a16="http://schemas.microsoft.com/office/drawing/2014/main" xmlns="" id="{FE67BF19-1B17-ECC5-AC79-DB2DF75B56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00368" flipH="1">
            <a:off x="9255115" y="-799658"/>
            <a:ext cx="2960034" cy="2960034"/>
          </a:xfrm>
          <a:prstGeom prst="rect">
            <a:avLst/>
          </a:prstGeom>
        </p:spPr>
      </p:pic>
      <p:pic>
        <p:nvPicPr>
          <p:cNvPr id="28" name="图片 27">
            <a:extLst>
              <a:ext uri="{FF2B5EF4-FFF2-40B4-BE49-F238E27FC236}">
                <a16:creationId xmlns:a16="http://schemas.microsoft.com/office/drawing/2014/main" xmlns="" id="{96DE8BEB-F38D-5B4A-F9CB-8A40C3E60F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34051" y="3232488"/>
            <a:ext cx="2857949" cy="3625512"/>
          </a:xfrm>
          <a:prstGeom prst="rect">
            <a:avLst/>
          </a:prstGeom>
        </p:spPr>
      </p:pic>
      <p:pic>
        <p:nvPicPr>
          <p:cNvPr id="29" name="图片 28">
            <a:extLst>
              <a:ext uri="{FF2B5EF4-FFF2-40B4-BE49-F238E27FC236}">
                <a16:creationId xmlns:a16="http://schemas.microsoft.com/office/drawing/2014/main" xmlns="" id="{E8FF8847-4C00-0A9A-C5A4-6C57D1ACDF8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9600" y="3907812"/>
            <a:ext cx="2325599" cy="2950188"/>
          </a:xfrm>
          <a:prstGeom prst="rect">
            <a:avLst/>
          </a:prstGeom>
        </p:spPr>
      </p:pic>
      <p:pic>
        <p:nvPicPr>
          <p:cNvPr id="31" name="图片 30">
            <a:extLst>
              <a:ext uri="{FF2B5EF4-FFF2-40B4-BE49-F238E27FC236}">
                <a16:creationId xmlns:a16="http://schemas.microsoft.com/office/drawing/2014/main" xmlns="" id="{FB92C9A3-BA8F-7A5D-E07D-91AE1FFB83B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74434" y="1107937"/>
            <a:ext cx="923329" cy="923329"/>
          </a:xfrm>
          <a:prstGeom prst="rect">
            <a:avLst/>
          </a:prstGeom>
        </p:spPr>
      </p:pic>
      <p:pic>
        <p:nvPicPr>
          <p:cNvPr id="6" name="Picture 5">
            <a:extLst>
              <a:ext uri="{FF2B5EF4-FFF2-40B4-BE49-F238E27FC236}">
                <a16:creationId xmlns:a16="http://schemas.microsoft.com/office/drawing/2014/main" xmlns="" id="{710621C0-EE35-2635-0B32-7068E755EC46}"/>
              </a:ext>
            </a:extLst>
          </p:cNvPr>
          <p:cNvPicPr>
            <a:picLocks noChangeAspect="1"/>
          </p:cNvPicPr>
          <p:nvPr/>
        </p:nvPicPr>
        <p:blipFill>
          <a:blip r:embed="rId8"/>
          <a:stretch>
            <a:fillRect/>
          </a:stretch>
        </p:blipFill>
        <p:spPr>
          <a:xfrm>
            <a:off x="2285999" y="723564"/>
            <a:ext cx="7638950" cy="5803895"/>
          </a:xfrm>
          <a:prstGeom prst="rect">
            <a:avLst/>
          </a:prstGeom>
        </p:spPr>
      </p:pic>
    </p:spTree>
    <p:extLst>
      <p:ext uri="{BB962C8B-B14F-4D97-AF65-F5344CB8AC3E}">
        <p14:creationId xmlns:p14="http://schemas.microsoft.com/office/powerpoint/2010/main" val="40263655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a:extLst>
              <a:ext uri="{FF2B5EF4-FFF2-40B4-BE49-F238E27FC236}">
                <a16:creationId xmlns:a16="http://schemas.microsoft.com/office/drawing/2014/main" xmlns="" id="{DDC56837-9F66-3F4D-5EAF-9C505A9E932D}"/>
              </a:ext>
            </a:extLst>
          </p:cNvPr>
          <p:cNvGrpSpPr/>
          <p:nvPr/>
        </p:nvGrpSpPr>
        <p:grpSpPr>
          <a:xfrm>
            <a:off x="1355562" y="740884"/>
            <a:ext cx="9480875" cy="1496131"/>
            <a:chOff x="2133224" y="1684223"/>
            <a:chExt cx="8605598" cy="4091692"/>
          </a:xfrm>
        </p:grpSpPr>
        <p:sp>
          <p:nvSpPr>
            <p:cNvPr id="12" name="矩形 11">
              <a:extLst>
                <a:ext uri="{FF2B5EF4-FFF2-40B4-BE49-F238E27FC236}">
                  <a16:creationId xmlns:a16="http://schemas.microsoft.com/office/drawing/2014/main" xmlns="" id="{D9937D96-6D51-E226-7AA7-3F8A59B33D86}"/>
                </a:ext>
              </a:extLst>
            </p:cNvPr>
            <p:cNvSpPr/>
            <p:nvPr/>
          </p:nvSpPr>
          <p:spPr>
            <a:xfrm rot="21297675" flipV="1">
              <a:off x="2133224" y="1884551"/>
              <a:ext cx="8605598" cy="3891364"/>
            </a:xfrm>
            <a:prstGeom prst="rect">
              <a:avLst/>
            </a:prstGeom>
            <a:solidFill>
              <a:srgbClr val="81BE80"/>
            </a:solidFill>
            <a:ln w="25400" cap="flat" cmpd="sng" algn="ctr">
              <a:no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grpSp>
          <p:nvGrpSpPr>
            <p:cNvPr id="14" name="组合 13">
              <a:extLst>
                <a:ext uri="{FF2B5EF4-FFF2-40B4-BE49-F238E27FC236}">
                  <a16:creationId xmlns:a16="http://schemas.microsoft.com/office/drawing/2014/main" xmlns="" id="{99D61C1E-4A55-78DD-5112-FFDF2A4AB4B4}"/>
                </a:ext>
              </a:extLst>
            </p:cNvPr>
            <p:cNvGrpSpPr/>
            <p:nvPr/>
          </p:nvGrpSpPr>
          <p:grpSpPr>
            <a:xfrm>
              <a:off x="2255772" y="1684223"/>
              <a:ext cx="8247797" cy="4082628"/>
              <a:chOff x="1828800" y="932844"/>
              <a:chExt cx="9374865" cy="4640522"/>
            </a:xfrm>
            <a:effectLst>
              <a:outerShdw blurRad="50800" dist="38100" dir="5400000" algn="t" rotWithShape="0">
                <a:prstClr val="black">
                  <a:alpha val="40000"/>
                </a:prstClr>
              </a:outerShdw>
            </a:effectLst>
          </p:grpSpPr>
          <p:sp>
            <p:nvSpPr>
              <p:cNvPr id="16" name="圆角矩形 27">
                <a:extLst>
                  <a:ext uri="{FF2B5EF4-FFF2-40B4-BE49-F238E27FC236}">
                    <a16:creationId xmlns:a16="http://schemas.microsoft.com/office/drawing/2014/main" xmlns="" id="{E0D95531-C6BB-EA6E-365B-24C2205B99A1}"/>
                  </a:ext>
                </a:extLst>
              </p:cNvPr>
              <p:cNvSpPr/>
              <p:nvPr/>
            </p:nvSpPr>
            <p:spPr>
              <a:xfrm flipV="1">
                <a:off x="1828800" y="932844"/>
                <a:ext cx="9374865" cy="4640522"/>
              </a:xfrm>
              <a:prstGeom prst="roundRect">
                <a:avLst>
                  <a:gd name="adj" fmla="val 8395"/>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17" name="圆角矩形 28">
                <a:extLst>
                  <a:ext uri="{FF2B5EF4-FFF2-40B4-BE49-F238E27FC236}">
                    <a16:creationId xmlns:a16="http://schemas.microsoft.com/office/drawing/2014/main" xmlns="" id="{C7084F05-8A45-E892-ABB5-CAF525CA2609}"/>
                  </a:ext>
                </a:extLst>
              </p:cNvPr>
              <p:cNvSpPr/>
              <p:nvPr/>
            </p:nvSpPr>
            <p:spPr>
              <a:xfrm flipV="1">
                <a:off x="1930548" y="1075910"/>
                <a:ext cx="9163709" cy="4317015"/>
              </a:xfrm>
              <a:prstGeom prst="roundRect">
                <a:avLst>
                  <a:gd name="adj" fmla="val 8395"/>
                </a:avLst>
              </a:prstGeom>
              <a:noFill/>
              <a:ln w="25400" cap="flat" cmpd="sng" algn="ctr">
                <a:solidFill>
                  <a:srgbClr val="3C5F33"/>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grpSp>
      </p:grpSp>
      <p:sp>
        <p:nvSpPr>
          <p:cNvPr id="6" name="圆角矩形 1">
            <a:extLst>
              <a:ext uri="{FF2B5EF4-FFF2-40B4-BE49-F238E27FC236}">
                <a16:creationId xmlns:a16="http://schemas.microsoft.com/office/drawing/2014/main" xmlns="" id="{92B143A9-FAE0-AC41-9601-974AB12E2DA3}"/>
              </a:ext>
            </a:extLst>
          </p:cNvPr>
          <p:cNvSpPr/>
          <p:nvPr/>
        </p:nvSpPr>
        <p:spPr>
          <a:xfrm>
            <a:off x="947056" y="3137777"/>
            <a:ext cx="6025243" cy="2250082"/>
          </a:xfrm>
          <a:prstGeom prst="roundRect">
            <a:avLst>
              <a:gd name="adj" fmla="val 24620"/>
            </a:avLst>
          </a:prstGeom>
          <a:solidFill>
            <a:srgbClr val="F6F2A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3C5F33"/>
                </a:solidFill>
                <a:effectLst/>
                <a:uLnTx/>
                <a:uFillTx/>
                <a:latin typeface="Cambria" panose="02040503050406030204" pitchFamily="18" charset="0"/>
                <a:ea typeface="Vogue-ExtraBold" panose="020B0500000000000000" pitchFamily="34" charset="0"/>
                <a:cs typeface="Vogue-ExtraBold" panose="020B0500000000000000" pitchFamily="34" charset="0"/>
              </a:rPr>
              <a:t>Khi </a:t>
            </a:r>
            <a:r>
              <a:rPr kumimoji="0" lang="en-US" altLang="zh-CN" sz="3600" b="1" i="0" u="none" strike="noStrike" kern="0" cap="none" spc="0" normalizeH="0" baseline="0" noProof="0" dirty="0" err="1">
                <a:ln>
                  <a:noFill/>
                </a:ln>
                <a:solidFill>
                  <a:srgbClr val="3C5F33"/>
                </a:solidFill>
                <a:effectLst/>
                <a:uLnTx/>
                <a:uFillTx/>
                <a:latin typeface="Cambria" panose="02040503050406030204" pitchFamily="18" charset="0"/>
                <a:ea typeface="Vogue-ExtraBold" panose="020B0500000000000000" pitchFamily="34" charset="0"/>
                <a:cs typeface="Vogue-ExtraBold" panose="020B0500000000000000" pitchFamily="34" charset="0"/>
              </a:rPr>
              <a:t>nghe</a:t>
            </a:r>
            <a:r>
              <a:rPr kumimoji="0" lang="en-US" altLang="zh-CN" sz="3600" b="1" i="0" u="none" strike="noStrike" kern="0" cap="none" spc="0" normalizeH="0" baseline="0" noProof="0" dirty="0">
                <a:ln>
                  <a:noFill/>
                </a:ln>
                <a:solidFill>
                  <a:srgbClr val="3C5F33"/>
                </a:solidFill>
                <a:effectLst/>
                <a:uLnTx/>
                <a:uFillTx/>
                <a:latin typeface="Cambria" panose="02040503050406030204" pitchFamily="18" charset="0"/>
                <a:ea typeface="Vogue-ExtraBold" panose="020B0500000000000000" pitchFamily="34" charset="0"/>
                <a:cs typeface="Vogue-ExtraBold" panose="020B0500000000000000" pitchFamily="34" charset="0"/>
              </a:rPr>
              <a:t> </a:t>
            </a:r>
            <a:r>
              <a:rPr kumimoji="0" lang="en-US" altLang="zh-CN" sz="3600" b="1" i="0" u="none" strike="noStrike" kern="0" cap="none" spc="0" normalizeH="0" baseline="0" noProof="0" dirty="0" err="1">
                <a:ln>
                  <a:noFill/>
                </a:ln>
                <a:solidFill>
                  <a:srgbClr val="3C5F33"/>
                </a:solidFill>
                <a:effectLst/>
                <a:uLnTx/>
                <a:uFillTx/>
                <a:latin typeface="Cambria" panose="02040503050406030204" pitchFamily="18" charset="0"/>
                <a:ea typeface="Vogue-ExtraBold" panose="020B0500000000000000" pitchFamily="34" charset="0"/>
                <a:cs typeface="Vogue-ExtraBold" panose="020B0500000000000000" pitchFamily="34" charset="0"/>
              </a:rPr>
              <a:t>thấy</a:t>
            </a:r>
            <a:r>
              <a:rPr kumimoji="0" lang="en-US" altLang="zh-CN" sz="3600" b="1" i="0" u="none" strike="noStrike" kern="0" cap="none" spc="0" normalizeH="0" noProof="0" dirty="0">
                <a:ln>
                  <a:noFill/>
                </a:ln>
                <a:solidFill>
                  <a:srgbClr val="3C5F33"/>
                </a:solidFill>
                <a:effectLst/>
                <a:uLnTx/>
                <a:uFillTx/>
                <a:latin typeface="Cambria" panose="02040503050406030204" pitchFamily="18" charset="0"/>
                <a:ea typeface="Vogue-ExtraBold" panose="020B0500000000000000" pitchFamily="34" charset="0"/>
                <a:cs typeface="Vogue-ExtraBold" panose="020B0500000000000000" pitchFamily="34" charset="0"/>
              </a:rPr>
              <a:t> </a:t>
            </a:r>
            <a:r>
              <a:rPr kumimoji="0" lang="en-US" altLang="zh-CN" sz="3600" b="1" i="0" u="none" strike="noStrike" kern="0" cap="none" spc="0" normalizeH="0" noProof="0" dirty="0" err="1">
                <a:ln>
                  <a:noFill/>
                </a:ln>
                <a:solidFill>
                  <a:srgbClr val="3C5F33"/>
                </a:solidFill>
                <a:effectLst/>
                <a:uLnTx/>
                <a:uFillTx/>
                <a:latin typeface="Cambria" panose="02040503050406030204" pitchFamily="18" charset="0"/>
                <a:ea typeface="Vogue-ExtraBold" panose="020B0500000000000000" pitchFamily="34" charset="0"/>
                <a:cs typeface="Vogue-ExtraBold" panose="020B0500000000000000" pitchFamily="34" charset="0"/>
              </a:rPr>
              <a:t>tiếng</a:t>
            </a:r>
            <a:r>
              <a:rPr kumimoji="0" lang="en-US" altLang="zh-CN" sz="3600" b="1" i="0" u="none" strike="noStrike" kern="0" cap="none" spc="0" normalizeH="0" noProof="0" dirty="0">
                <a:ln>
                  <a:noFill/>
                </a:ln>
                <a:solidFill>
                  <a:srgbClr val="3C5F33"/>
                </a:solidFill>
                <a:effectLst/>
                <a:uLnTx/>
                <a:uFillTx/>
                <a:latin typeface="Cambria" panose="02040503050406030204" pitchFamily="18" charset="0"/>
                <a:ea typeface="Vogue-ExtraBold" panose="020B0500000000000000" pitchFamily="34" charset="0"/>
                <a:cs typeface="Vogue-ExtraBold" panose="020B0500000000000000" pitchFamily="34" charset="0"/>
              </a:rPr>
              <a: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noProof="0" dirty="0" err="1">
                <a:ln>
                  <a:noFill/>
                </a:ln>
                <a:solidFill>
                  <a:srgbClr val="3C5F33"/>
                </a:solidFill>
                <a:effectLst/>
                <a:uLnTx/>
                <a:uFillTx/>
                <a:latin typeface="Cambria" panose="02040503050406030204" pitchFamily="18" charset="0"/>
                <a:ea typeface="Vogue-ExtraBold" panose="020B0500000000000000" pitchFamily="34" charset="0"/>
                <a:cs typeface="Vogue-ExtraBold" panose="020B0500000000000000" pitchFamily="34" charset="0"/>
              </a:rPr>
              <a:t>động</a:t>
            </a:r>
            <a:r>
              <a:rPr kumimoji="0" lang="en-US" altLang="zh-CN" sz="3600" b="1" i="0" u="none" strike="noStrike" kern="0" cap="none" spc="0" normalizeH="0" noProof="0" dirty="0">
                <a:ln>
                  <a:noFill/>
                </a:ln>
                <a:solidFill>
                  <a:srgbClr val="3C5F33"/>
                </a:solidFill>
                <a:effectLst/>
                <a:uLnTx/>
                <a:uFillTx/>
                <a:latin typeface="Cambria" panose="02040503050406030204" pitchFamily="18" charset="0"/>
                <a:ea typeface="Vogue-ExtraBold" panose="020B0500000000000000" pitchFamily="34" charset="0"/>
                <a:cs typeface="Vogue-ExtraBold" panose="020B0500000000000000" pitchFamily="34" charset="0"/>
              </a:rPr>
              <a:t> </a:t>
            </a:r>
            <a:r>
              <a:rPr kumimoji="0" lang="en-US" altLang="zh-CN" sz="3600" b="1" i="0" u="none" strike="noStrike" kern="0" cap="none" spc="0" normalizeH="0" noProof="0" dirty="0" err="1">
                <a:ln>
                  <a:noFill/>
                </a:ln>
                <a:solidFill>
                  <a:srgbClr val="3C5F33"/>
                </a:solidFill>
                <a:effectLst/>
                <a:uLnTx/>
                <a:uFillTx/>
                <a:latin typeface="Cambria" panose="02040503050406030204" pitchFamily="18" charset="0"/>
                <a:ea typeface="Vogue-ExtraBold" panose="020B0500000000000000" pitchFamily="34" charset="0"/>
                <a:cs typeface="Vogue-ExtraBold" panose="020B0500000000000000" pitchFamily="34" charset="0"/>
              </a:rPr>
              <a:t>mạnh</a:t>
            </a:r>
            <a:r>
              <a:rPr kumimoji="0" lang="en-US" altLang="zh-CN" sz="3600" b="1" i="0" u="none" strike="noStrike" kern="0" cap="none" spc="0" normalizeH="0" noProof="0" dirty="0">
                <a:ln>
                  <a:noFill/>
                </a:ln>
                <a:solidFill>
                  <a:srgbClr val="3C5F33"/>
                </a:solidFill>
                <a:effectLst/>
                <a:uLnTx/>
                <a:uFillTx/>
                <a:latin typeface="Cambria" panose="02040503050406030204" pitchFamily="18" charset="0"/>
                <a:ea typeface="Vogue-ExtraBold" panose="020B0500000000000000" pitchFamily="34" charset="0"/>
                <a:cs typeface="Vogue-ExtraBold" panose="020B0500000000000000" pitchFamily="34" charset="0"/>
              </a:rPr>
              <a:t> </a:t>
            </a:r>
            <a:r>
              <a:rPr kumimoji="0" lang="en-US" altLang="zh-CN" sz="3600" b="1" i="0" u="none" strike="noStrike" kern="0" cap="none" spc="0" normalizeH="0" noProof="0" dirty="0" err="1">
                <a:ln>
                  <a:noFill/>
                </a:ln>
                <a:solidFill>
                  <a:srgbClr val="3C5F33"/>
                </a:solidFill>
                <a:effectLst/>
                <a:uLnTx/>
                <a:uFillTx/>
                <a:latin typeface="Cambria" panose="02040503050406030204" pitchFamily="18" charset="0"/>
                <a:ea typeface="Vogue-ExtraBold" panose="020B0500000000000000" pitchFamily="34" charset="0"/>
                <a:cs typeface="Vogue-ExtraBold" panose="020B0500000000000000" pitchFamily="34" charset="0"/>
              </a:rPr>
              <a:t>bất</a:t>
            </a:r>
            <a:r>
              <a:rPr kumimoji="0" lang="en-US" altLang="zh-CN" sz="3600" b="1" i="0" u="none" strike="noStrike" kern="0" cap="none" spc="0" normalizeH="0" noProof="0" dirty="0">
                <a:ln>
                  <a:noFill/>
                </a:ln>
                <a:solidFill>
                  <a:srgbClr val="3C5F33"/>
                </a:solidFill>
                <a:effectLst/>
                <a:uLnTx/>
                <a:uFillTx/>
                <a:latin typeface="Cambria" panose="02040503050406030204" pitchFamily="18" charset="0"/>
                <a:ea typeface="Vogue-ExtraBold" panose="020B0500000000000000" pitchFamily="34" charset="0"/>
                <a:cs typeface="Vogue-ExtraBold" panose="020B0500000000000000" pitchFamily="34" charset="0"/>
              </a:rPr>
              <a:t> </a:t>
            </a:r>
            <a:r>
              <a:rPr kumimoji="0" lang="en-US" altLang="zh-CN" sz="3600" b="1" i="0" u="none" strike="noStrike" kern="0" cap="none" spc="0" normalizeH="0" noProof="0" dirty="0" err="1">
                <a:ln>
                  <a:noFill/>
                </a:ln>
                <a:solidFill>
                  <a:srgbClr val="3C5F33"/>
                </a:solidFill>
                <a:effectLst/>
                <a:uLnTx/>
                <a:uFillTx/>
                <a:latin typeface="Cambria" panose="02040503050406030204" pitchFamily="18" charset="0"/>
                <a:ea typeface="Vogue-ExtraBold" panose="020B0500000000000000" pitchFamily="34" charset="0"/>
                <a:cs typeface="Vogue-ExtraBold" panose="020B0500000000000000" pitchFamily="34" charset="0"/>
              </a:rPr>
              <a:t>ngờ</a:t>
            </a:r>
            <a:r>
              <a:rPr kumimoji="0" lang="en-US" altLang="zh-CN" sz="3600" b="1" i="0" u="none" strike="noStrike" kern="0" cap="none" spc="0" normalizeH="0" noProof="0" dirty="0">
                <a:ln>
                  <a:noFill/>
                </a:ln>
                <a:solidFill>
                  <a:srgbClr val="3C5F33"/>
                </a:solidFill>
                <a:effectLst/>
                <a:uLnTx/>
                <a:uFillTx/>
                <a:latin typeface="Cambria" panose="02040503050406030204" pitchFamily="18" charset="0"/>
                <a:ea typeface="Vogue-ExtraBold" panose="020B0500000000000000" pitchFamily="34" charset="0"/>
                <a:cs typeface="Vogue-ExtraBold" panose="020B0500000000000000" pitchFamily="34" charset="0"/>
              </a:rPr>
              <a: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noProof="0" dirty="0">
                <a:ln>
                  <a:noFill/>
                </a:ln>
                <a:solidFill>
                  <a:srgbClr val="3C5F33"/>
                </a:solidFill>
                <a:effectLst/>
                <a:uLnTx/>
                <a:uFillTx/>
                <a:latin typeface="Cambria" panose="02040503050406030204" pitchFamily="18" charset="0"/>
                <a:ea typeface="Vogue-ExtraBold" panose="020B0500000000000000" pitchFamily="34" charset="0"/>
                <a:cs typeface="Vogue-ExtraBold" panose="020B0500000000000000" pitchFamily="34" charset="0"/>
              </a:rPr>
              <a:t> </a:t>
            </a:r>
            <a:r>
              <a:rPr kumimoji="0" lang="en-US" altLang="zh-CN" sz="3600" b="1" i="0" u="none" strike="noStrike" kern="0" cap="none" spc="0" normalizeH="0" noProof="0" dirty="0" err="1">
                <a:ln>
                  <a:noFill/>
                </a:ln>
                <a:solidFill>
                  <a:srgbClr val="3C5F33"/>
                </a:solidFill>
                <a:effectLst/>
                <a:uLnTx/>
                <a:uFillTx/>
                <a:latin typeface="Cambria" panose="02040503050406030204" pitchFamily="18" charset="0"/>
                <a:ea typeface="Vogue-ExtraBold" panose="020B0500000000000000" pitchFamily="34" charset="0"/>
                <a:cs typeface="Vogue-ExtraBold" panose="020B0500000000000000" pitchFamily="34" charset="0"/>
              </a:rPr>
              <a:t>em</a:t>
            </a:r>
            <a:r>
              <a:rPr kumimoji="0" lang="en-US" altLang="zh-CN" sz="3600" b="1" i="0" u="none" strike="noStrike" kern="0" cap="none" spc="0" normalizeH="0" noProof="0" dirty="0">
                <a:ln>
                  <a:noFill/>
                </a:ln>
                <a:solidFill>
                  <a:srgbClr val="3C5F33"/>
                </a:solidFill>
                <a:effectLst/>
                <a:uLnTx/>
                <a:uFillTx/>
                <a:latin typeface="Cambria" panose="02040503050406030204" pitchFamily="18" charset="0"/>
                <a:ea typeface="Vogue-ExtraBold" panose="020B0500000000000000" pitchFamily="34" charset="0"/>
                <a:cs typeface="Vogue-ExtraBold" panose="020B0500000000000000" pitchFamily="34" charset="0"/>
              </a:rPr>
              <a:t> </a:t>
            </a:r>
            <a:r>
              <a:rPr kumimoji="0" lang="en-US" altLang="zh-CN" sz="3600" b="1" i="0" u="none" strike="noStrike" kern="0" cap="none" spc="0" normalizeH="0" noProof="0" dirty="0" err="1">
                <a:ln>
                  <a:noFill/>
                </a:ln>
                <a:solidFill>
                  <a:srgbClr val="3C5F33"/>
                </a:solidFill>
                <a:effectLst/>
                <a:uLnTx/>
                <a:uFillTx/>
                <a:latin typeface="Cambria" panose="02040503050406030204" pitchFamily="18" charset="0"/>
                <a:ea typeface="Vogue-ExtraBold" panose="020B0500000000000000" pitchFamily="34" charset="0"/>
                <a:cs typeface="Vogue-ExtraBold" panose="020B0500000000000000" pitchFamily="34" charset="0"/>
              </a:rPr>
              <a:t>có</a:t>
            </a:r>
            <a:r>
              <a:rPr kumimoji="0" lang="en-US" altLang="zh-CN" sz="3600" b="1" i="0" u="none" strike="noStrike" kern="0" cap="none" spc="0" normalizeH="0" noProof="0" dirty="0">
                <a:ln>
                  <a:noFill/>
                </a:ln>
                <a:solidFill>
                  <a:srgbClr val="3C5F33"/>
                </a:solidFill>
                <a:effectLst/>
                <a:uLnTx/>
                <a:uFillTx/>
                <a:latin typeface="Cambria" panose="02040503050406030204" pitchFamily="18" charset="0"/>
                <a:ea typeface="Vogue-ExtraBold" panose="020B0500000000000000" pitchFamily="34" charset="0"/>
                <a:cs typeface="Vogue-ExtraBold" panose="020B0500000000000000" pitchFamily="34" charset="0"/>
              </a:rPr>
              <a:t> </a:t>
            </a:r>
            <a:r>
              <a:rPr kumimoji="0" lang="en-US" altLang="zh-CN" sz="3600" b="1" i="0" u="none" strike="noStrike" kern="0" cap="none" spc="0" normalizeH="0" noProof="0" dirty="0" err="1">
                <a:ln>
                  <a:noFill/>
                </a:ln>
                <a:solidFill>
                  <a:srgbClr val="3C5F33"/>
                </a:solidFill>
                <a:effectLst/>
                <a:uLnTx/>
                <a:uFillTx/>
                <a:latin typeface="Cambria" panose="02040503050406030204" pitchFamily="18" charset="0"/>
                <a:ea typeface="Vogue-ExtraBold" panose="020B0500000000000000" pitchFamily="34" charset="0"/>
                <a:cs typeface="Vogue-ExtraBold" panose="020B0500000000000000" pitchFamily="34" charset="0"/>
              </a:rPr>
              <a:t>phản</a:t>
            </a:r>
            <a:r>
              <a:rPr kumimoji="0" lang="en-US" altLang="zh-CN" sz="3600" b="1" i="0" u="none" strike="noStrike" kern="0" cap="none" spc="0" normalizeH="0" noProof="0" dirty="0">
                <a:ln>
                  <a:noFill/>
                </a:ln>
                <a:solidFill>
                  <a:srgbClr val="3C5F33"/>
                </a:solidFill>
                <a:effectLst/>
                <a:uLnTx/>
                <a:uFillTx/>
                <a:latin typeface="Cambria" panose="02040503050406030204" pitchFamily="18" charset="0"/>
                <a:ea typeface="Vogue-ExtraBold" panose="020B0500000000000000" pitchFamily="34" charset="0"/>
                <a:cs typeface="Vogue-ExtraBold" panose="020B0500000000000000" pitchFamily="34" charset="0"/>
              </a:rPr>
              <a:t> </a:t>
            </a:r>
            <a:r>
              <a:rPr kumimoji="0" lang="en-US" altLang="zh-CN" sz="3600" b="1" i="0" u="none" strike="noStrike" kern="0" cap="none" spc="0" normalizeH="0" noProof="0" dirty="0" err="1">
                <a:ln>
                  <a:noFill/>
                </a:ln>
                <a:solidFill>
                  <a:srgbClr val="3C5F33"/>
                </a:solidFill>
                <a:effectLst/>
                <a:uLnTx/>
                <a:uFillTx/>
                <a:latin typeface="Cambria" panose="02040503050406030204" pitchFamily="18" charset="0"/>
                <a:ea typeface="Vogue-ExtraBold" panose="020B0500000000000000" pitchFamily="34" charset="0"/>
                <a:cs typeface="Vogue-ExtraBold" panose="020B0500000000000000" pitchFamily="34" charset="0"/>
              </a:rPr>
              <a:t>ứng</a:t>
            </a:r>
            <a:r>
              <a:rPr kumimoji="0" lang="en-US" altLang="zh-CN" sz="3600" b="1" i="0" u="none" strike="noStrike" kern="0" cap="none" spc="0" normalizeH="0" noProof="0" dirty="0">
                <a:ln>
                  <a:noFill/>
                </a:ln>
                <a:solidFill>
                  <a:srgbClr val="3C5F33"/>
                </a:solidFill>
                <a:effectLst/>
                <a:uLnTx/>
                <a:uFillTx/>
                <a:latin typeface="Cambria" panose="02040503050406030204" pitchFamily="18" charset="0"/>
                <a:ea typeface="Vogue-ExtraBold" panose="020B0500000000000000" pitchFamily="34" charset="0"/>
                <a:cs typeface="Vogue-ExtraBold" panose="020B0500000000000000" pitchFamily="34" charset="0"/>
              </a:rPr>
              <a:t> </a:t>
            </a:r>
            <a:r>
              <a:rPr kumimoji="0" lang="en-US" altLang="zh-CN" sz="3600" b="1" i="0" u="none" strike="noStrike" kern="0" cap="none" spc="0" normalizeH="0" noProof="0" dirty="0" err="1">
                <a:ln>
                  <a:noFill/>
                </a:ln>
                <a:solidFill>
                  <a:srgbClr val="3C5F33"/>
                </a:solidFill>
                <a:effectLst/>
                <a:uLnTx/>
                <a:uFillTx/>
                <a:latin typeface="Cambria" panose="02040503050406030204" pitchFamily="18" charset="0"/>
                <a:ea typeface="Vogue-ExtraBold" panose="020B0500000000000000" pitchFamily="34" charset="0"/>
                <a:cs typeface="Vogue-ExtraBold" panose="020B0500000000000000" pitchFamily="34" charset="0"/>
              </a:rPr>
              <a:t>như</a:t>
            </a:r>
            <a:r>
              <a:rPr kumimoji="0" lang="en-US" altLang="zh-CN" sz="3600" b="1" i="0" u="none" strike="noStrike" kern="0" cap="none" spc="0" normalizeH="0" noProof="0" dirty="0">
                <a:ln>
                  <a:noFill/>
                </a:ln>
                <a:solidFill>
                  <a:srgbClr val="3C5F33"/>
                </a:solidFill>
                <a:effectLst/>
                <a:uLnTx/>
                <a:uFillTx/>
                <a:latin typeface="Cambria" panose="02040503050406030204" pitchFamily="18" charset="0"/>
                <a:ea typeface="Vogue-ExtraBold" panose="020B0500000000000000" pitchFamily="34" charset="0"/>
                <a:cs typeface="Vogue-ExtraBold" panose="020B0500000000000000" pitchFamily="34" charset="0"/>
              </a:rPr>
              <a:t> </a:t>
            </a:r>
            <a:r>
              <a:rPr kumimoji="0" lang="en-US" altLang="zh-CN" sz="3600" b="1" i="0" u="none" strike="noStrike" kern="0" cap="none" spc="0" normalizeH="0" noProof="0" dirty="0" err="1">
                <a:ln>
                  <a:noFill/>
                </a:ln>
                <a:solidFill>
                  <a:srgbClr val="3C5F33"/>
                </a:solidFill>
                <a:effectLst/>
                <a:uLnTx/>
                <a:uFillTx/>
                <a:latin typeface="Cambria" panose="02040503050406030204" pitchFamily="18" charset="0"/>
                <a:ea typeface="Vogue-ExtraBold" panose="020B0500000000000000" pitchFamily="34" charset="0"/>
                <a:cs typeface="Vogue-ExtraBold" panose="020B0500000000000000" pitchFamily="34" charset="0"/>
              </a:rPr>
              <a:t>thế</a:t>
            </a:r>
            <a:r>
              <a:rPr kumimoji="0" lang="en-US" altLang="zh-CN" sz="3600" b="1" i="0" u="none" strike="noStrike" kern="0" cap="none" spc="0" normalizeH="0" noProof="0" dirty="0">
                <a:ln>
                  <a:noFill/>
                </a:ln>
                <a:solidFill>
                  <a:srgbClr val="3C5F33"/>
                </a:solidFill>
                <a:effectLst/>
                <a:uLnTx/>
                <a:uFillTx/>
                <a:latin typeface="Cambria" panose="02040503050406030204" pitchFamily="18" charset="0"/>
                <a:ea typeface="Vogue-ExtraBold" panose="020B0500000000000000" pitchFamily="34" charset="0"/>
                <a:cs typeface="Vogue-ExtraBold" panose="020B0500000000000000" pitchFamily="34" charset="0"/>
              </a:rPr>
              <a:t>?</a:t>
            </a:r>
            <a:endParaRPr kumimoji="0" lang="zh-CN" altLang="en-US" sz="3600" b="1" i="0" u="none" strike="noStrike" kern="0" cap="none" spc="0" normalizeH="0" baseline="0" noProof="0" dirty="0">
              <a:ln>
                <a:noFill/>
              </a:ln>
              <a:solidFill>
                <a:srgbClr val="3C5F33"/>
              </a:solidFill>
              <a:effectLst/>
              <a:uLnTx/>
              <a:uFillTx/>
              <a:latin typeface="Cambria" panose="02040503050406030204" pitchFamily="18" charset="0"/>
              <a:ea typeface="Vogue-ExtraBold" panose="020B0500000000000000" pitchFamily="34" charset="0"/>
              <a:cs typeface="Vogue-ExtraBold" panose="020B0500000000000000" pitchFamily="34" charset="0"/>
            </a:endParaRPr>
          </a:p>
        </p:txBody>
      </p:sp>
      <p:pic>
        <p:nvPicPr>
          <p:cNvPr id="10" name="Picture 9">
            <a:extLst>
              <a:ext uri="{FF2B5EF4-FFF2-40B4-BE49-F238E27FC236}">
                <a16:creationId xmlns:a16="http://schemas.microsoft.com/office/drawing/2014/main" xmlns="" id="{65C0174E-72F6-C8C4-F65D-26715787CE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70269" y="2628901"/>
            <a:ext cx="4215161" cy="3429000"/>
          </a:xfrm>
          <a:prstGeom prst="rect">
            <a:avLst/>
          </a:prstGeom>
        </p:spPr>
      </p:pic>
      <p:pic>
        <p:nvPicPr>
          <p:cNvPr id="3" name="Picture 2">
            <a:extLst>
              <a:ext uri="{FF2B5EF4-FFF2-40B4-BE49-F238E27FC236}">
                <a16:creationId xmlns:a16="http://schemas.microsoft.com/office/drawing/2014/main" xmlns="" id="{FB07320F-76E3-BC86-6DEF-5775E883294A}"/>
              </a:ext>
            </a:extLst>
          </p:cNvPr>
          <p:cNvPicPr>
            <a:picLocks noChangeAspect="1"/>
          </p:cNvPicPr>
          <p:nvPr/>
        </p:nvPicPr>
        <p:blipFill>
          <a:blip r:embed="rId3"/>
          <a:stretch>
            <a:fillRect/>
          </a:stretch>
        </p:blipFill>
        <p:spPr>
          <a:xfrm>
            <a:off x="1412081" y="682838"/>
            <a:ext cx="9236241" cy="1780186"/>
          </a:xfrm>
          <a:prstGeom prst="rect">
            <a:avLst/>
          </a:prstGeom>
        </p:spPr>
      </p:pic>
    </p:spTree>
    <p:extLst>
      <p:ext uri="{BB962C8B-B14F-4D97-AF65-F5344CB8AC3E}">
        <p14:creationId xmlns:p14="http://schemas.microsoft.com/office/powerpoint/2010/main" val="24088015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2"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animBg="1"/>
      <p:bldP spid="6" grpId="2"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BC82BC99-3E22-DCC5-A5F1-4D3998044CC5}"/>
              </a:ext>
            </a:extLst>
          </p:cNvPr>
          <p:cNvGrpSpPr/>
          <p:nvPr/>
        </p:nvGrpSpPr>
        <p:grpSpPr>
          <a:xfrm>
            <a:off x="1044051" y="4728249"/>
            <a:ext cx="9944099" cy="947058"/>
            <a:chOff x="944335" y="2481942"/>
            <a:chExt cx="9944099" cy="947058"/>
          </a:xfrm>
        </p:grpSpPr>
        <p:sp>
          <p:nvSpPr>
            <p:cNvPr id="6" name="Rectangle: Rounded Corners 5">
              <a:extLst>
                <a:ext uri="{FF2B5EF4-FFF2-40B4-BE49-F238E27FC236}">
                  <a16:creationId xmlns:a16="http://schemas.microsoft.com/office/drawing/2014/main" xmlns="" id="{579BD25B-2E52-3E4F-D8BD-56C3648E2323}"/>
                </a:ext>
              </a:extLst>
            </p:cNvPr>
            <p:cNvSpPr/>
            <p:nvPr/>
          </p:nvSpPr>
          <p:spPr>
            <a:xfrm>
              <a:off x="944335" y="2481942"/>
              <a:ext cx="9944099" cy="947058"/>
            </a:xfrm>
            <a:prstGeom prst="roundRect">
              <a:avLst/>
            </a:prstGeom>
            <a:solidFill>
              <a:srgbClr val="BDEDFB"/>
            </a:solidFill>
            <a:ln w="28575">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xmlns="" id="{EBB5C8A3-4BAF-F9F7-56B6-BA0D629CF4E3}"/>
                </a:ext>
              </a:extLst>
            </p:cNvPr>
            <p:cNvSpPr txBox="1"/>
            <p:nvPr/>
          </p:nvSpPr>
          <p:spPr>
            <a:xfrm>
              <a:off x="1058635" y="2632305"/>
              <a:ext cx="9829799" cy="646331"/>
            </a:xfrm>
            <a:prstGeom prst="rect">
              <a:avLst/>
            </a:prstGeom>
            <a:noFill/>
          </p:spPr>
          <p:txBody>
            <a:bodyPr wrap="square" rtlCol="0">
              <a:spAutoFit/>
            </a:bodyPr>
            <a:lstStyle/>
            <a:p>
              <a:r>
                <a:rPr lang="en-US" sz="3600" b="1" dirty="0">
                  <a:latin typeface="Cambria" panose="02040503050406030204" pitchFamily="18" charset="0"/>
                </a:rPr>
                <a:t>Khi </a:t>
              </a:r>
              <a:r>
                <a:rPr lang="en-US" sz="3600" b="1" dirty="0" err="1">
                  <a:latin typeface="Cambria" panose="02040503050406030204" pitchFamily="18" charset="0"/>
                </a:rPr>
                <a:t>có</a:t>
              </a:r>
              <a:r>
                <a:rPr lang="en-US" sz="3600" b="1" dirty="0">
                  <a:latin typeface="Cambria" panose="02040503050406030204" pitchFamily="18" charset="0"/>
                </a:rPr>
                <a:t> </a:t>
              </a:r>
              <a:r>
                <a:rPr lang="en-US" sz="3600" b="1" dirty="0" err="1">
                  <a:latin typeface="Cambria" panose="02040503050406030204" pitchFamily="18" charset="0"/>
                </a:rPr>
                <a:t>tiếng</a:t>
              </a:r>
              <a:r>
                <a:rPr lang="en-US" sz="3600" b="1" dirty="0">
                  <a:latin typeface="Cambria" panose="02040503050406030204" pitchFamily="18" charset="0"/>
                </a:rPr>
                <a:t> </a:t>
              </a:r>
              <a:r>
                <a:rPr lang="en-US" sz="3600" b="1" dirty="0" err="1">
                  <a:latin typeface="Cambria" panose="02040503050406030204" pitchFamily="18" charset="0"/>
                </a:rPr>
                <a:t>động</a:t>
              </a:r>
              <a:r>
                <a:rPr lang="en-US" sz="3600" b="1" dirty="0">
                  <a:latin typeface="Cambria" panose="02040503050406030204" pitchFamily="18" charset="0"/>
                </a:rPr>
                <a:t> </a:t>
              </a:r>
              <a:r>
                <a:rPr lang="en-US" sz="3600" b="1" dirty="0" err="1">
                  <a:latin typeface="Cambria" panose="02040503050406030204" pitchFamily="18" charset="0"/>
                </a:rPr>
                <a:t>bất</a:t>
              </a:r>
              <a:r>
                <a:rPr lang="en-US" sz="3600" b="1" dirty="0">
                  <a:latin typeface="Cambria" panose="02040503050406030204" pitchFamily="18" charset="0"/>
                </a:rPr>
                <a:t> </a:t>
              </a:r>
              <a:r>
                <a:rPr lang="en-US" sz="3600" b="1" dirty="0" err="1">
                  <a:latin typeface="Cambria" panose="02040503050406030204" pitchFamily="18" charset="0"/>
                </a:rPr>
                <a:t>ngờ</a:t>
              </a:r>
              <a:r>
                <a:rPr lang="en-US" sz="3600" b="1" dirty="0">
                  <a:latin typeface="Cambria" panose="02040503050406030204" pitchFamily="18" charset="0"/>
                </a:rPr>
                <a:t>, </a:t>
              </a:r>
              <a:r>
                <a:rPr lang="en-US" sz="3600" b="1" dirty="0" err="1">
                  <a:latin typeface="Cambria" panose="02040503050406030204" pitchFamily="18" charset="0"/>
                </a:rPr>
                <a:t>em</a:t>
              </a:r>
              <a:r>
                <a:rPr lang="en-US" sz="3600" b="1" dirty="0">
                  <a:latin typeface="Cambria" panose="02040503050406030204" pitchFamily="18" charset="0"/>
                </a:rPr>
                <a:t> </a:t>
              </a:r>
              <a:r>
                <a:rPr lang="en-US" sz="3600" b="1" dirty="0" err="1">
                  <a:latin typeface="Cambria" panose="02040503050406030204" pitchFamily="18" charset="0"/>
                </a:rPr>
                <a:t>sẽ</a:t>
              </a:r>
              <a:r>
                <a:rPr lang="en-US" sz="3600" b="1" dirty="0">
                  <a:latin typeface="Cambria" panose="02040503050406030204" pitchFamily="18" charset="0"/>
                </a:rPr>
                <a:t> </a:t>
              </a:r>
              <a:r>
                <a:rPr lang="en-US" sz="3600" b="1" dirty="0" err="1">
                  <a:latin typeface="Cambria" panose="02040503050406030204" pitchFamily="18" charset="0"/>
                </a:rPr>
                <a:t>bị</a:t>
              </a:r>
              <a:r>
                <a:rPr lang="en-US" sz="3600" b="1" dirty="0">
                  <a:latin typeface="Cambria" panose="02040503050406030204" pitchFamily="18" charset="0"/>
                </a:rPr>
                <a:t> </a:t>
              </a:r>
              <a:r>
                <a:rPr lang="en-US" sz="3600" b="1" dirty="0" err="1">
                  <a:latin typeface="Cambria" panose="02040503050406030204" pitchFamily="18" charset="0"/>
                </a:rPr>
                <a:t>giật</a:t>
              </a:r>
              <a:r>
                <a:rPr lang="en-US" sz="3600" b="1" dirty="0">
                  <a:latin typeface="Cambria" panose="02040503050406030204" pitchFamily="18" charset="0"/>
                </a:rPr>
                <a:t> </a:t>
              </a:r>
              <a:r>
                <a:rPr lang="en-US" sz="3600" b="1" dirty="0" err="1">
                  <a:latin typeface="Cambria" panose="02040503050406030204" pitchFamily="18" charset="0"/>
                </a:rPr>
                <a:t>mình</a:t>
              </a:r>
              <a:r>
                <a:rPr lang="en-US" sz="3600" b="1" dirty="0">
                  <a:latin typeface="Cambria" panose="02040503050406030204" pitchFamily="18" charset="0"/>
                </a:rPr>
                <a:t>.</a:t>
              </a:r>
            </a:p>
          </p:txBody>
        </p:sp>
      </p:grpSp>
      <p:pic>
        <p:nvPicPr>
          <p:cNvPr id="8" name="Picture 7">
            <a:extLst>
              <a:ext uri="{FF2B5EF4-FFF2-40B4-BE49-F238E27FC236}">
                <a16:creationId xmlns:a16="http://schemas.microsoft.com/office/drawing/2014/main" xmlns="" id="{CDD5F375-21F4-DB2E-2CFB-CBD368D2EA6F}"/>
              </a:ext>
            </a:extLst>
          </p:cNvPr>
          <p:cNvPicPr>
            <a:picLocks noChangeAspect="1"/>
          </p:cNvPicPr>
          <p:nvPr/>
        </p:nvPicPr>
        <p:blipFill>
          <a:blip r:embed="rId2"/>
          <a:stretch>
            <a:fillRect/>
          </a:stretch>
        </p:blipFill>
        <p:spPr>
          <a:xfrm>
            <a:off x="776748" y="1040453"/>
            <a:ext cx="10854816" cy="2989007"/>
          </a:xfrm>
          <a:prstGeom prst="rect">
            <a:avLst/>
          </a:prstGeom>
        </p:spPr>
      </p:pic>
    </p:spTree>
    <p:extLst>
      <p:ext uri="{BB962C8B-B14F-4D97-AF65-F5344CB8AC3E}">
        <p14:creationId xmlns:p14="http://schemas.microsoft.com/office/powerpoint/2010/main" val="13127692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71D1E945-2C0D-E02F-86B5-DBE21224B6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1" name="图片 60">
            <a:extLst>
              <a:ext uri="{FF2B5EF4-FFF2-40B4-BE49-F238E27FC236}">
                <a16:creationId xmlns:a16="http://schemas.microsoft.com/office/drawing/2014/main" xmlns="" id="{412F2E2E-FE22-DCDB-965B-F695EA56FE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870933">
            <a:off x="6415297" y="-500376"/>
            <a:ext cx="3835157" cy="3835157"/>
          </a:xfrm>
          <a:prstGeom prst="rect">
            <a:avLst/>
          </a:prstGeom>
        </p:spPr>
      </p:pic>
      <p:pic>
        <p:nvPicPr>
          <p:cNvPr id="59" name="图片 58">
            <a:extLst>
              <a:ext uri="{FF2B5EF4-FFF2-40B4-BE49-F238E27FC236}">
                <a16:creationId xmlns:a16="http://schemas.microsoft.com/office/drawing/2014/main" xmlns="" id="{FE67BF19-1B17-ECC5-AC79-DB2DF75B56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00368" flipH="1">
            <a:off x="9255115" y="-799658"/>
            <a:ext cx="2960034" cy="2960034"/>
          </a:xfrm>
          <a:prstGeom prst="rect">
            <a:avLst/>
          </a:prstGeom>
        </p:spPr>
      </p:pic>
      <p:pic>
        <p:nvPicPr>
          <p:cNvPr id="28" name="图片 27">
            <a:extLst>
              <a:ext uri="{FF2B5EF4-FFF2-40B4-BE49-F238E27FC236}">
                <a16:creationId xmlns:a16="http://schemas.microsoft.com/office/drawing/2014/main" xmlns="" id="{96DE8BEB-F38D-5B4A-F9CB-8A40C3E60F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34051" y="3232488"/>
            <a:ext cx="2857949" cy="3625512"/>
          </a:xfrm>
          <a:prstGeom prst="rect">
            <a:avLst/>
          </a:prstGeom>
        </p:spPr>
      </p:pic>
      <p:pic>
        <p:nvPicPr>
          <p:cNvPr id="29" name="图片 28">
            <a:extLst>
              <a:ext uri="{FF2B5EF4-FFF2-40B4-BE49-F238E27FC236}">
                <a16:creationId xmlns:a16="http://schemas.microsoft.com/office/drawing/2014/main" xmlns="" id="{E8FF8847-4C00-0A9A-C5A4-6C57D1ACDF8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9600" y="3907812"/>
            <a:ext cx="2325599" cy="2950188"/>
          </a:xfrm>
          <a:prstGeom prst="rect">
            <a:avLst/>
          </a:prstGeom>
        </p:spPr>
      </p:pic>
      <p:pic>
        <p:nvPicPr>
          <p:cNvPr id="31" name="图片 30">
            <a:extLst>
              <a:ext uri="{FF2B5EF4-FFF2-40B4-BE49-F238E27FC236}">
                <a16:creationId xmlns:a16="http://schemas.microsoft.com/office/drawing/2014/main" xmlns="" id="{FB92C9A3-BA8F-7A5D-E07D-91AE1FFB83B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74434" y="1107937"/>
            <a:ext cx="923329" cy="923329"/>
          </a:xfrm>
          <a:prstGeom prst="rect">
            <a:avLst/>
          </a:prstGeom>
        </p:spPr>
      </p:pic>
      <p:pic>
        <p:nvPicPr>
          <p:cNvPr id="6" name="Picture 5">
            <a:extLst>
              <a:ext uri="{FF2B5EF4-FFF2-40B4-BE49-F238E27FC236}">
                <a16:creationId xmlns:a16="http://schemas.microsoft.com/office/drawing/2014/main" xmlns="" id="{831E5646-F1BF-4B54-14AA-FC06611F9B3E}"/>
              </a:ext>
            </a:extLst>
          </p:cNvPr>
          <p:cNvPicPr>
            <a:picLocks noChangeAspect="1"/>
          </p:cNvPicPr>
          <p:nvPr/>
        </p:nvPicPr>
        <p:blipFill>
          <a:blip r:embed="rId8"/>
          <a:stretch>
            <a:fillRect/>
          </a:stretch>
        </p:blipFill>
        <p:spPr>
          <a:xfrm>
            <a:off x="2487831" y="807350"/>
            <a:ext cx="8151058" cy="5803895"/>
          </a:xfrm>
          <a:prstGeom prst="rect">
            <a:avLst/>
          </a:prstGeom>
        </p:spPr>
      </p:pic>
    </p:spTree>
    <p:extLst>
      <p:ext uri="{BB962C8B-B14F-4D97-AF65-F5344CB8AC3E}">
        <p14:creationId xmlns:p14="http://schemas.microsoft.com/office/powerpoint/2010/main" val="17648646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49AE280-6FF2-7655-62C5-30795419171F}"/>
              </a:ext>
            </a:extLst>
          </p:cNvPr>
          <p:cNvPicPr>
            <a:picLocks noChangeAspect="1"/>
          </p:cNvPicPr>
          <p:nvPr/>
        </p:nvPicPr>
        <p:blipFill rotWithShape="1">
          <a:blip r:embed="rId2">
            <a:extLst>
              <a:ext uri="{28A0092B-C50C-407E-A947-70E740481C1C}">
                <a14:useLocalDpi xmlns:a14="http://schemas.microsoft.com/office/drawing/2010/main" val="0"/>
              </a:ext>
            </a:extLst>
          </a:blip>
          <a:srcRect t="1905"/>
          <a:stretch/>
        </p:blipFill>
        <p:spPr>
          <a:xfrm>
            <a:off x="4611307" y="408214"/>
            <a:ext cx="6959816" cy="6041572"/>
          </a:xfrm>
          <a:prstGeom prst="rect">
            <a:avLst/>
          </a:prstGeom>
        </p:spPr>
      </p:pic>
      <p:grpSp>
        <p:nvGrpSpPr>
          <p:cNvPr id="4" name="Group 3">
            <a:extLst>
              <a:ext uri="{FF2B5EF4-FFF2-40B4-BE49-F238E27FC236}">
                <a16:creationId xmlns:a16="http://schemas.microsoft.com/office/drawing/2014/main" xmlns="" id="{71BD63D0-644C-95BA-1DE4-E17BE086C9D8}"/>
              </a:ext>
            </a:extLst>
          </p:cNvPr>
          <p:cNvGrpSpPr/>
          <p:nvPr/>
        </p:nvGrpSpPr>
        <p:grpSpPr>
          <a:xfrm>
            <a:off x="846365" y="1272203"/>
            <a:ext cx="3301092" cy="3708012"/>
            <a:chOff x="645862" y="2632305"/>
            <a:chExt cx="9243660" cy="610318"/>
          </a:xfrm>
        </p:grpSpPr>
        <p:sp>
          <p:nvSpPr>
            <p:cNvPr id="5" name="Rectangle: Rounded Corners 4">
              <a:extLst>
                <a:ext uri="{FF2B5EF4-FFF2-40B4-BE49-F238E27FC236}">
                  <a16:creationId xmlns:a16="http://schemas.microsoft.com/office/drawing/2014/main" xmlns="" id="{E386BB2D-37B0-5324-82DF-901A523CFCDE}"/>
                </a:ext>
              </a:extLst>
            </p:cNvPr>
            <p:cNvSpPr/>
            <p:nvPr/>
          </p:nvSpPr>
          <p:spPr>
            <a:xfrm>
              <a:off x="645862" y="2632305"/>
              <a:ext cx="9243660" cy="610318"/>
            </a:xfrm>
            <a:prstGeom prst="roundRect">
              <a:avLst/>
            </a:prstGeom>
            <a:solidFill>
              <a:srgbClr val="BDEDFB"/>
            </a:solidFill>
            <a:ln w="28575">
              <a:solidFill>
                <a:srgbClr val="0EC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dirty="0"/>
            </a:p>
          </p:txBody>
        </p:sp>
        <p:sp>
          <p:nvSpPr>
            <p:cNvPr id="6" name="TextBox 5">
              <a:extLst>
                <a:ext uri="{FF2B5EF4-FFF2-40B4-BE49-F238E27FC236}">
                  <a16:creationId xmlns:a16="http://schemas.microsoft.com/office/drawing/2014/main" xmlns="" id="{8C901A7A-C602-9066-604E-1857378F070F}"/>
                </a:ext>
              </a:extLst>
            </p:cNvPr>
            <p:cNvSpPr txBox="1"/>
            <p:nvPr/>
          </p:nvSpPr>
          <p:spPr>
            <a:xfrm>
              <a:off x="645865" y="2646028"/>
              <a:ext cx="8923599" cy="562307"/>
            </a:xfrm>
            <a:prstGeom prst="rect">
              <a:avLst/>
            </a:prstGeom>
            <a:noFill/>
          </p:spPr>
          <p:txBody>
            <a:bodyPr wrap="square" rtlCol="0">
              <a:spAutoFit/>
            </a:bodyPr>
            <a:lstStyle/>
            <a:p>
              <a:pPr algn="ctr"/>
              <a:r>
                <a:rPr lang="en-US" sz="3600" b="1" dirty="0">
                  <a:latin typeface="Cambria" panose="02040503050406030204" pitchFamily="18" charset="0"/>
                </a:rPr>
                <a:t>1. </a:t>
              </a:r>
              <a:r>
                <a:rPr lang="vi-VN" sz="3600" b="1" dirty="0">
                  <a:latin typeface="Cambria" panose="02040503050406030204" pitchFamily="18" charset="0"/>
                </a:rPr>
                <a:t>Chỉ và nói tên các</a:t>
              </a:r>
              <a:r>
                <a:rPr lang="en-US" sz="3600" b="1" dirty="0">
                  <a:latin typeface="Cambria" panose="02040503050406030204" pitchFamily="18" charset="0"/>
                </a:rPr>
                <a:t> </a:t>
              </a:r>
              <a:r>
                <a:rPr lang="vi-VN" sz="3600" b="1" dirty="0">
                  <a:latin typeface="Cambria" panose="02040503050406030204" pitchFamily="18" charset="0"/>
                </a:rPr>
                <a:t>bộ phận của cơ quan thần kinh trong sơ đồ dưới đây.</a:t>
              </a:r>
              <a:r>
                <a:rPr lang="en-US" sz="3600" b="1" dirty="0">
                  <a:latin typeface="Cambria" panose="02040503050406030204" pitchFamily="18" charset="0"/>
                </a:rPr>
                <a:t> </a:t>
              </a:r>
            </a:p>
          </p:txBody>
        </p:sp>
      </p:grpSp>
    </p:spTree>
    <p:extLst>
      <p:ext uri="{BB962C8B-B14F-4D97-AF65-F5344CB8AC3E}">
        <p14:creationId xmlns:p14="http://schemas.microsoft.com/office/powerpoint/2010/main" val="1457238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15C83175-1F6A-6314-1007-2B5AFBA88340}"/>
              </a:ext>
            </a:extLst>
          </p:cNvPr>
          <p:cNvPicPr>
            <a:picLocks noChangeAspect="1"/>
          </p:cNvPicPr>
          <p:nvPr/>
        </p:nvPicPr>
        <p:blipFill rotWithShape="1">
          <a:blip r:embed="rId2">
            <a:extLst>
              <a:ext uri="{28A0092B-C50C-407E-A947-70E740481C1C}">
                <a14:useLocalDpi xmlns:a14="http://schemas.microsoft.com/office/drawing/2010/main" val="0"/>
              </a:ext>
            </a:extLst>
          </a:blip>
          <a:srcRect t="1905" r="39331" b="74759"/>
          <a:stretch/>
        </p:blipFill>
        <p:spPr>
          <a:xfrm>
            <a:off x="4237618" y="665850"/>
            <a:ext cx="6931069" cy="2359172"/>
          </a:xfrm>
          <a:prstGeom prst="rect">
            <a:avLst/>
          </a:prstGeom>
        </p:spPr>
      </p:pic>
      <p:grpSp>
        <p:nvGrpSpPr>
          <p:cNvPr id="3" name="Group 2">
            <a:extLst>
              <a:ext uri="{FF2B5EF4-FFF2-40B4-BE49-F238E27FC236}">
                <a16:creationId xmlns:a16="http://schemas.microsoft.com/office/drawing/2014/main" xmlns="" id="{72AD874E-9B44-2E41-D8E8-FAE5EAFAF67C}"/>
              </a:ext>
            </a:extLst>
          </p:cNvPr>
          <p:cNvGrpSpPr/>
          <p:nvPr/>
        </p:nvGrpSpPr>
        <p:grpSpPr>
          <a:xfrm>
            <a:off x="846365" y="1272204"/>
            <a:ext cx="3186793" cy="4230217"/>
            <a:chOff x="645862" y="2632305"/>
            <a:chExt cx="8923602" cy="696270"/>
          </a:xfrm>
        </p:grpSpPr>
        <p:sp>
          <p:nvSpPr>
            <p:cNvPr id="4" name="Rectangle: Rounded Corners 3">
              <a:extLst>
                <a:ext uri="{FF2B5EF4-FFF2-40B4-BE49-F238E27FC236}">
                  <a16:creationId xmlns:a16="http://schemas.microsoft.com/office/drawing/2014/main" xmlns="" id="{F56FAB24-C2B2-7551-0812-9620C0E7ADBE}"/>
                </a:ext>
              </a:extLst>
            </p:cNvPr>
            <p:cNvSpPr/>
            <p:nvPr/>
          </p:nvSpPr>
          <p:spPr>
            <a:xfrm>
              <a:off x="645862" y="2632305"/>
              <a:ext cx="8923599" cy="696270"/>
            </a:xfrm>
            <a:prstGeom prst="roundRect">
              <a:avLst/>
            </a:prstGeom>
            <a:solidFill>
              <a:srgbClr val="BDEDFB"/>
            </a:solidFill>
            <a:ln w="28575">
              <a:solidFill>
                <a:srgbClr val="0EC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dirty="0"/>
            </a:p>
          </p:txBody>
        </p:sp>
        <p:sp>
          <p:nvSpPr>
            <p:cNvPr id="5" name="TextBox 4">
              <a:extLst>
                <a:ext uri="{FF2B5EF4-FFF2-40B4-BE49-F238E27FC236}">
                  <a16:creationId xmlns:a16="http://schemas.microsoft.com/office/drawing/2014/main" xmlns="" id="{0407C353-F9F0-87EF-92B5-B2788781AFF0}"/>
                </a:ext>
              </a:extLst>
            </p:cNvPr>
            <p:cNvSpPr txBox="1"/>
            <p:nvPr/>
          </p:nvSpPr>
          <p:spPr>
            <a:xfrm>
              <a:off x="645865" y="2646028"/>
              <a:ext cx="8923599" cy="653492"/>
            </a:xfrm>
            <a:prstGeom prst="rect">
              <a:avLst/>
            </a:prstGeom>
            <a:noFill/>
          </p:spPr>
          <p:txBody>
            <a:bodyPr wrap="square" rtlCol="0">
              <a:spAutoFit/>
            </a:bodyPr>
            <a:lstStyle/>
            <a:p>
              <a:pPr algn="ctr"/>
              <a:r>
                <a:rPr lang="en-US" sz="3600" b="1" dirty="0">
                  <a:latin typeface="Cambria" panose="02040503050406030204" pitchFamily="18" charset="0"/>
                </a:rPr>
                <a:t>2. </a:t>
              </a:r>
              <a:r>
                <a:rPr lang="vi-VN" sz="3600" b="1" dirty="0">
                  <a:latin typeface="Cambria" panose="02040503050406030204" pitchFamily="18" charset="0"/>
                </a:rPr>
                <a:t>Não và tủy sống nằm ở đâu trong cơ thể? Hãy xác định vị trí của chúng trên cơ thể em.</a:t>
              </a:r>
              <a:endParaRPr lang="en-US" sz="3600" b="1" dirty="0">
                <a:latin typeface="Cambria" panose="02040503050406030204" pitchFamily="18" charset="0"/>
              </a:endParaRPr>
            </a:p>
          </p:txBody>
        </p:sp>
      </p:grpSp>
      <p:sp>
        <p:nvSpPr>
          <p:cNvPr id="6" name="Oval 5">
            <a:extLst>
              <a:ext uri="{FF2B5EF4-FFF2-40B4-BE49-F238E27FC236}">
                <a16:creationId xmlns:a16="http://schemas.microsoft.com/office/drawing/2014/main" xmlns="" id="{FAD6D070-E88B-9972-164F-8686202D3A53}"/>
              </a:ext>
            </a:extLst>
          </p:cNvPr>
          <p:cNvSpPr/>
          <p:nvPr/>
        </p:nvSpPr>
        <p:spPr>
          <a:xfrm>
            <a:off x="4101192" y="101677"/>
            <a:ext cx="6931069" cy="2939674"/>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xmlns="" id="{9877C032-4BAC-619C-F5ED-83D130BEB6EE}"/>
              </a:ext>
            </a:extLst>
          </p:cNvPr>
          <p:cNvPicPr>
            <a:picLocks noChangeAspect="1"/>
          </p:cNvPicPr>
          <p:nvPr/>
        </p:nvPicPr>
        <p:blipFill rotWithShape="1">
          <a:blip r:embed="rId2">
            <a:extLst>
              <a:ext uri="{28A0092B-C50C-407E-A947-70E740481C1C}">
                <a14:useLocalDpi xmlns:a14="http://schemas.microsoft.com/office/drawing/2010/main" val="0"/>
              </a:ext>
            </a:extLst>
          </a:blip>
          <a:srcRect l="31014" t="21536" r="5574" b="50258"/>
          <a:stretch/>
        </p:blipFill>
        <p:spPr>
          <a:xfrm>
            <a:off x="4237618" y="3340738"/>
            <a:ext cx="7244442" cy="2851412"/>
          </a:xfrm>
          <a:prstGeom prst="rect">
            <a:avLst/>
          </a:prstGeom>
        </p:spPr>
      </p:pic>
      <p:sp>
        <p:nvSpPr>
          <p:cNvPr id="8" name="Oval 7">
            <a:extLst>
              <a:ext uri="{FF2B5EF4-FFF2-40B4-BE49-F238E27FC236}">
                <a16:creationId xmlns:a16="http://schemas.microsoft.com/office/drawing/2014/main" xmlns="" id="{D9FEE2A3-C1D5-5025-5140-BFC48E8FBAC9}"/>
              </a:ext>
            </a:extLst>
          </p:cNvPr>
          <p:cNvSpPr/>
          <p:nvPr/>
        </p:nvSpPr>
        <p:spPr>
          <a:xfrm>
            <a:off x="4988378" y="3494993"/>
            <a:ext cx="6931069" cy="2939674"/>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87726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42"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DE6E8C9-D51A-79E2-71BA-A582515C721C}"/>
              </a:ext>
            </a:extLst>
          </p:cNvPr>
          <p:cNvPicPr>
            <a:picLocks noChangeAspect="1"/>
          </p:cNvPicPr>
          <p:nvPr/>
        </p:nvPicPr>
        <p:blipFill rotWithShape="1">
          <a:blip r:embed="rId2"/>
          <a:srcRect l="30656"/>
          <a:stretch/>
        </p:blipFill>
        <p:spPr>
          <a:xfrm>
            <a:off x="600482" y="775025"/>
            <a:ext cx="4918818" cy="4727704"/>
          </a:xfrm>
          <a:prstGeom prst="rect">
            <a:avLst/>
          </a:prstGeom>
        </p:spPr>
      </p:pic>
      <p:grpSp>
        <p:nvGrpSpPr>
          <p:cNvPr id="4" name="Group 3">
            <a:extLst>
              <a:ext uri="{FF2B5EF4-FFF2-40B4-BE49-F238E27FC236}">
                <a16:creationId xmlns:a16="http://schemas.microsoft.com/office/drawing/2014/main" xmlns="" id="{D333C158-25B5-EB38-8700-0EA54DAD3861}"/>
              </a:ext>
            </a:extLst>
          </p:cNvPr>
          <p:cNvGrpSpPr/>
          <p:nvPr/>
        </p:nvGrpSpPr>
        <p:grpSpPr>
          <a:xfrm>
            <a:off x="600482" y="5610226"/>
            <a:ext cx="4768570" cy="646332"/>
            <a:chOff x="645860" y="2632305"/>
            <a:chExt cx="8923601" cy="492315"/>
          </a:xfrm>
        </p:grpSpPr>
        <p:sp>
          <p:nvSpPr>
            <p:cNvPr id="5" name="Rectangle: Rounded Corners 4">
              <a:extLst>
                <a:ext uri="{FF2B5EF4-FFF2-40B4-BE49-F238E27FC236}">
                  <a16:creationId xmlns:a16="http://schemas.microsoft.com/office/drawing/2014/main" xmlns="" id="{B708B5DC-5275-9243-A115-361D95AB20B4}"/>
                </a:ext>
              </a:extLst>
            </p:cNvPr>
            <p:cNvSpPr/>
            <p:nvPr/>
          </p:nvSpPr>
          <p:spPr>
            <a:xfrm>
              <a:off x="645862" y="2632305"/>
              <a:ext cx="8923599" cy="492315"/>
            </a:xfrm>
            <a:prstGeom prst="roundRect">
              <a:avLst/>
            </a:prstGeom>
            <a:solidFill>
              <a:srgbClr val="F6F2A8"/>
            </a:solidFill>
            <a:ln w="28575">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dirty="0"/>
            </a:p>
          </p:txBody>
        </p:sp>
        <p:sp>
          <p:nvSpPr>
            <p:cNvPr id="6" name="TextBox 5">
              <a:extLst>
                <a:ext uri="{FF2B5EF4-FFF2-40B4-BE49-F238E27FC236}">
                  <a16:creationId xmlns:a16="http://schemas.microsoft.com/office/drawing/2014/main" xmlns="" id="{B2513161-45A3-E554-DC62-C1409F272206}"/>
                </a:ext>
              </a:extLst>
            </p:cNvPr>
            <p:cNvSpPr txBox="1"/>
            <p:nvPr/>
          </p:nvSpPr>
          <p:spPr>
            <a:xfrm>
              <a:off x="645860" y="2632305"/>
              <a:ext cx="8923599" cy="492315"/>
            </a:xfrm>
            <a:prstGeom prst="rect">
              <a:avLst/>
            </a:prstGeom>
            <a:noFill/>
          </p:spPr>
          <p:txBody>
            <a:bodyPr wrap="square" rtlCol="0">
              <a:spAutoFit/>
            </a:bodyPr>
            <a:lstStyle/>
            <a:p>
              <a:pPr algn="ctr"/>
              <a:r>
                <a:rPr lang="en-US" sz="3600" b="1" dirty="0" err="1">
                  <a:latin typeface="Cambria" panose="02040503050406030204" pitchFamily="18" charset="0"/>
                </a:rPr>
                <a:t>Não</a:t>
              </a:r>
              <a:r>
                <a:rPr lang="en-US" sz="3600" b="1" dirty="0">
                  <a:latin typeface="Cambria" panose="02040503050406030204" pitchFamily="18" charset="0"/>
                </a:rPr>
                <a:t> </a:t>
              </a:r>
              <a:r>
                <a:rPr lang="en-US" sz="3600" b="1" dirty="0" err="1">
                  <a:latin typeface="Cambria" panose="02040503050406030204" pitchFamily="18" charset="0"/>
                </a:rPr>
                <a:t>nằm</a:t>
              </a:r>
              <a:r>
                <a:rPr lang="en-US" sz="3600" b="1" dirty="0">
                  <a:latin typeface="Cambria" panose="02040503050406030204" pitchFamily="18" charset="0"/>
                </a:rPr>
                <a:t> </a:t>
              </a:r>
              <a:r>
                <a:rPr lang="en-US" sz="3600" b="1" dirty="0" err="1">
                  <a:latin typeface="Cambria" panose="02040503050406030204" pitchFamily="18" charset="0"/>
                </a:rPr>
                <a:t>trong</a:t>
              </a:r>
              <a:r>
                <a:rPr lang="en-US" sz="3600" b="1" dirty="0">
                  <a:latin typeface="Cambria" panose="02040503050406030204" pitchFamily="18" charset="0"/>
                </a:rPr>
                <a:t> </a:t>
              </a:r>
              <a:r>
                <a:rPr lang="en-US" sz="3600" b="1" dirty="0" err="1">
                  <a:latin typeface="Cambria" panose="02040503050406030204" pitchFamily="18" charset="0"/>
                </a:rPr>
                <a:t>hộp</a:t>
              </a:r>
              <a:r>
                <a:rPr lang="en-US" sz="3600" b="1" dirty="0">
                  <a:latin typeface="Cambria" panose="02040503050406030204" pitchFamily="18" charset="0"/>
                </a:rPr>
                <a:t> </a:t>
              </a:r>
              <a:r>
                <a:rPr lang="en-US" sz="3600" b="1" dirty="0" err="1">
                  <a:latin typeface="Cambria" panose="02040503050406030204" pitchFamily="18" charset="0"/>
                </a:rPr>
                <a:t>sọ</a:t>
              </a:r>
              <a:endParaRPr lang="en-US" sz="3600" b="1" dirty="0">
                <a:latin typeface="Cambria" panose="02040503050406030204" pitchFamily="18" charset="0"/>
              </a:endParaRPr>
            </a:p>
          </p:txBody>
        </p:sp>
      </p:grpSp>
      <p:pic>
        <p:nvPicPr>
          <p:cNvPr id="7" name="Picture 6">
            <a:extLst>
              <a:ext uri="{FF2B5EF4-FFF2-40B4-BE49-F238E27FC236}">
                <a16:creationId xmlns:a16="http://schemas.microsoft.com/office/drawing/2014/main" xmlns="" id="{CC338710-3BBA-AC66-5C5B-E00A3B27DCC8}"/>
              </a:ext>
            </a:extLst>
          </p:cNvPr>
          <p:cNvPicPr>
            <a:picLocks noChangeAspect="1"/>
          </p:cNvPicPr>
          <p:nvPr/>
        </p:nvPicPr>
        <p:blipFill rotWithShape="1">
          <a:blip r:embed="rId3"/>
          <a:srcRect l="36922" t="22445" r="5492" b="-495"/>
          <a:stretch/>
        </p:blipFill>
        <p:spPr>
          <a:xfrm>
            <a:off x="6096000" y="761861"/>
            <a:ext cx="4918818" cy="4740868"/>
          </a:xfrm>
          <a:prstGeom prst="rect">
            <a:avLst/>
          </a:prstGeom>
        </p:spPr>
      </p:pic>
      <p:grpSp>
        <p:nvGrpSpPr>
          <p:cNvPr id="8" name="Group 7">
            <a:extLst>
              <a:ext uri="{FF2B5EF4-FFF2-40B4-BE49-F238E27FC236}">
                <a16:creationId xmlns:a16="http://schemas.microsoft.com/office/drawing/2014/main" xmlns="" id="{3FE644D9-F1D5-564F-6323-87FFA46EB3B2}"/>
              </a:ext>
            </a:extLst>
          </p:cNvPr>
          <p:cNvGrpSpPr/>
          <p:nvPr/>
        </p:nvGrpSpPr>
        <p:grpSpPr>
          <a:xfrm>
            <a:off x="5605848" y="5610226"/>
            <a:ext cx="6229945" cy="678305"/>
            <a:chOff x="645862" y="2632305"/>
            <a:chExt cx="8923599" cy="516669"/>
          </a:xfrm>
        </p:grpSpPr>
        <p:sp>
          <p:nvSpPr>
            <p:cNvPr id="9" name="Rectangle: Rounded Corners 8">
              <a:extLst>
                <a:ext uri="{FF2B5EF4-FFF2-40B4-BE49-F238E27FC236}">
                  <a16:creationId xmlns:a16="http://schemas.microsoft.com/office/drawing/2014/main" xmlns="" id="{E0CF9155-FC12-3E75-BA99-6810915A429F}"/>
                </a:ext>
              </a:extLst>
            </p:cNvPr>
            <p:cNvSpPr/>
            <p:nvPr/>
          </p:nvSpPr>
          <p:spPr>
            <a:xfrm>
              <a:off x="645862" y="2632305"/>
              <a:ext cx="8923599" cy="492315"/>
            </a:xfrm>
            <a:prstGeom prst="roundRect">
              <a:avLst/>
            </a:prstGeom>
            <a:solidFill>
              <a:srgbClr val="F6F2A8"/>
            </a:solidFill>
            <a:ln w="28575">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dirty="0"/>
            </a:p>
          </p:txBody>
        </p:sp>
        <p:sp>
          <p:nvSpPr>
            <p:cNvPr id="10" name="TextBox 9">
              <a:extLst>
                <a:ext uri="{FF2B5EF4-FFF2-40B4-BE49-F238E27FC236}">
                  <a16:creationId xmlns:a16="http://schemas.microsoft.com/office/drawing/2014/main" xmlns="" id="{3334DC4D-ECF6-E2F7-C187-A572CAFC874D}"/>
                </a:ext>
              </a:extLst>
            </p:cNvPr>
            <p:cNvSpPr txBox="1"/>
            <p:nvPr/>
          </p:nvSpPr>
          <p:spPr>
            <a:xfrm>
              <a:off x="645862" y="2656660"/>
              <a:ext cx="8923599" cy="492314"/>
            </a:xfrm>
            <a:prstGeom prst="rect">
              <a:avLst/>
            </a:prstGeom>
            <a:noFill/>
          </p:spPr>
          <p:txBody>
            <a:bodyPr wrap="square" rtlCol="0">
              <a:spAutoFit/>
            </a:bodyPr>
            <a:lstStyle/>
            <a:p>
              <a:pPr algn="ctr"/>
              <a:r>
                <a:rPr lang="en-US" sz="3600" b="1" dirty="0" err="1">
                  <a:latin typeface="Cambria" panose="02040503050406030204" pitchFamily="18" charset="0"/>
                </a:rPr>
                <a:t>Tủy</a:t>
              </a:r>
              <a:r>
                <a:rPr lang="en-US" sz="3600" b="1" dirty="0">
                  <a:latin typeface="Cambria" panose="02040503050406030204" pitchFamily="18" charset="0"/>
                </a:rPr>
                <a:t> </a:t>
              </a:r>
              <a:r>
                <a:rPr lang="en-US" sz="3600" b="1" dirty="0" err="1">
                  <a:latin typeface="Cambria" panose="02040503050406030204" pitchFamily="18" charset="0"/>
                </a:rPr>
                <a:t>sống</a:t>
              </a:r>
              <a:r>
                <a:rPr lang="en-US" sz="3600" b="1" dirty="0">
                  <a:latin typeface="Cambria" panose="02040503050406030204" pitchFamily="18" charset="0"/>
                </a:rPr>
                <a:t> </a:t>
              </a:r>
              <a:r>
                <a:rPr lang="en-US" sz="3600" b="1" dirty="0" err="1">
                  <a:latin typeface="Cambria" panose="02040503050406030204" pitchFamily="18" charset="0"/>
                </a:rPr>
                <a:t>nằm</a:t>
              </a:r>
              <a:r>
                <a:rPr lang="en-US" sz="3600" b="1" dirty="0">
                  <a:latin typeface="Cambria" panose="02040503050406030204" pitchFamily="18" charset="0"/>
                </a:rPr>
                <a:t> </a:t>
              </a:r>
              <a:r>
                <a:rPr lang="en-US" sz="3600" b="1" dirty="0" err="1">
                  <a:latin typeface="Cambria" panose="02040503050406030204" pitchFamily="18" charset="0"/>
                </a:rPr>
                <a:t>trong</a:t>
              </a:r>
              <a:r>
                <a:rPr lang="en-US" sz="3600" b="1" dirty="0">
                  <a:latin typeface="Cambria" panose="02040503050406030204" pitchFamily="18" charset="0"/>
                </a:rPr>
                <a:t> </a:t>
              </a:r>
              <a:r>
                <a:rPr lang="en-US" sz="3600" b="1" dirty="0" err="1">
                  <a:latin typeface="Cambria" panose="02040503050406030204" pitchFamily="18" charset="0"/>
                </a:rPr>
                <a:t>cột</a:t>
              </a:r>
              <a:r>
                <a:rPr lang="en-US" sz="3600" b="1" dirty="0">
                  <a:latin typeface="Cambria" panose="02040503050406030204" pitchFamily="18" charset="0"/>
                </a:rPr>
                <a:t> </a:t>
              </a:r>
              <a:r>
                <a:rPr lang="en-US" sz="3600" b="1" dirty="0" err="1">
                  <a:latin typeface="Cambria" panose="02040503050406030204" pitchFamily="18" charset="0"/>
                </a:rPr>
                <a:t>sống</a:t>
              </a:r>
              <a:endParaRPr lang="en-US" sz="3600" b="1" dirty="0">
                <a:latin typeface="Cambria" panose="02040503050406030204" pitchFamily="18" charset="0"/>
              </a:endParaRPr>
            </a:p>
          </p:txBody>
        </p:sp>
      </p:grpSp>
    </p:spTree>
    <p:extLst>
      <p:ext uri="{BB962C8B-B14F-4D97-AF65-F5344CB8AC3E}">
        <p14:creationId xmlns:p14="http://schemas.microsoft.com/office/powerpoint/2010/main" val="5096010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TotalTime>
  <Words>494</Words>
  <Application>Microsoft Office PowerPoint</Application>
  <PresentationFormat>Widescreen</PresentationFormat>
  <Paragraphs>30</Paragraphs>
  <Slides>22</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Calibri</vt:lpstr>
      <vt:lpstr>Vogue-ExtraBold</vt:lpstr>
      <vt:lpstr>等线</vt:lpstr>
      <vt:lpstr>Arial</vt:lpstr>
      <vt:lpstr>Calibri Light</vt:lpstr>
      <vt:lpstr>Cambria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KhanhHuyen</dc:creator>
  <cp:keywords>MNT;MANGNONTEAM</cp:keywords>
  <cp:lastModifiedBy>VNPC</cp:lastModifiedBy>
  <cp:revision>20</cp:revision>
  <dcterms:created xsi:type="dcterms:W3CDTF">2023-01-20T12:42:06Z</dcterms:created>
  <dcterms:modified xsi:type="dcterms:W3CDTF">2023-03-09T01:38:36Z</dcterms:modified>
</cp:coreProperties>
</file>