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9"/>
  </p:notesMasterIdLst>
  <p:sldIdLst>
    <p:sldId id="257" r:id="rId2"/>
    <p:sldId id="258" r:id="rId3"/>
    <p:sldId id="260" r:id="rId4"/>
    <p:sldId id="267" r:id="rId5"/>
    <p:sldId id="262" r:id="rId6"/>
    <p:sldId id="263" r:id="rId7"/>
    <p:sldId id="266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DFF04E-3B2D-4347-8DB8-D5E10B50DC3E}" type="datetimeFigureOut">
              <a:rPr lang="en-US" smtClean="0"/>
              <a:t>20/3/2025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3217EE-91EC-4446-A9E8-DF02125077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6670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B5B8007-F28A-4C3E-A48D-DDE012D8153F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77825" y="685800"/>
            <a:ext cx="6102350" cy="3429000"/>
          </a:xfrm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vi-VN" alt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77966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538115" indent="0" algn="ctr">
              <a:buNone/>
              <a:defRPr/>
            </a:lvl2pPr>
            <a:lvl3pPr marL="1076229" indent="0" algn="ctr">
              <a:buNone/>
              <a:defRPr/>
            </a:lvl3pPr>
            <a:lvl4pPr marL="1614344" indent="0" algn="ctr">
              <a:buNone/>
              <a:defRPr/>
            </a:lvl4pPr>
            <a:lvl5pPr marL="2152458" indent="0" algn="ctr">
              <a:buNone/>
              <a:defRPr/>
            </a:lvl5pPr>
            <a:lvl6pPr marL="2690573" indent="0" algn="ctr">
              <a:buNone/>
              <a:defRPr/>
            </a:lvl6pPr>
            <a:lvl7pPr marL="3228687" indent="0" algn="ctr">
              <a:buNone/>
              <a:defRPr/>
            </a:lvl7pPr>
            <a:lvl8pPr marL="3766803" indent="0" algn="ctr">
              <a:buNone/>
              <a:defRPr/>
            </a:lvl8pPr>
            <a:lvl9pPr marL="4304917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6848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4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6848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4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6848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EB01423-D198-4896-B996-AF6CD71AA325}" type="slidenum">
              <a:rPr kumimoji="0" lang="en-US" altLang="en-US" sz="1648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68488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4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95888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6848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4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6848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4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6848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9D28DD1-89CB-4A9B-8160-1008CEEB8C29}" type="slidenum">
              <a:rPr kumimoji="0" lang="en-US" altLang="en-US" sz="1648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68488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4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50985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6848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4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6848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4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6848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74A9502-423E-4957-ACD4-EFEAFA456813}" type="slidenum">
              <a:rPr kumimoji="0" lang="en-US" altLang="en-US" sz="1648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68488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4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8126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6848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4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6848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4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6848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100BA3F-51CF-473C-BBC7-9F80CB3FD932}" type="slidenum">
              <a:rPr kumimoji="0" lang="en-US" altLang="en-US" sz="1648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68488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4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42465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719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5"/>
            <a:ext cx="10363200" cy="1500187"/>
          </a:xfrm>
        </p:spPr>
        <p:txBody>
          <a:bodyPr anchor="b"/>
          <a:lstStyle>
            <a:lvl1pPr marL="0" indent="0">
              <a:buNone/>
              <a:defRPr sz="2322"/>
            </a:lvl1pPr>
            <a:lvl2pPr marL="538115" indent="0">
              <a:buNone/>
              <a:defRPr sz="2097"/>
            </a:lvl2pPr>
            <a:lvl3pPr marL="1076229" indent="0">
              <a:buNone/>
              <a:defRPr sz="1873"/>
            </a:lvl3pPr>
            <a:lvl4pPr marL="1614344" indent="0">
              <a:buNone/>
              <a:defRPr sz="1648"/>
            </a:lvl4pPr>
            <a:lvl5pPr marL="2152458" indent="0">
              <a:buNone/>
              <a:defRPr sz="1648"/>
            </a:lvl5pPr>
            <a:lvl6pPr marL="2690573" indent="0">
              <a:buNone/>
              <a:defRPr sz="1648"/>
            </a:lvl6pPr>
            <a:lvl7pPr marL="3228687" indent="0">
              <a:buNone/>
              <a:defRPr sz="1648"/>
            </a:lvl7pPr>
            <a:lvl8pPr marL="3766803" indent="0">
              <a:buNone/>
              <a:defRPr sz="1648"/>
            </a:lvl8pPr>
            <a:lvl9pPr marL="4304917" indent="0">
              <a:buNone/>
              <a:defRPr sz="164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6848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4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6848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4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6848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5E9DFC9-E0D6-4E70-95EC-EE956DA6257B}" type="slidenum">
              <a:rPr kumimoji="0" lang="en-US" altLang="en-US" sz="1648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68488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4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85356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3296"/>
            </a:lvl1pPr>
            <a:lvl2pPr>
              <a:defRPr sz="2846"/>
            </a:lvl2pPr>
            <a:lvl3pPr>
              <a:defRPr sz="2322"/>
            </a:lvl3pPr>
            <a:lvl4pPr>
              <a:defRPr sz="2097"/>
            </a:lvl4pPr>
            <a:lvl5pPr>
              <a:defRPr sz="2097"/>
            </a:lvl5pPr>
            <a:lvl6pPr>
              <a:defRPr sz="2097"/>
            </a:lvl6pPr>
            <a:lvl7pPr>
              <a:defRPr sz="2097"/>
            </a:lvl7pPr>
            <a:lvl8pPr>
              <a:defRPr sz="2097"/>
            </a:lvl8pPr>
            <a:lvl9pPr>
              <a:defRPr sz="209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3296"/>
            </a:lvl1pPr>
            <a:lvl2pPr>
              <a:defRPr sz="2846"/>
            </a:lvl2pPr>
            <a:lvl3pPr>
              <a:defRPr sz="2322"/>
            </a:lvl3pPr>
            <a:lvl4pPr>
              <a:defRPr sz="2097"/>
            </a:lvl4pPr>
            <a:lvl5pPr>
              <a:defRPr sz="2097"/>
            </a:lvl5pPr>
            <a:lvl6pPr>
              <a:defRPr sz="2097"/>
            </a:lvl6pPr>
            <a:lvl7pPr>
              <a:defRPr sz="2097"/>
            </a:lvl7pPr>
            <a:lvl8pPr>
              <a:defRPr sz="2097"/>
            </a:lvl8pPr>
            <a:lvl9pPr>
              <a:defRPr sz="209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6848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4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6848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4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6848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EEE0E17-1536-48C6-87E3-A861F0C00F04}" type="slidenum">
              <a:rPr kumimoji="0" lang="en-US" altLang="en-US" sz="1648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68488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4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75997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3"/>
            <a:ext cx="5386917" cy="639762"/>
          </a:xfrm>
        </p:spPr>
        <p:txBody>
          <a:bodyPr anchor="b"/>
          <a:lstStyle>
            <a:lvl1pPr marL="0" indent="0">
              <a:buNone/>
              <a:defRPr sz="2846" b="1"/>
            </a:lvl1pPr>
            <a:lvl2pPr marL="538115" indent="0">
              <a:buNone/>
              <a:defRPr sz="2322" b="1"/>
            </a:lvl2pPr>
            <a:lvl3pPr marL="1076229" indent="0">
              <a:buNone/>
              <a:defRPr sz="2097" b="1"/>
            </a:lvl3pPr>
            <a:lvl4pPr marL="1614344" indent="0">
              <a:buNone/>
              <a:defRPr sz="1873" b="1"/>
            </a:lvl4pPr>
            <a:lvl5pPr marL="2152458" indent="0">
              <a:buNone/>
              <a:defRPr sz="1873" b="1"/>
            </a:lvl5pPr>
            <a:lvl6pPr marL="2690573" indent="0">
              <a:buNone/>
              <a:defRPr sz="1873" b="1"/>
            </a:lvl6pPr>
            <a:lvl7pPr marL="3228687" indent="0">
              <a:buNone/>
              <a:defRPr sz="1873" b="1"/>
            </a:lvl7pPr>
            <a:lvl8pPr marL="3766803" indent="0">
              <a:buNone/>
              <a:defRPr sz="1873" b="1"/>
            </a:lvl8pPr>
            <a:lvl9pPr marL="4304917" indent="0">
              <a:buNone/>
              <a:defRPr sz="187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7" cy="3951288"/>
          </a:xfrm>
        </p:spPr>
        <p:txBody>
          <a:bodyPr/>
          <a:lstStyle>
            <a:lvl1pPr>
              <a:defRPr sz="2846"/>
            </a:lvl1pPr>
            <a:lvl2pPr>
              <a:defRPr sz="2322"/>
            </a:lvl2pPr>
            <a:lvl3pPr>
              <a:defRPr sz="2097"/>
            </a:lvl3pPr>
            <a:lvl4pPr>
              <a:defRPr sz="1873"/>
            </a:lvl4pPr>
            <a:lvl5pPr>
              <a:defRPr sz="1873"/>
            </a:lvl5pPr>
            <a:lvl6pPr>
              <a:defRPr sz="1873"/>
            </a:lvl6pPr>
            <a:lvl7pPr>
              <a:defRPr sz="1873"/>
            </a:lvl7pPr>
            <a:lvl8pPr>
              <a:defRPr sz="1873"/>
            </a:lvl8pPr>
            <a:lvl9pPr>
              <a:defRPr sz="18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846" b="1"/>
            </a:lvl1pPr>
            <a:lvl2pPr marL="538115" indent="0">
              <a:buNone/>
              <a:defRPr sz="2322" b="1"/>
            </a:lvl2pPr>
            <a:lvl3pPr marL="1076229" indent="0">
              <a:buNone/>
              <a:defRPr sz="2097" b="1"/>
            </a:lvl3pPr>
            <a:lvl4pPr marL="1614344" indent="0">
              <a:buNone/>
              <a:defRPr sz="1873" b="1"/>
            </a:lvl4pPr>
            <a:lvl5pPr marL="2152458" indent="0">
              <a:buNone/>
              <a:defRPr sz="1873" b="1"/>
            </a:lvl5pPr>
            <a:lvl6pPr marL="2690573" indent="0">
              <a:buNone/>
              <a:defRPr sz="1873" b="1"/>
            </a:lvl6pPr>
            <a:lvl7pPr marL="3228687" indent="0">
              <a:buNone/>
              <a:defRPr sz="1873" b="1"/>
            </a:lvl7pPr>
            <a:lvl8pPr marL="3766803" indent="0">
              <a:buNone/>
              <a:defRPr sz="1873" b="1"/>
            </a:lvl8pPr>
            <a:lvl9pPr marL="4304917" indent="0">
              <a:buNone/>
              <a:defRPr sz="187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846"/>
            </a:lvl1pPr>
            <a:lvl2pPr>
              <a:defRPr sz="2322"/>
            </a:lvl2pPr>
            <a:lvl3pPr>
              <a:defRPr sz="2097"/>
            </a:lvl3pPr>
            <a:lvl4pPr>
              <a:defRPr sz="1873"/>
            </a:lvl4pPr>
            <a:lvl5pPr>
              <a:defRPr sz="1873"/>
            </a:lvl5pPr>
            <a:lvl6pPr>
              <a:defRPr sz="1873"/>
            </a:lvl6pPr>
            <a:lvl7pPr>
              <a:defRPr sz="1873"/>
            </a:lvl7pPr>
            <a:lvl8pPr>
              <a:defRPr sz="1873"/>
            </a:lvl8pPr>
            <a:lvl9pPr>
              <a:defRPr sz="18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6848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4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6848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4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6848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830A47B-B3AA-4408-B89E-78641CC5715A}" type="slidenum">
              <a:rPr kumimoji="0" lang="en-US" altLang="en-US" sz="1648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68488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4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80423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6848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4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6848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4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6848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8D8FA65-B14B-4883-88C7-F7A3A55E9A2F}" type="slidenum">
              <a:rPr kumimoji="0" lang="en-US" altLang="en-US" sz="1648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68488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4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5950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6848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4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6848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4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6848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38BE4F5-A3A4-4A0F-A638-D990D725B4CA}" type="slidenum">
              <a:rPr kumimoji="0" lang="en-US" altLang="en-US" sz="1648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68488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4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86056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322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745"/>
            </a:lvl1pPr>
            <a:lvl2pPr>
              <a:defRPr sz="3296"/>
            </a:lvl2pPr>
            <a:lvl3pPr>
              <a:defRPr sz="2846"/>
            </a:lvl3pPr>
            <a:lvl4pPr>
              <a:defRPr sz="2322"/>
            </a:lvl4pPr>
            <a:lvl5pPr>
              <a:defRPr sz="2322"/>
            </a:lvl5pPr>
            <a:lvl6pPr>
              <a:defRPr sz="2322"/>
            </a:lvl6pPr>
            <a:lvl7pPr>
              <a:defRPr sz="2322"/>
            </a:lvl7pPr>
            <a:lvl8pPr>
              <a:defRPr sz="2322"/>
            </a:lvl8pPr>
            <a:lvl9pPr>
              <a:defRPr sz="232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2"/>
            <a:ext cx="4011084" cy="4691063"/>
          </a:xfrm>
        </p:spPr>
        <p:txBody>
          <a:bodyPr/>
          <a:lstStyle>
            <a:lvl1pPr marL="0" indent="0">
              <a:buNone/>
              <a:defRPr sz="1648"/>
            </a:lvl1pPr>
            <a:lvl2pPr marL="538115" indent="0">
              <a:buNone/>
              <a:defRPr sz="1423"/>
            </a:lvl2pPr>
            <a:lvl3pPr marL="1076229" indent="0">
              <a:buNone/>
              <a:defRPr sz="1198"/>
            </a:lvl3pPr>
            <a:lvl4pPr marL="1614344" indent="0">
              <a:buNone/>
              <a:defRPr sz="1049"/>
            </a:lvl4pPr>
            <a:lvl5pPr marL="2152458" indent="0">
              <a:buNone/>
              <a:defRPr sz="1049"/>
            </a:lvl5pPr>
            <a:lvl6pPr marL="2690573" indent="0">
              <a:buNone/>
              <a:defRPr sz="1049"/>
            </a:lvl6pPr>
            <a:lvl7pPr marL="3228687" indent="0">
              <a:buNone/>
              <a:defRPr sz="1049"/>
            </a:lvl7pPr>
            <a:lvl8pPr marL="3766803" indent="0">
              <a:buNone/>
              <a:defRPr sz="1049"/>
            </a:lvl8pPr>
            <a:lvl9pPr marL="4304917" indent="0">
              <a:buNone/>
              <a:defRPr sz="104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6848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4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6848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4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6848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C99C05A-73D7-488D-87AE-9FA1D515BA90}" type="slidenum">
              <a:rPr kumimoji="0" lang="en-US" altLang="en-US" sz="1648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68488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4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34569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1"/>
            <a:ext cx="7315200" cy="566738"/>
          </a:xfrm>
        </p:spPr>
        <p:txBody>
          <a:bodyPr anchor="b"/>
          <a:lstStyle>
            <a:lvl1pPr algn="l">
              <a:defRPr sz="2322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745"/>
            </a:lvl1pPr>
            <a:lvl2pPr marL="538115" indent="0">
              <a:buNone/>
              <a:defRPr sz="3296"/>
            </a:lvl2pPr>
            <a:lvl3pPr marL="1076229" indent="0">
              <a:buNone/>
              <a:defRPr sz="2846"/>
            </a:lvl3pPr>
            <a:lvl4pPr marL="1614344" indent="0">
              <a:buNone/>
              <a:defRPr sz="2322"/>
            </a:lvl4pPr>
            <a:lvl5pPr marL="2152458" indent="0">
              <a:buNone/>
              <a:defRPr sz="2322"/>
            </a:lvl5pPr>
            <a:lvl6pPr marL="2690573" indent="0">
              <a:buNone/>
              <a:defRPr sz="2322"/>
            </a:lvl6pPr>
            <a:lvl7pPr marL="3228687" indent="0">
              <a:buNone/>
              <a:defRPr sz="2322"/>
            </a:lvl7pPr>
            <a:lvl8pPr marL="3766803" indent="0">
              <a:buNone/>
              <a:defRPr sz="2322"/>
            </a:lvl8pPr>
            <a:lvl9pPr marL="4304917" indent="0">
              <a:buNone/>
              <a:defRPr sz="2322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9"/>
            <a:ext cx="7315200" cy="804862"/>
          </a:xfrm>
        </p:spPr>
        <p:txBody>
          <a:bodyPr/>
          <a:lstStyle>
            <a:lvl1pPr marL="0" indent="0">
              <a:buNone/>
              <a:defRPr sz="1648"/>
            </a:lvl1pPr>
            <a:lvl2pPr marL="538115" indent="0">
              <a:buNone/>
              <a:defRPr sz="1423"/>
            </a:lvl2pPr>
            <a:lvl3pPr marL="1076229" indent="0">
              <a:buNone/>
              <a:defRPr sz="1198"/>
            </a:lvl3pPr>
            <a:lvl4pPr marL="1614344" indent="0">
              <a:buNone/>
              <a:defRPr sz="1049"/>
            </a:lvl4pPr>
            <a:lvl5pPr marL="2152458" indent="0">
              <a:buNone/>
              <a:defRPr sz="1049"/>
            </a:lvl5pPr>
            <a:lvl6pPr marL="2690573" indent="0">
              <a:buNone/>
              <a:defRPr sz="1049"/>
            </a:lvl6pPr>
            <a:lvl7pPr marL="3228687" indent="0">
              <a:buNone/>
              <a:defRPr sz="1049"/>
            </a:lvl7pPr>
            <a:lvl8pPr marL="3766803" indent="0">
              <a:buNone/>
              <a:defRPr sz="1049"/>
            </a:lvl8pPr>
            <a:lvl9pPr marL="4304917" indent="0">
              <a:buNone/>
              <a:defRPr sz="104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6848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4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6848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4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6848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2090DF4-68DF-4AAF-98F9-EB3836BAB8B4}" type="slidenum">
              <a:rPr kumimoji="0" lang="en-US" altLang="en-US" sz="1648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68488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4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20907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5035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4829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648">
                <a:latin typeface="Arial" charset="0"/>
              </a:defRPr>
            </a:lvl1pPr>
          </a:lstStyle>
          <a:p>
            <a:pPr marL="0" marR="0" lvl="0" indent="0" algn="l" defTabSz="6848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4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1" y="6244829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648">
                <a:latin typeface="Arial" charset="0"/>
              </a:defRPr>
            </a:lvl1pPr>
          </a:lstStyle>
          <a:p>
            <a:pPr marL="0" marR="0" lvl="0" indent="0" algn="ctr" defTabSz="6848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4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4829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648"/>
            </a:lvl1pPr>
          </a:lstStyle>
          <a:p>
            <a:pPr marL="0" marR="0" lvl="0" indent="0" algn="r" defTabSz="6848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264759-E7CE-4A8C-955C-20DA2A50E45F}" type="slidenum">
              <a:rPr kumimoji="0" lang="en-US" altLang="en-US" sz="1648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68488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4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2457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5pPr>
      <a:lvl6pPr marL="538115" algn="ctr" rtl="0" fontAlgn="base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6pPr>
      <a:lvl7pPr marL="1076229" algn="ctr" rtl="0" fontAlgn="base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7pPr>
      <a:lvl8pPr marL="1614344" algn="ctr" rtl="0" fontAlgn="base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8pPr>
      <a:lvl9pPr marL="2152458" algn="ctr" rtl="0" fontAlgn="base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9pPr>
    </p:titleStyle>
    <p:bodyStyle>
      <a:lvl1pPr marL="403084" indent="-403084" algn="l" rtl="0" eaLnBrk="0" fontAlgn="base" hangingPunct="0">
        <a:spcBef>
          <a:spcPct val="20000"/>
        </a:spcBef>
        <a:spcAft>
          <a:spcPct val="0"/>
        </a:spcAft>
        <a:buChar char="•"/>
        <a:defRPr sz="3745">
          <a:solidFill>
            <a:schemeClr val="tx1"/>
          </a:solidFill>
          <a:latin typeface="+mn-lt"/>
          <a:ea typeface="+mn-ea"/>
          <a:cs typeface="+mn-cs"/>
        </a:defRPr>
      </a:lvl1pPr>
      <a:lvl2pPr marL="873943" indent="-335309" algn="l" rtl="0" eaLnBrk="0" fontAlgn="base" hangingPunct="0">
        <a:spcBef>
          <a:spcPct val="20000"/>
        </a:spcBef>
        <a:spcAft>
          <a:spcPct val="0"/>
        </a:spcAft>
        <a:buChar char="–"/>
        <a:defRPr sz="3296">
          <a:solidFill>
            <a:schemeClr val="tx1"/>
          </a:solidFill>
          <a:latin typeface="+mn-lt"/>
        </a:defRPr>
      </a:lvl2pPr>
      <a:lvl3pPr marL="1344802" indent="-268722" algn="l" rtl="0" eaLnBrk="0" fontAlgn="base" hangingPunct="0">
        <a:spcBef>
          <a:spcPct val="20000"/>
        </a:spcBef>
        <a:spcAft>
          <a:spcPct val="0"/>
        </a:spcAft>
        <a:buChar char="•"/>
        <a:defRPr sz="2846">
          <a:solidFill>
            <a:schemeClr val="tx1"/>
          </a:solidFill>
          <a:latin typeface="+mn-lt"/>
        </a:defRPr>
      </a:lvl3pPr>
      <a:lvl4pPr marL="1882247" indent="-268722" algn="l" rtl="0" eaLnBrk="0" fontAlgn="base" hangingPunct="0">
        <a:spcBef>
          <a:spcPct val="20000"/>
        </a:spcBef>
        <a:spcAft>
          <a:spcPct val="0"/>
        </a:spcAft>
        <a:buChar char="–"/>
        <a:defRPr sz="2322">
          <a:solidFill>
            <a:schemeClr val="tx1"/>
          </a:solidFill>
          <a:latin typeface="+mn-lt"/>
        </a:defRPr>
      </a:lvl4pPr>
      <a:lvl5pPr marL="2420880" indent="-268722" algn="l" rtl="0" eaLnBrk="0" fontAlgn="base" hangingPunct="0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5pPr>
      <a:lvl6pPr marL="2959630" indent="-269057" algn="l" rtl="0" fontAlgn="base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6pPr>
      <a:lvl7pPr marL="3497745" indent="-269057" algn="l" rtl="0" fontAlgn="base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7pPr>
      <a:lvl8pPr marL="4035860" indent="-269057" algn="l" rtl="0" fontAlgn="base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8pPr>
      <a:lvl9pPr marL="4573974" indent="-269057" algn="l" rtl="0" fontAlgn="base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1pPr>
      <a:lvl2pPr marL="538115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2pPr>
      <a:lvl3pPr marL="1076229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3pPr>
      <a:lvl4pPr marL="1614344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4pPr>
      <a:lvl5pPr marL="2152458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5pPr>
      <a:lvl6pPr marL="2690573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6pPr>
      <a:lvl7pPr marL="3228687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7pPr>
      <a:lvl8pPr marL="3766803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8pPr>
      <a:lvl9pPr marL="4304917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image" Target="../media/image3.png"/><Relationship Id="rId7" Type="http://schemas.openxmlformats.org/officeDocument/2006/relationships/image" Target="../media/image7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gif"/><Relationship Id="rId5" Type="http://schemas.openxmlformats.org/officeDocument/2006/relationships/image" Target="../media/image5.wmf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3"/>
          <p:cNvSpPr txBox="1">
            <a:spLocks noChangeArrowheads="1"/>
          </p:cNvSpPr>
          <p:nvPr/>
        </p:nvSpPr>
        <p:spPr bwMode="auto">
          <a:xfrm>
            <a:off x="2394857" y="546585"/>
            <a:ext cx="7518400" cy="512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30" tIns="53815" rIns="107630" bIns="538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684886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622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TRƯỜNG TIỂU HỌC KIM LAN</a:t>
            </a:r>
          </a:p>
        </p:txBody>
      </p:sp>
      <p:pic>
        <p:nvPicPr>
          <p:cNvPr id="2051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29" y="4081825"/>
            <a:ext cx="1524000" cy="1978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7" name="Text Box 14"/>
          <p:cNvSpPr txBox="1">
            <a:spLocks noChangeArrowheads="1"/>
          </p:cNvSpPr>
          <p:nvPr/>
        </p:nvSpPr>
        <p:spPr bwMode="auto">
          <a:xfrm>
            <a:off x="2085219" y="3257768"/>
            <a:ext cx="8186058" cy="1358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684886" rtl="0" eaLnBrk="1" fontAlgn="base" latinLnBrk="0" hangingPunct="1">
              <a:lnSpc>
                <a:spcPct val="100000"/>
              </a:lnSpc>
              <a:spcBef>
                <a:spcPts val="1348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96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Môn</a:t>
            </a:r>
            <a:r>
              <a:rPr kumimoji="0" lang="en-US" sz="2996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996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Tiếng</a:t>
            </a:r>
            <a:r>
              <a:rPr kumimoji="0" lang="en-US" sz="2996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996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Việt</a:t>
            </a:r>
            <a:r>
              <a:rPr kumimoji="0" lang="en-US" sz="2996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996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lớp</a:t>
            </a:r>
            <a:r>
              <a:rPr kumimoji="0" lang="en-US" sz="2996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3</a:t>
            </a:r>
          </a:p>
          <a:p>
            <a:pPr marL="0" marR="0" lvl="0" indent="0" algn="ctr" defTabSz="684886" rtl="0" eaLnBrk="1" fontAlgn="base" latinLnBrk="0" hangingPunct="1">
              <a:lnSpc>
                <a:spcPct val="100000"/>
              </a:lnSpc>
              <a:spcBef>
                <a:spcPts val="1348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45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 16: A LÔ, TỚ ĐÂY (T3)</a:t>
            </a:r>
          </a:p>
        </p:txBody>
      </p:sp>
      <p:sp>
        <p:nvSpPr>
          <p:cNvPr id="2059" name="Text Box 17"/>
          <p:cNvSpPr txBox="1">
            <a:spLocks noChangeArrowheads="1"/>
          </p:cNvSpPr>
          <p:nvPr/>
        </p:nvSpPr>
        <p:spPr bwMode="auto">
          <a:xfrm>
            <a:off x="1857829" y="1545441"/>
            <a:ext cx="8592457" cy="1491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684886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94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CHÀO MỪNG QUÝ THẦY CÔ</a:t>
            </a:r>
          </a:p>
          <a:p>
            <a:pPr marL="0" marR="0" lvl="0" indent="0" algn="ctr" defTabSz="684886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94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VỀ DỰ GIỜ THĂM LỚP</a:t>
            </a:r>
          </a:p>
        </p:txBody>
      </p:sp>
      <p:pic>
        <p:nvPicPr>
          <p:cNvPr id="2055" name="Picture 22" descr="bd21315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4886" y="4670913"/>
            <a:ext cx="4206724" cy="153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833435" y="252654"/>
            <a:ext cx="1558931" cy="1999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829320" y="313785"/>
            <a:ext cx="1564876" cy="1871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 flipV="1">
            <a:off x="4050695" y="1088821"/>
            <a:ext cx="4483704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" name="Picture 7" descr="BƯỚM 58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9835848" y="741600"/>
            <a:ext cx="1104295" cy="1440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8" descr="animal-14[1]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1909838" y="4471855"/>
            <a:ext cx="1060752" cy="771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POINSET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8287" y="3833397"/>
            <a:ext cx="3246937" cy="23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5299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9" grpId="0"/>
      <p:bldP spid="2059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hát Tìm bạn thâ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3084" y="221665"/>
            <a:ext cx="11395496" cy="6363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670668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5067517" y="515306"/>
            <a:ext cx="1998496" cy="461217"/>
            <a:chOff x="6651116" y="743102"/>
            <a:chExt cx="2623026" cy="615737"/>
          </a:xfrm>
        </p:grpSpPr>
        <p:sp>
          <p:nvSpPr>
            <p:cNvPr id="18" name="TextBox 17"/>
            <p:cNvSpPr txBox="1"/>
            <p:nvPr/>
          </p:nvSpPr>
          <p:spPr>
            <a:xfrm>
              <a:off x="6651116" y="743102"/>
              <a:ext cx="2623026" cy="6157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684886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397" b="1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TIẾNG VIỆT</a:t>
              </a:r>
            </a:p>
          </p:txBody>
        </p: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9" name="Text Box 14"/>
          <p:cNvSpPr txBox="1">
            <a:spLocks noChangeArrowheads="1"/>
          </p:cNvSpPr>
          <p:nvPr/>
        </p:nvSpPr>
        <p:spPr bwMode="auto">
          <a:xfrm>
            <a:off x="4383674" y="953332"/>
            <a:ext cx="3367575" cy="477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684886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7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Bài</a:t>
            </a:r>
            <a:r>
              <a:rPr kumimoji="0" lang="en-US" sz="2397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16: A LÔ, TỚ ĐÂY</a:t>
            </a:r>
          </a:p>
        </p:txBody>
      </p:sp>
      <p:sp>
        <p:nvSpPr>
          <p:cNvPr id="20" name="Rectangle 19"/>
          <p:cNvSpPr/>
          <p:nvPr/>
        </p:nvSpPr>
        <p:spPr>
          <a:xfrm>
            <a:off x="921531" y="1514684"/>
            <a:ext cx="10110903" cy="530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68488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46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HĐ 1: </a:t>
            </a:r>
            <a:r>
              <a:rPr lang="vi-VN" sz="2846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Từ ngữ nào dưới đây chỉ thái độ lịch sự trong giao tiếp?</a:t>
            </a:r>
            <a:endParaRPr kumimoji="0" lang="en-US" sz="2846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>
            <a:off x="1014020" y="1998791"/>
            <a:ext cx="784963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" name="Oval 6"/>
          <p:cNvSpPr/>
          <p:nvPr/>
        </p:nvSpPr>
        <p:spPr>
          <a:xfrm>
            <a:off x="716258" y="2519124"/>
            <a:ext cx="2358381" cy="1123122"/>
          </a:xfrm>
          <a:prstGeom prst="ellipse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 err="1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7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27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5" name="Oval 24"/>
          <p:cNvSpPr/>
          <p:nvPr/>
        </p:nvSpPr>
        <p:spPr>
          <a:xfrm>
            <a:off x="3694922" y="2554356"/>
            <a:ext cx="2370422" cy="1123122"/>
          </a:xfrm>
          <a:prstGeom prst="ellipse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 err="1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27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7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6" name="Oval 25"/>
          <p:cNvSpPr/>
          <p:nvPr/>
        </p:nvSpPr>
        <p:spPr>
          <a:xfrm>
            <a:off x="6466114" y="2529064"/>
            <a:ext cx="2335551" cy="1123122"/>
          </a:xfrm>
          <a:prstGeom prst="ellipse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 err="1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Cáu</a:t>
            </a:r>
            <a:r>
              <a:rPr lang="en-US" sz="27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gắt</a:t>
            </a:r>
            <a:r>
              <a:rPr lang="en-US" sz="27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7" name="Oval 26"/>
          <p:cNvSpPr/>
          <p:nvPr/>
        </p:nvSpPr>
        <p:spPr>
          <a:xfrm>
            <a:off x="9246922" y="2519124"/>
            <a:ext cx="2291064" cy="1123122"/>
          </a:xfrm>
          <a:prstGeom prst="ellipse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 err="1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7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lùng</a:t>
            </a:r>
            <a:r>
              <a:rPr lang="en-US" sz="27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8" name="Oval 27"/>
          <p:cNvSpPr/>
          <p:nvPr/>
        </p:nvSpPr>
        <p:spPr>
          <a:xfrm>
            <a:off x="1679510" y="4653427"/>
            <a:ext cx="2313991" cy="1123122"/>
          </a:xfrm>
          <a:prstGeom prst="ellipse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 err="1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7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nhã</a:t>
            </a:r>
            <a:r>
              <a:rPr lang="en-US" sz="27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9" name="Oval 28"/>
          <p:cNvSpPr/>
          <p:nvPr/>
        </p:nvSpPr>
        <p:spPr>
          <a:xfrm>
            <a:off x="5067518" y="4653427"/>
            <a:ext cx="2266104" cy="1123122"/>
          </a:xfrm>
          <a:prstGeom prst="ellipse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 err="1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7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7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0" name="Oval 29"/>
          <p:cNvSpPr/>
          <p:nvPr/>
        </p:nvSpPr>
        <p:spPr>
          <a:xfrm>
            <a:off x="8322906" y="4653427"/>
            <a:ext cx="2201195" cy="1123122"/>
          </a:xfrm>
          <a:prstGeom prst="ellipse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 err="1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Cởi</a:t>
            </a:r>
            <a:r>
              <a:rPr lang="en-US" sz="27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7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5649" y="3321080"/>
            <a:ext cx="1099598" cy="9243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2413" y="3363898"/>
            <a:ext cx="1050493" cy="88153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0334" y="3433047"/>
            <a:ext cx="1099598" cy="92435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1941" y="3342489"/>
            <a:ext cx="1050493" cy="88153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706" y="5597749"/>
            <a:ext cx="1099598" cy="92435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5397" y="5495113"/>
            <a:ext cx="1099598" cy="92435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2682" y="5495113"/>
            <a:ext cx="1099598" cy="92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48414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5067517" y="515306"/>
            <a:ext cx="1998496" cy="461217"/>
            <a:chOff x="6651116" y="743102"/>
            <a:chExt cx="2623026" cy="615737"/>
          </a:xfrm>
        </p:grpSpPr>
        <p:sp>
          <p:nvSpPr>
            <p:cNvPr id="18" name="TextBox 17"/>
            <p:cNvSpPr txBox="1"/>
            <p:nvPr/>
          </p:nvSpPr>
          <p:spPr>
            <a:xfrm>
              <a:off x="6651116" y="743102"/>
              <a:ext cx="2623026" cy="6157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684886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397" b="1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TIẾNG VIỆT</a:t>
              </a:r>
            </a:p>
          </p:txBody>
        </p: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9" name="Text Box 14"/>
          <p:cNvSpPr txBox="1">
            <a:spLocks noChangeArrowheads="1"/>
          </p:cNvSpPr>
          <p:nvPr/>
        </p:nvSpPr>
        <p:spPr bwMode="auto">
          <a:xfrm>
            <a:off x="4383674" y="953332"/>
            <a:ext cx="3367575" cy="477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684886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7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Bài</a:t>
            </a:r>
            <a:r>
              <a:rPr kumimoji="0" lang="en-US" sz="2397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16: A LÔ, TỚ ĐÂY</a:t>
            </a:r>
          </a:p>
        </p:txBody>
      </p:sp>
      <p:sp>
        <p:nvSpPr>
          <p:cNvPr id="20" name="Rectangle 19"/>
          <p:cNvSpPr/>
          <p:nvPr/>
        </p:nvSpPr>
        <p:spPr>
          <a:xfrm>
            <a:off x="921531" y="1514684"/>
            <a:ext cx="10110903" cy="530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48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46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HĐ 2: </a:t>
            </a:r>
            <a:r>
              <a:rPr kumimoji="0" lang="en-US" sz="2846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Đặt</a:t>
            </a:r>
            <a:r>
              <a:rPr kumimoji="0" lang="en-US" sz="2846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46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hai</a:t>
            </a:r>
            <a:r>
              <a:rPr kumimoji="0" lang="en-US" sz="2846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46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US" sz="2846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46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với</a:t>
            </a:r>
            <a:r>
              <a:rPr kumimoji="0" lang="en-US" sz="2846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46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từ</a:t>
            </a:r>
            <a:r>
              <a:rPr kumimoji="0" lang="en-US" sz="2846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46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ngữ</a:t>
            </a:r>
            <a:r>
              <a:rPr kumimoji="0" lang="en-US" sz="2846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46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vừa</a:t>
            </a:r>
            <a:r>
              <a:rPr kumimoji="0" lang="en-US" sz="2846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46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tìm</a:t>
            </a:r>
            <a:r>
              <a:rPr kumimoji="0" lang="en-US" sz="2846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46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được</a:t>
            </a:r>
            <a:r>
              <a:rPr kumimoji="0" lang="en-US" sz="2846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ở </a:t>
            </a:r>
            <a:r>
              <a:rPr kumimoji="0" lang="en-US" sz="2846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r>
              <a:rPr kumimoji="0" lang="en-US" sz="2846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46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tập</a:t>
            </a:r>
            <a:r>
              <a:rPr kumimoji="0" lang="en-US" sz="2846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1.</a:t>
            </a:r>
            <a:endParaRPr kumimoji="0" lang="en-US" sz="2846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>
            <a:off x="1014020" y="1998791"/>
            <a:ext cx="784963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921531" y="2546376"/>
            <a:ext cx="113283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VD: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933274" y="2546376"/>
            <a:ext cx="5051887" cy="530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48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46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Lan </a:t>
            </a:r>
            <a:r>
              <a:rPr kumimoji="0" lang="en-US" sz="2846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rất</a:t>
            </a:r>
            <a:r>
              <a:rPr kumimoji="0" lang="en-US" sz="2846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46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lễ</a:t>
            </a:r>
            <a:r>
              <a:rPr kumimoji="0" lang="en-US" sz="2846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46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phép</a:t>
            </a:r>
            <a:r>
              <a:rPr kumimoji="0" lang="en-US" sz="2846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46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với</a:t>
            </a:r>
            <a:r>
              <a:rPr kumimoji="0" lang="en-US" sz="2846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46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thầy</a:t>
            </a:r>
            <a:r>
              <a:rPr kumimoji="0" lang="en-US" sz="2846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46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cô</a:t>
            </a:r>
            <a:r>
              <a:rPr lang="en-US" sz="2846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kumimoji="0" lang="en-US" sz="2846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933274" y="3348808"/>
            <a:ext cx="5051887" cy="530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48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46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Hùng</a:t>
            </a:r>
            <a:r>
              <a:rPr kumimoji="0" lang="en-US" sz="2846" b="1" i="0" u="none" strike="noStrike" kern="1200" cap="none" spc="0" normalizeH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tâm sự rất cởi mở</a:t>
            </a:r>
            <a:r>
              <a:rPr lang="en-US" sz="2846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kumimoji="0" lang="en-US" sz="2846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623527" y="4076596"/>
            <a:ext cx="9408907" cy="968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6848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46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Mỗi</a:t>
            </a:r>
            <a:r>
              <a:rPr kumimoji="0" lang="en-US" sz="2846" b="1" i="0" u="none" strike="noStrike" kern="1200" cap="none" spc="0" normalizeH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khi làm việc chung Hoà luôn có thái độ cáu gắt với bạn trong nhóm</a:t>
            </a:r>
            <a:r>
              <a:rPr lang="en-US" sz="2846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kumimoji="0" lang="en-US" sz="2846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887967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13" grpId="0"/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5067517" y="515306"/>
            <a:ext cx="1998496" cy="461217"/>
            <a:chOff x="6651116" y="743102"/>
            <a:chExt cx="2623026" cy="615737"/>
          </a:xfrm>
        </p:grpSpPr>
        <p:sp>
          <p:nvSpPr>
            <p:cNvPr id="18" name="TextBox 17"/>
            <p:cNvSpPr txBox="1"/>
            <p:nvPr/>
          </p:nvSpPr>
          <p:spPr>
            <a:xfrm>
              <a:off x="6651116" y="743102"/>
              <a:ext cx="2623026" cy="6157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684886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397" b="1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TIẾNG VIỆT</a:t>
              </a:r>
            </a:p>
          </p:txBody>
        </p: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3" name="Text Box 14"/>
          <p:cNvSpPr txBox="1">
            <a:spLocks noChangeArrowheads="1"/>
          </p:cNvSpPr>
          <p:nvPr/>
        </p:nvSpPr>
        <p:spPr bwMode="auto">
          <a:xfrm>
            <a:off x="4383674" y="953332"/>
            <a:ext cx="3367575" cy="477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684886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7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Bài</a:t>
            </a:r>
            <a:r>
              <a:rPr kumimoji="0" lang="en-US" sz="2397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16: A LÔ, TỚ ĐÂY</a:t>
            </a:r>
          </a:p>
        </p:txBody>
      </p:sp>
      <p:sp>
        <p:nvSpPr>
          <p:cNvPr id="22" name="Rectangle 21"/>
          <p:cNvSpPr/>
          <p:nvPr/>
        </p:nvSpPr>
        <p:spPr>
          <a:xfrm>
            <a:off x="921531" y="1514684"/>
            <a:ext cx="10110903" cy="530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48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46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HĐ 3: </a:t>
            </a:r>
            <a:r>
              <a:rPr kumimoji="0" lang="en-US" sz="2846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Xếp</a:t>
            </a:r>
            <a:r>
              <a:rPr kumimoji="0" lang="en-US" sz="2846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46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846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46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US" sz="2846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46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đã</a:t>
            </a:r>
            <a:r>
              <a:rPr kumimoji="0" lang="en-US" sz="2846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46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cho</a:t>
            </a:r>
            <a:r>
              <a:rPr kumimoji="0" lang="en-US" sz="2846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46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vào</a:t>
            </a:r>
            <a:r>
              <a:rPr kumimoji="0" lang="en-US" sz="2846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46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kiểu</a:t>
            </a:r>
            <a:r>
              <a:rPr kumimoji="0" lang="en-US" sz="2846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46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US" sz="2846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46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thích</a:t>
            </a:r>
            <a:r>
              <a:rPr kumimoji="0" lang="en-US" sz="2846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46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hợp</a:t>
            </a:r>
            <a:r>
              <a:rPr kumimoji="0" lang="en-US" sz="2846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</a:t>
            </a:r>
            <a:endParaRPr kumimoji="0" lang="en-US" sz="2846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1014020" y="1998791"/>
            <a:ext cx="784963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" name="Rounded Rectangle 2"/>
          <p:cNvSpPr/>
          <p:nvPr/>
        </p:nvSpPr>
        <p:spPr>
          <a:xfrm>
            <a:off x="2562792" y="2204865"/>
            <a:ext cx="7097596" cy="550675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2562792" y="3063085"/>
            <a:ext cx="7097596" cy="5506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2562792" y="3825065"/>
            <a:ext cx="7097596" cy="881169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2562792" y="4997701"/>
            <a:ext cx="7097596" cy="53671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2562792" y="5819165"/>
            <a:ext cx="7097596" cy="536713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thùng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4" name="Oval 3"/>
          <p:cNvSpPr/>
          <p:nvPr/>
        </p:nvSpPr>
        <p:spPr>
          <a:xfrm>
            <a:off x="89451" y="3468420"/>
            <a:ext cx="1331845" cy="984310"/>
          </a:xfrm>
          <a:prstGeom prst="ellipse">
            <a:avLst/>
          </a:prstGeom>
          <a:ln>
            <a:solidFill>
              <a:srgbClr val="0000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7" name="Oval 36"/>
          <p:cNvSpPr/>
          <p:nvPr/>
        </p:nvSpPr>
        <p:spPr>
          <a:xfrm>
            <a:off x="10764077" y="3295824"/>
            <a:ext cx="1331845" cy="984310"/>
          </a:xfrm>
          <a:prstGeom prst="ellipse">
            <a:avLst/>
          </a:prstGeom>
          <a:ln>
            <a:solidFill>
              <a:srgbClr val="0000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cxnSp>
        <p:nvCxnSpPr>
          <p:cNvPr id="6" name="Straight Connector 5"/>
          <p:cNvCxnSpPr>
            <a:stCxn id="3" idx="3"/>
            <a:endCxn id="37" idx="2"/>
          </p:cNvCxnSpPr>
          <p:nvPr/>
        </p:nvCxnSpPr>
        <p:spPr>
          <a:xfrm>
            <a:off x="9660388" y="2480203"/>
            <a:ext cx="1103689" cy="130777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>
            <a:stCxn id="33" idx="1"/>
          </p:cNvCxnSpPr>
          <p:nvPr/>
        </p:nvCxnSpPr>
        <p:spPr>
          <a:xfrm flipH="1">
            <a:off x="1406502" y="3338423"/>
            <a:ext cx="1156290" cy="60302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>
            <a:endCxn id="37" idx="2"/>
          </p:cNvCxnSpPr>
          <p:nvPr/>
        </p:nvCxnSpPr>
        <p:spPr>
          <a:xfrm flipV="1">
            <a:off x="9641484" y="3787979"/>
            <a:ext cx="1122593" cy="147807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>
            <a:endCxn id="4" idx="6"/>
          </p:cNvCxnSpPr>
          <p:nvPr/>
        </p:nvCxnSpPr>
        <p:spPr>
          <a:xfrm flipH="1" flipV="1">
            <a:off x="1421296" y="3960575"/>
            <a:ext cx="1156291" cy="30099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>
            <a:endCxn id="4" idx="6"/>
          </p:cNvCxnSpPr>
          <p:nvPr/>
        </p:nvCxnSpPr>
        <p:spPr>
          <a:xfrm flipH="1" flipV="1">
            <a:off x="1421296" y="3960575"/>
            <a:ext cx="1141497" cy="221301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739063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5067517" y="515306"/>
            <a:ext cx="1998496" cy="461217"/>
            <a:chOff x="6651116" y="743102"/>
            <a:chExt cx="2623026" cy="615737"/>
          </a:xfrm>
        </p:grpSpPr>
        <p:sp>
          <p:nvSpPr>
            <p:cNvPr id="18" name="TextBox 17"/>
            <p:cNvSpPr txBox="1"/>
            <p:nvPr/>
          </p:nvSpPr>
          <p:spPr>
            <a:xfrm>
              <a:off x="6651116" y="743102"/>
              <a:ext cx="2623026" cy="6157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684886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397" b="1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TIẾNG VIỆT</a:t>
              </a:r>
            </a:p>
          </p:txBody>
        </p: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3" name="Text Box 14"/>
          <p:cNvSpPr txBox="1">
            <a:spLocks noChangeArrowheads="1"/>
          </p:cNvSpPr>
          <p:nvPr/>
        </p:nvSpPr>
        <p:spPr bwMode="auto">
          <a:xfrm>
            <a:off x="4383674" y="953332"/>
            <a:ext cx="3367575" cy="477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684886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7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Bài</a:t>
            </a:r>
            <a:r>
              <a:rPr kumimoji="0" lang="en-US" sz="2397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16: A LÔ, TỚ ĐÂY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65" t="22837" r="21344" b="12517"/>
          <a:stretch/>
        </p:blipFill>
        <p:spPr>
          <a:xfrm>
            <a:off x="5368250" y="2023143"/>
            <a:ext cx="6823750" cy="4200375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921531" y="1514684"/>
            <a:ext cx="10110903" cy="530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48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46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HĐ </a:t>
            </a:r>
            <a:r>
              <a:rPr lang="en-US" sz="2846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kumimoji="0" lang="en-US" sz="2846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sz="2846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Nhìn</a:t>
            </a:r>
            <a:r>
              <a:rPr kumimoji="0" lang="en-US" sz="2846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46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tranh</a:t>
            </a:r>
            <a:r>
              <a:rPr kumimoji="0" lang="en-US" sz="2846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46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đặt</a:t>
            </a:r>
            <a:r>
              <a:rPr kumimoji="0" lang="en-US" sz="2846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46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US" sz="2846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46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kể</a:t>
            </a:r>
            <a:r>
              <a:rPr kumimoji="0" lang="en-US" sz="2846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846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US" sz="2846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46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hỏi</a:t>
            </a:r>
            <a:r>
              <a:rPr kumimoji="0" lang="en-US" sz="2846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</a:t>
            </a:r>
            <a:endParaRPr kumimoji="0" lang="en-US" sz="2846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cxnSp>
        <p:nvCxnSpPr>
          <p:cNvPr id="33" name="Straight Connector 32"/>
          <p:cNvCxnSpPr/>
          <p:nvPr/>
        </p:nvCxnSpPr>
        <p:spPr>
          <a:xfrm>
            <a:off x="1014020" y="1998791"/>
            <a:ext cx="784963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5" name="Rectangle 34"/>
          <p:cNvSpPr/>
          <p:nvPr/>
        </p:nvSpPr>
        <p:spPr>
          <a:xfrm>
            <a:off x="596833" y="4123330"/>
            <a:ext cx="378684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48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Hai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bạn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nữ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đang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làm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96833" y="2948855"/>
            <a:ext cx="4939748" cy="1022080"/>
            <a:chOff x="0" y="2936066"/>
            <a:chExt cx="4939748" cy="1022080"/>
          </a:xfrm>
        </p:grpSpPr>
        <p:sp>
          <p:nvSpPr>
            <p:cNvPr id="34" name="Rectangle 33"/>
            <p:cNvSpPr/>
            <p:nvPr/>
          </p:nvSpPr>
          <p:spPr>
            <a:xfrm>
              <a:off x="0" y="3496481"/>
              <a:ext cx="4939748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684886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Các</a:t>
              </a:r>
              <a:r>
                <a:rPr kumimoji="0" lang="en-US" sz="2400" b="1" i="0" u="none" strike="noStrike" kern="1200" cap="none" spc="0" normalizeH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2400" b="1" i="0" u="none" strike="noStrike" kern="1200" cap="none" spc="0" normalizeH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bạn</a:t>
              </a:r>
              <a:r>
                <a:rPr kumimoji="0" lang="en-US" sz="2400" b="1" i="0" u="none" strike="noStrike" kern="1200" cap="none" spc="0" normalizeH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2400" b="1" i="0" u="none" strike="noStrike" kern="1200" cap="none" spc="0" normalizeH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nhỏ</a:t>
              </a:r>
              <a:r>
                <a:rPr kumimoji="0" lang="en-US" sz="2400" b="1" i="0" u="none" strike="noStrike" kern="1200" cap="none" spc="0" normalizeH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2400" b="1" i="0" u="none" strike="noStrike" kern="1200" cap="none" spc="0" normalizeH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đi</a:t>
              </a:r>
              <a:r>
                <a:rPr kumimoji="0" lang="en-US" sz="2400" b="1" i="0" u="none" strike="noStrike" kern="1200" cap="none" spc="0" normalizeH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2400" b="1" i="0" u="none" strike="noStrike" kern="1200" cap="none" spc="0" normalizeH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dạo</a:t>
              </a:r>
              <a:r>
                <a:rPr kumimoji="0" lang="en-US" sz="2400" b="1" i="0" u="none" strike="noStrike" kern="1200" cap="none" spc="0" normalizeH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2400" b="1" i="0" u="none" strike="noStrike" kern="1200" cap="none" spc="0" normalizeH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trong</a:t>
              </a:r>
              <a:r>
                <a:rPr kumimoji="0" lang="en-US" sz="2400" b="1" i="0" u="none" strike="noStrike" kern="1200" cap="none" spc="0" normalizeH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2400" b="1" i="0" u="none" strike="noStrike" kern="1200" cap="none" spc="0" normalizeH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công</a:t>
              </a:r>
              <a:r>
                <a:rPr kumimoji="0" lang="en-US" sz="2400" b="1" i="0" u="none" strike="noStrike" kern="1200" cap="none" spc="0" normalizeH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2400" b="1" i="0" u="none" strike="noStrike" kern="1200" cap="none" spc="0" normalizeH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viên</a:t>
              </a:r>
              <a:r>
                <a:rPr kumimoji="0" lang="en-US" sz="2400" b="1" i="0" u="none" strike="noStrike" kern="1200" cap="none" spc="0" normalizeH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0" y="2936066"/>
              <a:ext cx="101402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684886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M: </a:t>
              </a:r>
            </a:p>
          </p:txBody>
        </p:sp>
      </p:grpSp>
      <p:sp>
        <p:nvSpPr>
          <p:cNvPr id="19" name="Rectangle 18"/>
          <p:cNvSpPr/>
          <p:nvPr/>
        </p:nvSpPr>
        <p:spPr>
          <a:xfrm>
            <a:off x="596833" y="4860448"/>
            <a:ext cx="378684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48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Bạn Nam vứt</a:t>
            </a:r>
            <a:r>
              <a:rPr kumimoji="0" lang="en-US" sz="2400" b="1" i="0" u="none" strike="noStrike" kern="1200" cap="none" spc="0" normalizeH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rác bừa bãi.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4426143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Anh dep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295681"/>
            <a:ext cx="11176001" cy="6557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WordArt 3"/>
          <p:cNvSpPr>
            <a:spLocks noChangeArrowheads="1" noChangeShapeType="1" noTextEdit="1"/>
          </p:cNvSpPr>
          <p:nvPr/>
        </p:nvSpPr>
        <p:spPr bwMode="auto">
          <a:xfrm>
            <a:off x="157238" y="2744070"/>
            <a:ext cx="11698515" cy="118554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6848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269" b="0" i="0" u="none" strike="noStrike" kern="10" cap="none" spc="0" normalizeH="0" baseline="0" noProof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XIN CHÂN THÀNH CẢM ƠN </a:t>
            </a:r>
          </a:p>
          <a:p>
            <a:pPr marL="0" marR="0" lvl="0" indent="0" algn="ctr" defTabSz="6848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269" b="0" i="0" u="none" strike="noStrike" kern="10" cap="none" spc="0" normalizeH="0" baseline="0" noProof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QUÝ THẦY CÔ GIÁO VÀ CÁC EM</a:t>
            </a:r>
            <a:endParaRPr kumimoji="0" lang="en-US" sz="4269" b="0" i="0" u="none" strike="noStrike" kern="10" cap="none" spc="0" normalizeH="0" baseline="0" noProof="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uLnTx/>
              <a:uFillTx/>
              <a:latin typeface="Arial"/>
              <a:ea typeface="+mn-ea"/>
              <a:cs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6336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3,1047787239,C:\Users\Tailieu\Documents\Bai giang duong truong son_pptx\Media.ppcx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</TotalTime>
  <Words>279</Words>
  <Application>Microsoft Office PowerPoint</Application>
  <PresentationFormat>Widescreen</PresentationFormat>
  <Paragraphs>42</Paragraphs>
  <Slides>7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21</cp:revision>
  <dcterms:created xsi:type="dcterms:W3CDTF">2022-06-28T06:05:50Z</dcterms:created>
  <dcterms:modified xsi:type="dcterms:W3CDTF">2025-03-20T10:09:19Z</dcterms:modified>
</cp:coreProperties>
</file>