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9"/>
  </p:notesMasterIdLst>
  <p:sldIdLst>
    <p:sldId id="427" r:id="rId2"/>
    <p:sldId id="432" r:id="rId3"/>
    <p:sldId id="433" r:id="rId4"/>
    <p:sldId id="434" r:id="rId5"/>
    <p:sldId id="441" r:id="rId6"/>
    <p:sldId id="439" r:id="rId7"/>
    <p:sldId id="440" r:id="rId8"/>
  </p:sldIdLst>
  <p:sldSz cx="16276638" cy="9144000"/>
  <p:notesSz cx="6858000" cy="9144000"/>
  <p:custDataLst>
    <p:tags r:id="rId10"/>
  </p:custDataLst>
  <p:defaultTextStyle>
    <a:defPPr>
      <a:defRPr lang="en-US"/>
    </a:defPPr>
    <a:lvl1pPr algn="l" rtl="0" eaLnBrk="0" fontAlgn="base" hangingPunct="0">
      <a:spcBef>
        <a:spcPct val="0"/>
      </a:spcBef>
      <a:spcAft>
        <a:spcPct val="0"/>
      </a:spcAft>
      <a:defRPr kern="1200">
        <a:solidFill>
          <a:schemeClr val="tx1"/>
        </a:solidFill>
        <a:latin typeface="Arial" charset="0"/>
        <a:ea typeface="+mn-ea"/>
        <a:cs typeface="+mn-cs"/>
      </a:defRPr>
    </a:lvl1pPr>
    <a:lvl2pPr marL="717550" indent="-260350" algn="l" rtl="0" eaLnBrk="0" fontAlgn="base" hangingPunct="0">
      <a:spcBef>
        <a:spcPct val="0"/>
      </a:spcBef>
      <a:spcAft>
        <a:spcPct val="0"/>
      </a:spcAft>
      <a:defRPr kern="1200">
        <a:solidFill>
          <a:schemeClr val="tx1"/>
        </a:solidFill>
        <a:latin typeface="Arial" charset="0"/>
        <a:ea typeface="+mn-ea"/>
        <a:cs typeface="+mn-cs"/>
      </a:defRPr>
    </a:lvl2pPr>
    <a:lvl3pPr marL="1436688" indent="-522288" algn="l" rtl="0" eaLnBrk="0" fontAlgn="base" hangingPunct="0">
      <a:spcBef>
        <a:spcPct val="0"/>
      </a:spcBef>
      <a:spcAft>
        <a:spcPct val="0"/>
      </a:spcAft>
      <a:defRPr kern="1200">
        <a:solidFill>
          <a:schemeClr val="tx1"/>
        </a:solidFill>
        <a:latin typeface="Arial" charset="0"/>
        <a:ea typeface="+mn-ea"/>
        <a:cs typeface="+mn-cs"/>
      </a:defRPr>
    </a:lvl3pPr>
    <a:lvl4pPr marL="2154238" indent="-782638" algn="l" rtl="0" eaLnBrk="0" fontAlgn="base" hangingPunct="0">
      <a:spcBef>
        <a:spcPct val="0"/>
      </a:spcBef>
      <a:spcAft>
        <a:spcPct val="0"/>
      </a:spcAft>
      <a:defRPr kern="1200">
        <a:solidFill>
          <a:schemeClr val="tx1"/>
        </a:solidFill>
        <a:latin typeface="Arial" charset="0"/>
        <a:ea typeface="+mn-ea"/>
        <a:cs typeface="+mn-cs"/>
      </a:defRPr>
    </a:lvl4pPr>
    <a:lvl5pPr marL="2873375" indent="-1044575" algn="l" rtl="0" eaLnBrk="0" fontAlgn="base" hangingPunct="0">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880">
          <p15:clr>
            <a:srgbClr val="A4A3A4"/>
          </p15:clr>
        </p15:guide>
        <p15:guide id="2" pos="5127">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EEBBD"/>
    <a:srgbClr val="0000CC"/>
    <a:srgbClr val="CDA7C9"/>
    <a:srgbClr val="5BC6F4"/>
    <a:srgbClr val="F082A3"/>
    <a:srgbClr val="ACD373"/>
    <a:srgbClr val="FFFAB2"/>
    <a:srgbClr val="E97017"/>
    <a:srgbClr val="F1A56E"/>
    <a:srgbClr val="FF00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8EE71166-4B86-4C9E-A3F4-15AFF68DD577}" v="24" dt="2022-08-27T22:55:15.277"/>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876" autoAdjust="0"/>
    <p:restoredTop sz="99274" autoAdjust="0"/>
  </p:normalViewPr>
  <p:slideViewPr>
    <p:cSldViewPr>
      <p:cViewPr varScale="1">
        <p:scale>
          <a:sx n="55" d="100"/>
          <a:sy n="55" d="100"/>
        </p:scale>
        <p:origin x="564" y="72"/>
      </p:cViewPr>
      <p:guideLst>
        <p:guide orient="horz" pos="2880"/>
        <p:guide pos="5127"/>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5" Type="http://schemas.microsoft.com/office/2015/10/relationships/revisionInfo" Target="revisionInfo.xml"/><Relationship Id="rId10" Type="http://schemas.openxmlformats.org/officeDocument/2006/relationships/tags" Target="tags/tag1.xml"/><Relationship Id="rId4" Type="http://schemas.openxmlformats.org/officeDocument/2006/relationships/slide" Target="slides/slide3.xml"/><Relationship Id="rId9" Type="http://schemas.openxmlformats.org/officeDocument/2006/relationships/notesMaster" Target="notesMasters/notesMaster1.xml"/><Relationship Id="rId14"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4514"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200">
                <a:latin typeface="Arial" charset="0"/>
              </a:defRPr>
            </a:lvl1pPr>
          </a:lstStyle>
          <a:p>
            <a:pPr>
              <a:defRPr/>
            </a:pPr>
            <a:endParaRPr lang="en-US"/>
          </a:p>
        </p:txBody>
      </p:sp>
      <p:sp>
        <p:nvSpPr>
          <p:cNvPr id="64515" name="Rectangle 3"/>
          <p:cNvSpPr>
            <a:spLocks noGrp="1" noChangeArrowheads="1"/>
          </p:cNvSpPr>
          <p:nvPr>
            <p:ph type="dt"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200">
                <a:latin typeface="Arial" charset="0"/>
              </a:defRPr>
            </a:lvl1pPr>
          </a:lstStyle>
          <a:p>
            <a:pPr>
              <a:defRPr/>
            </a:pPr>
            <a:endParaRPr lang="en-US"/>
          </a:p>
        </p:txBody>
      </p:sp>
      <p:sp>
        <p:nvSpPr>
          <p:cNvPr id="10244" name="Rectangle 4"/>
          <p:cNvSpPr>
            <a:spLocks noGrp="1" noRot="1" noChangeAspect="1" noChangeArrowheads="1" noTextEdit="1"/>
          </p:cNvSpPr>
          <p:nvPr>
            <p:ph type="sldImg" idx="2"/>
          </p:nvPr>
        </p:nvSpPr>
        <p:spPr bwMode="auto">
          <a:xfrm>
            <a:off x="377825" y="685800"/>
            <a:ext cx="6102350" cy="3429000"/>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64517" name="Rectangle 5"/>
          <p:cNvSpPr>
            <a:spLocks noGrp="1" noChangeArrowheads="1"/>
          </p:cNvSpPr>
          <p:nvPr>
            <p:ph type="body" sz="quarter" idx="3"/>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4518" name="Rectangle 6"/>
          <p:cNvSpPr>
            <a:spLocks noGrp="1" noChangeArrowheads="1"/>
          </p:cNvSpPr>
          <p:nvPr>
            <p:ph type="ftr" sz="quarter" idx="4"/>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eaLnBrk="1" hangingPunct="1">
              <a:defRPr sz="1200">
                <a:latin typeface="Arial" charset="0"/>
              </a:defRPr>
            </a:lvl1pPr>
          </a:lstStyle>
          <a:p>
            <a:pPr>
              <a:defRPr/>
            </a:pPr>
            <a:endParaRPr lang="en-US"/>
          </a:p>
        </p:txBody>
      </p:sp>
      <p:sp>
        <p:nvSpPr>
          <p:cNvPr id="64519" name="Rectangle 7"/>
          <p:cNvSpPr>
            <a:spLocks noGrp="1" noChangeArrowheads="1"/>
          </p:cNvSpPr>
          <p:nvPr>
            <p:ph type="sldNum" sz="quarter" idx="5"/>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eaLnBrk="1" hangingPunct="1">
              <a:defRPr sz="1200"/>
            </a:lvl1pPr>
          </a:lstStyle>
          <a:p>
            <a:pPr>
              <a:defRPr/>
            </a:pPr>
            <a:fld id="{51C4FA25-5DD5-485C-BCD2-EF739D2A7194}" type="slidenum">
              <a:rPr lang="en-US" altLang="en-US"/>
              <a:pPr>
                <a:defRPr/>
              </a:pPr>
              <a:t>‹#›</a:t>
            </a:fld>
            <a:endParaRPr lang="en-US" altLang="en-US"/>
          </a:p>
        </p:txBody>
      </p:sp>
    </p:spTree>
    <p:extLst>
      <p:ext uri="{BB962C8B-B14F-4D97-AF65-F5344CB8AC3E}">
        <p14:creationId xmlns:p14="http://schemas.microsoft.com/office/powerpoint/2010/main" val="2213868171"/>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900" kern="1200">
        <a:solidFill>
          <a:schemeClr val="tx1"/>
        </a:solidFill>
        <a:latin typeface="Arial" charset="0"/>
        <a:ea typeface="+mn-ea"/>
        <a:cs typeface="+mn-cs"/>
      </a:defRPr>
    </a:lvl1pPr>
    <a:lvl2pPr marL="717550" algn="l" rtl="0" eaLnBrk="0" fontAlgn="base" hangingPunct="0">
      <a:spcBef>
        <a:spcPct val="30000"/>
      </a:spcBef>
      <a:spcAft>
        <a:spcPct val="0"/>
      </a:spcAft>
      <a:defRPr sz="1900" kern="1200">
        <a:solidFill>
          <a:schemeClr val="tx1"/>
        </a:solidFill>
        <a:latin typeface="Arial" charset="0"/>
        <a:ea typeface="+mn-ea"/>
        <a:cs typeface="+mn-cs"/>
      </a:defRPr>
    </a:lvl2pPr>
    <a:lvl3pPr marL="1436688" algn="l" rtl="0" eaLnBrk="0" fontAlgn="base" hangingPunct="0">
      <a:spcBef>
        <a:spcPct val="30000"/>
      </a:spcBef>
      <a:spcAft>
        <a:spcPct val="0"/>
      </a:spcAft>
      <a:defRPr sz="1900" kern="1200">
        <a:solidFill>
          <a:schemeClr val="tx1"/>
        </a:solidFill>
        <a:latin typeface="Arial" charset="0"/>
        <a:ea typeface="+mn-ea"/>
        <a:cs typeface="+mn-cs"/>
      </a:defRPr>
    </a:lvl3pPr>
    <a:lvl4pPr marL="2154238" algn="l" rtl="0" eaLnBrk="0" fontAlgn="base" hangingPunct="0">
      <a:spcBef>
        <a:spcPct val="30000"/>
      </a:spcBef>
      <a:spcAft>
        <a:spcPct val="0"/>
      </a:spcAft>
      <a:defRPr sz="1900" kern="1200">
        <a:solidFill>
          <a:schemeClr val="tx1"/>
        </a:solidFill>
        <a:latin typeface="Arial" charset="0"/>
        <a:ea typeface="+mn-ea"/>
        <a:cs typeface="+mn-cs"/>
      </a:defRPr>
    </a:lvl4pPr>
    <a:lvl5pPr marL="2873375" algn="l" rtl="0" eaLnBrk="0" fontAlgn="base" hangingPunct="0">
      <a:spcBef>
        <a:spcPct val="30000"/>
      </a:spcBef>
      <a:spcAft>
        <a:spcPct val="0"/>
      </a:spcAft>
      <a:defRPr sz="1900" kern="1200">
        <a:solidFill>
          <a:schemeClr val="tx1"/>
        </a:solidFill>
        <a:latin typeface="Arial" charset="0"/>
        <a:ea typeface="+mn-ea"/>
        <a:cs typeface="+mn-cs"/>
      </a:defRPr>
    </a:lvl5pPr>
    <a:lvl6pPr marL="3592220" algn="l" defTabSz="1436888" rtl="0" eaLnBrk="1" latinLnBrk="0" hangingPunct="1">
      <a:defRPr sz="1900" kern="1200">
        <a:solidFill>
          <a:schemeClr val="tx1"/>
        </a:solidFill>
        <a:latin typeface="+mn-lt"/>
        <a:ea typeface="+mn-ea"/>
        <a:cs typeface="+mn-cs"/>
      </a:defRPr>
    </a:lvl6pPr>
    <a:lvl7pPr marL="4310664" algn="l" defTabSz="1436888" rtl="0" eaLnBrk="1" latinLnBrk="0" hangingPunct="1">
      <a:defRPr sz="1900" kern="1200">
        <a:solidFill>
          <a:schemeClr val="tx1"/>
        </a:solidFill>
        <a:latin typeface="+mn-lt"/>
        <a:ea typeface="+mn-ea"/>
        <a:cs typeface="+mn-cs"/>
      </a:defRPr>
    </a:lvl7pPr>
    <a:lvl8pPr marL="5029109" algn="l" defTabSz="1436888" rtl="0" eaLnBrk="1" latinLnBrk="0" hangingPunct="1">
      <a:defRPr sz="1900" kern="1200">
        <a:solidFill>
          <a:schemeClr val="tx1"/>
        </a:solidFill>
        <a:latin typeface="+mn-lt"/>
        <a:ea typeface="+mn-ea"/>
        <a:cs typeface="+mn-cs"/>
      </a:defRPr>
    </a:lvl8pPr>
    <a:lvl9pPr marL="5747553" algn="l" defTabSz="1436888" rtl="0" eaLnBrk="1" latinLnBrk="0" hangingPunct="1">
      <a:defRPr sz="19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220748" y="2840569"/>
            <a:ext cx="13835142" cy="1960033"/>
          </a:xfrm>
        </p:spPr>
        <p:txBody>
          <a:bodyPr/>
          <a:lstStyle/>
          <a:p>
            <a:r>
              <a:rPr lang="en-US"/>
              <a:t>Click to edit Master title style</a:t>
            </a:r>
            <a:endParaRPr lang="vi-VN"/>
          </a:p>
        </p:txBody>
      </p:sp>
      <p:sp>
        <p:nvSpPr>
          <p:cNvPr id="3" name="Subtitle 2"/>
          <p:cNvSpPr>
            <a:spLocks noGrp="1"/>
          </p:cNvSpPr>
          <p:nvPr>
            <p:ph type="subTitle" idx="1"/>
          </p:nvPr>
        </p:nvSpPr>
        <p:spPr>
          <a:xfrm>
            <a:off x="2441496" y="5181600"/>
            <a:ext cx="11393647" cy="2336800"/>
          </a:xfrm>
        </p:spPr>
        <p:txBody>
          <a:bodyPr/>
          <a:lstStyle>
            <a:lvl1pPr marL="0" indent="0" algn="ctr">
              <a:buNone/>
              <a:defRPr/>
            </a:lvl1pPr>
            <a:lvl2pPr marL="718444" indent="0" algn="ctr">
              <a:buNone/>
              <a:defRPr/>
            </a:lvl2pPr>
            <a:lvl3pPr marL="1436888" indent="0" algn="ctr">
              <a:buNone/>
              <a:defRPr/>
            </a:lvl3pPr>
            <a:lvl4pPr marL="2155332" indent="0" algn="ctr">
              <a:buNone/>
              <a:defRPr/>
            </a:lvl4pPr>
            <a:lvl5pPr marL="2873776" indent="0" algn="ctr">
              <a:buNone/>
              <a:defRPr/>
            </a:lvl5pPr>
            <a:lvl6pPr marL="3592220" indent="0" algn="ctr">
              <a:buNone/>
              <a:defRPr/>
            </a:lvl6pPr>
            <a:lvl7pPr marL="4310664" indent="0" algn="ctr">
              <a:buNone/>
              <a:defRPr/>
            </a:lvl7pPr>
            <a:lvl8pPr marL="5029109" indent="0" algn="ctr">
              <a:buNone/>
              <a:defRPr/>
            </a:lvl8pPr>
            <a:lvl9pPr marL="5747553" indent="0" algn="ctr">
              <a:buNone/>
              <a:defRPr/>
            </a:lvl9pPr>
          </a:lstStyle>
          <a:p>
            <a:r>
              <a:rPr lang="en-US"/>
              <a:t>Click to edit Master subtitle style</a:t>
            </a:r>
            <a:endParaRPr lang="vi-VN"/>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FEB01423-D198-4896-B996-AF6CD71AA325}" type="slidenum">
              <a:rPr lang="en-US" altLang="en-US"/>
              <a:pPr>
                <a:defRPr/>
              </a:pPr>
              <a:t>‹#›</a:t>
            </a:fld>
            <a:endParaRPr lang="en-US" altLang="en-US"/>
          </a:p>
        </p:txBody>
      </p:sp>
    </p:spTree>
    <p:extLst>
      <p:ext uri="{BB962C8B-B14F-4D97-AF65-F5344CB8AC3E}">
        <p14:creationId xmlns:p14="http://schemas.microsoft.com/office/powerpoint/2010/main" val="39722546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29D28DD1-89CB-4A9B-8160-1008CEEB8C29}" type="slidenum">
              <a:rPr lang="en-US" altLang="en-US"/>
              <a:pPr>
                <a:defRPr/>
              </a:pPr>
              <a:t>‹#›</a:t>
            </a:fld>
            <a:endParaRPr lang="en-US" altLang="en-US"/>
          </a:p>
        </p:txBody>
      </p:sp>
    </p:spTree>
    <p:extLst>
      <p:ext uri="{BB962C8B-B14F-4D97-AF65-F5344CB8AC3E}">
        <p14:creationId xmlns:p14="http://schemas.microsoft.com/office/powerpoint/2010/main" val="139209283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1800562" y="366186"/>
            <a:ext cx="3662244" cy="7802033"/>
          </a:xfrm>
        </p:spPr>
        <p:txBody>
          <a:bodyPr vert="eaVert"/>
          <a:lstStyle/>
          <a:p>
            <a:r>
              <a:rPr lang="en-US"/>
              <a:t>Click to edit Master title style</a:t>
            </a:r>
            <a:endParaRPr lang="vi-VN"/>
          </a:p>
        </p:txBody>
      </p:sp>
      <p:sp>
        <p:nvSpPr>
          <p:cNvPr id="3" name="Vertical Text Placeholder 2"/>
          <p:cNvSpPr>
            <a:spLocks noGrp="1"/>
          </p:cNvSpPr>
          <p:nvPr>
            <p:ph type="body" orient="vert" idx="1"/>
          </p:nvPr>
        </p:nvSpPr>
        <p:spPr>
          <a:xfrm>
            <a:off x="813832" y="366186"/>
            <a:ext cx="10715453" cy="780203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774A9502-423E-4957-ACD4-EFEAFA456813}" type="slidenum">
              <a:rPr lang="en-US" altLang="en-US"/>
              <a:pPr>
                <a:defRPr/>
              </a:pPr>
              <a:t>‹#›</a:t>
            </a:fld>
            <a:endParaRPr lang="en-US" altLang="en-US"/>
          </a:p>
        </p:txBody>
      </p:sp>
    </p:spTree>
    <p:extLst>
      <p:ext uri="{BB962C8B-B14F-4D97-AF65-F5344CB8AC3E}">
        <p14:creationId xmlns:p14="http://schemas.microsoft.com/office/powerpoint/2010/main" val="181383483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F100BA3F-51CF-473C-BBC7-9F80CB3FD932}" type="slidenum">
              <a:rPr lang="en-US" altLang="en-US"/>
              <a:pPr>
                <a:defRPr/>
              </a:pPr>
              <a:t>‹#›</a:t>
            </a:fld>
            <a:endParaRPr lang="en-US" altLang="en-US"/>
          </a:p>
        </p:txBody>
      </p:sp>
    </p:spTree>
    <p:extLst>
      <p:ext uri="{BB962C8B-B14F-4D97-AF65-F5344CB8AC3E}">
        <p14:creationId xmlns:p14="http://schemas.microsoft.com/office/powerpoint/2010/main" val="126066916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85743" y="5875867"/>
            <a:ext cx="13835142" cy="1816100"/>
          </a:xfrm>
        </p:spPr>
        <p:txBody>
          <a:bodyPr anchor="t"/>
          <a:lstStyle>
            <a:lvl1pPr algn="l">
              <a:defRPr sz="6300" b="1" cap="all"/>
            </a:lvl1pPr>
          </a:lstStyle>
          <a:p>
            <a:r>
              <a:rPr lang="en-US"/>
              <a:t>Click to edit Master title style</a:t>
            </a:r>
            <a:endParaRPr lang="vi-VN"/>
          </a:p>
        </p:txBody>
      </p:sp>
      <p:sp>
        <p:nvSpPr>
          <p:cNvPr id="3" name="Text Placeholder 2"/>
          <p:cNvSpPr>
            <a:spLocks noGrp="1"/>
          </p:cNvSpPr>
          <p:nvPr>
            <p:ph type="body" idx="1"/>
          </p:nvPr>
        </p:nvSpPr>
        <p:spPr>
          <a:xfrm>
            <a:off x="1285743" y="3875619"/>
            <a:ext cx="13835142" cy="2000249"/>
          </a:xfrm>
        </p:spPr>
        <p:txBody>
          <a:bodyPr anchor="b"/>
          <a:lstStyle>
            <a:lvl1pPr marL="0" indent="0">
              <a:buNone/>
              <a:defRPr sz="3100"/>
            </a:lvl1pPr>
            <a:lvl2pPr marL="718444" indent="0">
              <a:buNone/>
              <a:defRPr sz="2800"/>
            </a:lvl2pPr>
            <a:lvl3pPr marL="1436888" indent="0">
              <a:buNone/>
              <a:defRPr sz="2500"/>
            </a:lvl3pPr>
            <a:lvl4pPr marL="2155332" indent="0">
              <a:buNone/>
              <a:defRPr sz="2200"/>
            </a:lvl4pPr>
            <a:lvl5pPr marL="2873776" indent="0">
              <a:buNone/>
              <a:defRPr sz="2200"/>
            </a:lvl5pPr>
            <a:lvl6pPr marL="3592220" indent="0">
              <a:buNone/>
              <a:defRPr sz="2200"/>
            </a:lvl6pPr>
            <a:lvl7pPr marL="4310664" indent="0">
              <a:buNone/>
              <a:defRPr sz="2200"/>
            </a:lvl7pPr>
            <a:lvl8pPr marL="5029109" indent="0">
              <a:buNone/>
              <a:defRPr sz="2200"/>
            </a:lvl8pPr>
            <a:lvl9pPr marL="5747553" indent="0">
              <a:buNone/>
              <a:defRPr sz="22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E5E9DFC9-E0D6-4E70-95EC-EE956DA6257B}" type="slidenum">
              <a:rPr lang="en-US" altLang="en-US"/>
              <a:pPr>
                <a:defRPr/>
              </a:pPr>
              <a:t>‹#›</a:t>
            </a:fld>
            <a:endParaRPr lang="en-US" altLang="en-US"/>
          </a:p>
        </p:txBody>
      </p:sp>
    </p:spTree>
    <p:extLst>
      <p:ext uri="{BB962C8B-B14F-4D97-AF65-F5344CB8AC3E}">
        <p14:creationId xmlns:p14="http://schemas.microsoft.com/office/powerpoint/2010/main" val="154592160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Content Placeholder 2"/>
          <p:cNvSpPr>
            <a:spLocks noGrp="1"/>
          </p:cNvSpPr>
          <p:nvPr>
            <p:ph sz="half" idx="1"/>
          </p:nvPr>
        </p:nvSpPr>
        <p:spPr>
          <a:xfrm>
            <a:off x="813832" y="2133602"/>
            <a:ext cx="7188848" cy="6034617"/>
          </a:xfrm>
        </p:spPr>
        <p:txBody>
          <a:bodyPr/>
          <a:lstStyle>
            <a:lvl1pPr>
              <a:defRPr sz="4400"/>
            </a:lvl1pPr>
            <a:lvl2pPr>
              <a:defRPr sz="3800"/>
            </a:lvl2pPr>
            <a:lvl3pPr>
              <a:defRPr sz="3100"/>
            </a:lvl3pPr>
            <a:lvl4pPr>
              <a:defRPr sz="2800"/>
            </a:lvl4pPr>
            <a:lvl5pPr>
              <a:defRPr sz="2800"/>
            </a:lvl5pPr>
            <a:lvl6pPr>
              <a:defRPr sz="2800"/>
            </a:lvl6pPr>
            <a:lvl7pPr>
              <a:defRPr sz="2800"/>
            </a:lvl7pPr>
            <a:lvl8pPr>
              <a:defRPr sz="2800"/>
            </a:lvl8pPr>
            <a:lvl9pPr>
              <a:defRPr sz="2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Content Placeholder 3"/>
          <p:cNvSpPr>
            <a:spLocks noGrp="1"/>
          </p:cNvSpPr>
          <p:nvPr>
            <p:ph sz="half" idx="2"/>
          </p:nvPr>
        </p:nvSpPr>
        <p:spPr>
          <a:xfrm>
            <a:off x="8273958" y="2133602"/>
            <a:ext cx="7188848" cy="6034617"/>
          </a:xfrm>
        </p:spPr>
        <p:txBody>
          <a:bodyPr/>
          <a:lstStyle>
            <a:lvl1pPr>
              <a:defRPr sz="4400"/>
            </a:lvl1pPr>
            <a:lvl2pPr>
              <a:defRPr sz="3800"/>
            </a:lvl2pPr>
            <a:lvl3pPr>
              <a:defRPr sz="3100"/>
            </a:lvl3pPr>
            <a:lvl4pPr>
              <a:defRPr sz="2800"/>
            </a:lvl4pPr>
            <a:lvl5pPr>
              <a:defRPr sz="2800"/>
            </a:lvl5pPr>
            <a:lvl6pPr>
              <a:defRPr sz="2800"/>
            </a:lvl6pPr>
            <a:lvl7pPr>
              <a:defRPr sz="2800"/>
            </a:lvl7pPr>
            <a:lvl8pPr>
              <a:defRPr sz="2800"/>
            </a:lvl8pPr>
            <a:lvl9pPr>
              <a:defRPr sz="2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5EEE0E17-1536-48C6-87E3-A861F0C00F04}" type="slidenum">
              <a:rPr lang="en-US" altLang="en-US"/>
              <a:pPr>
                <a:defRPr/>
              </a:pPr>
              <a:t>‹#›</a:t>
            </a:fld>
            <a:endParaRPr lang="en-US" altLang="en-US"/>
          </a:p>
        </p:txBody>
      </p:sp>
    </p:spTree>
    <p:extLst>
      <p:ext uri="{BB962C8B-B14F-4D97-AF65-F5344CB8AC3E}">
        <p14:creationId xmlns:p14="http://schemas.microsoft.com/office/powerpoint/2010/main" val="193175644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vi-VN"/>
          </a:p>
        </p:txBody>
      </p:sp>
      <p:sp>
        <p:nvSpPr>
          <p:cNvPr id="3" name="Text Placeholder 2"/>
          <p:cNvSpPr>
            <a:spLocks noGrp="1"/>
          </p:cNvSpPr>
          <p:nvPr>
            <p:ph type="body" idx="1"/>
          </p:nvPr>
        </p:nvSpPr>
        <p:spPr>
          <a:xfrm>
            <a:off x="813832" y="2046817"/>
            <a:ext cx="7191675" cy="853016"/>
          </a:xfrm>
        </p:spPr>
        <p:txBody>
          <a:bodyPr anchor="b"/>
          <a:lstStyle>
            <a:lvl1pPr marL="0" indent="0">
              <a:buNone/>
              <a:defRPr sz="3800" b="1"/>
            </a:lvl1pPr>
            <a:lvl2pPr marL="718444" indent="0">
              <a:buNone/>
              <a:defRPr sz="3100" b="1"/>
            </a:lvl2pPr>
            <a:lvl3pPr marL="1436888" indent="0">
              <a:buNone/>
              <a:defRPr sz="2800" b="1"/>
            </a:lvl3pPr>
            <a:lvl4pPr marL="2155332" indent="0">
              <a:buNone/>
              <a:defRPr sz="2500" b="1"/>
            </a:lvl4pPr>
            <a:lvl5pPr marL="2873776" indent="0">
              <a:buNone/>
              <a:defRPr sz="2500" b="1"/>
            </a:lvl5pPr>
            <a:lvl6pPr marL="3592220" indent="0">
              <a:buNone/>
              <a:defRPr sz="2500" b="1"/>
            </a:lvl6pPr>
            <a:lvl7pPr marL="4310664" indent="0">
              <a:buNone/>
              <a:defRPr sz="2500" b="1"/>
            </a:lvl7pPr>
            <a:lvl8pPr marL="5029109" indent="0">
              <a:buNone/>
              <a:defRPr sz="2500" b="1"/>
            </a:lvl8pPr>
            <a:lvl9pPr marL="5747553" indent="0">
              <a:buNone/>
              <a:defRPr sz="2500" b="1"/>
            </a:lvl9pPr>
          </a:lstStyle>
          <a:p>
            <a:pPr lvl="0"/>
            <a:r>
              <a:rPr lang="en-US"/>
              <a:t>Click to edit Master text styles</a:t>
            </a:r>
          </a:p>
        </p:txBody>
      </p:sp>
      <p:sp>
        <p:nvSpPr>
          <p:cNvPr id="4" name="Content Placeholder 3"/>
          <p:cNvSpPr>
            <a:spLocks noGrp="1"/>
          </p:cNvSpPr>
          <p:nvPr>
            <p:ph sz="half" idx="2"/>
          </p:nvPr>
        </p:nvSpPr>
        <p:spPr>
          <a:xfrm>
            <a:off x="813832" y="2899833"/>
            <a:ext cx="7191675" cy="5268384"/>
          </a:xfrm>
        </p:spPr>
        <p:txBody>
          <a:bodyPr/>
          <a:lstStyle>
            <a:lvl1pPr>
              <a:defRPr sz="3800"/>
            </a:lvl1pPr>
            <a:lvl2pPr>
              <a:defRPr sz="3100"/>
            </a:lvl2pPr>
            <a:lvl3pPr>
              <a:defRPr sz="2800"/>
            </a:lvl3pPr>
            <a:lvl4pPr>
              <a:defRPr sz="2500"/>
            </a:lvl4pPr>
            <a:lvl5pPr>
              <a:defRPr sz="2500"/>
            </a:lvl5pPr>
            <a:lvl6pPr>
              <a:defRPr sz="2500"/>
            </a:lvl6pPr>
            <a:lvl7pPr>
              <a:defRPr sz="2500"/>
            </a:lvl7pPr>
            <a:lvl8pPr>
              <a:defRPr sz="2500"/>
            </a:lvl8pPr>
            <a:lvl9pPr>
              <a:defRPr sz="2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5" name="Text Placeholder 4"/>
          <p:cNvSpPr>
            <a:spLocks noGrp="1"/>
          </p:cNvSpPr>
          <p:nvPr>
            <p:ph type="body" sz="quarter" idx="3"/>
          </p:nvPr>
        </p:nvSpPr>
        <p:spPr>
          <a:xfrm>
            <a:off x="8268307" y="2046817"/>
            <a:ext cx="7194500" cy="853016"/>
          </a:xfrm>
        </p:spPr>
        <p:txBody>
          <a:bodyPr anchor="b"/>
          <a:lstStyle>
            <a:lvl1pPr marL="0" indent="0">
              <a:buNone/>
              <a:defRPr sz="3800" b="1"/>
            </a:lvl1pPr>
            <a:lvl2pPr marL="718444" indent="0">
              <a:buNone/>
              <a:defRPr sz="3100" b="1"/>
            </a:lvl2pPr>
            <a:lvl3pPr marL="1436888" indent="0">
              <a:buNone/>
              <a:defRPr sz="2800" b="1"/>
            </a:lvl3pPr>
            <a:lvl4pPr marL="2155332" indent="0">
              <a:buNone/>
              <a:defRPr sz="2500" b="1"/>
            </a:lvl4pPr>
            <a:lvl5pPr marL="2873776" indent="0">
              <a:buNone/>
              <a:defRPr sz="2500" b="1"/>
            </a:lvl5pPr>
            <a:lvl6pPr marL="3592220" indent="0">
              <a:buNone/>
              <a:defRPr sz="2500" b="1"/>
            </a:lvl6pPr>
            <a:lvl7pPr marL="4310664" indent="0">
              <a:buNone/>
              <a:defRPr sz="2500" b="1"/>
            </a:lvl7pPr>
            <a:lvl8pPr marL="5029109" indent="0">
              <a:buNone/>
              <a:defRPr sz="2500" b="1"/>
            </a:lvl8pPr>
            <a:lvl9pPr marL="5747553" indent="0">
              <a:buNone/>
              <a:defRPr sz="2500" b="1"/>
            </a:lvl9pPr>
          </a:lstStyle>
          <a:p>
            <a:pPr lvl="0"/>
            <a:r>
              <a:rPr lang="en-US"/>
              <a:t>Click to edit Master text styles</a:t>
            </a:r>
          </a:p>
        </p:txBody>
      </p:sp>
      <p:sp>
        <p:nvSpPr>
          <p:cNvPr id="6" name="Content Placeholder 5"/>
          <p:cNvSpPr>
            <a:spLocks noGrp="1"/>
          </p:cNvSpPr>
          <p:nvPr>
            <p:ph sz="quarter" idx="4"/>
          </p:nvPr>
        </p:nvSpPr>
        <p:spPr>
          <a:xfrm>
            <a:off x="8268307" y="2899833"/>
            <a:ext cx="7194500" cy="5268384"/>
          </a:xfrm>
        </p:spPr>
        <p:txBody>
          <a:bodyPr/>
          <a:lstStyle>
            <a:lvl1pPr>
              <a:defRPr sz="3800"/>
            </a:lvl1pPr>
            <a:lvl2pPr>
              <a:defRPr sz="3100"/>
            </a:lvl2pPr>
            <a:lvl3pPr>
              <a:defRPr sz="2800"/>
            </a:lvl3pPr>
            <a:lvl4pPr>
              <a:defRPr sz="2500"/>
            </a:lvl4pPr>
            <a:lvl5pPr>
              <a:defRPr sz="2500"/>
            </a:lvl5pPr>
            <a:lvl6pPr>
              <a:defRPr sz="2500"/>
            </a:lvl6pPr>
            <a:lvl7pPr>
              <a:defRPr sz="2500"/>
            </a:lvl7pPr>
            <a:lvl8pPr>
              <a:defRPr sz="2500"/>
            </a:lvl8pPr>
            <a:lvl9pPr>
              <a:defRPr sz="2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8830A47B-B3AA-4408-B89E-78641CC5715A}" type="slidenum">
              <a:rPr lang="en-US" altLang="en-US"/>
              <a:pPr>
                <a:defRPr/>
              </a:pPr>
              <a:t>‹#›</a:t>
            </a:fld>
            <a:endParaRPr lang="en-US" altLang="en-US"/>
          </a:p>
        </p:txBody>
      </p:sp>
    </p:spTree>
    <p:extLst>
      <p:ext uri="{BB962C8B-B14F-4D97-AF65-F5344CB8AC3E}">
        <p14:creationId xmlns:p14="http://schemas.microsoft.com/office/powerpoint/2010/main" val="323128699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58D8FA65-B14B-4883-88C7-F7A3A55E9A2F}" type="slidenum">
              <a:rPr lang="en-US" altLang="en-US"/>
              <a:pPr>
                <a:defRPr/>
              </a:pPr>
              <a:t>‹#›</a:t>
            </a:fld>
            <a:endParaRPr lang="en-US" altLang="en-US"/>
          </a:p>
        </p:txBody>
      </p:sp>
    </p:spTree>
    <p:extLst>
      <p:ext uri="{BB962C8B-B14F-4D97-AF65-F5344CB8AC3E}">
        <p14:creationId xmlns:p14="http://schemas.microsoft.com/office/powerpoint/2010/main" val="163149732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C38BE4F5-A3A4-4A0F-A638-D990D725B4CA}" type="slidenum">
              <a:rPr lang="en-US" altLang="en-US"/>
              <a:pPr>
                <a:defRPr/>
              </a:pPr>
              <a:t>‹#›</a:t>
            </a:fld>
            <a:endParaRPr lang="en-US" altLang="en-US"/>
          </a:p>
        </p:txBody>
      </p:sp>
    </p:spTree>
    <p:extLst>
      <p:ext uri="{BB962C8B-B14F-4D97-AF65-F5344CB8AC3E}">
        <p14:creationId xmlns:p14="http://schemas.microsoft.com/office/powerpoint/2010/main" val="76872940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13833" y="364067"/>
            <a:ext cx="5354902" cy="1549400"/>
          </a:xfrm>
        </p:spPr>
        <p:txBody>
          <a:bodyPr anchor="b"/>
          <a:lstStyle>
            <a:lvl1pPr algn="l">
              <a:defRPr sz="3100" b="1"/>
            </a:lvl1pPr>
          </a:lstStyle>
          <a:p>
            <a:r>
              <a:rPr lang="en-US"/>
              <a:t>Click to edit Master title style</a:t>
            </a:r>
            <a:endParaRPr lang="vi-VN"/>
          </a:p>
        </p:txBody>
      </p:sp>
      <p:sp>
        <p:nvSpPr>
          <p:cNvPr id="3" name="Content Placeholder 2"/>
          <p:cNvSpPr>
            <a:spLocks noGrp="1"/>
          </p:cNvSpPr>
          <p:nvPr>
            <p:ph idx="1"/>
          </p:nvPr>
        </p:nvSpPr>
        <p:spPr>
          <a:xfrm>
            <a:off x="6363713" y="364068"/>
            <a:ext cx="9099093" cy="7804151"/>
          </a:xfrm>
        </p:spPr>
        <p:txBody>
          <a:bodyPr/>
          <a:lstStyle>
            <a:lvl1pPr>
              <a:defRPr sz="5000"/>
            </a:lvl1pPr>
            <a:lvl2pPr>
              <a:defRPr sz="4400"/>
            </a:lvl2pPr>
            <a:lvl3pPr>
              <a:defRPr sz="3800"/>
            </a:lvl3pPr>
            <a:lvl4pPr>
              <a:defRPr sz="3100"/>
            </a:lvl4pPr>
            <a:lvl5pPr>
              <a:defRPr sz="3100"/>
            </a:lvl5pPr>
            <a:lvl6pPr>
              <a:defRPr sz="3100"/>
            </a:lvl6pPr>
            <a:lvl7pPr>
              <a:defRPr sz="3100"/>
            </a:lvl7pPr>
            <a:lvl8pPr>
              <a:defRPr sz="3100"/>
            </a:lvl8pPr>
            <a:lvl9pPr>
              <a:defRPr sz="31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Text Placeholder 3"/>
          <p:cNvSpPr>
            <a:spLocks noGrp="1"/>
          </p:cNvSpPr>
          <p:nvPr>
            <p:ph type="body" sz="half" idx="2"/>
          </p:nvPr>
        </p:nvSpPr>
        <p:spPr>
          <a:xfrm>
            <a:off x="813833" y="1913468"/>
            <a:ext cx="5354902" cy="6254751"/>
          </a:xfrm>
        </p:spPr>
        <p:txBody>
          <a:bodyPr/>
          <a:lstStyle>
            <a:lvl1pPr marL="0" indent="0">
              <a:buNone/>
              <a:defRPr sz="2200"/>
            </a:lvl1pPr>
            <a:lvl2pPr marL="718444" indent="0">
              <a:buNone/>
              <a:defRPr sz="1900"/>
            </a:lvl2pPr>
            <a:lvl3pPr marL="1436888" indent="0">
              <a:buNone/>
              <a:defRPr sz="1600"/>
            </a:lvl3pPr>
            <a:lvl4pPr marL="2155332" indent="0">
              <a:buNone/>
              <a:defRPr sz="1400"/>
            </a:lvl4pPr>
            <a:lvl5pPr marL="2873776" indent="0">
              <a:buNone/>
              <a:defRPr sz="1400"/>
            </a:lvl5pPr>
            <a:lvl6pPr marL="3592220" indent="0">
              <a:buNone/>
              <a:defRPr sz="1400"/>
            </a:lvl6pPr>
            <a:lvl7pPr marL="4310664" indent="0">
              <a:buNone/>
              <a:defRPr sz="1400"/>
            </a:lvl7pPr>
            <a:lvl8pPr marL="5029109" indent="0">
              <a:buNone/>
              <a:defRPr sz="1400"/>
            </a:lvl8pPr>
            <a:lvl9pPr marL="5747553" indent="0">
              <a:buNone/>
              <a:defRPr sz="14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0C99C05A-73D7-488D-87AE-9FA1D515BA90}" type="slidenum">
              <a:rPr lang="en-US" altLang="en-US"/>
              <a:pPr>
                <a:defRPr/>
              </a:pPr>
              <a:t>‹#›</a:t>
            </a:fld>
            <a:endParaRPr lang="en-US" altLang="en-US"/>
          </a:p>
        </p:txBody>
      </p:sp>
    </p:spTree>
    <p:extLst>
      <p:ext uri="{BB962C8B-B14F-4D97-AF65-F5344CB8AC3E}">
        <p14:creationId xmlns:p14="http://schemas.microsoft.com/office/powerpoint/2010/main" val="183941078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190335" y="6400801"/>
            <a:ext cx="9765983" cy="755651"/>
          </a:xfrm>
        </p:spPr>
        <p:txBody>
          <a:bodyPr anchor="b"/>
          <a:lstStyle>
            <a:lvl1pPr algn="l">
              <a:defRPr sz="3100" b="1"/>
            </a:lvl1pPr>
          </a:lstStyle>
          <a:p>
            <a:r>
              <a:rPr lang="en-US"/>
              <a:t>Click to edit Master title style</a:t>
            </a:r>
            <a:endParaRPr lang="vi-VN"/>
          </a:p>
        </p:txBody>
      </p:sp>
      <p:sp>
        <p:nvSpPr>
          <p:cNvPr id="3" name="Picture Placeholder 2"/>
          <p:cNvSpPr>
            <a:spLocks noGrp="1"/>
          </p:cNvSpPr>
          <p:nvPr>
            <p:ph type="pic" idx="1"/>
          </p:nvPr>
        </p:nvSpPr>
        <p:spPr>
          <a:xfrm>
            <a:off x="3190335" y="817033"/>
            <a:ext cx="9765983" cy="5486400"/>
          </a:xfrm>
        </p:spPr>
        <p:txBody>
          <a:bodyPr/>
          <a:lstStyle>
            <a:lvl1pPr marL="0" indent="0">
              <a:buNone/>
              <a:defRPr sz="5000"/>
            </a:lvl1pPr>
            <a:lvl2pPr marL="718444" indent="0">
              <a:buNone/>
              <a:defRPr sz="4400"/>
            </a:lvl2pPr>
            <a:lvl3pPr marL="1436888" indent="0">
              <a:buNone/>
              <a:defRPr sz="3800"/>
            </a:lvl3pPr>
            <a:lvl4pPr marL="2155332" indent="0">
              <a:buNone/>
              <a:defRPr sz="3100"/>
            </a:lvl4pPr>
            <a:lvl5pPr marL="2873776" indent="0">
              <a:buNone/>
              <a:defRPr sz="3100"/>
            </a:lvl5pPr>
            <a:lvl6pPr marL="3592220" indent="0">
              <a:buNone/>
              <a:defRPr sz="3100"/>
            </a:lvl6pPr>
            <a:lvl7pPr marL="4310664" indent="0">
              <a:buNone/>
              <a:defRPr sz="3100"/>
            </a:lvl7pPr>
            <a:lvl8pPr marL="5029109" indent="0">
              <a:buNone/>
              <a:defRPr sz="3100"/>
            </a:lvl8pPr>
            <a:lvl9pPr marL="5747553" indent="0">
              <a:buNone/>
              <a:defRPr sz="3100"/>
            </a:lvl9pPr>
          </a:lstStyle>
          <a:p>
            <a:pPr lvl="0"/>
            <a:endParaRPr lang="vi-VN" noProof="0"/>
          </a:p>
        </p:txBody>
      </p:sp>
      <p:sp>
        <p:nvSpPr>
          <p:cNvPr id="4" name="Text Placeholder 3"/>
          <p:cNvSpPr>
            <a:spLocks noGrp="1"/>
          </p:cNvSpPr>
          <p:nvPr>
            <p:ph type="body" sz="half" idx="2"/>
          </p:nvPr>
        </p:nvSpPr>
        <p:spPr>
          <a:xfrm>
            <a:off x="3190335" y="7156452"/>
            <a:ext cx="9765983" cy="1073149"/>
          </a:xfrm>
        </p:spPr>
        <p:txBody>
          <a:bodyPr/>
          <a:lstStyle>
            <a:lvl1pPr marL="0" indent="0">
              <a:buNone/>
              <a:defRPr sz="2200"/>
            </a:lvl1pPr>
            <a:lvl2pPr marL="718444" indent="0">
              <a:buNone/>
              <a:defRPr sz="1900"/>
            </a:lvl2pPr>
            <a:lvl3pPr marL="1436888" indent="0">
              <a:buNone/>
              <a:defRPr sz="1600"/>
            </a:lvl3pPr>
            <a:lvl4pPr marL="2155332" indent="0">
              <a:buNone/>
              <a:defRPr sz="1400"/>
            </a:lvl4pPr>
            <a:lvl5pPr marL="2873776" indent="0">
              <a:buNone/>
              <a:defRPr sz="1400"/>
            </a:lvl5pPr>
            <a:lvl6pPr marL="3592220" indent="0">
              <a:buNone/>
              <a:defRPr sz="1400"/>
            </a:lvl6pPr>
            <a:lvl7pPr marL="4310664" indent="0">
              <a:buNone/>
              <a:defRPr sz="1400"/>
            </a:lvl7pPr>
            <a:lvl8pPr marL="5029109" indent="0">
              <a:buNone/>
              <a:defRPr sz="1400"/>
            </a:lvl8pPr>
            <a:lvl9pPr marL="5747553" indent="0">
              <a:buNone/>
              <a:defRPr sz="14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72090DF4-68DF-4AAF-98F9-EB3836BAB8B4}" type="slidenum">
              <a:rPr lang="en-US" altLang="en-US"/>
              <a:pPr>
                <a:defRPr/>
              </a:pPr>
              <a:t>‹#›</a:t>
            </a:fld>
            <a:endParaRPr lang="en-US" altLang="en-US"/>
          </a:p>
        </p:txBody>
      </p:sp>
    </p:spTree>
    <p:extLst>
      <p:ext uri="{BB962C8B-B14F-4D97-AF65-F5344CB8AC3E}">
        <p14:creationId xmlns:p14="http://schemas.microsoft.com/office/powerpoint/2010/main" val="125883372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813832" y="366713"/>
            <a:ext cx="14648974" cy="1524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43689" tIns="71844" rIns="143689" bIns="71844" numCol="1" anchor="ctr" anchorCtr="0" compatLnSpc="1">
            <a:prstTxWarp prst="textNoShape">
              <a:avLst/>
            </a:prstTxWarp>
          </a:bodyPr>
          <a:lstStyle/>
          <a:p>
            <a:pPr lvl="0"/>
            <a:r>
              <a:rPr lang="en-US" altLang="en-US"/>
              <a:t>Click to edit Master title style</a:t>
            </a:r>
          </a:p>
        </p:txBody>
      </p:sp>
      <p:sp>
        <p:nvSpPr>
          <p:cNvPr id="1027" name="Rectangle 3"/>
          <p:cNvSpPr>
            <a:spLocks noGrp="1" noChangeArrowheads="1"/>
          </p:cNvSpPr>
          <p:nvPr>
            <p:ph type="body" idx="1"/>
          </p:nvPr>
        </p:nvSpPr>
        <p:spPr bwMode="auto">
          <a:xfrm>
            <a:off x="813832" y="2133600"/>
            <a:ext cx="14648974" cy="60340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43689" tIns="71844" rIns="143689" bIns="71844"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8" name="Rectangle 4"/>
          <p:cNvSpPr>
            <a:spLocks noGrp="1" noChangeArrowheads="1"/>
          </p:cNvSpPr>
          <p:nvPr>
            <p:ph type="dt" sz="half" idx="2"/>
          </p:nvPr>
        </p:nvSpPr>
        <p:spPr bwMode="auto">
          <a:xfrm>
            <a:off x="813832" y="8326438"/>
            <a:ext cx="3797882" cy="635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43689" tIns="71844" rIns="143689" bIns="71844" numCol="1" anchor="t" anchorCtr="0" compatLnSpc="1">
            <a:prstTxWarp prst="textNoShape">
              <a:avLst/>
            </a:prstTxWarp>
          </a:bodyPr>
          <a:lstStyle>
            <a:lvl1pPr eaLnBrk="1" hangingPunct="1">
              <a:defRPr sz="2200">
                <a:latin typeface="Arial" charset="0"/>
              </a:defRPr>
            </a:lvl1pPr>
          </a:lstStyle>
          <a:p>
            <a:pPr>
              <a:defRPr/>
            </a:pPr>
            <a:endParaRPr lang="en-US"/>
          </a:p>
        </p:txBody>
      </p:sp>
      <p:sp>
        <p:nvSpPr>
          <p:cNvPr id="1029" name="Rectangle 5"/>
          <p:cNvSpPr>
            <a:spLocks noGrp="1" noChangeArrowheads="1"/>
          </p:cNvSpPr>
          <p:nvPr>
            <p:ph type="ftr" sz="quarter" idx="3"/>
          </p:nvPr>
        </p:nvSpPr>
        <p:spPr bwMode="auto">
          <a:xfrm>
            <a:off x="5561185" y="8326438"/>
            <a:ext cx="5154269" cy="635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43689" tIns="71844" rIns="143689" bIns="71844" numCol="1" anchor="t" anchorCtr="0" compatLnSpc="1">
            <a:prstTxWarp prst="textNoShape">
              <a:avLst/>
            </a:prstTxWarp>
          </a:bodyPr>
          <a:lstStyle>
            <a:lvl1pPr algn="ctr" eaLnBrk="1" hangingPunct="1">
              <a:defRPr sz="2200">
                <a:latin typeface="Arial" charset="0"/>
              </a:defRPr>
            </a:lvl1pPr>
          </a:lstStyle>
          <a:p>
            <a:pPr>
              <a:defRPr/>
            </a:pPr>
            <a:endParaRPr lang="en-US"/>
          </a:p>
        </p:txBody>
      </p:sp>
      <p:sp>
        <p:nvSpPr>
          <p:cNvPr id="1030" name="Rectangle 6"/>
          <p:cNvSpPr>
            <a:spLocks noGrp="1" noChangeArrowheads="1"/>
          </p:cNvSpPr>
          <p:nvPr>
            <p:ph type="sldNum" sz="quarter" idx="4"/>
          </p:nvPr>
        </p:nvSpPr>
        <p:spPr bwMode="auto">
          <a:xfrm>
            <a:off x="11664924" y="8326438"/>
            <a:ext cx="3797882" cy="635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43689" tIns="71844" rIns="143689" bIns="71844" numCol="1" anchor="t" anchorCtr="0" compatLnSpc="1">
            <a:prstTxWarp prst="textNoShape">
              <a:avLst/>
            </a:prstTxWarp>
          </a:bodyPr>
          <a:lstStyle>
            <a:lvl1pPr algn="r" eaLnBrk="1" hangingPunct="1">
              <a:defRPr sz="2200"/>
            </a:lvl1pPr>
          </a:lstStyle>
          <a:p>
            <a:pPr>
              <a:defRPr/>
            </a:pPr>
            <a:fld id="{F4264759-E7CE-4A8C-955C-20DA2A50E45F}"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sz="6900">
          <a:solidFill>
            <a:schemeClr val="tx2"/>
          </a:solidFill>
          <a:latin typeface="+mj-lt"/>
          <a:ea typeface="+mj-ea"/>
          <a:cs typeface="+mj-cs"/>
        </a:defRPr>
      </a:lvl1pPr>
      <a:lvl2pPr algn="ctr" rtl="0" eaLnBrk="0" fontAlgn="base" hangingPunct="0">
        <a:spcBef>
          <a:spcPct val="0"/>
        </a:spcBef>
        <a:spcAft>
          <a:spcPct val="0"/>
        </a:spcAft>
        <a:defRPr sz="6900">
          <a:solidFill>
            <a:schemeClr val="tx2"/>
          </a:solidFill>
          <a:latin typeface="Arial" charset="0"/>
        </a:defRPr>
      </a:lvl2pPr>
      <a:lvl3pPr algn="ctr" rtl="0" eaLnBrk="0" fontAlgn="base" hangingPunct="0">
        <a:spcBef>
          <a:spcPct val="0"/>
        </a:spcBef>
        <a:spcAft>
          <a:spcPct val="0"/>
        </a:spcAft>
        <a:defRPr sz="6900">
          <a:solidFill>
            <a:schemeClr val="tx2"/>
          </a:solidFill>
          <a:latin typeface="Arial" charset="0"/>
        </a:defRPr>
      </a:lvl3pPr>
      <a:lvl4pPr algn="ctr" rtl="0" eaLnBrk="0" fontAlgn="base" hangingPunct="0">
        <a:spcBef>
          <a:spcPct val="0"/>
        </a:spcBef>
        <a:spcAft>
          <a:spcPct val="0"/>
        </a:spcAft>
        <a:defRPr sz="6900">
          <a:solidFill>
            <a:schemeClr val="tx2"/>
          </a:solidFill>
          <a:latin typeface="Arial" charset="0"/>
        </a:defRPr>
      </a:lvl4pPr>
      <a:lvl5pPr algn="ctr" rtl="0" eaLnBrk="0" fontAlgn="base" hangingPunct="0">
        <a:spcBef>
          <a:spcPct val="0"/>
        </a:spcBef>
        <a:spcAft>
          <a:spcPct val="0"/>
        </a:spcAft>
        <a:defRPr sz="6900">
          <a:solidFill>
            <a:schemeClr val="tx2"/>
          </a:solidFill>
          <a:latin typeface="Arial" charset="0"/>
        </a:defRPr>
      </a:lvl5pPr>
      <a:lvl6pPr marL="718444" algn="ctr" rtl="0" fontAlgn="base">
        <a:spcBef>
          <a:spcPct val="0"/>
        </a:spcBef>
        <a:spcAft>
          <a:spcPct val="0"/>
        </a:spcAft>
        <a:defRPr sz="6900">
          <a:solidFill>
            <a:schemeClr val="tx2"/>
          </a:solidFill>
          <a:latin typeface="Arial" charset="0"/>
        </a:defRPr>
      </a:lvl6pPr>
      <a:lvl7pPr marL="1436888" algn="ctr" rtl="0" fontAlgn="base">
        <a:spcBef>
          <a:spcPct val="0"/>
        </a:spcBef>
        <a:spcAft>
          <a:spcPct val="0"/>
        </a:spcAft>
        <a:defRPr sz="6900">
          <a:solidFill>
            <a:schemeClr val="tx2"/>
          </a:solidFill>
          <a:latin typeface="Arial" charset="0"/>
        </a:defRPr>
      </a:lvl7pPr>
      <a:lvl8pPr marL="2155332" algn="ctr" rtl="0" fontAlgn="base">
        <a:spcBef>
          <a:spcPct val="0"/>
        </a:spcBef>
        <a:spcAft>
          <a:spcPct val="0"/>
        </a:spcAft>
        <a:defRPr sz="6900">
          <a:solidFill>
            <a:schemeClr val="tx2"/>
          </a:solidFill>
          <a:latin typeface="Arial" charset="0"/>
        </a:defRPr>
      </a:lvl8pPr>
      <a:lvl9pPr marL="2873776" algn="ctr" rtl="0" fontAlgn="base">
        <a:spcBef>
          <a:spcPct val="0"/>
        </a:spcBef>
        <a:spcAft>
          <a:spcPct val="0"/>
        </a:spcAft>
        <a:defRPr sz="6900">
          <a:solidFill>
            <a:schemeClr val="tx2"/>
          </a:solidFill>
          <a:latin typeface="Arial" charset="0"/>
        </a:defRPr>
      </a:lvl9pPr>
    </p:titleStyle>
    <p:bodyStyle>
      <a:lvl1pPr marL="538163" indent="-538163" algn="l" rtl="0" eaLnBrk="0" fontAlgn="base" hangingPunct="0">
        <a:spcBef>
          <a:spcPct val="20000"/>
        </a:spcBef>
        <a:spcAft>
          <a:spcPct val="0"/>
        </a:spcAft>
        <a:buChar char="•"/>
        <a:defRPr sz="5000">
          <a:solidFill>
            <a:schemeClr val="tx1"/>
          </a:solidFill>
          <a:latin typeface="+mn-lt"/>
          <a:ea typeface="+mn-ea"/>
          <a:cs typeface="+mn-cs"/>
        </a:defRPr>
      </a:lvl1pPr>
      <a:lvl2pPr marL="1166813" indent="-447675" algn="l" rtl="0" eaLnBrk="0" fontAlgn="base" hangingPunct="0">
        <a:spcBef>
          <a:spcPct val="20000"/>
        </a:spcBef>
        <a:spcAft>
          <a:spcPct val="0"/>
        </a:spcAft>
        <a:buChar char="–"/>
        <a:defRPr sz="4400">
          <a:solidFill>
            <a:schemeClr val="tx1"/>
          </a:solidFill>
          <a:latin typeface="+mn-lt"/>
        </a:defRPr>
      </a:lvl2pPr>
      <a:lvl3pPr marL="1795463" indent="-358775" algn="l" rtl="0" eaLnBrk="0" fontAlgn="base" hangingPunct="0">
        <a:spcBef>
          <a:spcPct val="20000"/>
        </a:spcBef>
        <a:spcAft>
          <a:spcPct val="0"/>
        </a:spcAft>
        <a:buChar char="•"/>
        <a:defRPr sz="3800">
          <a:solidFill>
            <a:schemeClr val="tx1"/>
          </a:solidFill>
          <a:latin typeface="+mn-lt"/>
        </a:defRPr>
      </a:lvl3pPr>
      <a:lvl4pPr marL="2513013" indent="-358775" algn="l" rtl="0" eaLnBrk="0" fontAlgn="base" hangingPunct="0">
        <a:spcBef>
          <a:spcPct val="20000"/>
        </a:spcBef>
        <a:spcAft>
          <a:spcPct val="0"/>
        </a:spcAft>
        <a:buChar char="–"/>
        <a:defRPr sz="3100">
          <a:solidFill>
            <a:schemeClr val="tx1"/>
          </a:solidFill>
          <a:latin typeface="+mn-lt"/>
        </a:defRPr>
      </a:lvl4pPr>
      <a:lvl5pPr marL="3232150" indent="-358775" algn="l" rtl="0" eaLnBrk="0" fontAlgn="base" hangingPunct="0">
        <a:spcBef>
          <a:spcPct val="20000"/>
        </a:spcBef>
        <a:spcAft>
          <a:spcPct val="0"/>
        </a:spcAft>
        <a:buChar char="»"/>
        <a:defRPr sz="3100">
          <a:solidFill>
            <a:schemeClr val="tx1"/>
          </a:solidFill>
          <a:latin typeface="+mn-lt"/>
        </a:defRPr>
      </a:lvl5pPr>
      <a:lvl6pPr marL="3951442" indent="-359222" algn="l" rtl="0" fontAlgn="base">
        <a:spcBef>
          <a:spcPct val="20000"/>
        </a:spcBef>
        <a:spcAft>
          <a:spcPct val="0"/>
        </a:spcAft>
        <a:buChar char="»"/>
        <a:defRPr sz="3100">
          <a:solidFill>
            <a:schemeClr val="tx1"/>
          </a:solidFill>
          <a:latin typeface="+mn-lt"/>
        </a:defRPr>
      </a:lvl6pPr>
      <a:lvl7pPr marL="4669887" indent="-359222" algn="l" rtl="0" fontAlgn="base">
        <a:spcBef>
          <a:spcPct val="20000"/>
        </a:spcBef>
        <a:spcAft>
          <a:spcPct val="0"/>
        </a:spcAft>
        <a:buChar char="»"/>
        <a:defRPr sz="3100">
          <a:solidFill>
            <a:schemeClr val="tx1"/>
          </a:solidFill>
          <a:latin typeface="+mn-lt"/>
        </a:defRPr>
      </a:lvl7pPr>
      <a:lvl8pPr marL="5388331" indent="-359222" algn="l" rtl="0" fontAlgn="base">
        <a:spcBef>
          <a:spcPct val="20000"/>
        </a:spcBef>
        <a:spcAft>
          <a:spcPct val="0"/>
        </a:spcAft>
        <a:buChar char="»"/>
        <a:defRPr sz="3100">
          <a:solidFill>
            <a:schemeClr val="tx1"/>
          </a:solidFill>
          <a:latin typeface="+mn-lt"/>
        </a:defRPr>
      </a:lvl8pPr>
      <a:lvl9pPr marL="6106775" indent="-359222" algn="l" rtl="0" fontAlgn="base">
        <a:spcBef>
          <a:spcPct val="20000"/>
        </a:spcBef>
        <a:spcAft>
          <a:spcPct val="0"/>
        </a:spcAft>
        <a:buChar char="»"/>
        <a:defRPr sz="3100">
          <a:solidFill>
            <a:schemeClr val="tx1"/>
          </a:solidFill>
          <a:latin typeface="+mn-lt"/>
        </a:defRPr>
      </a:lvl9pPr>
    </p:bodyStyle>
    <p:otherStyle>
      <a:defPPr>
        <a:defRPr lang="vi-VN"/>
      </a:defPPr>
      <a:lvl1pPr marL="0" algn="l" defTabSz="1436888" rtl="0" eaLnBrk="1" latinLnBrk="0" hangingPunct="1">
        <a:defRPr sz="2800" kern="1200">
          <a:solidFill>
            <a:schemeClr val="tx1"/>
          </a:solidFill>
          <a:latin typeface="+mn-lt"/>
          <a:ea typeface="+mn-ea"/>
          <a:cs typeface="+mn-cs"/>
        </a:defRPr>
      </a:lvl1pPr>
      <a:lvl2pPr marL="718444" algn="l" defTabSz="1436888" rtl="0" eaLnBrk="1" latinLnBrk="0" hangingPunct="1">
        <a:defRPr sz="2800" kern="1200">
          <a:solidFill>
            <a:schemeClr val="tx1"/>
          </a:solidFill>
          <a:latin typeface="+mn-lt"/>
          <a:ea typeface="+mn-ea"/>
          <a:cs typeface="+mn-cs"/>
        </a:defRPr>
      </a:lvl2pPr>
      <a:lvl3pPr marL="1436888" algn="l" defTabSz="1436888" rtl="0" eaLnBrk="1" latinLnBrk="0" hangingPunct="1">
        <a:defRPr sz="2800" kern="1200">
          <a:solidFill>
            <a:schemeClr val="tx1"/>
          </a:solidFill>
          <a:latin typeface="+mn-lt"/>
          <a:ea typeface="+mn-ea"/>
          <a:cs typeface="+mn-cs"/>
        </a:defRPr>
      </a:lvl3pPr>
      <a:lvl4pPr marL="2155332" algn="l" defTabSz="1436888" rtl="0" eaLnBrk="1" latinLnBrk="0" hangingPunct="1">
        <a:defRPr sz="2800" kern="1200">
          <a:solidFill>
            <a:schemeClr val="tx1"/>
          </a:solidFill>
          <a:latin typeface="+mn-lt"/>
          <a:ea typeface="+mn-ea"/>
          <a:cs typeface="+mn-cs"/>
        </a:defRPr>
      </a:lvl4pPr>
      <a:lvl5pPr marL="2873776" algn="l" defTabSz="1436888" rtl="0" eaLnBrk="1" latinLnBrk="0" hangingPunct="1">
        <a:defRPr sz="2800" kern="1200">
          <a:solidFill>
            <a:schemeClr val="tx1"/>
          </a:solidFill>
          <a:latin typeface="+mn-lt"/>
          <a:ea typeface="+mn-ea"/>
          <a:cs typeface="+mn-cs"/>
        </a:defRPr>
      </a:lvl5pPr>
      <a:lvl6pPr marL="3592220" algn="l" defTabSz="1436888" rtl="0" eaLnBrk="1" latinLnBrk="0" hangingPunct="1">
        <a:defRPr sz="2800" kern="1200">
          <a:solidFill>
            <a:schemeClr val="tx1"/>
          </a:solidFill>
          <a:latin typeface="+mn-lt"/>
          <a:ea typeface="+mn-ea"/>
          <a:cs typeface="+mn-cs"/>
        </a:defRPr>
      </a:lvl6pPr>
      <a:lvl7pPr marL="4310664" algn="l" defTabSz="1436888" rtl="0" eaLnBrk="1" latinLnBrk="0" hangingPunct="1">
        <a:defRPr sz="2800" kern="1200">
          <a:solidFill>
            <a:schemeClr val="tx1"/>
          </a:solidFill>
          <a:latin typeface="+mn-lt"/>
          <a:ea typeface="+mn-ea"/>
          <a:cs typeface="+mn-cs"/>
        </a:defRPr>
      </a:lvl7pPr>
      <a:lvl8pPr marL="5029109" algn="l" defTabSz="1436888" rtl="0" eaLnBrk="1" latinLnBrk="0" hangingPunct="1">
        <a:defRPr sz="2800" kern="1200">
          <a:solidFill>
            <a:schemeClr val="tx1"/>
          </a:solidFill>
          <a:latin typeface="+mn-lt"/>
          <a:ea typeface="+mn-ea"/>
          <a:cs typeface="+mn-cs"/>
        </a:defRPr>
      </a:lvl8pPr>
      <a:lvl9pPr marL="5747553" algn="l" defTabSz="1436888" rtl="0" eaLnBrk="1" latinLnBrk="0" hangingPunct="1">
        <a:defRPr sz="2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Layout" Target="../slideLayouts/slideLayout2.xml"/><Relationship Id="rId5" Type="http://schemas.openxmlformats.org/officeDocument/2006/relationships/image" Target="../media/image5.gif"/><Relationship Id="rId4" Type="http://schemas.openxmlformats.org/officeDocument/2006/relationships/image" Target="../media/image4.gif"/></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g"/><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6.jpg"/><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6.jpg"/><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6.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25" name="Text Box 3"/>
          <p:cNvSpPr txBox="1">
            <a:spLocks noChangeArrowheads="1"/>
          </p:cNvSpPr>
          <p:nvPr/>
        </p:nvSpPr>
        <p:spPr bwMode="auto">
          <a:xfrm>
            <a:off x="3197197" y="266701"/>
            <a:ext cx="10037260" cy="6842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43689" tIns="71844" rIns="143689" bIns="71844">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50000"/>
              </a:spcBef>
            </a:pPr>
            <a:r>
              <a:rPr lang="en-US" altLang="en-US" sz="3500" b="1" dirty="0">
                <a:solidFill>
                  <a:srgbClr val="FF0066"/>
                </a:solidFill>
                <a:latin typeface="Times New Roman" pitchFamily="18" charset="0"/>
              </a:rPr>
              <a:t>TRƯỜNG TIỂU HỌC KIM LAN</a:t>
            </a:r>
          </a:p>
        </p:txBody>
      </p:sp>
      <p:cxnSp>
        <p:nvCxnSpPr>
          <p:cNvPr id="26" name="Straight Connector 25"/>
          <p:cNvCxnSpPr/>
          <p:nvPr/>
        </p:nvCxnSpPr>
        <p:spPr>
          <a:xfrm flipV="1">
            <a:off x="5407784" y="990600"/>
            <a:ext cx="5985862"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cxnSp>
        <p:nvCxnSpPr>
          <p:cNvPr id="27" name="Straight Connector 26"/>
          <p:cNvCxnSpPr/>
          <p:nvPr/>
        </p:nvCxnSpPr>
        <p:spPr>
          <a:xfrm>
            <a:off x="5852319" y="1129028"/>
            <a:ext cx="4953000"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sp>
        <p:nvSpPr>
          <p:cNvPr id="28" name="Text Box 14"/>
          <p:cNvSpPr txBox="1">
            <a:spLocks noChangeArrowheads="1"/>
          </p:cNvSpPr>
          <p:nvPr/>
        </p:nvSpPr>
        <p:spPr bwMode="auto">
          <a:xfrm>
            <a:off x="746919" y="3962400"/>
            <a:ext cx="13868400" cy="17301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ts val="1800"/>
              </a:spcBef>
              <a:defRPr/>
            </a:pPr>
            <a:r>
              <a:rPr lang="en-US" sz="4000" b="1">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Môn Tự nhiên và Xã hội lớp 3</a:t>
            </a:r>
          </a:p>
          <a:p>
            <a:pPr algn="ctr" eaLnBrk="1" hangingPunct="1">
              <a:spcBef>
                <a:spcPts val="1800"/>
              </a:spcBef>
              <a:defRPr/>
            </a:pPr>
            <a:r>
              <a:rPr lang="en-US" sz="4800" b="1">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BÀI 17: CƠ QUAN THẦN KÌNH (T2)</a:t>
            </a:r>
            <a:endParaRPr lang="en-US" sz="5400" b="1">
              <a:solidFill>
                <a:srgbClr val="FF0000"/>
              </a:solidFill>
              <a:effectLst>
                <a:outerShdw blurRad="38100" dist="38100" dir="2700000" algn="tl">
                  <a:srgbClr val="000000">
                    <a:alpha val="43137"/>
                  </a:srgbClr>
                </a:outerShdw>
              </a:effectLst>
              <a:latin typeface="Times New Roman" pitchFamily="18" charset="0"/>
              <a:cs typeface="Times New Roman" pitchFamily="18" charset="0"/>
            </a:endParaRPr>
          </a:p>
        </p:txBody>
      </p:sp>
      <p:pic>
        <p:nvPicPr>
          <p:cNvPr id="30" name="Picture 22" descr="bd21315_"/>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89233" y="6479382"/>
            <a:ext cx="5616086" cy="204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1" name="Text Box 17"/>
          <p:cNvSpPr txBox="1">
            <a:spLocks noChangeArrowheads="1"/>
          </p:cNvSpPr>
          <p:nvPr/>
        </p:nvSpPr>
        <p:spPr bwMode="auto">
          <a:xfrm>
            <a:off x="1889919" y="1702753"/>
            <a:ext cx="12146361" cy="19923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ts val="0"/>
              </a:spcBef>
              <a:defRPr/>
            </a:pPr>
            <a:r>
              <a:rPr lang="en-US" sz="6000" b="1">
                <a:solidFill>
                  <a:srgbClr val="0000CC"/>
                </a:solidFill>
                <a:effectLst>
                  <a:outerShdw blurRad="38100" dist="38100" dir="2700000" algn="tl">
                    <a:srgbClr val="000000">
                      <a:alpha val="43137"/>
                    </a:srgbClr>
                  </a:outerShdw>
                </a:effectLst>
                <a:latin typeface="Times New Roman" pitchFamily="18" charset="0"/>
              </a:rPr>
              <a:t>CHÀO MỪNG QUÝ THẦY CÔ</a:t>
            </a:r>
          </a:p>
          <a:p>
            <a:pPr algn="ctr" eaLnBrk="1" hangingPunct="1">
              <a:spcBef>
                <a:spcPts val="0"/>
              </a:spcBef>
              <a:defRPr/>
            </a:pPr>
            <a:r>
              <a:rPr lang="en-US" sz="6000" b="1">
                <a:solidFill>
                  <a:srgbClr val="0000CC"/>
                </a:solidFill>
                <a:effectLst>
                  <a:outerShdw blurRad="38100" dist="38100" dir="2700000" algn="tl">
                    <a:srgbClr val="000000">
                      <a:alpha val="43137"/>
                    </a:srgbClr>
                  </a:outerShdw>
                </a:effectLst>
                <a:latin typeface="Times New Roman" pitchFamily="18" charset="0"/>
              </a:rPr>
              <a:t>VỀ DỰ GIỜ THĂM LỚP</a:t>
            </a:r>
          </a:p>
        </p:txBody>
      </p:sp>
      <p:pic>
        <p:nvPicPr>
          <p:cNvPr id="32" name="Picture 7" descr="BƯỚM 58"/>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rot="9961410">
            <a:off x="13947921" y="388164"/>
            <a:ext cx="1197160" cy="15611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 name="Picture 8" descr="animal-14[1]"/>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rot="417220" flipH="1">
            <a:off x="2328913" y="6922250"/>
            <a:ext cx="1110487" cy="8079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184934910"/>
      </p:ext>
    </p:extLst>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mph" presetSubtype="2" repeatCount="1000000" accel="36000" decel="20000" fill="hold" grpId="0" nodeType="withEffect">
                                  <p:stCondLst>
                                    <p:cond delay="0"/>
                                  </p:stCondLst>
                                  <p:childTnLst>
                                    <p:animClr clrSpc="rgb" dir="cw">
                                      <p:cBhvr override="childStyle">
                                        <p:cTn id="6" dur="4750" fill="hold"/>
                                        <p:tgtEl>
                                          <p:spTgt spid="31"/>
                                        </p:tgtEl>
                                        <p:attrNameLst>
                                          <p:attrName>style.color</p:attrName>
                                        </p:attrNameLst>
                                      </p:cBhvr>
                                      <p:to>
                                        <a:srgbClr val="0000FF"/>
                                      </p:to>
                                    </p:animClr>
                                  </p:childTnLst>
                                </p:cTn>
                              </p:par>
                              <p:par>
                                <p:cTn id="7" presetID="21" presetClass="emph" presetSubtype="0" repeatCount="200000" fill="hold" grpId="1" nodeType="withEffect">
                                  <p:stCondLst>
                                    <p:cond delay="0"/>
                                  </p:stCondLst>
                                  <p:childTnLst>
                                    <p:animClr clrSpc="hsl" dir="cw">
                                      <p:cBhvr override="childStyle">
                                        <p:cTn id="8" dur="2000" fill="hold"/>
                                        <p:tgtEl>
                                          <p:spTgt spid="31"/>
                                        </p:tgtEl>
                                        <p:attrNameLst>
                                          <p:attrName>style.color</p:attrName>
                                        </p:attrNameLst>
                                      </p:cBhvr>
                                      <p:by>
                                        <p:hsl h="7200000" s="0" l="0"/>
                                      </p:by>
                                    </p:animClr>
                                    <p:animClr clrSpc="hsl" dir="cw">
                                      <p:cBhvr>
                                        <p:cTn id="9" dur="2000" fill="hold"/>
                                        <p:tgtEl>
                                          <p:spTgt spid="31"/>
                                        </p:tgtEl>
                                        <p:attrNameLst>
                                          <p:attrName>fillcolor</p:attrName>
                                        </p:attrNameLst>
                                      </p:cBhvr>
                                      <p:by>
                                        <p:hsl h="7200000" s="0" l="0"/>
                                      </p:by>
                                    </p:animClr>
                                    <p:animClr clrSpc="hsl" dir="cw">
                                      <p:cBhvr>
                                        <p:cTn id="10" dur="2000" fill="hold"/>
                                        <p:tgtEl>
                                          <p:spTgt spid="31"/>
                                        </p:tgtEl>
                                        <p:attrNameLst>
                                          <p:attrName>stroke.color</p:attrName>
                                        </p:attrNameLst>
                                      </p:cBhvr>
                                      <p:by>
                                        <p:hsl h="7200000" s="0" l="0"/>
                                      </p:by>
                                    </p:animClr>
                                    <p:set>
                                      <p:cBhvr>
                                        <p:cTn id="11" dur="2000" fill="hold"/>
                                        <p:tgtEl>
                                          <p:spTgt spid="31"/>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p:bldP spid="31" grpId="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26" name="Group 25"/>
          <p:cNvGrpSpPr/>
          <p:nvPr/>
        </p:nvGrpSpPr>
        <p:grpSpPr>
          <a:xfrm>
            <a:off x="6157118" y="575463"/>
            <a:ext cx="3974101" cy="523220"/>
            <a:chOff x="5993302" y="636422"/>
            <a:chExt cx="3907046" cy="523220"/>
          </a:xfrm>
        </p:grpSpPr>
        <p:sp>
          <p:nvSpPr>
            <p:cNvPr id="30" name="TextBox 29"/>
            <p:cNvSpPr txBox="1"/>
            <p:nvPr/>
          </p:nvSpPr>
          <p:spPr>
            <a:xfrm>
              <a:off x="5993302" y="636422"/>
              <a:ext cx="3907046" cy="523220"/>
            </a:xfrm>
            <a:prstGeom prst="rect">
              <a:avLst/>
            </a:prstGeom>
            <a:noFill/>
          </p:spPr>
          <p:txBody>
            <a:bodyPr wrap="none" rtlCol="0">
              <a:spAutoFit/>
            </a:bodyPr>
            <a:lstStyle/>
            <a:p>
              <a:r>
                <a:rPr lang="en-US" sz="2800" b="1">
                  <a:solidFill>
                    <a:srgbClr val="FF0066"/>
                  </a:solidFill>
                  <a:latin typeface="Times New Roman" pitchFamily="18" charset="0"/>
                  <a:cs typeface="Times New Roman" pitchFamily="18" charset="0"/>
                </a:rPr>
                <a:t>TỰ NHIÊN VÀ XÃ HỘI</a:t>
              </a:r>
            </a:p>
          </p:txBody>
        </p:sp>
        <p:cxnSp>
          <p:nvCxnSpPr>
            <p:cNvPr id="28" name="Straight Connector 27"/>
            <p:cNvCxnSpPr/>
            <p:nvPr/>
          </p:nvCxnSpPr>
          <p:spPr>
            <a:xfrm>
              <a:off x="6143131" y="1136154"/>
              <a:ext cx="3595885"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sp>
        <p:nvSpPr>
          <p:cNvPr id="10" name="Rectangle 9"/>
          <p:cNvSpPr/>
          <p:nvPr/>
        </p:nvSpPr>
        <p:spPr>
          <a:xfrm>
            <a:off x="1573151" y="1547684"/>
            <a:ext cx="13194570" cy="646331"/>
          </a:xfrm>
          <a:prstGeom prst="rect">
            <a:avLst/>
          </a:prstGeom>
        </p:spPr>
        <p:txBody>
          <a:bodyPr wrap="square">
            <a:spAutoFit/>
          </a:bodyPr>
          <a:lstStyle/>
          <a:p>
            <a:pPr marL="742950" indent="-742950">
              <a:buAutoNum type="arabicPeriod"/>
            </a:pPr>
            <a:r>
              <a:rPr lang="nl-NL" sz="3600" b="1" u="sng">
                <a:solidFill>
                  <a:srgbClr val="E97017"/>
                </a:solidFill>
                <a:latin typeface="Times New Roman" pitchFamily="18" charset="0"/>
                <a:cs typeface="Times New Roman" pitchFamily="18" charset="0"/>
              </a:rPr>
              <a:t>Chức năng của cơ quan thần kinh.</a:t>
            </a:r>
          </a:p>
        </p:txBody>
      </p:sp>
      <p:sp>
        <p:nvSpPr>
          <p:cNvPr id="15" name="Text Box 14"/>
          <p:cNvSpPr txBox="1">
            <a:spLocks noChangeArrowheads="1"/>
          </p:cNvSpPr>
          <p:nvPr/>
        </p:nvSpPr>
        <p:spPr bwMode="auto">
          <a:xfrm>
            <a:off x="4785519" y="1097280"/>
            <a:ext cx="6629400" cy="5759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ts val="0"/>
              </a:spcBef>
              <a:defRPr/>
            </a:pPr>
            <a:r>
              <a:rPr lang="en-US" sz="2800" b="1">
                <a:solidFill>
                  <a:srgbClr val="0000CC"/>
                </a:solidFill>
                <a:effectLst>
                  <a:outerShdw blurRad="38100" dist="38100" dir="2700000" algn="tl">
                    <a:srgbClr val="000000">
                      <a:alpha val="43137"/>
                    </a:srgbClr>
                  </a:outerShdw>
                </a:effectLst>
                <a:latin typeface="Times New Roman" pitchFamily="18" charset="0"/>
              </a:rPr>
              <a:t>Bài 17: CƠ QUAN THẦN KINH (T2)</a:t>
            </a:r>
          </a:p>
        </p:txBody>
      </p:sp>
      <p:pic>
        <p:nvPicPr>
          <p:cNvPr id="5" name="Picture 4">
            <a:extLst>
              <a:ext uri="{FF2B5EF4-FFF2-40B4-BE49-F238E27FC236}">
                <a16:creationId xmlns:a16="http://schemas.microsoft.com/office/drawing/2014/main" id="{50501B4A-AB0A-C575-00E9-0B89E5E7379A}"/>
              </a:ext>
            </a:extLst>
          </p:cNvPr>
          <p:cNvPicPr>
            <a:picLocks noChangeAspect="1"/>
          </p:cNvPicPr>
          <p:nvPr/>
        </p:nvPicPr>
        <p:blipFill rotWithShape="1">
          <a:blip r:embed="rId3"/>
          <a:srcRect l="52409" t="13030" r="2170" b="2057"/>
          <a:stretch/>
        </p:blipFill>
        <p:spPr>
          <a:xfrm>
            <a:off x="9200426" y="3429000"/>
            <a:ext cx="3546620" cy="4304417"/>
          </a:xfrm>
          <a:prstGeom prst="rect">
            <a:avLst/>
          </a:prstGeom>
        </p:spPr>
      </p:pic>
      <p:grpSp>
        <p:nvGrpSpPr>
          <p:cNvPr id="8" name="Group 7">
            <a:extLst>
              <a:ext uri="{FF2B5EF4-FFF2-40B4-BE49-F238E27FC236}">
                <a16:creationId xmlns:a16="http://schemas.microsoft.com/office/drawing/2014/main" id="{D2261396-B62F-54EA-9DF2-DBE08993DDC3}"/>
              </a:ext>
            </a:extLst>
          </p:cNvPr>
          <p:cNvGrpSpPr/>
          <p:nvPr/>
        </p:nvGrpSpPr>
        <p:grpSpPr>
          <a:xfrm>
            <a:off x="1573151" y="2667561"/>
            <a:ext cx="13999895" cy="1143000"/>
            <a:chOff x="1204120" y="2488588"/>
            <a:chExt cx="14302739" cy="1206256"/>
          </a:xfrm>
        </p:grpSpPr>
        <p:pic>
          <p:nvPicPr>
            <p:cNvPr id="14" name="Picture 13">
              <a:extLst>
                <a:ext uri="{FF2B5EF4-FFF2-40B4-BE49-F238E27FC236}">
                  <a16:creationId xmlns:a16="http://schemas.microsoft.com/office/drawing/2014/main" id="{134898B7-4B72-5C73-709C-49C9EC280AEC}"/>
                </a:ext>
              </a:extLst>
            </p:cNvPr>
            <p:cNvPicPr>
              <a:picLocks noChangeAspect="1"/>
            </p:cNvPicPr>
            <p:nvPr/>
          </p:nvPicPr>
          <p:blipFill rotWithShape="1">
            <a:blip r:embed="rId4"/>
            <a:srcRect r="91601"/>
            <a:stretch/>
          </p:blipFill>
          <p:spPr>
            <a:xfrm>
              <a:off x="1204120" y="2488588"/>
              <a:ext cx="1108168" cy="1206256"/>
            </a:xfrm>
            <a:prstGeom prst="rect">
              <a:avLst/>
            </a:prstGeom>
          </p:spPr>
        </p:pic>
        <p:sp>
          <p:nvSpPr>
            <p:cNvPr id="16" name="TextBox 15">
              <a:extLst>
                <a:ext uri="{FF2B5EF4-FFF2-40B4-BE49-F238E27FC236}">
                  <a16:creationId xmlns:a16="http://schemas.microsoft.com/office/drawing/2014/main" id="{029BEE5F-AD70-75F8-436A-7EAB8F88B7D3}"/>
                </a:ext>
              </a:extLst>
            </p:cNvPr>
            <p:cNvSpPr txBox="1"/>
            <p:nvPr/>
          </p:nvSpPr>
          <p:spPr>
            <a:xfrm>
              <a:off x="2312288" y="2715400"/>
              <a:ext cx="13194571" cy="617138"/>
            </a:xfrm>
            <a:prstGeom prst="rect">
              <a:avLst/>
            </a:prstGeom>
            <a:solidFill>
              <a:schemeClr val="bg1"/>
            </a:solidFill>
          </p:spPr>
          <p:txBody>
            <a:bodyPr wrap="square" rtlCol="0">
              <a:spAutoFit/>
            </a:bodyPr>
            <a:lstStyle/>
            <a:p>
              <a:pPr algn="just"/>
              <a:r>
                <a:rPr lang="en-US" sz="3200" b="1">
                  <a:solidFill>
                    <a:srgbClr val="0000CC"/>
                  </a:solidFill>
                  <a:latin typeface="Times New Roman" panose="02020603050405020304" pitchFamily="18" charset="0"/>
                  <a:cs typeface="Times New Roman" panose="02020603050405020304" pitchFamily="18" charset="0"/>
                </a:rPr>
                <a:t>1. Em sẽ phản ứng như thế nào khi bất ngờ chạm tay vào vật nóng?</a:t>
              </a:r>
            </a:p>
          </p:txBody>
        </p:sp>
      </p:grpSp>
      <p:pic>
        <p:nvPicPr>
          <p:cNvPr id="17" name="Picture 16">
            <a:extLst>
              <a:ext uri="{FF2B5EF4-FFF2-40B4-BE49-F238E27FC236}">
                <a16:creationId xmlns:a16="http://schemas.microsoft.com/office/drawing/2014/main" id="{DD658526-9F6F-03B6-A558-4F103CB28EF6}"/>
              </a:ext>
            </a:extLst>
          </p:cNvPr>
          <p:cNvPicPr>
            <a:picLocks noChangeAspect="1"/>
          </p:cNvPicPr>
          <p:nvPr/>
        </p:nvPicPr>
        <p:blipFill rotWithShape="1">
          <a:blip r:embed="rId3"/>
          <a:srcRect l="6988" t="15087" r="47591"/>
          <a:stretch/>
        </p:blipFill>
        <p:spPr>
          <a:xfrm>
            <a:off x="3477623" y="3607342"/>
            <a:ext cx="3546620" cy="4304417"/>
          </a:xfrm>
          <a:prstGeom prst="rect">
            <a:avLst/>
          </a:prstGeom>
        </p:spPr>
      </p:pic>
      <p:sp>
        <p:nvSpPr>
          <p:cNvPr id="21" name="TextBox 20">
            <a:extLst>
              <a:ext uri="{FF2B5EF4-FFF2-40B4-BE49-F238E27FC236}">
                <a16:creationId xmlns:a16="http://schemas.microsoft.com/office/drawing/2014/main" id="{DE3F9F44-E9AB-4C06-22B6-4D063A3920FA}"/>
              </a:ext>
            </a:extLst>
          </p:cNvPr>
          <p:cNvSpPr txBox="1"/>
          <p:nvPr/>
        </p:nvSpPr>
        <p:spPr>
          <a:xfrm>
            <a:off x="2100422" y="7962929"/>
            <a:ext cx="12630395" cy="1077218"/>
          </a:xfrm>
          <a:prstGeom prst="rect">
            <a:avLst/>
          </a:prstGeom>
          <a:noFill/>
        </p:spPr>
        <p:txBody>
          <a:bodyPr wrap="square" rtlCol="0">
            <a:spAutoFit/>
          </a:bodyPr>
          <a:lstStyle/>
          <a:p>
            <a:pPr algn="just"/>
            <a:r>
              <a:rPr lang="en-US" sz="3200" b="1">
                <a:solidFill>
                  <a:srgbClr val="0000CC"/>
                </a:solidFill>
                <a:latin typeface="Times New Roman" panose="02020603050405020304" pitchFamily="18" charset="0"/>
                <a:cs typeface="Times New Roman" panose="02020603050405020304" pitchFamily="18" charset="0"/>
              </a:rPr>
              <a:t>2. Nêu ví dụ khác về phản ứng của cơ thể khi bất ngờ gặp kích thích từ bên ngoài.</a:t>
            </a:r>
          </a:p>
        </p:txBody>
      </p:sp>
      <p:sp>
        <p:nvSpPr>
          <p:cNvPr id="3" name="TextBox 2">
            <a:extLst>
              <a:ext uri="{FF2B5EF4-FFF2-40B4-BE49-F238E27FC236}">
                <a16:creationId xmlns:a16="http://schemas.microsoft.com/office/drawing/2014/main" id="{33313AD5-06C9-FD5E-E1F3-25E11F4CD25B}"/>
              </a:ext>
            </a:extLst>
          </p:cNvPr>
          <p:cNvSpPr txBox="1"/>
          <p:nvPr/>
        </p:nvSpPr>
        <p:spPr>
          <a:xfrm>
            <a:off x="2242344" y="2127730"/>
            <a:ext cx="8134350" cy="646331"/>
          </a:xfrm>
          <a:prstGeom prst="rect">
            <a:avLst/>
          </a:prstGeom>
          <a:noFill/>
        </p:spPr>
        <p:txBody>
          <a:bodyPr wrap="square">
            <a:spAutoFit/>
          </a:bodyPr>
          <a:lstStyle/>
          <a:p>
            <a:r>
              <a:rPr lang="nl-NL" sz="3600" b="1">
                <a:solidFill>
                  <a:srgbClr val="FF0000"/>
                </a:solidFill>
                <a:latin typeface="Times New Roman" pitchFamily="18" charset="0"/>
                <a:cs typeface="Times New Roman" pitchFamily="18" charset="0"/>
              </a:rPr>
              <a:t> - Chức năng của tủy sống</a:t>
            </a:r>
            <a:endParaRPr lang="en-US" sz="3600" b="1">
              <a:solidFill>
                <a:srgbClr val="FF0000"/>
              </a:solidFill>
              <a:latin typeface="Times New Roman" pitchFamily="18" charset="0"/>
              <a:cs typeface="Times New Roman" pitchFamily="18" charset="0"/>
            </a:endParaRPr>
          </a:p>
        </p:txBody>
      </p:sp>
    </p:spTree>
    <p:extLst>
      <p:ext uri="{BB962C8B-B14F-4D97-AF65-F5344CB8AC3E}">
        <p14:creationId xmlns:p14="http://schemas.microsoft.com/office/powerpoint/2010/main" val="2432748071"/>
      </p:ext>
    </p:extLst>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wipe(down)">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17"/>
                                        </p:tgtEl>
                                        <p:attrNameLst>
                                          <p:attrName>style.visibility</p:attrName>
                                        </p:attrNameLst>
                                      </p:cBhvr>
                                      <p:to>
                                        <p:strVal val="visible"/>
                                      </p:to>
                                    </p:set>
                                    <p:animEffect transition="in" filter="wipe(down)">
                                      <p:cBhvr>
                                        <p:cTn id="17" dur="500"/>
                                        <p:tgtEl>
                                          <p:spTgt spid="17"/>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wipe(down)">
                                      <p:cBhvr>
                                        <p:cTn id="22" dur="500"/>
                                        <p:tgtEl>
                                          <p:spTgt spid="5"/>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21"/>
                                        </p:tgtEl>
                                        <p:attrNameLst>
                                          <p:attrName>style.visibility</p:attrName>
                                        </p:attrNameLst>
                                      </p:cBhvr>
                                      <p:to>
                                        <p:strVal val="visible"/>
                                      </p:to>
                                    </p:set>
                                    <p:animEffect transition="in" filter="wipe(down)">
                                      <p:cBhvr>
                                        <p:cTn id="27"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21"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26" name="Group 25"/>
          <p:cNvGrpSpPr/>
          <p:nvPr/>
        </p:nvGrpSpPr>
        <p:grpSpPr>
          <a:xfrm>
            <a:off x="6157118" y="575463"/>
            <a:ext cx="3974101" cy="523220"/>
            <a:chOff x="5993302" y="636422"/>
            <a:chExt cx="3907046" cy="523220"/>
          </a:xfrm>
        </p:grpSpPr>
        <p:sp>
          <p:nvSpPr>
            <p:cNvPr id="30" name="TextBox 29"/>
            <p:cNvSpPr txBox="1"/>
            <p:nvPr/>
          </p:nvSpPr>
          <p:spPr>
            <a:xfrm>
              <a:off x="5993302" y="636422"/>
              <a:ext cx="3907046" cy="523220"/>
            </a:xfrm>
            <a:prstGeom prst="rect">
              <a:avLst/>
            </a:prstGeom>
            <a:noFill/>
          </p:spPr>
          <p:txBody>
            <a:bodyPr wrap="none" rtlCol="0">
              <a:spAutoFit/>
            </a:bodyPr>
            <a:lstStyle/>
            <a:p>
              <a:r>
                <a:rPr lang="en-US" sz="2800" b="1">
                  <a:solidFill>
                    <a:srgbClr val="FF0066"/>
                  </a:solidFill>
                  <a:latin typeface="Times New Roman" pitchFamily="18" charset="0"/>
                  <a:cs typeface="Times New Roman" pitchFamily="18" charset="0"/>
                </a:rPr>
                <a:t>TỰ NHIÊN VÀ XÃ HỘI</a:t>
              </a:r>
            </a:p>
          </p:txBody>
        </p:sp>
        <p:cxnSp>
          <p:nvCxnSpPr>
            <p:cNvPr id="28" name="Straight Connector 27"/>
            <p:cNvCxnSpPr/>
            <p:nvPr/>
          </p:nvCxnSpPr>
          <p:spPr>
            <a:xfrm>
              <a:off x="6143131" y="1136154"/>
              <a:ext cx="3595885"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sp>
        <p:nvSpPr>
          <p:cNvPr id="3" name="Text Box 14">
            <a:extLst>
              <a:ext uri="{FF2B5EF4-FFF2-40B4-BE49-F238E27FC236}">
                <a16:creationId xmlns:a16="http://schemas.microsoft.com/office/drawing/2014/main" id="{CD3A977E-0D50-9159-B9C0-FD75FC21D498}"/>
              </a:ext>
            </a:extLst>
          </p:cNvPr>
          <p:cNvSpPr txBox="1">
            <a:spLocks noChangeArrowheads="1"/>
          </p:cNvSpPr>
          <p:nvPr/>
        </p:nvSpPr>
        <p:spPr bwMode="auto">
          <a:xfrm>
            <a:off x="4785519" y="1097280"/>
            <a:ext cx="6629400" cy="5759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ts val="0"/>
              </a:spcBef>
              <a:defRPr/>
            </a:pPr>
            <a:r>
              <a:rPr lang="en-US" sz="2800" b="1">
                <a:solidFill>
                  <a:srgbClr val="0000CC"/>
                </a:solidFill>
                <a:effectLst>
                  <a:outerShdw blurRad="38100" dist="38100" dir="2700000" algn="tl">
                    <a:srgbClr val="000000">
                      <a:alpha val="43137"/>
                    </a:srgbClr>
                  </a:outerShdw>
                </a:effectLst>
                <a:latin typeface="Times New Roman" pitchFamily="18" charset="0"/>
              </a:rPr>
              <a:t>Bài 17: CƠ QUAN THẦN KINH (T2)</a:t>
            </a:r>
          </a:p>
        </p:txBody>
      </p:sp>
      <p:grpSp>
        <p:nvGrpSpPr>
          <p:cNvPr id="4" name="Group 3">
            <a:extLst>
              <a:ext uri="{FF2B5EF4-FFF2-40B4-BE49-F238E27FC236}">
                <a16:creationId xmlns:a16="http://schemas.microsoft.com/office/drawing/2014/main" id="{EF3ADC6F-728A-43DC-93E4-0ABB1202790F}"/>
              </a:ext>
            </a:extLst>
          </p:cNvPr>
          <p:cNvGrpSpPr/>
          <p:nvPr/>
        </p:nvGrpSpPr>
        <p:grpSpPr>
          <a:xfrm>
            <a:off x="1204119" y="3048000"/>
            <a:ext cx="12954000" cy="4724400"/>
            <a:chOff x="887672" y="3020750"/>
            <a:chExt cx="14859000" cy="2870678"/>
          </a:xfrm>
        </p:grpSpPr>
        <p:pic>
          <p:nvPicPr>
            <p:cNvPr id="9" name="Picture 8">
              <a:extLst>
                <a:ext uri="{FF2B5EF4-FFF2-40B4-BE49-F238E27FC236}">
                  <a16:creationId xmlns:a16="http://schemas.microsoft.com/office/drawing/2014/main" id="{B6261E78-73A5-B1D3-3FAC-B80FB379ADCA}"/>
                </a:ext>
              </a:extLst>
            </p:cNvPr>
            <p:cNvPicPr>
              <a:picLocks noChangeAspect="1"/>
            </p:cNvPicPr>
            <p:nvPr/>
          </p:nvPicPr>
          <p:blipFill rotWithShape="1">
            <a:blip r:embed="rId3"/>
            <a:srcRect t="2334"/>
            <a:stretch/>
          </p:blipFill>
          <p:spPr>
            <a:xfrm>
              <a:off x="887672" y="3020750"/>
              <a:ext cx="14859000" cy="2870678"/>
            </a:xfrm>
            <a:prstGeom prst="rect">
              <a:avLst/>
            </a:prstGeom>
          </p:spPr>
        </p:pic>
        <p:sp>
          <p:nvSpPr>
            <p:cNvPr id="2" name="TextBox 1">
              <a:extLst>
                <a:ext uri="{FF2B5EF4-FFF2-40B4-BE49-F238E27FC236}">
                  <a16:creationId xmlns:a16="http://schemas.microsoft.com/office/drawing/2014/main" id="{CAA51AA1-8B97-C1BA-0732-F2D494E11203}"/>
                </a:ext>
              </a:extLst>
            </p:cNvPr>
            <p:cNvSpPr txBox="1"/>
            <p:nvPr/>
          </p:nvSpPr>
          <p:spPr>
            <a:xfrm>
              <a:off x="2144178" y="3548018"/>
              <a:ext cx="13182600" cy="1931981"/>
            </a:xfrm>
            <a:prstGeom prst="rect">
              <a:avLst/>
            </a:prstGeom>
            <a:solidFill>
              <a:srgbClr val="FFFAB2"/>
            </a:solidFill>
          </p:spPr>
          <p:txBody>
            <a:bodyPr wrap="square" rtlCol="0">
              <a:spAutoFit/>
            </a:bodyPr>
            <a:lstStyle/>
            <a:p>
              <a:pPr algn="just">
                <a:lnSpc>
                  <a:spcPct val="120000"/>
                </a:lnSpc>
              </a:pPr>
              <a:r>
                <a:rPr lang="en-US" sz="4500" b="1" i="1">
                  <a:solidFill>
                    <a:srgbClr val="FF0000"/>
                  </a:solidFill>
                  <a:latin typeface="Times New Roman" panose="02020603050405020304" pitchFamily="18" charset="0"/>
                  <a:cs typeface="Times New Roman" panose="02020603050405020304" pitchFamily="18" charset="0"/>
                </a:rPr>
                <a:t>Khi gặp một kích thích bất ngờ, cơ thể tự động phản ứng rất nhanh. Những phản ứng như vậy gọi là phản xạ. Tủy sống điều khiển những phản xạ này.</a:t>
              </a:r>
            </a:p>
          </p:txBody>
        </p:sp>
      </p:grpSp>
      <p:sp>
        <p:nvSpPr>
          <p:cNvPr id="5" name="Rectangle 4">
            <a:extLst>
              <a:ext uri="{FF2B5EF4-FFF2-40B4-BE49-F238E27FC236}">
                <a16:creationId xmlns:a16="http://schemas.microsoft.com/office/drawing/2014/main" id="{0AE28852-CD1C-1563-94C3-D62F77ACECB3}"/>
              </a:ext>
            </a:extLst>
          </p:cNvPr>
          <p:cNvSpPr/>
          <p:nvPr/>
        </p:nvSpPr>
        <p:spPr>
          <a:xfrm>
            <a:off x="1813719" y="1687073"/>
            <a:ext cx="13194570" cy="646331"/>
          </a:xfrm>
          <a:prstGeom prst="rect">
            <a:avLst/>
          </a:prstGeom>
        </p:spPr>
        <p:txBody>
          <a:bodyPr wrap="square">
            <a:spAutoFit/>
          </a:bodyPr>
          <a:lstStyle/>
          <a:p>
            <a:r>
              <a:rPr lang="nl-NL" sz="3600" b="1" u="sng">
                <a:solidFill>
                  <a:srgbClr val="FF0000"/>
                </a:solidFill>
                <a:latin typeface="Times New Roman" pitchFamily="18" charset="0"/>
                <a:cs typeface="Times New Roman" pitchFamily="18" charset="0"/>
              </a:rPr>
              <a:t>1. Chức năng của cơ quan thần kinh.</a:t>
            </a:r>
          </a:p>
        </p:txBody>
      </p:sp>
      <p:sp>
        <p:nvSpPr>
          <p:cNvPr id="7" name="TextBox 6">
            <a:extLst>
              <a:ext uri="{FF2B5EF4-FFF2-40B4-BE49-F238E27FC236}">
                <a16:creationId xmlns:a16="http://schemas.microsoft.com/office/drawing/2014/main" id="{98A53CC9-2774-A9C9-BD5A-E84C2DA9C237}"/>
              </a:ext>
            </a:extLst>
          </p:cNvPr>
          <p:cNvSpPr txBox="1"/>
          <p:nvPr/>
        </p:nvSpPr>
        <p:spPr>
          <a:xfrm>
            <a:off x="2242344" y="2338124"/>
            <a:ext cx="8134350" cy="646331"/>
          </a:xfrm>
          <a:prstGeom prst="rect">
            <a:avLst/>
          </a:prstGeom>
          <a:noFill/>
        </p:spPr>
        <p:txBody>
          <a:bodyPr wrap="square">
            <a:spAutoFit/>
          </a:bodyPr>
          <a:lstStyle/>
          <a:p>
            <a:r>
              <a:rPr lang="nl-NL" sz="3600" b="1">
                <a:solidFill>
                  <a:srgbClr val="FF0000"/>
                </a:solidFill>
                <a:latin typeface="Times New Roman" pitchFamily="18" charset="0"/>
                <a:cs typeface="Times New Roman" pitchFamily="18" charset="0"/>
              </a:rPr>
              <a:t> - Chức năng của tủy sống</a:t>
            </a:r>
            <a:endParaRPr lang="en-US" sz="3600" b="1">
              <a:solidFill>
                <a:srgbClr val="FF0000"/>
              </a:solidFill>
              <a:latin typeface="Times New Roman" pitchFamily="18" charset="0"/>
              <a:cs typeface="Times New Roman" pitchFamily="18" charset="0"/>
            </a:endParaRPr>
          </a:p>
        </p:txBody>
      </p:sp>
    </p:spTree>
    <p:extLst>
      <p:ext uri="{BB962C8B-B14F-4D97-AF65-F5344CB8AC3E}">
        <p14:creationId xmlns:p14="http://schemas.microsoft.com/office/powerpoint/2010/main" val="3348958241"/>
      </p:ext>
    </p:extLst>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26" name="Group 25"/>
          <p:cNvGrpSpPr/>
          <p:nvPr/>
        </p:nvGrpSpPr>
        <p:grpSpPr>
          <a:xfrm>
            <a:off x="6157118" y="575463"/>
            <a:ext cx="3974101" cy="523220"/>
            <a:chOff x="5993302" y="636422"/>
            <a:chExt cx="3907046" cy="523220"/>
          </a:xfrm>
        </p:grpSpPr>
        <p:sp>
          <p:nvSpPr>
            <p:cNvPr id="30" name="TextBox 29"/>
            <p:cNvSpPr txBox="1"/>
            <p:nvPr/>
          </p:nvSpPr>
          <p:spPr>
            <a:xfrm>
              <a:off x="5993302" y="636422"/>
              <a:ext cx="3907046" cy="523220"/>
            </a:xfrm>
            <a:prstGeom prst="rect">
              <a:avLst/>
            </a:prstGeom>
            <a:noFill/>
          </p:spPr>
          <p:txBody>
            <a:bodyPr wrap="none" rtlCol="0">
              <a:spAutoFit/>
            </a:bodyPr>
            <a:lstStyle/>
            <a:p>
              <a:r>
                <a:rPr lang="en-US" sz="2800" b="1">
                  <a:solidFill>
                    <a:srgbClr val="FF0066"/>
                  </a:solidFill>
                  <a:latin typeface="Times New Roman" pitchFamily="18" charset="0"/>
                  <a:cs typeface="Times New Roman" pitchFamily="18" charset="0"/>
                </a:rPr>
                <a:t>TỰ NHIÊN VÀ XÃ HỘI</a:t>
              </a:r>
            </a:p>
          </p:txBody>
        </p:sp>
        <p:cxnSp>
          <p:nvCxnSpPr>
            <p:cNvPr id="28" name="Straight Connector 27"/>
            <p:cNvCxnSpPr/>
            <p:nvPr/>
          </p:nvCxnSpPr>
          <p:spPr>
            <a:xfrm>
              <a:off x="6143131" y="1136154"/>
              <a:ext cx="3595885"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sp>
        <p:nvSpPr>
          <p:cNvPr id="10" name="Rectangle 9"/>
          <p:cNvSpPr/>
          <p:nvPr/>
        </p:nvSpPr>
        <p:spPr>
          <a:xfrm>
            <a:off x="1432719" y="1563469"/>
            <a:ext cx="8229600" cy="646331"/>
          </a:xfrm>
          <a:prstGeom prst="rect">
            <a:avLst/>
          </a:prstGeom>
        </p:spPr>
        <p:txBody>
          <a:bodyPr wrap="square">
            <a:spAutoFit/>
          </a:bodyPr>
          <a:lstStyle/>
          <a:p>
            <a:pPr algn="just"/>
            <a:r>
              <a:rPr lang="en-US" sz="3600" b="1" u="sng">
                <a:solidFill>
                  <a:srgbClr val="FF0000"/>
                </a:solidFill>
                <a:latin typeface="Times New Roman" pitchFamily="18" charset="0"/>
                <a:cs typeface="Times New Roman" pitchFamily="18" charset="0"/>
              </a:rPr>
              <a:t>2. </a:t>
            </a:r>
            <a:r>
              <a:rPr lang="nl-NL" sz="3600" b="1" u="sng">
                <a:solidFill>
                  <a:srgbClr val="FF0000"/>
                </a:solidFill>
                <a:latin typeface="Times New Roman" pitchFamily="18" charset="0"/>
                <a:cs typeface="Times New Roman" pitchFamily="18" charset="0"/>
              </a:rPr>
              <a:t>Chức năng của cơ quan thần kinh</a:t>
            </a:r>
            <a:endParaRPr lang="en-US" sz="3600" b="1" u="sng">
              <a:solidFill>
                <a:srgbClr val="FF0000"/>
              </a:solidFill>
              <a:latin typeface="Times New Roman" pitchFamily="18" charset="0"/>
              <a:cs typeface="Times New Roman" pitchFamily="18" charset="0"/>
            </a:endParaRPr>
          </a:p>
        </p:txBody>
      </p:sp>
      <p:sp>
        <p:nvSpPr>
          <p:cNvPr id="4" name="Text Box 14">
            <a:extLst>
              <a:ext uri="{FF2B5EF4-FFF2-40B4-BE49-F238E27FC236}">
                <a16:creationId xmlns:a16="http://schemas.microsoft.com/office/drawing/2014/main" id="{8E0DF2DF-71FD-6CB6-D745-6CD30D7CE103}"/>
              </a:ext>
            </a:extLst>
          </p:cNvPr>
          <p:cNvSpPr txBox="1">
            <a:spLocks noChangeArrowheads="1"/>
          </p:cNvSpPr>
          <p:nvPr/>
        </p:nvSpPr>
        <p:spPr bwMode="auto">
          <a:xfrm>
            <a:off x="4785519" y="1097280"/>
            <a:ext cx="6629400" cy="5759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ts val="0"/>
              </a:spcBef>
              <a:defRPr/>
            </a:pPr>
            <a:r>
              <a:rPr lang="en-US" sz="2800" b="1">
                <a:solidFill>
                  <a:srgbClr val="0000CC"/>
                </a:solidFill>
                <a:effectLst>
                  <a:outerShdw blurRad="38100" dist="38100" dir="2700000" algn="tl">
                    <a:srgbClr val="000000">
                      <a:alpha val="43137"/>
                    </a:srgbClr>
                  </a:outerShdw>
                </a:effectLst>
                <a:latin typeface="Times New Roman" pitchFamily="18" charset="0"/>
              </a:rPr>
              <a:t>Bài 17: CƠ QUAN THẦN KINH (T2)</a:t>
            </a:r>
          </a:p>
        </p:txBody>
      </p:sp>
      <p:graphicFrame>
        <p:nvGraphicFramePr>
          <p:cNvPr id="11" name="Table 10">
            <a:extLst>
              <a:ext uri="{FF2B5EF4-FFF2-40B4-BE49-F238E27FC236}">
                <a16:creationId xmlns:a16="http://schemas.microsoft.com/office/drawing/2014/main" id="{AB17915B-3143-4B0B-8625-5545E363118D}"/>
              </a:ext>
            </a:extLst>
          </p:cNvPr>
          <p:cNvGraphicFramePr>
            <a:graphicFrameLocks noGrp="1"/>
          </p:cNvGraphicFramePr>
          <p:nvPr>
            <p:extLst>
              <p:ext uri="{D42A27DB-BD31-4B8C-83A1-F6EECF244321}">
                <p14:modId xmlns:p14="http://schemas.microsoft.com/office/powerpoint/2010/main" val="2752236818"/>
              </p:ext>
            </p:extLst>
          </p:nvPr>
        </p:nvGraphicFramePr>
        <p:xfrm>
          <a:off x="1432719" y="2309863"/>
          <a:ext cx="13944600" cy="6476951"/>
        </p:xfrm>
        <a:graphic>
          <a:graphicData uri="http://schemas.openxmlformats.org/drawingml/2006/table">
            <a:tbl>
              <a:tblPr firstRow="1" firstCol="1" bandRow="1">
                <a:tableStyleId>{5C22544A-7EE6-4342-B048-85BDC9FD1C3A}</a:tableStyleId>
              </a:tblPr>
              <a:tblGrid>
                <a:gridCol w="7016981">
                  <a:extLst>
                    <a:ext uri="{9D8B030D-6E8A-4147-A177-3AD203B41FA5}">
                      <a16:colId xmlns:a16="http://schemas.microsoft.com/office/drawing/2014/main" val="191581323"/>
                    </a:ext>
                  </a:extLst>
                </a:gridCol>
                <a:gridCol w="3498619">
                  <a:extLst>
                    <a:ext uri="{9D8B030D-6E8A-4147-A177-3AD203B41FA5}">
                      <a16:colId xmlns:a16="http://schemas.microsoft.com/office/drawing/2014/main" val="2820851951"/>
                    </a:ext>
                  </a:extLst>
                </a:gridCol>
                <a:gridCol w="3429000">
                  <a:extLst>
                    <a:ext uri="{9D8B030D-6E8A-4147-A177-3AD203B41FA5}">
                      <a16:colId xmlns:a16="http://schemas.microsoft.com/office/drawing/2014/main" val="586966216"/>
                    </a:ext>
                  </a:extLst>
                </a:gridCol>
              </a:tblGrid>
              <a:tr h="657925">
                <a:tc>
                  <a:txBody>
                    <a:bodyPr/>
                    <a:lstStyle/>
                    <a:p>
                      <a:pPr algn="ctr">
                        <a:lnSpc>
                          <a:spcPct val="120000"/>
                        </a:lnSpc>
                      </a:pPr>
                      <a:r>
                        <a:rPr lang="nl-NL" sz="2800">
                          <a:solidFill>
                            <a:schemeClr val="bg1"/>
                          </a:solidFill>
                          <a:effectLst/>
                          <a:latin typeface="Times New Roman" panose="02020603050405020304" pitchFamily="18" charset="0"/>
                          <a:cs typeface="Times New Roman" panose="02020603050405020304" pitchFamily="18" charset="0"/>
                        </a:rPr>
                        <a:t>Hoạt động</a:t>
                      </a:r>
                      <a:endParaRPr lang="en-US" sz="480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00CC"/>
                    </a:solidFill>
                  </a:tcPr>
                </a:tc>
                <a:tc>
                  <a:txBody>
                    <a:bodyPr/>
                    <a:lstStyle/>
                    <a:p>
                      <a:pPr algn="ctr">
                        <a:lnSpc>
                          <a:spcPct val="120000"/>
                        </a:lnSpc>
                      </a:pPr>
                      <a:r>
                        <a:rPr lang="nl-NL" sz="2800">
                          <a:solidFill>
                            <a:schemeClr val="bg1"/>
                          </a:solidFill>
                          <a:effectLst/>
                          <a:latin typeface="Times New Roman" panose="02020603050405020304" pitchFamily="18" charset="0"/>
                          <a:cs typeface="Times New Roman" panose="02020603050405020304" pitchFamily="18" charset="0"/>
                        </a:rPr>
                        <a:t>Do tủy sống điều khiển</a:t>
                      </a:r>
                      <a:endParaRPr lang="en-US" sz="480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00CC"/>
                    </a:solidFill>
                  </a:tcPr>
                </a:tc>
                <a:tc>
                  <a:txBody>
                    <a:bodyPr/>
                    <a:lstStyle/>
                    <a:p>
                      <a:pPr algn="ctr">
                        <a:lnSpc>
                          <a:spcPct val="120000"/>
                        </a:lnSpc>
                      </a:pPr>
                      <a:r>
                        <a:rPr lang="nl-NL" sz="2800">
                          <a:solidFill>
                            <a:schemeClr val="bg1"/>
                          </a:solidFill>
                          <a:effectLst/>
                          <a:latin typeface="Times New Roman" panose="02020603050405020304" pitchFamily="18" charset="0"/>
                          <a:cs typeface="Times New Roman" panose="02020603050405020304" pitchFamily="18" charset="0"/>
                        </a:rPr>
                        <a:t>Do não điều khiển</a:t>
                      </a:r>
                      <a:endParaRPr lang="en-US" sz="480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00CC"/>
                    </a:solidFill>
                  </a:tcPr>
                </a:tc>
                <a:extLst>
                  <a:ext uri="{0D108BD9-81ED-4DB2-BD59-A6C34878D82A}">
                    <a16:rowId xmlns:a16="http://schemas.microsoft.com/office/drawing/2014/main" val="2043843070"/>
                  </a:ext>
                </a:extLst>
              </a:tr>
              <a:tr h="752574">
                <a:tc>
                  <a:txBody>
                    <a:bodyPr/>
                    <a:lstStyle/>
                    <a:p>
                      <a:pPr algn="ctr">
                        <a:lnSpc>
                          <a:spcPct val="100000"/>
                        </a:lnSpc>
                      </a:pPr>
                      <a:r>
                        <a:rPr lang="nl-NL" sz="3200">
                          <a:solidFill>
                            <a:schemeClr val="bg1"/>
                          </a:solidFill>
                          <a:effectLst/>
                          <a:latin typeface="Times New Roman" panose="02020603050405020304" pitchFamily="18" charset="0"/>
                          <a:cs typeface="Times New Roman" panose="02020603050405020304" pitchFamily="18" charset="0"/>
                        </a:rPr>
                        <a:t>Múa, hát</a:t>
                      </a:r>
                      <a:endParaRPr lang="en-US" sz="320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solidFill>
                  </a:tcPr>
                </a:tc>
                <a:tc>
                  <a:txBody>
                    <a:bodyPr/>
                    <a:lstStyle/>
                    <a:p>
                      <a:pPr algn="ctr">
                        <a:lnSpc>
                          <a:spcPct val="100000"/>
                        </a:lnSpc>
                      </a:pPr>
                      <a:r>
                        <a:rPr lang="nl-NL" sz="2800" b="0">
                          <a:solidFill>
                            <a:srgbClr val="0000CC"/>
                          </a:solidFill>
                          <a:effectLst/>
                          <a:latin typeface="Times New Roman" panose="02020603050405020304" pitchFamily="18" charset="0"/>
                          <a:cs typeface="Times New Roman" panose="02020603050405020304" pitchFamily="18" charset="0"/>
                        </a:rPr>
                        <a:t> </a:t>
                      </a:r>
                      <a:endParaRPr lang="en-US" sz="4800" b="0">
                        <a:solidFill>
                          <a:srgbClr val="0000CC"/>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0000"/>
                        </a:lnSpc>
                      </a:pPr>
                      <a:endParaRPr lang="en-US" sz="4800" b="0">
                        <a:solidFill>
                          <a:srgbClr val="0000CC"/>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883975504"/>
                  </a:ext>
                </a:extLst>
              </a:tr>
              <a:tr h="797485">
                <a:tc>
                  <a:txBody>
                    <a:bodyPr/>
                    <a:lstStyle/>
                    <a:p>
                      <a:pPr algn="ctr">
                        <a:lnSpc>
                          <a:spcPct val="100000"/>
                        </a:lnSpc>
                      </a:pPr>
                      <a:r>
                        <a:rPr lang="nl-NL" sz="3200">
                          <a:solidFill>
                            <a:schemeClr val="bg1"/>
                          </a:solidFill>
                          <a:effectLst/>
                          <a:latin typeface="Times New Roman" panose="02020603050405020304" pitchFamily="18" charset="0"/>
                          <a:cs typeface="Times New Roman" panose="02020603050405020304" pitchFamily="18" charset="0"/>
                        </a:rPr>
                        <a:t>Giật mình khi nghe tiếng động mạnh</a:t>
                      </a:r>
                      <a:endParaRPr lang="en-US" sz="320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solidFill>
                  </a:tcPr>
                </a:tc>
                <a:tc>
                  <a:txBody>
                    <a:bodyPr/>
                    <a:lstStyle/>
                    <a:p>
                      <a:pPr algn="ctr">
                        <a:lnSpc>
                          <a:spcPct val="100000"/>
                        </a:lnSpc>
                      </a:pPr>
                      <a:endParaRPr lang="en-US" sz="4800" b="0">
                        <a:solidFill>
                          <a:srgbClr val="0000CC"/>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0000"/>
                        </a:lnSpc>
                      </a:pPr>
                      <a:r>
                        <a:rPr lang="nl-NL" sz="2800" b="0">
                          <a:solidFill>
                            <a:srgbClr val="0000CC"/>
                          </a:solidFill>
                          <a:effectLst/>
                          <a:latin typeface="Times New Roman" panose="02020603050405020304" pitchFamily="18" charset="0"/>
                          <a:cs typeface="Times New Roman" panose="02020603050405020304" pitchFamily="18" charset="0"/>
                        </a:rPr>
                        <a:t> </a:t>
                      </a:r>
                      <a:endParaRPr lang="en-US" sz="4800" b="0">
                        <a:solidFill>
                          <a:srgbClr val="0000CC"/>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805229731"/>
                  </a:ext>
                </a:extLst>
              </a:tr>
              <a:tr h="657925">
                <a:tc>
                  <a:txBody>
                    <a:bodyPr/>
                    <a:lstStyle/>
                    <a:p>
                      <a:pPr algn="ctr">
                        <a:lnSpc>
                          <a:spcPct val="100000"/>
                        </a:lnSpc>
                      </a:pPr>
                      <a:r>
                        <a:rPr lang="nl-NL" sz="3200">
                          <a:solidFill>
                            <a:schemeClr val="bg1"/>
                          </a:solidFill>
                          <a:effectLst/>
                          <a:latin typeface="Times New Roman" panose="02020603050405020304" pitchFamily="18" charset="0"/>
                          <a:cs typeface="Times New Roman" panose="02020603050405020304" pitchFamily="18" charset="0"/>
                        </a:rPr>
                        <a:t>Chớp mắt khi có vật chạm vào</a:t>
                      </a:r>
                      <a:endParaRPr lang="en-US" sz="320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solidFill>
                  </a:tcPr>
                </a:tc>
                <a:tc>
                  <a:txBody>
                    <a:bodyPr/>
                    <a:lstStyle/>
                    <a:p>
                      <a:pPr algn="ctr">
                        <a:lnSpc>
                          <a:spcPct val="100000"/>
                        </a:lnSpc>
                      </a:pPr>
                      <a:endParaRPr lang="en-US" sz="4800" b="0">
                        <a:solidFill>
                          <a:srgbClr val="0000CC"/>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0000"/>
                        </a:lnSpc>
                      </a:pPr>
                      <a:r>
                        <a:rPr lang="nl-NL" sz="2800" b="0">
                          <a:solidFill>
                            <a:srgbClr val="0000CC"/>
                          </a:solidFill>
                          <a:effectLst/>
                          <a:latin typeface="Times New Roman" panose="02020603050405020304" pitchFamily="18" charset="0"/>
                          <a:cs typeface="Times New Roman" panose="02020603050405020304" pitchFamily="18" charset="0"/>
                        </a:rPr>
                        <a:t> </a:t>
                      </a:r>
                      <a:endParaRPr lang="en-US" sz="4800" b="0">
                        <a:solidFill>
                          <a:srgbClr val="0000CC"/>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826493095"/>
                  </a:ext>
                </a:extLst>
              </a:tr>
              <a:tr h="777548">
                <a:tc>
                  <a:txBody>
                    <a:bodyPr/>
                    <a:lstStyle/>
                    <a:p>
                      <a:pPr algn="ctr">
                        <a:lnSpc>
                          <a:spcPct val="100000"/>
                        </a:lnSpc>
                      </a:pPr>
                      <a:r>
                        <a:rPr lang="nl-NL" sz="3200">
                          <a:solidFill>
                            <a:schemeClr val="bg1"/>
                          </a:solidFill>
                          <a:effectLst/>
                          <a:latin typeface="Times New Roman" panose="02020603050405020304" pitchFamily="18" charset="0"/>
                          <a:cs typeface="Times New Roman" panose="02020603050405020304" pitchFamily="18" charset="0"/>
                        </a:rPr>
                        <a:t>Chơi trò chơi</a:t>
                      </a:r>
                      <a:endParaRPr lang="en-US" sz="320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solidFill>
                  </a:tcPr>
                </a:tc>
                <a:tc>
                  <a:txBody>
                    <a:bodyPr/>
                    <a:lstStyle/>
                    <a:p>
                      <a:pPr algn="ctr">
                        <a:lnSpc>
                          <a:spcPct val="100000"/>
                        </a:lnSpc>
                      </a:pPr>
                      <a:r>
                        <a:rPr lang="nl-NL" sz="2800" b="0">
                          <a:solidFill>
                            <a:srgbClr val="0000CC"/>
                          </a:solidFill>
                          <a:effectLst/>
                          <a:latin typeface="Times New Roman" panose="02020603050405020304" pitchFamily="18" charset="0"/>
                          <a:cs typeface="Times New Roman" panose="02020603050405020304" pitchFamily="18" charset="0"/>
                        </a:rPr>
                        <a:t> </a:t>
                      </a:r>
                      <a:endParaRPr lang="en-US" sz="4800" b="0">
                        <a:solidFill>
                          <a:srgbClr val="0000CC"/>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0000"/>
                        </a:lnSpc>
                      </a:pPr>
                      <a:endParaRPr lang="en-US" sz="4800" b="0">
                        <a:solidFill>
                          <a:srgbClr val="0000CC"/>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620325765"/>
                  </a:ext>
                </a:extLst>
              </a:tr>
              <a:tr h="717737">
                <a:tc>
                  <a:txBody>
                    <a:bodyPr/>
                    <a:lstStyle/>
                    <a:p>
                      <a:pPr algn="ctr">
                        <a:lnSpc>
                          <a:spcPct val="100000"/>
                        </a:lnSpc>
                      </a:pPr>
                      <a:r>
                        <a:rPr lang="nl-NL" sz="3200">
                          <a:solidFill>
                            <a:schemeClr val="bg1"/>
                          </a:solidFill>
                          <a:effectLst/>
                          <a:latin typeface="Times New Roman" panose="02020603050405020304" pitchFamily="18" charset="0"/>
                          <a:cs typeface="Times New Roman" panose="02020603050405020304" pitchFamily="18" charset="0"/>
                        </a:rPr>
                        <a:t>Chạm vào vật nóng rụt tay lại</a:t>
                      </a:r>
                      <a:endParaRPr lang="en-US" sz="320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solidFill>
                  </a:tcPr>
                </a:tc>
                <a:tc>
                  <a:txBody>
                    <a:bodyPr/>
                    <a:lstStyle/>
                    <a:p>
                      <a:pPr algn="ctr">
                        <a:lnSpc>
                          <a:spcPct val="100000"/>
                        </a:lnSpc>
                      </a:pPr>
                      <a:endParaRPr lang="en-US" sz="4800" b="0">
                        <a:solidFill>
                          <a:srgbClr val="0000CC"/>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0000"/>
                        </a:lnSpc>
                      </a:pPr>
                      <a:r>
                        <a:rPr lang="nl-NL" sz="2800" b="0">
                          <a:solidFill>
                            <a:srgbClr val="0000CC"/>
                          </a:solidFill>
                          <a:effectLst/>
                          <a:latin typeface="Times New Roman" panose="02020603050405020304" pitchFamily="18" charset="0"/>
                          <a:cs typeface="Times New Roman" panose="02020603050405020304" pitchFamily="18" charset="0"/>
                        </a:rPr>
                        <a:t> </a:t>
                      </a:r>
                      <a:endParaRPr lang="en-US" sz="4800" b="0">
                        <a:solidFill>
                          <a:srgbClr val="0000CC"/>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89629894"/>
                  </a:ext>
                </a:extLst>
              </a:tr>
              <a:tr h="892043">
                <a:tc>
                  <a:txBody>
                    <a:bodyPr/>
                    <a:lstStyle/>
                    <a:p>
                      <a:pPr algn="ctr">
                        <a:lnSpc>
                          <a:spcPct val="100000"/>
                        </a:lnSpc>
                      </a:pPr>
                      <a:r>
                        <a:rPr lang="nl-NL" sz="3200">
                          <a:solidFill>
                            <a:schemeClr val="bg1"/>
                          </a:solidFill>
                          <a:effectLst/>
                          <a:latin typeface="Times New Roman" panose="02020603050405020304" pitchFamily="18" charset="0"/>
                          <a:cs typeface="Times New Roman" panose="02020603050405020304" pitchFamily="18" charset="0"/>
                        </a:rPr>
                        <a:t>Khi đi qua đường thấy đèn đỏ thì dừng lại.</a:t>
                      </a:r>
                      <a:endParaRPr lang="en-US" sz="320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solidFill>
                  </a:tcPr>
                </a:tc>
                <a:tc>
                  <a:txBody>
                    <a:bodyPr/>
                    <a:lstStyle/>
                    <a:p>
                      <a:pPr algn="ctr">
                        <a:lnSpc>
                          <a:spcPct val="100000"/>
                        </a:lnSpc>
                      </a:pPr>
                      <a:r>
                        <a:rPr lang="nl-NL" sz="2800" b="0">
                          <a:solidFill>
                            <a:srgbClr val="0000CC"/>
                          </a:solidFill>
                          <a:effectLst/>
                          <a:latin typeface="Times New Roman" panose="02020603050405020304" pitchFamily="18" charset="0"/>
                          <a:cs typeface="Times New Roman" panose="02020603050405020304" pitchFamily="18" charset="0"/>
                        </a:rPr>
                        <a:t> </a:t>
                      </a:r>
                      <a:endParaRPr lang="en-US" sz="4800" b="0">
                        <a:solidFill>
                          <a:srgbClr val="0000CC"/>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0000"/>
                        </a:lnSpc>
                      </a:pPr>
                      <a:endParaRPr lang="en-US" sz="4800" b="0">
                        <a:solidFill>
                          <a:srgbClr val="0000CC"/>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679084202"/>
                  </a:ext>
                </a:extLst>
              </a:tr>
              <a:tr h="657925">
                <a:tc>
                  <a:txBody>
                    <a:bodyPr/>
                    <a:lstStyle/>
                    <a:p>
                      <a:pPr algn="ctr">
                        <a:lnSpc>
                          <a:spcPct val="100000"/>
                        </a:lnSpc>
                      </a:pPr>
                      <a:r>
                        <a:rPr lang="nl-NL" sz="3200">
                          <a:solidFill>
                            <a:schemeClr val="bg1"/>
                          </a:solidFill>
                          <a:effectLst/>
                          <a:latin typeface="Times New Roman" panose="02020603050405020304" pitchFamily="18" charset="0"/>
                          <a:cs typeface="Times New Roman" panose="02020603050405020304" pitchFamily="18" charset="0"/>
                        </a:rPr>
                        <a:t>Phát biểu ý kiến trong giờ học.</a:t>
                      </a:r>
                      <a:endParaRPr lang="en-US" sz="320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solidFill>
                  </a:tcPr>
                </a:tc>
                <a:tc>
                  <a:txBody>
                    <a:bodyPr/>
                    <a:lstStyle/>
                    <a:p>
                      <a:pPr algn="ctr">
                        <a:lnSpc>
                          <a:spcPct val="100000"/>
                        </a:lnSpc>
                      </a:pPr>
                      <a:r>
                        <a:rPr lang="nl-NL" sz="2800" b="0">
                          <a:solidFill>
                            <a:srgbClr val="0000CC"/>
                          </a:solidFill>
                          <a:effectLst/>
                          <a:latin typeface="Times New Roman" panose="02020603050405020304" pitchFamily="18" charset="0"/>
                          <a:cs typeface="Times New Roman" panose="02020603050405020304" pitchFamily="18" charset="0"/>
                        </a:rPr>
                        <a:t> </a:t>
                      </a:r>
                      <a:endParaRPr lang="en-US" sz="4800" b="0">
                        <a:solidFill>
                          <a:srgbClr val="0000CC"/>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0000"/>
                        </a:lnSpc>
                      </a:pPr>
                      <a:endParaRPr lang="en-US" sz="4800" b="0">
                        <a:solidFill>
                          <a:srgbClr val="0000CC"/>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142770366"/>
                  </a:ext>
                </a:extLst>
              </a:tr>
            </a:tbl>
          </a:graphicData>
        </a:graphic>
      </p:graphicFrame>
      <p:sp>
        <p:nvSpPr>
          <p:cNvPr id="12" name="TextBox 11">
            <a:extLst>
              <a:ext uri="{FF2B5EF4-FFF2-40B4-BE49-F238E27FC236}">
                <a16:creationId xmlns:a16="http://schemas.microsoft.com/office/drawing/2014/main" id="{B72C9229-D14E-C307-1F6C-D248345495E1}"/>
              </a:ext>
            </a:extLst>
          </p:cNvPr>
          <p:cNvSpPr txBox="1"/>
          <p:nvPr/>
        </p:nvSpPr>
        <p:spPr>
          <a:xfrm>
            <a:off x="13396119" y="3505200"/>
            <a:ext cx="457200" cy="646331"/>
          </a:xfrm>
          <a:prstGeom prst="rect">
            <a:avLst/>
          </a:prstGeom>
          <a:noFill/>
        </p:spPr>
        <p:txBody>
          <a:bodyPr wrap="square" rtlCol="0">
            <a:spAutoFit/>
          </a:bodyPr>
          <a:lstStyle/>
          <a:p>
            <a:r>
              <a:rPr lang="en-US" sz="3600">
                <a:solidFill>
                  <a:srgbClr val="0000CC"/>
                </a:solidFill>
                <a:latin typeface="Times New Roman" panose="02020603050405020304" pitchFamily="18" charset="0"/>
                <a:cs typeface="Times New Roman" panose="02020603050405020304" pitchFamily="18" charset="0"/>
              </a:rPr>
              <a:t>X</a:t>
            </a:r>
          </a:p>
        </p:txBody>
      </p:sp>
      <p:sp>
        <p:nvSpPr>
          <p:cNvPr id="13" name="TextBox 12">
            <a:extLst>
              <a:ext uri="{FF2B5EF4-FFF2-40B4-BE49-F238E27FC236}">
                <a16:creationId xmlns:a16="http://schemas.microsoft.com/office/drawing/2014/main" id="{5628223A-E309-A512-13C5-E7C941E4E2C1}"/>
              </a:ext>
            </a:extLst>
          </p:cNvPr>
          <p:cNvSpPr txBox="1"/>
          <p:nvPr/>
        </p:nvSpPr>
        <p:spPr>
          <a:xfrm>
            <a:off x="9967119" y="4202668"/>
            <a:ext cx="457200" cy="646331"/>
          </a:xfrm>
          <a:prstGeom prst="rect">
            <a:avLst/>
          </a:prstGeom>
          <a:noFill/>
        </p:spPr>
        <p:txBody>
          <a:bodyPr wrap="square" rtlCol="0">
            <a:spAutoFit/>
          </a:bodyPr>
          <a:lstStyle/>
          <a:p>
            <a:r>
              <a:rPr lang="en-US" sz="3600">
                <a:solidFill>
                  <a:srgbClr val="0000CC"/>
                </a:solidFill>
                <a:latin typeface="Times New Roman" panose="02020603050405020304" pitchFamily="18" charset="0"/>
                <a:cs typeface="Times New Roman" panose="02020603050405020304" pitchFamily="18" charset="0"/>
              </a:rPr>
              <a:t>X</a:t>
            </a:r>
          </a:p>
        </p:txBody>
      </p:sp>
      <p:sp>
        <p:nvSpPr>
          <p:cNvPr id="14" name="TextBox 13">
            <a:extLst>
              <a:ext uri="{FF2B5EF4-FFF2-40B4-BE49-F238E27FC236}">
                <a16:creationId xmlns:a16="http://schemas.microsoft.com/office/drawing/2014/main" id="{D8540BA9-A706-63D3-7C85-BBC0EBFAFB18}"/>
              </a:ext>
            </a:extLst>
          </p:cNvPr>
          <p:cNvSpPr txBox="1"/>
          <p:nvPr/>
        </p:nvSpPr>
        <p:spPr>
          <a:xfrm>
            <a:off x="9952038" y="5023939"/>
            <a:ext cx="457200" cy="646331"/>
          </a:xfrm>
          <a:prstGeom prst="rect">
            <a:avLst/>
          </a:prstGeom>
          <a:noFill/>
        </p:spPr>
        <p:txBody>
          <a:bodyPr wrap="square" rtlCol="0">
            <a:spAutoFit/>
          </a:bodyPr>
          <a:lstStyle/>
          <a:p>
            <a:r>
              <a:rPr lang="en-US" sz="3600">
                <a:solidFill>
                  <a:srgbClr val="0000CC"/>
                </a:solidFill>
                <a:latin typeface="Times New Roman" panose="02020603050405020304" pitchFamily="18" charset="0"/>
                <a:cs typeface="Times New Roman" panose="02020603050405020304" pitchFamily="18" charset="0"/>
              </a:rPr>
              <a:t>X</a:t>
            </a:r>
          </a:p>
        </p:txBody>
      </p:sp>
      <p:sp>
        <p:nvSpPr>
          <p:cNvPr id="15" name="TextBox 14">
            <a:extLst>
              <a:ext uri="{FF2B5EF4-FFF2-40B4-BE49-F238E27FC236}">
                <a16:creationId xmlns:a16="http://schemas.microsoft.com/office/drawing/2014/main" id="{00B843EC-B1F7-B8A4-9B92-0333A9723BC3}"/>
              </a:ext>
            </a:extLst>
          </p:cNvPr>
          <p:cNvSpPr txBox="1"/>
          <p:nvPr/>
        </p:nvSpPr>
        <p:spPr>
          <a:xfrm>
            <a:off x="13396119" y="5788840"/>
            <a:ext cx="457200" cy="646331"/>
          </a:xfrm>
          <a:prstGeom prst="rect">
            <a:avLst/>
          </a:prstGeom>
          <a:noFill/>
        </p:spPr>
        <p:txBody>
          <a:bodyPr wrap="square" rtlCol="0">
            <a:spAutoFit/>
          </a:bodyPr>
          <a:lstStyle/>
          <a:p>
            <a:r>
              <a:rPr lang="en-US" sz="3600">
                <a:solidFill>
                  <a:srgbClr val="0000CC"/>
                </a:solidFill>
                <a:latin typeface="Times New Roman" panose="02020603050405020304" pitchFamily="18" charset="0"/>
                <a:cs typeface="Times New Roman" panose="02020603050405020304" pitchFamily="18" charset="0"/>
              </a:rPr>
              <a:t>X</a:t>
            </a:r>
          </a:p>
        </p:txBody>
      </p:sp>
      <p:sp>
        <p:nvSpPr>
          <p:cNvPr id="16" name="TextBox 15">
            <a:extLst>
              <a:ext uri="{FF2B5EF4-FFF2-40B4-BE49-F238E27FC236}">
                <a16:creationId xmlns:a16="http://schemas.microsoft.com/office/drawing/2014/main" id="{CD4CF162-322D-67FF-71A0-845ACAE20449}"/>
              </a:ext>
            </a:extLst>
          </p:cNvPr>
          <p:cNvSpPr txBox="1"/>
          <p:nvPr/>
        </p:nvSpPr>
        <p:spPr>
          <a:xfrm>
            <a:off x="9952038" y="6598790"/>
            <a:ext cx="457200" cy="646331"/>
          </a:xfrm>
          <a:prstGeom prst="rect">
            <a:avLst/>
          </a:prstGeom>
          <a:noFill/>
        </p:spPr>
        <p:txBody>
          <a:bodyPr wrap="square" rtlCol="0">
            <a:spAutoFit/>
          </a:bodyPr>
          <a:lstStyle/>
          <a:p>
            <a:r>
              <a:rPr lang="en-US" sz="3600">
                <a:solidFill>
                  <a:srgbClr val="0000CC"/>
                </a:solidFill>
                <a:latin typeface="Times New Roman" panose="02020603050405020304" pitchFamily="18" charset="0"/>
                <a:cs typeface="Times New Roman" panose="02020603050405020304" pitchFamily="18" charset="0"/>
              </a:rPr>
              <a:t>X</a:t>
            </a:r>
          </a:p>
        </p:txBody>
      </p:sp>
      <p:sp>
        <p:nvSpPr>
          <p:cNvPr id="17" name="TextBox 16">
            <a:extLst>
              <a:ext uri="{FF2B5EF4-FFF2-40B4-BE49-F238E27FC236}">
                <a16:creationId xmlns:a16="http://schemas.microsoft.com/office/drawing/2014/main" id="{DED35C63-CB9F-AB6C-B08B-36466B469C40}"/>
              </a:ext>
            </a:extLst>
          </p:cNvPr>
          <p:cNvSpPr txBox="1"/>
          <p:nvPr/>
        </p:nvSpPr>
        <p:spPr>
          <a:xfrm>
            <a:off x="13396119" y="7211627"/>
            <a:ext cx="457200" cy="646331"/>
          </a:xfrm>
          <a:prstGeom prst="rect">
            <a:avLst/>
          </a:prstGeom>
          <a:noFill/>
        </p:spPr>
        <p:txBody>
          <a:bodyPr wrap="square" rtlCol="0">
            <a:spAutoFit/>
          </a:bodyPr>
          <a:lstStyle/>
          <a:p>
            <a:r>
              <a:rPr lang="en-US" sz="3600">
                <a:solidFill>
                  <a:srgbClr val="0000CC"/>
                </a:solidFill>
                <a:latin typeface="Times New Roman" panose="02020603050405020304" pitchFamily="18" charset="0"/>
                <a:cs typeface="Times New Roman" panose="02020603050405020304" pitchFamily="18" charset="0"/>
              </a:rPr>
              <a:t>X</a:t>
            </a:r>
          </a:p>
        </p:txBody>
      </p:sp>
      <p:sp>
        <p:nvSpPr>
          <p:cNvPr id="18" name="TextBox 17">
            <a:extLst>
              <a:ext uri="{FF2B5EF4-FFF2-40B4-BE49-F238E27FC236}">
                <a16:creationId xmlns:a16="http://schemas.microsoft.com/office/drawing/2014/main" id="{70FD2726-8BC2-D6DC-AC95-969CE1F590B0}"/>
              </a:ext>
            </a:extLst>
          </p:cNvPr>
          <p:cNvSpPr txBox="1"/>
          <p:nvPr/>
        </p:nvSpPr>
        <p:spPr>
          <a:xfrm>
            <a:off x="13396119" y="8032898"/>
            <a:ext cx="457200" cy="646331"/>
          </a:xfrm>
          <a:prstGeom prst="rect">
            <a:avLst/>
          </a:prstGeom>
          <a:noFill/>
        </p:spPr>
        <p:txBody>
          <a:bodyPr wrap="square" rtlCol="0">
            <a:spAutoFit/>
          </a:bodyPr>
          <a:lstStyle/>
          <a:p>
            <a:r>
              <a:rPr lang="en-US" sz="3600">
                <a:solidFill>
                  <a:srgbClr val="0000CC"/>
                </a:solidFill>
                <a:latin typeface="Times New Roman" panose="02020603050405020304" pitchFamily="18" charset="0"/>
                <a:cs typeface="Times New Roman" panose="02020603050405020304" pitchFamily="18" charset="0"/>
              </a:rPr>
              <a:t>X</a:t>
            </a:r>
          </a:p>
        </p:txBody>
      </p:sp>
    </p:spTree>
    <p:extLst>
      <p:ext uri="{BB962C8B-B14F-4D97-AF65-F5344CB8AC3E}">
        <p14:creationId xmlns:p14="http://schemas.microsoft.com/office/powerpoint/2010/main" val="1818089509"/>
      </p:ext>
    </p:extLst>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fade">
                                      <p:cBhvr>
                                        <p:cTn id="12" dur="500"/>
                                        <p:tgtEl>
                                          <p:spTgt spid="13"/>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fade">
                                      <p:cBhvr>
                                        <p:cTn id="17" dur="500"/>
                                        <p:tgtEl>
                                          <p:spTgt spid="14"/>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5"/>
                                        </p:tgtEl>
                                        <p:attrNameLst>
                                          <p:attrName>style.visibility</p:attrName>
                                        </p:attrNameLst>
                                      </p:cBhvr>
                                      <p:to>
                                        <p:strVal val="visible"/>
                                      </p:to>
                                    </p:set>
                                    <p:animEffect transition="in" filter="fade">
                                      <p:cBhvr>
                                        <p:cTn id="22" dur="500"/>
                                        <p:tgtEl>
                                          <p:spTgt spid="15"/>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6"/>
                                        </p:tgtEl>
                                        <p:attrNameLst>
                                          <p:attrName>style.visibility</p:attrName>
                                        </p:attrNameLst>
                                      </p:cBhvr>
                                      <p:to>
                                        <p:strVal val="visible"/>
                                      </p:to>
                                    </p:set>
                                    <p:animEffect transition="in" filter="fade">
                                      <p:cBhvr>
                                        <p:cTn id="27" dur="500"/>
                                        <p:tgtEl>
                                          <p:spTgt spid="16"/>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17"/>
                                        </p:tgtEl>
                                        <p:attrNameLst>
                                          <p:attrName>style.visibility</p:attrName>
                                        </p:attrNameLst>
                                      </p:cBhvr>
                                      <p:to>
                                        <p:strVal val="visible"/>
                                      </p:to>
                                    </p:set>
                                    <p:animEffect transition="in" filter="fade">
                                      <p:cBhvr>
                                        <p:cTn id="32" dur="500"/>
                                        <p:tgtEl>
                                          <p:spTgt spid="17"/>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18"/>
                                        </p:tgtEl>
                                        <p:attrNameLst>
                                          <p:attrName>style.visibility</p:attrName>
                                        </p:attrNameLst>
                                      </p:cBhvr>
                                      <p:to>
                                        <p:strVal val="visible"/>
                                      </p:to>
                                    </p:set>
                                    <p:animEffect transition="in" filter="fade">
                                      <p:cBhvr>
                                        <p:cTn id="37"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p:bldP spid="14" grpId="0"/>
      <p:bldP spid="15" grpId="0"/>
      <p:bldP spid="16" grpId="0"/>
      <p:bldP spid="17" grpId="0"/>
      <p:bldP spid="18"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26" name="Group 25"/>
          <p:cNvGrpSpPr/>
          <p:nvPr/>
        </p:nvGrpSpPr>
        <p:grpSpPr>
          <a:xfrm>
            <a:off x="6157118" y="575463"/>
            <a:ext cx="3974101" cy="523220"/>
            <a:chOff x="5993302" y="636422"/>
            <a:chExt cx="3907046" cy="523220"/>
          </a:xfrm>
        </p:grpSpPr>
        <p:sp>
          <p:nvSpPr>
            <p:cNvPr id="30" name="TextBox 29"/>
            <p:cNvSpPr txBox="1"/>
            <p:nvPr/>
          </p:nvSpPr>
          <p:spPr>
            <a:xfrm>
              <a:off x="5993302" y="636422"/>
              <a:ext cx="3907046" cy="523220"/>
            </a:xfrm>
            <a:prstGeom prst="rect">
              <a:avLst/>
            </a:prstGeom>
            <a:noFill/>
          </p:spPr>
          <p:txBody>
            <a:bodyPr wrap="none" rtlCol="0">
              <a:spAutoFit/>
            </a:bodyPr>
            <a:lstStyle/>
            <a:p>
              <a:r>
                <a:rPr lang="en-US" sz="2800" b="1">
                  <a:solidFill>
                    <a:srgbClr val="FF0066"/>
                  </a:solidFill>
                  <a:latin typeface="Times New Roman" pitchFamily="18" charset="0"/>
                  <a:cs typeface="Times New Roman" pitchFamily="18" charset="0"/>
                </a:rPr>
                <a:t>TỰ NHIÊN VÀ XÃ HỘI</a:t>
              </a:r>
            </a:p>
          </p:txBody>
        </p:sp>
        <p:cxnSp>
          <p:nvCxnSpPr>
            <p:cNvPr id="28" name="Straight Connector 27"/>
            <p:cNvCxnSpPr/>
            <p:nvPr/>
          </p:nvCxnSpPr>
          <p:spPr>
            <a:xfrm>
              <a:off x="6143131" y="1136154"/>
              <a:ext cx="3595885"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sp>
        <p:nvSpPr>
          <p:cNvPr id="10" name="Rectangle 9"/>
          <p:cNvSpPr/>
          <p:nvPr/>
        </p:nvSpPr>
        <p:spPr>
          <a:xfrm>
            <a:off x="1432719" y="1563469"/>
            <a:ext cx="8153400" cy="646331"/>
          </a:xfrm>
          <a:prstGeom prst="rect">
            <a:avLst/>
          </a:prstGeom>
        </p:spPr>
        <p:txBody>
          <a:bodyPr wrap="square">
            <a:spAutoFit/>
          </a:bodyPr>
          <a:lstStyle/>
          <a:p>
            <a:pPr algn="just"/>
            <a:r>
              <a:rPr lang="en-US" sz="3600" b="1">
                <a:solidFill>
                  <a:srgbClr val="FF0000"/>
                </a:solidFill>
                <a:latin typeface="Times New Roman" pitchFamily="18" charset="0"/>
                <a:cs typeface="Times New Roman" pitchFamily="18" charset="0"/>
              </a:rPr>
              <a:t>2. </a:t>
            </a:r>
            <a:r>
              <a:rPr lang="nl-NL" sz="3600" b="1">
                <a:solidFill>
                  <a:srgbClr val="FF0000"/>
                </a:solidFill>
                <a:latin typeface="Times New Roman" pitchFamily="18" charset="0"/>
                <a:cs typeface="Times New Roman" pitchFamily="18" charset="0"/>
              </a:rPr>
              <a:t>Chức năng của cơ quan thần kinh</a:t>
            </a:r>
            <a:endParaRPr lang="en-US" sz="3600" b="1">
              <a:solidFill>
                <a:srgbClr val="FF0000"/>
              </a:solidFill>
              <a:latin typeface="Times New Roman" pitchFamily="18" charset="0"/>
              <a:cs typeface="Times New Roman" pitchFamily="18" charset="0"/>
            </a:endParaRPr>
          </a:p>
        </p:txBody>
      </p:sp>
      <p:sp>
        <p:nvSpPr>
          <p:cNvPr id="4" name="Text Box 14">
            <a:extLst>
              <a:ext uri="{FF2B5EF4-FFF2-40B4-BE49-F238E27FC236}">
                <a16:creationId xmlns:a16="http://schemas.microsoft.com/office/drawing/2014/main" id="{8E0DF2DF-71FD-6CB6-D745-6CD30D7CE103}"/>
              </a:ext>
            </a:extLst>
          </p:cNvPr>
          <p:cNvSpPr txBox="1">
            <a:spLocks noChangeArrowheads="1"/>
          </p:cNvSpPr>
          <p:nvPr/>
        </p:nvSpPr>
        <p:spPr bwMode="auto">
          <a:xfrm>
            <a:off x="4785519" y="1097280"/>
            <a:ext cx="6629400" cy="5759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ts val="0"/>
              </a:spcBef>
              <a:defRPr/>
            </a:pPr>
            <a:r>
              <a:rPr lang="en-US" sz="2800" b="1">
                <a:solidFill>
                  <a:srgbClr val="0000CC"/>
                </a:solidFill>
                <a:effectLst>
                  <a:outerShdw blurRad="38100" dist="38100" dir="2700000" algn="tl">
                    <a:srgbClr val="000000">
                      <a:alpha val="43137"/>
                    </a:srgbClr>
                  </a:outerShdw>
                </a:effectLst>
                <a:latin typeface="Times New Roman" pitchFamily="18" charset="0"/>
              </a:rPr>
              <a:t>Bài 17: CƠ QUAN THẦN KINH (T2)</a:t>
            </a:r>
          </a:p>
        </p:txBody>
      </p:sp>
      <p:grpSp>
        <p:nvGrpSpPr>
          <p:cNvPr id="6" name="Group 5">
            <a:extLst>
              <a:ext uri="{FF2B5EF4-FFF2-40B4-BE49-F238E27FC236}">
                <a16:creationId xmlns:a16="http://schemas.microsoft.com/office/drawing/2014/main" id="{6BB1C527-8230-3D22-6496-C0344592F689}"/>
              </a:ext>
            </a:extLst>
          </p:cNvPr>
          <p:cNvGrpSpPr/>
          <p:nvPr/>
        </p:nvGrpSpPr>
        <p:grpSpPr>
          <a:xfrm>
            <a:off x="1434498" y="2200027"/>
            <a:ext cx="8696722" cy="1206814"/>
            <a:chOff x="1661319" y="2118994"/>
            <a:chExt cx="8696722" cy="1206814"/>
          </a:xfrm>
        </p:grpSpPr>
        <p:pic>
          <p:nvPicPr>
            <p:cNvPr id="3" name="Picture 2">
              <a:extLst>
                <a:ext uri="{FF2B5EF4-FFF2-40B4-BE49-F238E27FC236}">
                  <a16:creationId xmlns:a16="http://schemas.microsoft.com/office/drawing/2014/main" id="{0705980D-42CB-CBCF-EA0A-97CFA1F2EDB7}"/>
                </a:ext>
              </a:extLst>
            </p:cNvPr>
            <p:cNvPicPr>
              <a:picLocks noChangeAspect="1"/>
            </p:cNvPicPr>
            <p:nvPr/>
          </p:nvPicPr>
          <p:blipFill rotWithShape="1">
            <a:blip r:embed="rId3"/>
            <a:srcRect r="86857"/>
            <a:stretch/>
          </p:blipFill>
          <p:spPr>
            <a:xfrm>
              <a:off x="1661319" y="2118994"/>
              <a:ext cx="1142999" cy="1206814"/>
            </a:xfrm>
            <a:prstGeom prst="rect">
              <a:avLst/>
            </a:prstGeom>
          </p:spPr>
        </p:pic>
        <p:sp>
          <p:nvSpPr>
            <p:cNvPr id="5" name="Rectangle 4">
              <a:extLst>
                <a:ext uri="{FF2B5EF4-FFF2-40B4-BE49-F238E27FC236}">
                  <a16:creationId xmlns:a16="http://schemas.microsoft.com/office/drawing/2014/main" id="{750D057A-5B56-BFE1-A193-01BBF7499D0A}"/>
                </a:ext>
              </a:extLst>
            </p:cNvPr>
            <p:cNvSpPr/>
            <p:nvPr/>
          </p:nvSpPr>
          <p:spPr>
            <a:xfrm>
              <a:off x="2804318" y="2431386"/>
              <a:ext cx="7553723" cy="646331"/>
            </a:xfrm>
            <a:prstGeom prst="rect">
              <a:avLst/>
            </a:prstGeom>
          </p:spPr>
          <p:txBody>
            <a:bodyPr wrap="square">
              <a:spAutoFit/>
            </a:bodyPr>
            <a:lstStyle/>
            <a:p>
              <a:pPr algn="just"/>
              <a:r>
                <a:rPr lang="en-US" sz="3600" b="1">
                  <a:solidFill>
                    <a:srgbClr val="FF0000"/>
                  </a:solidFill>
                  <a:latin typeface="Times New Roman" pitchFamily="18" charset="0"/>
                  <a:cs typeface="Times New Roman" pitchFamily="18" charset="0"/>
                </a:rPr>
                <a:t>Cơ quan </a:t>
              </a:r>
              <a:r>
                <a:rPr lang="nl-NL" sz="3600" b="1">
                  <a:solidFill>
                    <a:srgbClr val="FF0000"/>
                  </a:solidFill>
                  <a:latin typeface="Times New Roman" pitchFamily="18" charset="0"/>
                  <a:cs typeface="Times New Roman" pitchFamily="18" charset="0"/>
                </a:rPr>
                <a:t>thần kinh có chức năng gì?</a:t>
              </a:r>
              <a:endParaRPr lang="en-US" sz="3600" b="1">
                <a:solidFill>
                  <a:srgbClr val="FF0000"/>
                </a:solidFill>
                <a:latin typeface="Times New Roman" pitchFamily="18" charset="0"/>
                <a:cs typeface="Times New Roman" pitchFamily="18" charset="0"/>
              </a:endParaRPr>
            </a:p>
          </p:txBody>
        </p:sp>
      </p:grpSp>
      <p:grpSp>
        <p:nvGrpSpPr>
          <p:cNvPr id="20" name="Group 19">
            <a:extLst>
              <a:ext uri="{FF2B5EF4-FFF2-40B4-BE49-F238E27FC236}">
                <a16:creationId xmlns:a16="http://schemas.microsoft.com/office/drawing/2014/main" id="{F932C3C5-6555-F599-96D4-7DD6B92B5D16}"/>
              </a:ext>
            </a:extLst>
          </p:cNvPr>
          <p:cNvGrpSpPr/>
          <p:nvPr/>
        </p:nvGrpSpPr>
        <p:grpSpPr>
          <a:xfrm>
            <a:off x="1280319" y="3832532"/>
            <a:ext cx="12801600" cy="3254067"/>
            <a:chOff x="621527" y="3623730"/>
            <a:chExt cx="15338381" cy="2444973"/>
          </a:xfrm>
        </p:grpSpPr>
        <p:pic>
          <p:nvPicPr>
            <p:cNvPr id="8" name="Picture 7">
              <a:extLst>
                <a:ext uri="{FF2B5EF4-FFF2-40B4-BE49-F238E27FC236}">
                  <a16:creationId xmlns:a16="http://schemas.microsoft.com/office/drawing/2014/main" id="{E8F86B26-D2B7-721D-7AEF-D1438905A46A}"/>
                </a:ext>
              </a:extLst>
            </p:cNvPr>
            <p:cNvPicPr>
              <a:picLocks noChangeAspect="1"/>
            </p:cNvPicPr>
            <p:nvPr/>
          </p:nvPicPr>
          <p:blipFill>
            <a:blip r:embed="rId4"/>
            <a:stretch>
              <a:fillRect/>
            </a:stretch>
          </p:blipFill>
          <p:spPr>
            <a:xfrm>
              <a:off x="621527" y="3623730"/>
              <a:ext cx="15338381" cy="2444973"/>
            </a:xfrm>
            <a:prstGeom prst="rect">
              <a:avLst/>
            </a:prstGeom>
          </p:spPr>
        </p:pic>
        <p:sp>
          <p:nvSpPr>
            <p:cNvPr id="19" name="Rectangle 18">
              <a:extLst>
                <a:ext uri="{FF2B5EF4-FFF2-40B4-BE49-F238E27FC236}">
                  <a16:creationId xmlns:a16="http://schemas.microsoft.com/office/drawing/2014/main" id="{E3EA479E-50C6-62E7-3846-E2F56DF84586}"/>
                </a:ext>
              </a:extLst>
            </p:cNvPr>
            <p:cNvSpPr/>
            <p:nvPr/>
          </p:nvSpPr>
          <p:spPr>
            <a:xfrm>
              <a:off x="1980517" y="3920245"/>
              <a:ext cx="13715999" cy="1639246"/>
            </a:xfrm>
            <a:prstGeom prst="rect">
              <a:avLst/>
            </a:prstGeom>
            <a:solidFill>
              <a:srgbClr val="FEEBBD"/>
            </a:solidFill>
          </p:spPr>
          <p:txBody>
            <a:bodyPr wrap="square">
              <a:spAutoFit/>
            </a:bodyPr>
            <a:lstStyle/>
            <a:p>
              <a:pPr algn="just">
                <a:lnSpc>
                  <a:spcPct val="120000"/>
                </a:lnSpc>
              </a:pPr>
              <a:r>
                <a:rPr lang="en-US" sz="4500" b="1" i="1">
                  <a:solidFill>
                    <a:srgbClr val="FF0000"/>
                  </a:solidFill>
                  <a:latin typeface="Times New Roman" pitchFamily="18" charset="0"/>
                  <a:cs typeface="Times New Roman" pitchFamily="18" charset="0"/>
                </a:rPr>
                <a:t>Cơ quan </a:t>
              </a:r>
              <a:r>
                <a:rPr lang="nl-NL" sz="4500" b="1" i="1">
                  <a:solidFill>
                    <a:srgbClr val="FF0000"/>
                  </a:solidFill>
                  <a:latin typeface="Times New Roman" pitchFamily="18" charset="0"/>
                  <a:cs typeface="Times New Roman" pitchFamily="18" charset="0"/>
                </a:rPr>
                <a:t>thần kinh có chức năng: tiếp nhận và trả lời kích thích từ bên trong và bên ngoài cơ thể; điều khiển, phối hợp hoạt động của cơ thể.</a:t>
              </a:r>
              <a:endParaRPr lang="en-US" sz="4500" b="1" i="1">
                <a:solidFill>
                  <a:srgbClr val="FF0000"/>
                </a:solidFill>
                <a:latin typeface="Times New Roman" pitchFamily="18" charset="0"/>
                <a:cs typeface="Times New Roman" pitchFamily="18" charset="0"/>
              </a:endParaRPr>
            </a:p>
          </p:txBody>
        </p:sp>
      </p:grpSp>
    </p:spTree>
    <p:extLst>
      <p:ext uri="{BB962C8B-B14F-4D97-AF65-F5344CB8AC3E}">
        <p14:creationId xmlns:p14="http://schemas.microsoft.com/office/powerpoint/2010/main" val="4080948197"/>
      </p:ext>
    </p:extLst>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0"/>
                                        </p:tgtEl>
                                        <p:attrNameLst>
                                          <p:attrName>style.visibility</p:attrName>
                                        </p:attrNameLst>
                                      </p:cBhvr>
                                      <p:to>
                                        <p:strVal val="visible"/>
                                      </p:to>
                                    </p:set>
                                    <p:animEffect transition="in" filter="fade">
                                      <p:cBhvr>
                                        <p:cTn id="12"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26" name="Group 25"/>
          <p:cNvGrpSpPr/>
          <p:nvPr/>
        </p:nvGrpSpPr>
        <p:grpSpPr>
          <a:xfrm>
            <a:off x="6157118" y="575463"/>
            <a:ext cx="3974101" cy="523220"/>
            <a:chOff x="5993302" y="636422"/>
            <a:chExt cx="3907046" cy="523220"/>
          </a:xfrm>
        </p:grpSpPr>
        <p:sp>
          <p:nvSpPr>
            <p:cNvPr id="30" name="TextBox 29"/>
            <p:cNvSpPr txBox="1"/>
            <p:nvPr/>
          </p:nvSpPr>
          <p:spPr>
            <a:xfrm>
              <a:off x="5993302" y="636422"/>
              <a:ext cx="3907046" cy="523220"/>
            </a:xfrm>
            <a:prstGeom prst="rect">
              <a:avLst/>
            </a:prstGeom>
            <a:noFill/>
          </p:spPr>
          <p:txBody>
            <a:bodyPr wrap="none" rtlCol="0">
              <a:spAutoFit/>
            </a:bodyPr>
            <a:lstStyle/>
            <a:p>
              <a:r>
                <a:rPr lang="en-US" sz="2800" b="1">
                  <a:solidFill>
                    <a:srgbClr val="FF0066"/>
                  </a:solidFill>
                  <a:latin typeface="Times New Roman" pitchFamily="18" charset="0"/>
                  <a:cs typeface="Times New Roman" pitchFamily="18" charset="0"/>
                </a:rPr>
                <a:t>TỰ NHIÊN VÀ XÃ HỘI</a:t>
              </a:r>
            </a:p>
          </p:txBody>
        </p:sp>
        <p:cxnSp>
          <p:nvCxnSpPr>
            <p:cNvPr id="28" name="Straight Connector 27"/>
            <p:cNvCxnSpPr/>
            <p:nvPr/>
          </p:nvCxnSpPr>
          <p:spPr>
            <a:xfrm>
              <a:off x="6143131" y="1136154"/>
              <a:ext cx="3595885"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sp>
        <p:nvSpPr>
          <p:cNvPr id="10" name="Rectangle 9"/>
          <p:cNvSpPr/>
          <p:nvPr/>
        </p:nvSpPr>
        <p:spPr>
          <a:xfrm>
            <a:off x="1432719" y="1563469"/>
            <a:ext cx="6096000" cy="646331"/>
          </a:xfrm>
          <a:prstGeom prst="rect">
            <a:avLst/>
          </a:prstGeom>
        </p:spPr>
        <p:txBody>
          <a:bodyPr wrap="square">
            <a:spAutoFit/>
          </a:bodyPr>
          <a:lstStyle/>
          <a:p>
            <a:pPr algn="just"/>
            <a:r>
              <a:rPr lang="en-US" sz="3600" b="1">
                <a:solidFill>
                  <a:srgbClr val="FF0000"/>
                </a:solidFill>
                <a:latin typeface="Times New Roman" pitchFamily="18" charset="0"/>
                <a:cs typeface="Times New Roman" pitchFamily="18" charset="0"/>
              </a:rPr>
              <a:t>2. </a:t>
            </a:r>
            <a:r>
              <a:rPr lang="nl-NL" sz="3600" b="1">
                <a:solidFill>
                  <a:srgbClr val="FF0000"/>
                </a:solidFill>
                <a:latin typeface="Times New Roman" pitchFamily="18" charset="0"/>
                <a:cs typeface="Times New Roman" pitchFamily="18" charset="0"/>
              </a:rPr>
              <a:t>Bảo vệ cơ quan thần kinh.</a:t>
            </a:r>
            <a:endParaRPr lang="en-US" sz="3600" b="1">
              <a:solidFill>
                <a:srgbClr val="FF0000"/>
              </a:solidFill>
              <a:latin typeface="Times New Roman" pitchFamily="18" charset="0"/>
              <a:cs typeface="Times New Roman" pitchFamily="18" charset="0"/>
            </a:endParaRPr>
          </a:p>
        </p:txBody>
      </p:sp>
      <p:sp>
        <p:nvSpPr>
          <p:cNvPr id="4" name="Text Box 14">
            <a:extLst>
              <a:ext uri="{FF2B5EF4-FFF2-40B4-BE49-F238E27FC236}">
                <a16:creationId xmlns:a16="http://schemas.microsoft.com/office/drawing/2014/main" id="{8E0DF2DF-71FD-6CB6-D745-6CD30D7CE103}"/>
              </a:ext>
            </a:extLst>
          </p:cNvPr>
          <p:cNvSpPr txBox="1">
            <a:spLocks noChangeArrowheads="1"/>
          </p:cNvSpPr>
          <p:nvPr/>
        </p:nvSpPr>
        <p:spPr bwMode="auto">
          <a:xfrm>
            <a:off x="4785519" y="1097280"/>
            <a:ext cx="6629400" cy="5759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ts val="0"/>
              </a:spcBef>
              <a:defRPr/>
            </a:pPr>
            <a:r>
              <a:rPr lang="en-US" sz="2800" b="1">
                <a:solidFill>
                  <a:srgbClr val="0000CC"/>
                </a:solidFill>
                <a:effectLst>
                  <a:outerShdw blurRad="38100" dist="38100" dir="2700000" algn="tl">
                    <a:srgbClr val="000000">
                      <a:alpha val="43137"/>
                    </a:srgbClr>
                  </a:outerShdw>
                </a:effectLst>
                <a:latin typeface="Times New Roman" pitchFamily="18" charset="0"/>
              </a:rPr>
              <a:t>Bài 17: CƠ QUAN THẦN KINH (T2)</a:t>
            </a:r>
          </a:p>
        </p:txBody>
      </p:sp>
      <p:pic>
        <p:nvPicPr>
          <p:cNvPr id="3" name="Picture 2">
            <a:extLst>
              <a:ext uri="{FF2B5EF4-FFF2-40B4-BE49-F238E27FC236}">
                <a16:creationId xmlns:a16="http://schemas.microsoft.com/office/drawing/2014/main" id="{8488B955-9749-A1ED-0740-F8CB88FDC6B7}"/>
              </a:ext>
            </a:extLst>
          </p:cNvPr>
          <p:cNvPicPr>
            <a:picLocks noChangeAspect="1"/>
          </p:cNvPicPr>
          <p:nvPr/>
        </p:nvPicPr>
        <p:blipFill rotWithShape="1">
          <a:blip r:embed="rId3"/>
          <a:srcRect l="1352" t="35177" r="67593" b="5989"/>
          <a:stretch/>
        </p:blipFill>
        <p:spPr>
          <a:xfrm>
            <a:off x="1248362" y="3705140"/>
            <a:ext cx="4451557" cy="4067260"/>
          </a:xfrm>
          <a:prstGeom prst="rect">
            <a:avLst/>
          </a:prstGeom>
        </p:spPr>
      </p:pic>
      <p:grpSp>
        <p:nvGrpSpPr>
          <p:cNvPr id="5" name="Group 4">
            <a:extLst>
              <a:ext uri="{FF2B5EF4-FFF2-40B4-BE49-F238E27FC236}">
                <a16:creationId xmlns:a16="http://schemas.microsoft.com/office/drawing/2014/main" id="{DC492735-6A0B-D191-447C-18165D66983E}"/>
              </a:ext>
            </a:extLst>
          </p:cNvPr>
          <p:cNvGrpSpPr/>
          <p:nvPr/>
        </p:nvGrpSpPr>
        <p:grpSpPr>
          <a:xfrm>
            <a:off x="1398588" y="2150787"/>
            <a:ext cx="13999895" cy="1182415"/>
            <a:chOff x="1204120" y="2488588"/>
            <a:chExt cx="14302739" cy="1247852"/>
          </a:xfrm>
        </p:grpSpPr>
        <p:pic>
          <p:nvPicPr>
            <p:cNvPr id="6" name="Picture 5">
              <a:extLst>
                <a:ext uri="{FF2B5EF4-FFF2-40B4-BE49-F238E27FC236}">
                  <a16:creationId xmlns:a16="http://schemas.microsoft.com/office/drawing/2014/main" id="{C4395FBC-4B5C-B73E-FCC1-3D225EDB6740}"/>
                </a:ext>
              </a:extLst>
            </p:cNvPr>
            <p:cNvPicPr>
              <a:picLocks noChangeAspect="1"/>
            </p:cNvPicPr>
            <p:nvPr/>
          </p:nvPicPr>
          <p:blipFill rotWithShape="1">
            <a:blip r:embed="rId4"/>
            <a:srcRect r="91601"/>
            <a:stretch/>
          </p:blipFill>
          <p:spPr>
            <a:xfrm>
              <a:off x="1204120" y="2488588"/>
              <a:ext cx="1108168" cy="1206256"/>
            </a:xfrm>
            <a:prstGeom prst="rect">
              <a:avLst/>
            </a:prstGeom>
          </p:spPr>
        </p:pic>
        <p:sp>
          <p:nvSpPr>
            <p:cNvPr id="7" name="TextBox 6">
              <a:extLst>
                <a:ext uri="{FF2B5EF4-FFF2-40B4-BE49-F238E27FC236}">
                  <a16:creationId xmlns:a16="http://schemas.microsoft.com/office/drawing/2014/main" id="{E530F371-DB23-0374-E405-4662F64B79F5}"/>
                </a:ext>
              </a:extLst>
            </p:cNvPr>
            <p:cNvSpPr txBox="1"/>
            <p:nvPr/>
          </p:nvSpPr>
          <p:spPr>
            <a:xfrm>
              <a:off x="2312288" y="2599607"/>
              <a:ext cx="13194571" cy="1136833"/>
            </a:xfrm>
            <a:prstGeom prst="rect">
              <a:avLst/>
            </a:prstGeom>
            <a:solidFill>
              <a:schemeClr val="bg1"/>
            </a:solidFill>
          </p:spPr>
          <p:txBody>
            <a:bodyPr wrap="square" rtlCol="0">
              <a:spAutoFit/>
            </a:bodyPr>
            <a:lstStyle/>
            <a:p>
              <a:pPr algn="just"/>
              <a:r>
                <a:rPr lang="en-US" sz="3200" b="1">
                  <a:solidFill>
                    <a:srgbClr val="FF0000"/>
                  </a:solidFill>
                  <a:latin typeface="Times New Roman" panose="02020603050405020304" pitchFamily="18" charset="0"/>
                  <a:cs typeface="Times New Roman" panose="02020603050405020304" pitchFamily="18" charset="0"/>
                </a:rPr>
                <a:t>1. Chúng ta nên và không nên làm gì để không bị chấn thương não, tủy sống, các dây thần kinh?</a:t>
              </a:r>
            </a:p>
          </p:txBody>
        </p:sp>
      </p:grpSp>
      <p:pic>
        <p:nvPicPr>
          <p:cNvPr id="8" name="Picture 7">
            <a:extLst>
              <a:ext uri="{FF2B5EF4-FFF2-40B4-BE49-F238E27FC236}">
                <a16:creationId xmlns:a16="http://schemas.microsoft.com/office/drawing/2014/main" id="{61CFCB3B-9A66-AEC7-D3C0-245F71FC519E}"/>
              </a:ext>
            </a:extLst>
          </p:cNvPr>
          <p:cNvPicPr>
            <a:picLocks noChangeAspect="1"/>
          </p:cNvPicPr>
          <p:nvPr/>
        </p:nvPicPr>
        <p:blipFill rotWithShape="1">
          <a:blip r:embed="rId3"/>
          <a:srcRect l="32761" t="36681" r="34671" b="7004"/>
          <a:stretch/>
        </p:blipFill>
        <p:spPr>
          <a:xfrm>
            <a:off x="5804092" y="3810000"/>
            <a:ext cx="4668456" cy="3893140"/>
          </a:xfrm>
          <a:prstGeom prst="rect">
            <a:avLst/>
          </a:prstGeom>
        </p:spPr>
      </p:pic>
      <p:pic>
        <p:nvPicPr>
          <p:cNvPr id="9" name="Picture 8">
            <a:extLst>
              <a:ext uri="{FF2B5EF4-FFF2-40B4-BE49-F238E27FC236}">
                <a16:creationId xmlns:a16="http://schemas.microsoft.com/office/drawing/2014/main" id="{44DFC962-D7AE-6042-2D28-12E91C2E7731}"/>
              </a:ext>
            </a:extLst>
          </p:cNvPr>
          <p:cNvPicPr>
            <a:picLocks noChangeAspect="1"/>
          </p:cNvPicPr>
          <p:nvPr/>
        </p:nvPicPr>
        <p:blipFill rotWithShape="1">
          <a:blip r:embed="rId3"/>
          <a:srcRect l="65982" t="35553" r="2740" b="7131"/>
          <a:stretch/>
        </p:blipFill>
        <p:spPr>
          <a:xfrm>
            <a:off x="10576721" y="3775370"/>
            <a:ext cx="4483551" cy="3962400"/>
          </a:xfrm>
          <a:prstGeom prst="rect">
            <a:avLst/>
          </a:prstGeom>
        </p:spPr>
      </p:pic>
    </p:spTree>
    <p:extLst>
      <p:ext uri="{BB962C8B-B14F-4D97-AF65-F5344CB8AC3E}">
        <p14:creationId xmlns:p14="http://schemas.microsoft.com/office/powerpoint/2010/main" val="1961290929"/>
      </p:ext>
    </p:extLst>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ipe(down)">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down)">
                                      <p:cBhvr>
                                        <p:cTn id="17" dur="500"/>
                                        <p:tgtEl>
                                          <p:spTgt spid="8"/>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wipe(down)">
                                      <p:cBhvr>
                                        <p:cTn id="2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26" name="Group 25"/>
          <p:cNvGrpSpPr/>
          <p:nvPr/>
        </p:nvGrpSpPr>
        <p:grpSpPr>
          <a:xfrm>
            <a:off x="6157118" y="575463"/>
            <a:ext cx="3974101" cy="523220"/>
            <a:chOff x="5993302" y="636422"/>
            <a:chExt cx="3907046" cy="523220"/>
          </a:xfrm>
        </p:grpSpPr>
        <p:sp>
          <p:nvSpPr>
            <p:cNvPr id="30" name="TextBox 29"/>
            <p:cNvSpPr txBox="1"/>
            <p:nvPr/>
          </p:nvSpPr>
          <p:spPr>
            <a:xfrm>
              <a:off x="5993302" y="636422"/>
              <a:ext cx="3907046" cy="523220"/>
            </a:xfrm>
            <a:prstGeom prst="rect">
              <a:avLst/>
            </a:prstGeom>
            <a:noFill/>
          </p:spPr>
          <p:txBody>
            <a:bodyPr wrap="none" rtlCol="0">
              <a:spAutoFit/>
            </a:bodyPr>
            <a:lstStyle/>
            <a:p>
              <a:r>
                <a:rPr lang="en-US" sz="2800" b="1">
                  <a:solidFill>
                    <a:srgbClr val="FF0066"/>
                  </a:solidFill>
                  <a:latin typeface="Times New Roman" pitchFamily="18" charset="0"/>
                  <a:cs typeface="Times New Roman" pitchFamily="18" charset="0"/>
                </a:rPr>
                <a:t>TỰ NHIÊN VÀ XÃ HỘI</a:t>
              </a:r>
            </a:p>
          </p:txBody>
        </p:sp>
        <p:cxnSp>
          <p:nvCxnSpPr>
            <p:cNvPr id="28" name="Straight Connector 27"/>
            <p:cNvCxnSpPr/>
            <p:nvPr/>
          </p:nvCxnSpPr>
          <p:spPr>
            <a:xfrm>
              <a:off x="6143131" y="1136154"/>
              <a:ext cx="3595885"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sp>
        <p:nvSpPr>
          <p:cNvPr id="4" name="Text Box 14">
            <a:extLst>
              <a:ext uri="{FF2B5EF4-FFF2-40B4-BE49-F238E27FC236}">
                <a16:creationId xmlns:a16="http://schemas.microsoft.com/office/drawing/2014/main" id="{8E0DF2DF-71FD-6CB6-D745-6CD30D7CE103}"/>
              </a:ext>
            </a:extLst>
          </p:cNvPr>
          <p:cNvSpPr txBox="1">
            <a:spLocks noChangeArrowheads="1"/>
          </p:cNvSpPr>
          <p:nvPr/>
        </p:nvSpPr>
        <p:spPr bwMode="auto">
          <a:xfrm>
            <a:off x="4460626" y="1108646"/>
            <a:ext cx="6629400" cy="5759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ts val="0"/>
              </a:spcBef>
              <a:defRPr/>
            </a:pPr>
            <a:r>
              <a:rPr lang="en-US" sz="2800" b="1">
                <a:solidFill>
                  <a:srgbClr val="0000CC"/>
                </a:solidFill>
                <a:effectLst>
                  <a:outerShdw blurRad="38100" dist="38100" dir="2700000" algn="tl">
                    <a:srgbClr val="000000">
                      <a:alpha val="43137"/>
                    </a:srgbClr>
                  </a:outerShdw>
                </a:effectLst>
                <a:latin typeface="Times New Roman" pitchFamily="18" charset="0"/>
              </a:rPr>
              <a:t>Bài 17: CƠ QUAN THẦN KINH (T2)</a:t>
            </a:r>
          </a:p>
        </p:txBody>
      </p:sp>
      <p:pic>
        <p:nvPicPr>
          <p:cNvPr id="6" name="Picture 5">
            <a:extLst>
              <a:ext uri="{FF2B5EF4-FFF2-40B4-BE49-F238E27FC236}">
                <a16:creationId xmlns:a16="http://schemas.microsoft.com/office/drawing/2014/main" id="{88391397-97C2-CB1A-32BA-65A50E9F52F4}"/>
              </a:ext>
            </a:extLst>
          </p:cNvPr>
          <p:cNvPicPr>
            <a:picLocks noChangeAspect="1"/>
          </p:cNvPicPr>
          <p:nvPr/>
        </p:nvPicPr>
        <p:blipFill rotWithShape="1">
          <a:blip r:embed="rId3"/>
          <a:srcRect l="-1523" t="831" r="89657" b="82421"/>
          <a:stretch/>
        </p:blipFill>
        <p:spPr>
          <a:xfrm>
            <a:off x="1198565" y="2228651"/>
            <a:ext cx="1246050" cy="1030620"/>
          </a:xfrm>
          <a:prstGeom prst="rect">
            <a:avLst/>
          </a:prstGeom>
        </p:spPr>
      </p:pic>
      <p:sp>
        <p:nvSpPr>
          <p:cNvPr id="7" name="Rectangle 6">
            <a:extLst>
              <a:ext uri="{FF2B5EF4-FFF2-40B4-BE49-F238E27FC236}">
                <a16:creationId xmlns:a16="http://schemas.microsoft.com/office/drawing/2014/main" id="{0460865A-E4E8-9064-D32B-3DA7628F1CD7}"/>
              </a:ext>
            </a:extLst>
          </p:cNvPr>
          <p:cNvSpPr/>
          <p:nvPr/>
        </p:nvSpPr>
        <p:spPr>
          <a:xfrm>
            <a:off x="2575719" y="1854587"/>
            <a:ext cx="7162800" cy="646331"/>
          </a:xfrm>
          <a:prstGeom prst="rect">
            <a:avLst/>
          </a:prstGeom>
        </p:spPr>
        <p:txBody>
          <a:bodyPr wrap="square">
            <a:spAutoFit/>
          </a:bodyPr>
          <a:lstStyle/>
          <a:p>
            <a:pPr algn="just"/>
            <a:r>
              <a:rPr lang="nl-NL" sz="3600" b="1" u="sng">
                <a:solidFill>
                  <a:srgbClr val="FF0000"/>
                </a:solidFill>
                <a:latin typeface="Times New Roman" pitchFamily="18" charset="0"/>
                <a:cs typeface="Times New Roman" pitchFamily="18" charset="0"/>
              </a:rPr>
              <a:t>Vận dụng</a:t>
            </a:r>
            <a:endParaRPr lang="en-US" sz="3600" b="1" u="sng">
              <a:solidFill>
                <a:srgbClr val="FF0000"/>
              </a:solidFill>
              <a:latin typeface="Times New Roman" pitchFamily="18" charset="0"/>
              <a:cs typeface="Times New Roman" pitchFamily="18" charset="0"/>
            </a:endParaRPr>
          </a:p>
        </p:txBody>
      </p:sp>
      <p:pic>
        <p:nvPicPr>
          <p:cNvPr id="8" name="Picture 7">
            <a:extLst>
              <a:ext uri="{FF2B5EF4-FFF2-40B4-BE49-F238E27FC236}">
                <a16:creationId xmlns:a16="http://schemas.microsoft.com/office/drawing/2014/main" id="{0E23D62F-6AD5-1D42-933C-CD4E588E49B2}"/>
              </a:ext>
            </a:extLst>
          </p:cNvPr>
          <p:cNvPicPr>
            <a:picLocks noChangeAspect="1"/>
          </p:cNvPicPr>
          <p:nvPr/>
        </p:nvPicPr>
        <p:blipFill rotWithShape="1">
          <a:blip r:embed="rId3"/>
          <a:srcRect t="26881"/>
          <a:stretch/>
        </p:blipFill>
        <p:spPr>
          <a:xfrm>
            <a:off x="2178363" y="3657745"/>
            <a:ext cx="11193925" cy="5181455"/>
          </a:xfrm>
          <a:prstGeom prst="rect">
            <a:avLst/>
          </a:prstGeom>
        </p:spPr>
      </p:pic>
      <p:sp>
        <p:nvSpPr>
          <p:cNvPr id="2" name="TextBox 1">
            <a:extLst>
              <a:ext uri="{FF2B5EF4-FFF2-40B4-BE49-F238E27FC236}">
                <a16:creationId xmlns:a16="http://schemas.microsoft.com/office/drawing/2014/main" id="{2E1E0E64-D1E4-0A10-C187-8461021F3752}"/>
              </a:ext>
            </a:extLst>
          </p:cNvPr>
          <p:cNvSpPr txBox="1"/>
          <p:nvPr/>
        </p:nvSpPr>
        <p:spPr>
          <a:xfrm>
            <a:off x="2466322" y="2501624"/>
            <a:ext cx="7162800" cy="615553"/>
          </a:xfrm>
          <a:prstGeom prst="rect">
            <a:avLst/>
          </a:prstGeom>
          <a:noFill/>
        </p:spPr>
        <p:txBody>
          <a:bodyPr wrap="square" rtlCol="0">
            <a:spAutoFit/>
          </a:bodyPr>
          <a:lstStyle/>
          <a:p>
            <a:r>
              <a:rPr lang="en-US" sz="3400" b="1">
                <a:solidFill>
                  <a:srgbClr val="FF0000"/>
                </a:solidFill>
                <a:latin typeface="Times New Roman" panose="02020603050405020304" pitchFamily="18" charset="0"/>
                <a:cs typeface="Times New Roman" panose="02020603050405020304" pitchFamily="18" charset="0"/>
              </a:rPr>
              <a:t>Chanh – Chua – Cua – Cắp</a:t>
            </a:r>
          </a:p>
        </p:txBody>
      </p:sp>
      <p:sp>
        <p:nvSpPr>
          <p:cNvPr id="5" name="TextBox 4">
            <a:extLst>
              <a:ext uri="{FF2B5EF4-FFF2-40B4-BE49-F238E27FC236}">
                <a16:creationId xmlns:a16="http://schemas.microsoft.com/office/drawing/2014/main" id="{492EA850-B45E-80F7-CEB2-CAB3DCFBAB6F}"/>
              </a:ext>
            </a:extLst>
          </p:cNvPr>
          <p:cNvSpPr txBox="1"/>
          <p:nvPr/>
        </p:nvSpPr>
        <p:spPr>
          <a:xfrm>
            <a:off x="2466322" y="3033676"/>
            <a:ext cx="7500797" cy="615553"/>
          </a:xfrm>
          <a:prstGeom prst="rect">
            <a:avLst/>
          </a:prstGeom>
          <a:noFill/>
        </p:spPr>
        <p:txBody>
          <a:bodyPr wrap="square" rtlCol="0">
            <a:spAutoFit/>
          </a:bodyPr>
          <a:lstStyle/>
          <a:p>
            <a:r>
              <a:rPr lang="en-US" sz="3400" b="1">
                <a:solidFill>
                  <a:srgbClr val="FF0000"/>
                </a:solidFill>
                <a:latin typeface="Times New Roman" panose="02020603050405020304" pitchFamily="18" charset="0"/>
                <a:cs typeface="Times New Roman" panose="02020603050405020304" pitchFamily="18" charset="0"/>
              </a:rPr>
              <a:t>Phản ứng nhanh để không bị “ cua cặp</a:t>
            </a:r>
          </a:p>
        </p:txBody>
      </p:sp>
    </p:spTree>
    <p:extLst>
      <p:ext uri="{BB962C8B-B14F-4D97-AF65-F5344CB8AC3E}">
        <p14:creationId xmlns:p14="http://schemas.microsoft.com/office/powerpoint/2010/main" val="444781518"/>
      </p:ext>
    </p:extLst>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par>
                                <p:cTn id="8" presetID="10" presetClass="entr" presetSubtype="0" fill="hold"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fade">
                                      <p:cBhvr>
                                        <p:cTn id="10" dur="500"/>
                                        <p:tgtEl>
                                          <p:spTgt spid="6"/>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fade">
                                      <p:cBhvr>
                                        <p:cTn id="15" dur="500"/>
                                        <p:tgtEl>
                                          <p:spTgt spid="8"/>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5"/>
                                        </p:tgtEl>
                                        <p:attrNameLst>
                                          <p:attrName>style.visibility</p:attrName>
                                        </p:attrNameLst>
                                      </p:cBhvr>
                                      <p:to>
                                        <p:strVal val="visible"/>
                                      </p:to>
                                    </p:set>
                                    <p:animEffect transition="in" filter="fade">
                                      <p:cBhvr>
                                        <p:cTn id="20"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p:bldLst>
  </p:timing>
</p:sld>
</file>

<file path=ppt/tags/tag1.xml><?xml version="1.0" encoding="utf-8"?>
<p:tagLst xmlns:a="http://schemas.openxmlformats.org/drawingml/2006/main" xmlns:r="http://schemas.openxmlformats.org/officeDocument/2006/relationships" xmlns:p="http://schemas.openxmlformats.org/presentationml/2006/main">
  <p:tag name="MMPROD_NEXTUNIQUEID" val="10009"/>
  <p:tag name="MMPROD_UIDATA" val="&lt;database version=&quot;7.0&quot;&gt;&lt;object type=&quot;1&quot; unique_id=&quot;10001&quot;&gt;&lt;object type=&quot;8&quot; unique_id=&quot;10002&quot;&gt;&lt;/object&gt;&lt;object type=&quot;2&quot; unique_id=&quot;10003&quot;&gt;&lt;object type=&quot;3&quot; unique_id=&quot;10005&quot;&gt;&lt;property id=&quot;20148&quot; value=&quot;5&quot;/&gt;&lt;property id=&quot;20300&quot; value=&quot;Slide 2&quot;/&gt;&lt;property id=&quot;20307&quot; value=&quot;293&quot;/&gt;&lt;/object&gt;&lt;object type=&quot;3&quot; unique_id=&quot;10006&quot;&gt;&lt;property id=&quot;20148&quot; value=&quot;5&quot;/&gt;&lt;property id=&quot;20300&quot; value=&quot;Slide 3&quot;/&gt;&lt;property id=&quot;20307&quot; value=&quot;317&quot;/&gt;&lt;/object&gt;&lt;object type=&quot;3&quot; unique_id=&quot;10008&quot;&gt;&lt;property id=&quot;20148&quot; value=&quot;5&quot;/&gt;&lt;property id=&quot;20300&quot; value=&quot;Slide 5&quot;/&gt;&lt;property id=&quot;20307&quot; value=&quot;325&quot;/&gt;&lt;/object&gt;&lt;object type=&quot;3&quot; unique_id=&quot;10009&quot;&gt;&lt;property id=&quot;20148&quot; value=&quot;5&quot;/&gt;&lt;property id=&quot;20300&quot; value=&quot;Slide 6&quot;/&gt;&lt;property id=&quot;20307&quot; value=&quot;298&quot;/&gt;&lt;/object&gt;&lt;object type=&quot;3&quot; unique_id=&quot;10010&quot;&gt;&lt;property id=&quot;20148&quot; value=&quot;5&quot;/&gt;&lt;property id=&quot;20300&quot; value=&quot;Slide 7&quot;/&gt;&lt;property id=&quot;20307&quot; value=&quot;323&quot;/&gt;&lt;/object&gt;&lt;object type=&quot;3&quot; unique_id=&quot;10011&quot;&gt;&lt;property id=&quot;20148&quot; value=&quot;5&quot;/&gt;&lt;property id=&quot;20300&quot; value=&quot;Slide 8&quot;/&gt;&lt;property id=&quot;20307&quot; value=&quot;299&quot;/&gt;&lt;/object&gt;&lt;object type=&quot;3&quot; unique_id=&quot;10012&quot;&gt;&lt;property id=&quot;20148&quot; value=&quot;5&quot;/&gt;&lt;property id=&quot;20300&quot; value=&quot;Slide 9 - &amp;quot;&amp;#x0D;&amp;#x0A;&amp;#x0D;&amp;#x0A; 1/ Phong traøo Ñoâng Du dieãn ra vaøo thôøi gian naøo? Ai laø ngöôøi laõnh ñaïo? Muïc ñích cuûa phong traøo laø &quot;/&gt;&lt;property id=&quot;20307&quot; value=&quot;318&quot;/&gt;&lt;/object&gt;&lt;object type=&quot;3&quot; unique_id=&quot;10013&quot;&gt;&lt;property id=&quot;20148&quot; value=&quot;5&quot;/&gt;&lt;property id=&quot;20300&quot; value=&quot;Slide 10 - &amp;quot;2. Nhaân daân trong nöôùc, ñaëc bieät laø thanh nieân yeâu nöôùc ñaõ höôûng öùng phong traøo Ñoâng Du nhö theá naø&quot;/&gt;&lt;property id=&quot;20307&quot; value=&quot;319&quot;/&gt;&lt;/object&gt;&lt;object type=&quot;3&quot; unique_id=&quot;10014&quot;&gt;&lt;property id=&quot;20148&quot; value=&quot;5&quot;/&gt;&lt;property id=&quot;20300&quot; value=&quot;Slide 11 - &amp;quot;3/ Keát quaû cuûa phong traøo Ñoâng Du vaø yù nghóa cuûa phong traøo laø gì?&amp;quot;&quot;/&gt;&lt;property id=&quot;20307&quot; value=&quot;320&quot;/&gt;&lt;/object&gt;&lt;object type=&quot;3&quot; unique_id=&quot;10015&quot;&gt;&lt;property id=&quot;20148&quot; value=&quot;5&quot;/&gt;&lt;property id=&quot;20300&quot; value=&quot;Slide 12&quot;/&gt;&lt;property id=&quot;20307&quot; value=&quot;300&quot;/&gt;&lt;/object&gt;&lt;object type=&quot;3&quot; unique_id=&quot;10016&quot;&gt;&lt;property id=&quot;20148&quot; value=&quot;5&quot;/&gt;&lt;property id=&quot;20300&quot; value=&quot;Slide 13 - &amp;quot;&amp;amp;#x09;Phan Boäi Chaâu laø nhaø yeâu nöôùc tieâu bieåu cuûa Vieät Nam ôû giai ñoaïn naøo ?&amp;quot;&quot;/&gt;&lt;property id=&quot;20307&quot; value=&quot;263&quot;/&gt;&lt;/object&gt;&lt;object type=&quot;3&quot; unique_id=&quot;10017&quot;&gt;&lt;property id=&quot;20148&quot; value=&quot;5&quot;/&gt;&lt;property id=&quot;20300&quot; value=&quot;Slide 14 - &amp;quot;&amp;#x0D;&amp;#x0A;BAØI HOÏC&amp;#x0D;&amp;#x0A;&amp;quot;&quot;/&gt;&lt;property id=&quot;20307&quot; value=&quot;271&quot;/&gt;&lt;/object&gt;&lt;object type=&quot;3&quot; unique_id=&quot;10050&quot;&gt;&lt;property id=&quot;20148&quot; value=&quot;5&quot;/&gt;&lt;property id=&quot;20300&quot; value=&quot;Slide 1&quot;/&gt;&lt;property id=&quot;20307&quot; value=&quot;327&quot;/&gt;&lt;/object&gt;&lt;object type=&quot;3&quot; unique_id=&quot;10149&quot;&gt;&lt;property id=&quot;20148&quot; value=&quot;5&quot;/&gt;&lt;property id=&quot;20300&quot; value=&quot;Slide 4&quot;/&gt;&lt;property id=&quot;20307&quot; value=&quot;328&quot;/&gt;&lt;/object&gt;&lt;/object&gt;&lt;/object&gt;&lt;/database&gt;"/>
  <p:tag name="SECTOMILLISECCONVERTED" val="1"/>
</p:tagLst>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Cascade</Template>
  <TotalTime>10645</TotalTime>
  <Words>409</Words>
  <Application>Microsoft Office PowerPoint</Application>
  <PresentationFormat>Custom</PresentationFormat>
  <Paragraphs>57</Paragraphs>
  <Slides>7</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7</vt:i4>
      </vt:variant>
    </vt:vector>
  </HeadingPairs>
  <TitlesOfParts>
    <vt:vector size="10" baseType="lpstr">
      <vt:lpstr>Arial</vt:lpstr>
      <vt:lpstr>Times New Roman</vt:lpstr>
      <vt:lpstr>Default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Le Hong Minh</dc:creator>
  <cp:lastModifiedBy>Admin</cp:lastModifiedBy>
  <cp:revision>1195</cp:revision>
  <dcterms:created xsi:type="dcterms:W3CDTF">2008-09-09T22:52:10Z</dcterms:created>
  <dcterms:modified xsi:type="dcterms:W3CDTF">2025-03-20T10:07:29Z</dcterms:modified>
</cp:coreProperties>
</file>