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62" r:id="rId3"/>
    <p:sldId id="264" r:id="rId4"/>
    <p:sldId id="322" r:id="rId5"/>
    <p:sldId id="321" r:id="rId6"/>
    <p:sldId id="263" r:id="rId7"/>
    <p:sldId id="267" r:id="rId8"/>
    <p:sldId id="268" r:id="rId9"/>
    <p:sldId id="260" r:id="rId10"/>
    <p:sldId id="271" r:id="rId11"/>
    <p:sldId id="274" r:id="rId12"/>
    <p:sldId id="275" r:id="rId13"/>
    <p:sldId id="278" r:id="rId14"/>
    <p:sldId id="281" r:id="rId15"/>
    <p:sldId id="323" r:id="rId16"/>
    <p:sldId id="324" r:id="rId17"/>
    <p:sldId id="279" r:id="rId18"/>
    <p:sldId id="283" r:id="rId19"/>
    <p:sldId id="320" r:id="rId20"/>
    <p:sldId id="28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68" d="100"/>
          <a:sy n="68" d="100"/>
        </p:scale>
        <p:origin x="79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61E4D-8C37-DE71-8153-7F7811DFAB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2535A1-862F-6083-7B64-6E52C3E613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5CFC8-DAA4-FA10-8ABC-895437CED288}"/>
              </a:ext>
            </a:extLst>
          </p:cNvPr>
          <p:cNvSpPr>
            <a:spLocks noGrp="1"/>
          </p:cNvSpPr>
          <p:nvPr>
            <p:ph type="dt" sz="half" idx="10"/>
          </p:nvPr>
        </p:nvSpPr>
        <p:spPr/>
        <p:txBody>
          <a:bodyPr/>
          <a:lstStyle/>
          <a:p>
            <a:fld id="{FB73445C-E4D3-4E19-95C6-A1B92A312D3A}" type="datetimeFigureOut">
              <a:rPr lang="en-US" smtClean="0"/>
              <a:t>20/3/2025</a:t>
            </a:fld>
            <a:endParaRPr lang="en-US"/>
          </a:p>
        </p:txBody>
      </p:sp>
      <p:sp>
        <p:nvSpPr>
          <p:cNvPr id="5" name="Footer Placeholder 4">
            <a:extLst>
              <a:ext uri="{FF2B5EF4-FFF2-40B4-BE49-F238E27FC236}">
                <a16:creationId xmlns:a16="http://schemas.microsoft.com/office/drawing/2014/main" id="{6FF998E6-DD32-2323-A48F-CE88149DE5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7405AF-348D-E5D4-4F21-971BCD35027C}"/>
              </a:ext>
            </a:extLst>
          </p:cNvPr>
          <p:cNvSpPr>
            <a:spLocks noGrp="1"/>
          </p:cNvSpPr>
          <p:nvPr>
            <p:ph type="sldNum" sz="quarter" idx="12"/>
          </p:nvPr>
        </p:nvSpPr>
        <p:spPr/>
        <p:txBody>
          <a:bodyPr/>
          <a:lstStyle/>
          <a:p>
            <a:fld id="{418B29BD-A465-4457-85A2-4F18360A2E8B}" type="slidenum">
              <a:rPr lang="en-US" smtClean="0"/>
              <a:t>‹#›</a:t>
            </a:fld>
            <a:endParaRPr lang="en-US"/>
          </a:p>
        </p:txBody>
      </p:sp>
    </p:spTree>
    <p:extLst>
      <p:ext uri="{BB962C8B-B14F-4D97-AF65-F5344CB8AC3E}">
        <p14:creationId xmlns:p14="http://schemas.microsoft.com/office/powerpoint/2010/main" val="2970749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9A670-699A-8FFF-E5D5-686927892E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B0ABF2-A8AC-1F2A-FB30-4940E8138E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15095-5209-2D85-1F52-A995494B95D0}"/>
              </a:ext>
            </a:extLst>
          </p:cNvPr>
          <p:cNvSpPr>
            <a:spLocks noGrp="1"/>
          </p:cNvSpPr>
          <p:nvPr>
            <p:ph type="dt" sz="half" idx="10"/>
          </p:nvPr>
        </p:nvSpPr>
        <p:spPr/>
        <p:txBody>
          <a:bodyPr/>
          <a:lstStyle/>
          <a:p>
            <a:fld id="{FB73445C-E4D3-4E19-95C6-A1B92A312D3A}" type="datetimeFigureOut">
              <a:rPr lang="en-US" smtClean="0"/>
              <a:t>20/3/2025</a:t>
            </a:fld>
            <a:endParaRPr lang="en-US"/>
          </a:p>
        </p:txBody>
      </p:sp>
      <p:sp>
        <p:nvSpPr>
          <p:cNvPr id="5" name="Footer Placeholder 4">
            <a:extLst>
              <a:ext uri="{FF2B5EF4-FFF2-40B4-BE49-F238E27FC236}">
                <a16:creationId xmlns:a16="http://schemas.microsoft.com/office/drawing/2014/main" id="{DE84376B-68BD-5FE6-4C8F-5D51AE9914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72672E-EBD7-0A2D-A1C6-7312299E215A}"/>
              </a:ext>
            </a:extLst>
          </p:cNvPr>
          <p:cNvSpPr>
            <a:spLocks noGrp="1"/>
          </p:cNvSpPr>
          <p:nvPr>
            <p:ph type="sldNum" sz="quarter" idx="12"/>
          </p:nvPr>
        </p:nvSpPr>
        <p:spPr/>
        <p:txBody>
          <a:bodyPr/>
          <a:lstStyle/>
          <a:p>
            <a:fld id="{418B29BD-A465-4457-85A2-4F18360A2E8B}" type="slidenum">
              <a:rPr lang="en-US" smtClean="0"/>
              <a:t>‹#›</a:t>
            </a:fld>
            <a:endParaRPr lang="en-US"/>
          </a:p>
        </p:txBody>
      </p:sp>
    </p:spTree>
    <p:extLst>
      <p:ext uri="{BB962C8B-B14F-4D97-AF65-F5344CB8AC3E}">
        <p14:creationId xmlns:p14="http://schemas.microsoft.com/office/powerpoint/2010/main" val="2610606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DDBB87-0F92-3C63-AD59-F459B12DF4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1F1D09-7F64-B5B1-97FC-5A9F94CB49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329FE4-CF30-AB3E-45C1-2A0E94D497B7}"/>
              </a:ext>
            </a:extLst>
          </p:cNvPr>
          <p:cNvSpPr>
            <a:spLocks noGrp="1"/>
          </p:cNvSpPr>
          <p:nvPr>
            <p:ph type="dt" sz="half" idx="10"/>
          </p:nvPr>
        </p:nvSpPr>
        <p:spPr/>
        <p:txBody>
          <a:bodyPr/>
          <a:lstStyle/>
          <a:p>
            <a:fld id="{FB73445C-E4D3-4E19-95C6-A1B92A312D3A}" type="datetimeFigureOut">
              <a:rPr lang="en-US" smtClean="0"/>
              <a:t>20/3/2025</a:t>
            </a:fld>
            <a:endParaRPr lang="en-US"/>
          </a:p>
        </p:txBody>
      </p:sp>
      <p:sp>
        <p:nvSpPr>
          <p:cNvPr id="5" name="Footer Placeholder 4">
            <a:extLst>
              <a:ext uri="{FF2B5EF4-FFF2-40B4-BE49-F238E27FC236}">
                <a16:creationId xmlns:a16="http://schemas.microsoft.com/office/drawing/2014/main" id="{E751DD9A-23E0-33A1-370B-96492DA10D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6C0CED-9269-AC86-AFB5-E7C59DA524BF}"/>
              </a:ext>
            </a:extLst>
          </p:cNvPr>
          <p:cNvSpPr>
            <a:spLocks noGrp="1"/>
          </p:cNvSpPr>
          <p:nvPr>
            <p:ph type="sldNum" sz="quarter" idx="12"/>
          </p:nvPr>
        </p:nvSpPr>
        <p:spPr/>
        <p:txBody>
          <a:bodyPr/>
          <a:lstStyle/>
          <a:p>
            <a:fld id="{418B29BD-A465-4457-85A2-4F18360A2E8B}" type="slidenum">
              <a:rPr lang="en-US" smtClean="0"/>
              <a:t>‹#›</a:t>
            </a:fld>
            <a:endParaRPr lang="en-US"/>
          </a:p>
        </p:txBody>
      </p:sp>
    </p:spTree>
    <p:extLst>
      <p:ext uri="{BB962C8B-B14F-4D97-AF65-F5344CB8AC3E}">
        <p14:creationId xmlns:p14="http://schemas.microsoft.com/office/powerpoint/2010/main" val="1107249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23342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088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86167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488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2801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31362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0456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A2F3B-6383-94B7-D008-FBA4DD9E18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AB1DD8-E367-996E-9303-4A5280B415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49EBB6-6802-B156-208D-6EBFE5048A25}"/>
              </a:ext>
            </a:extLst>
          </p:cNvPr>
          <p:cNvSpPr>
            <a:spLocks noGrp="1"/>
          </p:cNvSpPr>
          <p:nvPr>
            <p:ph type="dt" sz="half" idx="10"/>
          </p:nvPr>
        </p:nvSpPr>
        <p:spPr/>
        <p:txBody>
          <a:bodyPr/>
          <a:lstStyle/>
          <a:p>
            <a:fld id="{FB73445C-E4D3-4E19-95C6-A1B92A312D3A}" type="datetimeFigureOut">
              <a:rPr lang="en-US" smtClean="0"/>
              <a:t>20/3/2025</a:t>
            </a:fld>
            <a:endParaRPr lang="en-US"/>
          </a:p>
        </p:txBody>
      </p:sp>
      <p:sp>
        <p:nvSpPr>
          <p:cNvPr id="5" name="Footer Placeholder 4">
            <a:extLst>
              <a:ext uri="{FF2B5EF4-FFF2-40B4-BE49-F238E27FC236}">
                <a16:creationId xmlns:a16="http://schemas.microsoft.com/office/drawing/2014/main" id="{B5103B12-91A9-275B-0724-F6C9AD037C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B99FA2-1FFC-7850-C82F-5A90064A65FA}"/>
              </a:ext>
            </a:extLst>
          </p:cNvPr>
          <p:cNvSpPr>
            <a:spLocks noGrp="1"/>
          </p:cNvSpPr>
          <p:nvPr>
            <p:ph type="sldNum" sz="quarter" idx="12"/>
          </p:nvPr>
        </p:nvSpPr>
        <p:spPr/>
        <p:txBody>
          <a:bodyPr/>
          <a:lstStyle/>
          <a:p>
            <a:fld id="{418B29BD-A465-4457-85A2-4F18360A2E8B}" type="slidenum">
              <a:rPr lang="en-US" smtClean="0"/>
              <a:t>‹#›</a:t>
            </a:fld>
            <a:endParaRPr lang="en-US"/>
          </a:p>
        </p:txBody>
      </p:sp>
    </p:spTree>
    <p:extLst>
      <p:ext uri="{BB962C8B-B14F-4D97-AF65-F5344CB8AC3E}">
        <p14:creationId xmlns:p14="http://schemas.microsoft.com/office/powerpoint/2010/main" val="757444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44C84-2783-2175-850E-5B385E4D4D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467490-3949-5B68-20E0-21D7F3C7D4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72E4A5-B32B-C9FE-D67A-0E9E397617CE}"/>
              </a:ext>
            </a:extLst>
          </p:cNvPr>
          <p:cNvSpPr>
            <a:spLocks noGrp="1"/>
          </p:cNvSpPr>
          <p:nvPr>
            <p:ph type="dt" sz="half" idx="10"/>
          </p:nvPr>
        </p:nvSpPr>
        <p:spPr/>
        <p:txBody>
          <a:bodyPr/>
          <a:lstStyle/>
          <a:p>
            <a:fld id="{FB73445C-E4D3-4E19-95C6-A1B92A312D3A}" type="datetimeFigureOut">
              <a:rPr lang="en-US" smtClean="0"/>
              <a:t>20/3/2025</a:t>
            </a:fld>
            <a:endParaRPr lang="en-US"/>
          </a:p>
        </p:txBody>
      </p:sp>
      <p:sp>
        <p:nvSpPr>
          <p:cNvPr id="5" name="Footer Placeholder 4">
            <a:extLst>
              <a:ext uri="{FF2B5EF4-FFF2-40B4-BE49-F238E27FC236}">
                <a16:creationId xmlns:a16="http://schemas.microsoft.com/office/drawing/2014/main" id="{5DE35BB9-70BA-2759-F77F-AE0ADE0AC9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EBCDFE-C903-B889-B6C3-C10362AF08ED}"/>
              </a:ext>
            </a:extLst>
          </p:cNvPr>
          <p:cNvSpPr>
            <a:spLocks noGrp="1"/>
          </p:cNvSpPr>
          <p:nvPr>
            <p:ph type="sldNum" sz="quarter" idx="12"/>
          </p:nvPr>
        </p:nvSpPr>
        <p:spPr/>
        <p:txBody>
          <a:bodyPr/>
          <a:lstStyle/>
          <a:p>
            <a:fld id="{418B29BD-A465-4457-85A2-4F18360A2E8B}" type="slidenum">
              <a:rPr lang="en-US" smtClean="0"/>
              <a:t>‹#›</a:t>
            </a:fld>
            <a:endParaRPr lang="en-US"/>
          </a:p>
        </p:txBody>
      </p:sp>
    </p:spTree>
    <p:extLst>
      <p:ext uri="{BB962C8B-B14F-4D97-AF65-F5344CB8AC3E}">
        <p14:creationId xmlns:p14="http://schemas.microsoft.com/office/powerpoint/2010/main" val="3561003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8271A-BE05-31E2-1E91-B94BE1BCCE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0B968B-BC57-406C-93A8-D9800B066C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CB744C-9FF7-F6AC-C689-24149DCA02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FBE0DB-356D-9A51-6E71-878FB7EC6C33}"/>
              </a:ext>
            </a:extLst>
          </p:cNvPr>
          <p:cNvSpPr>
            <a:spLocks noGrp="1"/>
          </p:cNvSpPr>
          <p:nvPr>
            <p:ph type="dt" sz="half" idx="10"/>
          </p:nvPr>
        </p:nvSpPr>
        <p:spPr/>
        <p:txBody>
          <a:bodyPr/>
          <a:lstStyle/>
          <a:p>
            <a:fld id="{FB73445C-E4D3-4E19-95C6-A1B92A312D3A}" type="datetimeFigureOut">
              <a:rPr lang="en-US" smtClean="0"/>
              <a:t>20/3/2025</a:t>
            </a:fld>
            <a:endParaRPr lang="en-US"/>
          </a:p>
        </p:txBody>
      </p:sp>
      <p:sp>
        <p:nvSpPr>
          <p:cNvPr id="6" name="Footer Placeholder 5">
            <a:extLst>
              <a:ext uri="{FF2B5EF4-FFF2-40B4-BE49-F238E27FC236}">
                <a16:creationId xmlns:a16="http://schemas.microsoft.com/office/drawing/2014/main" id="{45FB2C16-56C4-4640-67FD-536BC65998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9B33CC-E4E5-32DE-F237-535D6DD4C3AA}"/>
              </a:ext>
            </a:extLst>
          </p:cNvPr>
          <p:cNvSpPr>
            <a:spLocks noGrp="1"/>
          </p:cNvSpPr>
          <p:nvPr>
            <p:ph type="sldNum" sz="quarter" idx="12"/>
          </p:nvPr>
        </p:nvSpPr>
        <p:spPr/>
        <p:txBody>
          <a:bodyPr/>
          <a:lstStyle/>
          <a:p>
            <a:fld id="{418B29BD-A465-4457-85A2-4F18360A2E8B}" type="slidenum">
              <a:rPr lang="en-US" smtClean="0"/>
              <a:t>‹#›</a:t>
            </a:fld>
            <a:endParaRPr lang="en-US"/>
          </a:p>
        </p:txBody>
      </p:sp>
    </p:spTree>
    <p:extLst>
      <p:ext uri="{BB962C8B-B14F-4D97-AF65-F5344CB8AC3E}">
        <p14:creationId xmlns:p14="http://schemas.microsoft.com/office/powerpoint/2010/main" val="3504439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A330A-31AA-DEF9-503E-35D93A9C84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060E75-56FD-ABB3-445A-34093CECFB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7C3EDB-9D08-BFDC-217D-27C56ECF4D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2B1076-5FFC-3B6F-27D7-AEF9D62C36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056304-3E57-E052-FCC8-BE937A148A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AC8357-9AAC-0CD6-E5F5-9048CDACCCB5}"/>
              </a:ext>
            </a:extLst>
          </p:cNvPr>
          <p:cNvSpPr>
            <a:spLocks noGrp="1"/>
          </p:cNvSpPr>
          <p:nvPr>
            <p:ph type="dt" sz="half" idx="10"/>
          </p:nvPr>
        </p:nvSpPr>
        <p:spPr/>
        <p:txBody>
          <a:bodyPr/>
          <a:lstStyle/>
          <a:p>
            <a:fld id="{FB73445C-E4D3-4E19-95C6-A1B92A312D3A}" type="datetimeFigureOut">
              <a:rPr lang="en-US" smtClean="0"/>
              <a:t>20/3/2025</a:t>
            </a:fld>
            <a:endParaRPr lang="en-US"/>
          </a:p>
        </p:txBody>
      </p:sp>
      <p:sp>
        <p:nvSpPr>
          <p:cNvPr id="8" name="Footer Placeholder 7">
            <a:extLst>
              <a:ext uri="{FF2B5EF4-FFF2-40B4-BE49-F238E27FC236}">
                <a16:creationId xmlns:a16="http://schemas.microsoft.com/office/drawing/2014/main" id="{79C4E733-D9A5-46A7-0436-8367149AE3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D1E663D-EE1D-E5DE-BD2B-1A402498AF3E}"/>
              </a:ext>
            </a:extLst>
          </p:cNvPr>
          <p:cNvSpPr>
            <a:spLocks noGrp="1"/>
          </p:cNvSpPr>
          <p:nvPr>
            <p:ph type="sldNum" sz="quarter" idx="12"/>
          </p:nvPr>
        </p:nvSpPr>
        <p:spPr/>
        <p:txBody>
          <a:bodyPr/>
          <a:lstStyle/>
          <a:p>
            <a:fld id="{418B29BD-A465-4457-85A2-4F18360A2E8B}" type="slidenum">
              <a:rPr lang="en-US" smtClean="0"/>
              <a:t>‹#›</a:t>
            </a:fld>
            <a:endParaRPr lang="en-US"/>
          </a:p>
        </p:txBody>
      </p:sp>
    </p:spTree>
    <p:extLst>
      <p:ext uri="{BB962C8B-B14F-4D97-AF65-F5344CB8AC3E}">
        <p14:creationId xmlns:p14="http://schemas.microsoft.com/office/powerpoint/2010/main" val="3051564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3A78D-5612-A66E-F559-B547080DC6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E20762-E348-4D19-5CCF-B10352AE581C}"/>
              </a:ext>
            </a:extLst>
          </p:cNvPr>
          <p:cNvSpPr>
            <a:spLocks noGrp="1"/>
          </p:cNvSpPr>
          <p:nvPr>
            <p:ph type="dt" sz="half" idx="10"/>
          </p:nvPr>
        </p:nvSpPr>
        <p:spPr/>
        <p:txBody>
          <a:bodyPr/>
          <a:lstStyle/>
          <a:p>
            <a:fld id="{FB73445C-E4D3-4E19-95C6-A1B92A312D3A}" type="datetimeFigureOut">
              <a:rPr lang="en-US" smtClean="0"/>
              <a:t>20/3/2025</a:t>
            </a:fld>
            <a:endParaRPr lang="en-US"/>
          </a:p>
        </p:txBody>
      </p:sp>
      <p:sp>
        <p:nvSpPr>
          <p:cNvPr id="4" name="Footer Placeholder 3">
            <a:extLst>
              <a:ext uri="{FF2B5EF4-FFF2-40B4-BE49-F238E27FC236}">
                <a16:creationId xmlns:a16="http://schemas.microsoft.com/office/drawing/2014/main" id="{E6A77B98-F50A-FC05-1AD8-CB89247D7FE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C18B7C-7569-83CC-2D7F-14122AF7F44A}"/>
              </a:ext>
            </a:extLst>
          </p:cNvPr>
          <p:cNvSpPr>
            <a:spLocks noGrp="1"/>
          </p:cNvSpPr>
          <p:nvPr>
            <p:ph type="sldNum" sz="quarter" idx="12"/>
          </p:nvPr>
        </p:nvSpPr>
        <p:spPr/>
        <p:txBody>
          <a:bodyPr/>
          <a:lstStyle/>
          <a:p>
            <a:fld id="{418B29BD-A465-4457-85A2-4F18360A2E8B}" type="slidenum">
              <a:rPr lang="en-US" smtClean="0"/>
              <a:t>‹#›</a:t>
            </a:fld>
            <a:endParaRPr lang="en-US"/>
          </a:p>
        </p:txBody>
      </p:sp>
    </p:spTree>
    <p:extLst>
      <p:ext uri="{BB962C8B-B14F-4D97-AF65-F5344CB8AC3E}">
        <p14:creationId xmlns:p14="http://schemas.microsoft.com/office/powerpoint/2010/main" val="4066806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60F1C-D5E6-E886-F82D-30B14C320446}"/>
              </a:ext>
            </a:extLst>
          </p:cNvPr>
          <p:cNvSpPr>
            <a:spLocks noGrp="1"/>
          </p:cNvSpPr>
          <p:nvPr>
            <p:ph type="dt" sz="half" idx="10"/>
          </p:nvPr>
        </p:nvSpPr>
        <p:spPr/>
        <p:txBody>
          <a:bodyPr/>
          <a:lstStyle/>
          <a:p>
            <a:fld id="{FB73445C-E4D3-4E19-95C6-A1B92A312D3A}" type="datetimeFigureOut">
              <a:rPr lang="en-US" smtClean="0"/>
              <a:t>20/3/2025</a:t>
            </a:fld>
            <a:endParaRPr lang="en-US"/>
          </a:p>
        </p:txBody>
      </p:sp>
      <p:sp>
        <p:nvSpPr>
          <p:cNvPr id="3" name="Footer Placeholder 2">
            <a:extLst>
              <a:ext uri="{FF2B5EF4-FFF2-40B4-BE49-F238E27FC236}">
                <a16:creationId xmlns:a16="http://schemas.microsoft.com/office/drawing/2014/main" id="{E6F095D4-CA22-2EE4-807B-B28EF3AC5D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77AD31-65F0-BDF4-CB0C-A8326D36C5E6}"/>
              </a:ext>
            </a:extLst>
          </p:cNvPr>
          <p:cNvSpPr>
            <a:spLocks noGrp="1"/>
          </p:cNvSpPr>
          <p:nvPr>
            <p:ph type="sldNum" sz="quarter" idx="12"/>
          </p:nvPr>
        </p:nvSpPr>
        <p:spPr/>
        <p:txBody>
          <a:bodyPr/>
          <a:lstStyle/>
          <a:p>
            <a:fld id="{418B29BD-A465-4457-85A2-4F18360A2E8B}" type="slidenum">
              <a:rPr lang="en-US" smtClean="0"/>
              <a:t>‹#›</a:t>
            </a:fld>
            <a:endParaRPr lang="en-US"/>
          </a:p>
        </p:txBody>
      </p:sp>
    </p:spTree>
    <p:extLst>
      <p:ext uri="{BB962C8B-B14F-4D97-AF65-F5344CB8AC3E}">
        <p14:creationId xmlns:p14="http://schemas.microsoft.com/office/powerpoint/2010/main" val="977706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F66EA-6679-4366-8B64-D5092E68E7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E6A14C-580A-94DF-6286-DC2DB6F667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F9BDD7-D4CF-1542-F933-A9306CDC86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D9FF1A-DE96-0B99-B562-F93B7DF1F41C}"/>
              </a:ext>
            </a:extLst>
          </p:cNvPr>
          <p:cNvSpPr>
            <a:spLocks noGrp="1"/>
          </p:cNvSpPr>
          <p:nvPr>
            <p:ph type="dt" sz="half" idx="10"/>
          </p:nvPr>
        </p:nvSpPr>
        <p:spPr/>
        <p:txBody>
          <a:bodyPr/>
          <a:lstStyle/>
          <a:p>
            <a:fld id="{FB73445C-E4D3-4E19-95C6-A1B92A312D3A}" type="datetimeFigureOut">
              <a:rPr lang="en-US" smtClean="0"/>
              <a:t>20/3/2025</a:t>
            </a:fld>
            <a:endParaRPr lang="en-US"/>
          </a:p>
        </p:txBody>
      </p:sp>
      <p:sp>
        <p:nvSpPr>
          <p:cNvPr id="6" name="Footer Placeholder 5">
            <a:extLst>
              <a:ext uri="{FF2B5EF4-FFF2-40B4-BE49-F238E27FC236}">
                <a16:creationId xmlns:a16="http://schemas.microsoft.com/office/drawing/2014/main" id="{11A1B398-0797-4B25-A8B6-12CC26BEE6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29E3B0-1FE9-8883-276E-8CECAB2C132D}"/>
              </a:ext>
            </a:extLst>
          </p:cNvPr>
          <p:cNvSpPr>
            <a:spLocks noGrp="1"/>
          </p:cNvSpPr>
          <p:nvPr>
            <p:ph type="sldNum" sz="quarter" idx="12"/>
          </p:nvPr>
        </p:nvSpPr>
        <p:spPr/>
        <p:txBody>
          <a:bodyPr/>
          <a:lstStyle/>
          <a:p>
            <a:fld id="{418B29BD-A465-4457-85A2-4F18360A2E8B}" type="slidenum">
              <a:rPr lang="en-US" smtClean="0"/>
              <a:t>‹#›</a:t>
            </a:fld>
            <a:endParaRPr lang="en-US"/>
          </a:p>
        </p:txBody>
      </p:sp>
    </p:spTree>
    <p:extLst>
      <p:ext uri="{BB962C8B-B14F-4D97-AF65-F5344CB8AC3E}">
        <p14:creationId xmlns:p14="http://schemas.microsoft.com/office/powerpoint/2010/main" val="1793889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676D7-425B-5AA9-ECC6-03421B236F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905BA0-0897-283D-A24A-A95F007502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E28CA1-2809-CFFD-11AF-E7AAE703D3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DE14E3-DAD5-B44D-8B8B-EAB82F3DDED2}"/>
              </a:ext>
            </a:extLst>
          </p:cNvPr>
          <p:cNvSpPr>
            <a:spLocks noGrp="1"/>
          </p:cNvSpPr>
          <p:nvPr>
            <p:ph type="dt" sz="half" idx="10"/>
          </p:nvPr>
        </p:nvSpPr>
        <p:spPr/>
        <p:txBody>
          <a:bodyPr/>
          <a:lstStyle/>
          <a:p>
            <a:fld id="{FB73445C-E4D3-4E19-95C6-A1B92A312D3A}" type="datetimeFigureOut">
              <a:rPr lang="en-US" smtClean="0"/>
              <a:t>20/3/2025</a:t>
            </a:fld>
            <a:endParaRPr lang="en-US"/>
          </a:p>
        </p:txBody>
      </p:sp>
      <p:sp>
        <p:nvSpPr>
          <p:cNvPr id="6" name="Footer Placeholder 5">
            <a:extLst>
              <a:ext uri="{FF2B5EF4-FFF2-40B4-BE49-F238E27FC236}">
                <a16:creationId xmlns:a16="http://schemas.microsoft.com/office/drawing/2014/main" id="{67645E19-EF01-5BE2-D298-95E3BBED93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735F8D-93F2-6786-D8DF-0E8181940254}"/>
              </a:ext>
            </a:extLst>
          </p:cNvPr>
          <p:cNvSpPr>
            <a:spLocks noGrp="1"/>
          </p:cNvSpPr>
          <p:nvPr>
            <p:ph type="sldNum" sz="quarter" idx="12"/>
          </p:nvPr>
        </p:nvSpPr>
        <p:spPr/>
        <p:txBody>
          <a:bodyPr/>
          <a:lstStyle/>
          <a:p>
            <a:fld id="{418B29BD-A465-4457-85A2-4F18360A2E8B}" type="slidenum">
              <a:rPr lang="en-US" smtClean="0"/>
              <a:t>‹#›</a:t>
            </a:fld>
            <a:endParaRPr lang="en-US"/>
          </a:p>
        </p:txBody>
      </p:sp>
    </p:spTree>
    <p:extLst>
      <p:ext uri="{BB962C8B-B14F-4D97-AF65-F5344CB8AC3E}">
        <p14:creationId xmlns:p14="http://schemas.microsoft.com/office/powerpoint/2010/main" val="2686425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594B98-777F-85A7-6E6D-8E0F4FC625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4E8F92-35E5-B116-1AA2-669A191019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DD2CDE-F374-0125-1E26-E316E0BDF5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73445C-E4D3-4E19-95C6-A1B92A312D3A}" type="datetimeFigureOut">
              <a:rPr lang="en-US" smtClean="0"/>
              <a:t>20/3/2025</a:t>
            </a:fld>
            <a:endParaRPr lang="en-US"/>
          </a:p>
        </p:txBody>
      </p:sp>
      <p:sp>
        <p:nvSpPr>
          <p:cNvPr id="5" name="Footer Placeholder 4">
            <a:extLst>
              <a:ext uri="{FF2B5EF4-FFF2-40B4-BE49-F238E27FC236}">
                <a16:creationId xmlns:a16="http://schemas.microsoft.com/office/drawing/2014/main" id="{43AF7052-1113-82C0-07A8-92C9AA8366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C56C152-5979-0F15-A528-97D68D0BBF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8B29BD-A465-4457-85A2-4F18360A2E8B}" type="slidenum">
              <a:rPr lang="en-US" smtClean="0"/>
              <a:t>‹#›</a:t>
            </a:fld>
            <a:endParaRPr lang="en-US"/>
          </a:p>
        </p:txBody>
      </p:sp>
    </p:spTree>
    <p:extLst>
      <p:ext uri="{BB962C8B-B14F-4D97-AF65-F5344CB8AC3E}">
        <p14:creationId xmlns:p14="http://schemas.microsoft.com/office/powerpoint/2010/main" val="35628069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l="-10000" r="-10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19322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5.xml"/><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6.xml"/><Relationship Id="rId5" Type="http://schemas.openxmlformats.org/officeDocument/2006/relationships/image" Target="../media/image21.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4.xml"/><Relationship Id="rId6" Type="http://schemas.microsoft.com/office/2007/relationships/hdphoto" Target="../media/hdphoto4.wdp"/><Relationship Id="rId5" Type="http://schemas.openxmlformats.org/officeDocument/2006/relationships/image" Target="../media/image10.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Layout" Target="../slideLayouts/slideLayout14.xml"/><Relationship Id="rId5" Type="http://schemas.microsoft.com/office/2007/relationships/hdphoto" Target="../media/hdphoto3.wdp"/><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4.xml"/><Relationship Id="rId5" Type="http://schemas.microsoft.com/office/2007/relationships/hdphoto" Target="../media/hdphoto4.wdp"/><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6AA52A-2568-3B14-1382-2943F1A7FFD1}"/>
              </a:ext>
            </a:extLst>
          </p:cNvPr>
          <p:cNvPicPr>
            <a:picLocks noChangeAspect="1"/>
          </p:cNvPicPr>
          <p:nvPr/>
        </p:nvPicPr>
        <p:blipFill>
          <a:blip r:embed="rId2"/>
          <a:stretch>
            <a:fillRect/>
          </a:stretch>
        </p:blipFill>
        <p:spPr>
          <a:xfrm>
            <a:off x="368489" y="132425"/>
            <a:ext cx="1076509" cy="1065851"/>
          </a:xfrm>
          <a:prstGeom prst="rect">
            <a:avLst/>
          </a:prstGeom>
        </p:spPr>
      </p:pic>
      <p:grpSp>
        <p:nvGrpSpPr>
          <p:cNvPr id="23" name="Group 22"/>
          <p:cNvGrpSpPr/>
          <p:nvPr/>
        </p:nvGrpSpPr>
        <p:grpSpPr>
          <a:xfrm>
            <a:off x="1312449" y="1153938"/>
            <a:ext cx="9616702" cy="1631216"/>
            <a:chOff x="4410344" y="385738"/>
            <a:chExt cx="9616702" cy="1631216"/>
          </a:xfrm>
        </p:grpSpPr>
        <p:sp>
          <p:nvSpPr>
            <p:cNvPr id="21" name="TextBox 20"/>
            <p:cNvSpPr txBox="1"/>
            <p:nvPr/>
          </p:nvSpPr>
          <p:spPr>
            <a:xfrm>
              <a:off x="4410344" y="385738"/>
              <a:ext cx="9616702"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0000" b="0" i="0" u="none" strike="noStrike" kern="1200" cap="none" spc="0" normalizeH="0" baseline="0" noProof="0" dirty="0">
                  <a:ln w="130175">
                    <a:solidFill>
                      <a:prstClr val="white"/>
                    </a:solidFill>
                  </a:ln>
                  <a:solidFill>
                    <a:prstClr val="black"/>
                  </a:solidFill>
                  <a:effectLst>
                    <a:outerShdw blurRad="38100" dist="38100" dir="2700000" algn="tl">
                      <a:srgbClr val="000000">
                        <a:alpha val="43137"/>
                      </a:srgbClr>
                    </a:outerShdw>
                  </a:effectLst>
                  <a:uLnTx/>
                  <a:uFillTx/>
                  <a:latin typeface="#9Slide05 VL Fadilla" pitchFamily="2" charset="0"/>
                  <a:ea typeface="+mn-ea"/>
                  <a:cs typeface="+mn-cs"/>
                </a:rPr>
                <a:t>Tìm kiếm sự hỗ trợ</a:t>
              </a:r>
              <a:endParaRPr kumimoji="0" lang="en-US" sz="10000" b="0" i="0" u="none" strike="noStrike" kern="1200" cap="none" spc="0" normalizeH="0" baseline="0" noProof="0" dirty="0">
                <a:ln w="130175">
                  <a:solidFill>
                    <a:prstClr val="white"/>
                  </a:solidFill>
                </a:ln>
                <a:solidFill>
                  <a:prstClr val="black"/>
                </a:solidFill>
                <a:effectLst>
                  <a:outerShdw blurRad="38100" dist="38100" dir="2700000" algn="tl">
                    <a:srgbClr val="000000">
                      <a:alpha val="43137"/>
                    </a:srgbClr>
                  </a:outerShdw>
                </a:effectLst>
                <a:uLnTx/>
                <a:uFillTx/>
                <a:latin typeface="#9Slide05 VL Fadilla" pitchFamily="2" charset="0"/>
                <a:ea typeface="+mn-ea"/>
                <a:cs typeface="+mn-cs"/>
              </a:endParaRPr>
            </a:p>
          </p:txBody>
        </p:sp>
        <p:sp>
          <p:nvSpPr>
            <p:cNvPr id="22" name="TextBox 21"/>
            <p:cNvSpPr txBox="1"/>
            <p:nvPr/>
          </p:nvSpPr>
          <p:spPr>
            <a:xfrm>
              <a:off x="5294762" y="385738"/>
              <a:ext cx="8227452"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00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9Slide05 VL Fadilla" pitchFamily="2" charset="0"/>
                  <a:ea typeface="+mn-ea"/>
                  <a:cs typeface="+mn-cs"/>
                </a:rPr>
                <a:t>Tìm kiếm sự hỗ trợ</a:t>
              </a:r>
              <a:endParaRPr kumimoji="0" lang="en-US" sz="100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9Slide05 VL Fadilla" pitchFamily="2" charset="0"/>
                <a:ea typeface="+mn-ea"/>
                <a:cs typeface="+mn-cs"/>
              </a:endParaRPr>
            </a:p>
          </p:txBody>
        </p:sp>
      </p:gr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23643" y1="81140" x2="26809" y2="82110"/>
                        <a14:foregroundMark x1="34690" y1="80412" x2="39018" y2="81686"/>
                        <a14:foregroundMark x1="34432" y1="77623" x2="35271" y2="80716"/>
                        <a14:foregroundMark x1="26486" y1="76046" x2="26938" y2="79321"/>
                        <a14:foregroundMark x1="29199" y1="79442" x2="25904" y2="78714"/>
                        <a14:foregroundMark x1="33656" y1="78290" x2="33204" y2="79988"/>
                        <a14:foregroundMark x1="36628" y1="77077" x2="37080" y2="79988"/>
                      </a14:backgroundRemoval>
                    </a14:imgEffect>
                  </a14:imgLayer>
                </a14:imgProps>
              </a:ext>
              <a:ext uri="{28A0092B-C50C-407E-A947-70E740481C1C}">
                <a14:useLocalDpi xmlns:a14="http://schemas.microsoft.com/office/drawing/2010/main" val="0"/>
              </a:ext>
            </a:extLst>
          </a:blip>
          <a:stretch>
            <a:fillRect/>
          </a:stretch>
        </p:blipFill>
        <p:spPr>
          <a:xfrm>
            <a:off x="5603257" y="3661764"/>
            <a:ext cx="3356791" cy="3575785"/>
          </a:xfrm>
          <a:prstGeom prst="rect">
            <a:avLst/>
          </a:prstGeom>
        </p:spPr>
      </p:pic>
      <p:pic>
        <p:nvPicPr>
          <p:cNvPr id="7" name="Picture 6"/>
          <p:cNvPicPr>
            <a:picLocks noChangeAspect="1"/>
          </p:cNvPicPr>
          <p:nvPr/>
        </p:nvPicPr>
        <p:blipFill>
          <a:blip r:embed="rId5"/>
          <a:stretch>
            <a:fillRect/>
          </a:stretch>
        </p:blipFill>
        <p:spPr>
          <a:xfrm>
            <a:off x="2793372" y="2214851"/>
            <a:ext cx="7151228" cy="2152075"/>
          </a:xfrm>
          <a:prstGeom prst="rect">
            <a:avLst/>
          </a:prstGeom>
        </p:spPr>
      </p:pic>
    </p:spTree>
    <p:extLst>
      <p:ext uri="{BB962C8B-B14F-4D97-AF65-F5344CB8AC3E}">
        <p14:creationId xmlns:p14="http://schemas.microsoft.com/office/powerpoint/2010/main" val="131359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29908" y="206771"/>
            <a:ext cx="8826362" cy="1381397"/>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194370" y="691703"/>
              <a:ext cx="10292204" cy="10221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vi-VN" sz="5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Bài 2</a:t>
              </a:r>
              <a:r>
                <a:rPr kumimoji="0" lang="en-US" sz="5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a:t>
              </a:r>
              <a:r>
                <a:rPr kumimoji="0" lang="vi-VN" sz="5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Xử lí tình huống</a:t>
              </a:r>
              <a:endParaRPr kumimoji="0" lang="vi-VN"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endParaRPr>
            </a:p>
          </p:txBody>
        </p:sp>
      </p:grpSp>
      <p:sp>
        <p:nvSpPr>
          <p:cNvPr id="15" name="TextBox 14"/>
          <p:cNvSpPr txBox="1"/>
          <p:nvPr/>
        </p:nvSpPr>
        <p:spPr>
          <a:xfrm>
            <a:off x="7390880" y="1998857"/>
            <a:ext cx="366666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rgbClr val="FF9900"/>
              </a:solidFill>
              <a:effectLst/>
              <a:uLnTx/>
              <a:uFillTx/>
              <a:latin typeface="UTM Avo" panose="02040603050506020204" pitchFamily="18" charset="0"/>
              <a:ea typeface="+mn-ea"/>
              <a:cs typeface="+mn-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59116"/>
            <a:ext cx="4215622" cy="295707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0588" y="1782494"/>
            <a:ext cx="3920006" cy="310722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2578" y="2888106"/>
            <a:ext cx="3925462" cy="3107226"/>
          </a:xfrm>
          <a:prstGeom prst="rect">
            <a:avLst/>
          </a:prstGeom>
        </p:spPr>
      </p:pic>
      <p:grpSp>
        <p:nvGrpSpPr>
          <p:cNvPr id="21" name="Group 20"/>
          <p:cNvGrpSpPr/>
          <p:nvPr/>
        </p:nvGrpSpPr>
        <p:grpSpPr>
          <a:xfrm>
            <a:off x="285554" y="4996464"/>
            <a:ext cx="4574564" cy="765623"/>
            <a:chOff x="3544359" y="3267202"/>
            <a:chExt cx="3347232" cy="765623"/>
          </a:xfrm>
        </p:grpSpPr>
        <p:sp>
          <p:nvSpPr>
            <p:cNvPr id="22" name="Rounded Rectangle 21"/>
            <p:cNvSpPr/>
            <p:nvPr/>
          </p:nvSpPr>
          <p:spPr>
            <a:xfrm>
              <a:off x="3607529" y="3267202"/>
              <a:ext cx="2821989" cy="765623"/>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3544359" y="3348267"/>
              <a:ext cx="33472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Em trai bị đứt tay</a:t>
              </a:r>
              <a:endParaRPr kumimoji="0" lang="en-US" sz="22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grpSp>
        <p:nvGrpSpPr>
          <p:cNvPr id="24" name="Group 23"/>
          <p:cNvGrpSpPr/>
          <p:nvPr/>
        </p:nvGrpSpPr>
        <p:grpSpPr>
          <a:xfrm>
            <a:off x="4252578" y="6026568"/>
            <a:ext cx="4574564" cy="732504"/>
            <a:chOff x="3544359" y="3218374"/>
            <a:chExt cx="3347232" cy="732504"/>
          </a:xfrm>
        </p:grpSpPr>
        <p:sp>
          <p:nvSpPr>
            <p:cNvPr id="25" name="Rounded Rectangle 24"/>
            <p:cNvSpPr/>
            <p:nvPr/>
          </p:nvSpPr>
          <p:spPr>
            <a:xfrm>
              <a:off x="3607529" y="3218374"/>
              <a:ext cx="2809110" cy="73250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p:cNvSpPr txBox="1"/>
            <p:nvPr/>
          </p:nvSpPr>
          <p:spPr>
            <a:xfrm>
              <a:off x="3544359" y="3348267"/>
              <a:ext cx="334723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Áo đồng phục bị rách </a:t>
              </a:r>
              <a:endParaRPr kumimoji="0" lang="en-US"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grpSp>
        <p:nvGrpSpPr>
          <p:cNvPr id="27" name="Group 26"/>
          <p:cNvGrpSpPr/>
          <p:nvPr/>
        </p:nvGrpSpPr>
        <p:grpSpPr>
          <a:xfrm>
            <a:off x="7641606" y="4916190"/>
            <a:ext cx="4814833" cy="1124234"/>
            <a:chOff x="3338468" y="3218374"/>
            <a:chExt cx="3347232" cy="774256"/>
          </a:xfrm>
        </p:grpSpPr>
        <p:sp>
          <p:nvSpPr>
            <p:cNvPr id="28" name="Rounded Rectangle 27"/>
            <p:cNvSpPr/>
            <p:nvPr/>
          </p:nvSpPr>
          <p:spPr>
            <a:xfrm>
              <a:off x="3607529" y="3218374"/>
              <a:ext cx="2809110" cy="73250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p:cNvSpPr txBox="1"/>
            <p:nvPr/>
          </p:nvSpPr>
          <p:spPr>
            <a:xfrm>
              <a:off x="3338468" y="3335540"/>
              <a:ext cx="3347232" cy="6570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C</a:t>
              </a:r>
              <a:r>
                <a:rPr kumimoji="0" lang="vi-VN"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ó người lạ gõ cửa khi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em ở nhà một mình</a:t>
              </a:r>
              <a:endParaRPr kumimoji="0" lang="en-US"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1284425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a:xfrm>
            <a:off x="618327" y="1816100"/>
            <a:ext cx="4684390" cy="405482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矩形: 圆角 12"/>
          <p:cNvSpPr/>
          <p:nvPr/>
        </p:nvSpPr>
        <p:spPr>
          <a:xfrm>
            <a:off x="1439271" y="298369"/>
            <a:ext cx="8527403" cy="1286282"/>
          </a:xfrm>
          <a:prstGeom prst="roundRect">
            <a:avLst/>
          </a:prstGeom>
          <a:solidFill>
            <a:schemeClr val="bg1"/>
          </a:solid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21" name="Picture 8" descr="C:\Users\Administrator\Desktop\4686788.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83647" y="903410"/>
            <a:ext cx="8470232" cy="6179526"/>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5861357" y="2874978"/>
            <a:ext cx="5994399" cy="36009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Khi em trai của em bị đứt tay, em có thể nhờ sự giúp đỡ của ông bà, bố mẹ (nếu họ ở nhà) hoặc nhờ sự giúp đỡ của bác hàng xóm (nếu người thân không có nhà) để giúp em cầm máu và băng bó vết thương.</a:t>
            </a:r>
            <a:b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911" y="2146538"/>
            <a:ext cx="4934718" cy="3461489"/>
          </a:xfrm>
          <a:prstGeom prst="rect">
            <a:avLst/>
          </a:prstGeom>
        </p:spPr>
      </p:pic>
      <p:grpSp>
        <p:nvGrpSpPr>
          <p:cNvPr id="18" name="Group 17"/>
          <p:cNvGrpSpPr/>
          <p:nvPr/>
        </p:nvGrpSpPr>
        <p:grpSpPr>
          <a:xfrm>
            <a:off x="952560" y="5710341"/>
            <a:ext cx="4574564" cy="765623"/>
            <a:chOff x="3544359" y="3267202"/>
            <a:chExt cx="3347232" cy="765623"/>
          </a:xfrm>
        </p:grpSpPr>
        <p:sp>
          <p:nvSpPr>
            <p:cNvPr id="19" name="Rounded Rectangle 18"/>
            <p:cNvSpPr/>
            <p:nvPr/>
          </p:nvSpPr>
          <p:spPr>
            <a:xfrm>
              <a:off x="3607529" y="3267202"/>
              <a:ext cx="2821989" cy="765623"/>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3544359" y="3348267"/>
              <a:ext cx="33472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Em trai bị đứt tay</a:t>
              </a:r>
              <a:endParaRPr kumimoji="0" lang="en-US" sz="22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
        <p:nvSpPr>
          <p:cNvPr id="27" name="TextBox 26"/>
          <p:cNvSpPr txBox="1"/>
          <p:nvPr/>
        </p:nvSpPr>
        <p:spPr>
          <a:xfrm>
            <a:off x="1179388" y="433679"/>
            <a:ext cx="8658541"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vi-VN" sz="5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Bài 2</a:t>
            </a:r>
            <a:r>
              <a:rPr kumimoji="0" lang="en-US" sz="5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a:t>
            </a:r>
            <a:r>
              <a:rPr kumimoji="0" lang="vi-VN" sz="5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Xử lí tình huống</a:t>
            </a:r>
            <a:endParaRPr kumimoji="0" lang="vi-VN"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04396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圆角 12"/>
          <p:cNvSpPr/>
          <p:nvPr/>
        </p:nvSpPr>
        <p:spPr>
          <a:xfrm>
            <a:off x="1439271" y="298369"/>
            <a:ext cx="8527403" cy="1286282"/>
          </a:xfrm>
          <a:prstGeom prst="roundRect">
            <a:avLst/>
          </a:prstGeom>
          <a:solidFill>
            <a:schemeClr val="bg1"/>
          </a:solid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 name="TextBox 11">
            <a:extLst>
              <a:ext uri="{FF2B5EF4-FFF2-40B4-BE49-F238E27FC236}">
                <a16:creationId xmlns:a16="http://schemas.microsoft.com/office/drawing/2014/main" id="{325D789D-C4FB-420C-9344-F5B1AD8A052A}"/>
              </a:ext>
            </a:extLst>
          </p:cNvPr>
          <p:cNvSpPr txBox="1"/>
          <p:nvPr/>
        </p:nvSpPr>
        <p:spPr>
          <a:xfrm>
            <a:off x="758757" y="2316460"/>
            <a:ext cx="6201653" cy="317009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Khi</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áo</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đồng</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phục</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em</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bị</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rách</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em</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có</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thể</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nhờ</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bà</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mẹ</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hoặc</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chị</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khâu</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lại</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giúp</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vi-VN"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1888" y="1868987"/>
            <a:ext cx="4730223" cy="3744240"/>
          </a:xfrm>
          <a:prstGeom prst="rect">
            <a:avLst/>
          </a:prstGeom>
        </p:spPr>
      </p:pic>
      <p:grpSp>
        <p:nvGrpSpPr>
          <p:cNvPr id="10" name="Group 9"/>
          <p:cNvGrpSpPr/>
          <p:nvPr/>
        </p:nvGrpSpPr>
        <p:grpSpPr>
          <a:xfrm>
            <a:off x="7617436" y="5782300"/>
            <a:ext cx="4574564" cy="732504"/>
            <a:chOff x="3544359" y="3635587"/>
            <a:chExt cx="3347232" cy="732504"/>
          </a:xfrm>
        </p:grpSpPr>
        <p:sp>
          <p:nvSpPr>
            <p:cNvPr id="11" name="Rounded Rectangle 10"/>
            <p:cNvSpPr/>
            <p:nvPr/>
          </p:nvSpPr>
          <p:spPr>
            <a:xfrm>
              <a:off x="3544359" y="3635587"/>
              <a:ext cx="2809110" cy="73250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3544359" y="3826721"/>
              <a:ext cx="334723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Áo đồng phục bị rách </a:t>
              </a:r>
              <a:endParaRPr kumimoji="0" lang="en-US"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
        <p:nvSpPr>
          <p:cNvPr id="14" name="TextBox 13"/>
          <p:cNvSpPr txBox="1"/>
          <p:nvPr/>
        </p:nvSpPr>
        <p:spPr>
          <a:xfrm>
            <a:off x="1179388" y="433679"/>
            <a:ext cx="8658541"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vi-VN" sz="5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Bài 2</a:t>
            </a:r>
            <a:r>
              <a:rPr kumimoji="0" lang="en-US" sz="5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a:t>
            </a:r>
            <a:r>
              <a:rPr kumimoji="0" lang="vi-VN" sz="5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Xử lí tình huống</a:t>
            </a:r>
            <a:endParaRPr kumimoji="0" lang="vi-VN"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98724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 y="1877942"/>
            <a:ext cx="5271033" cy="3706928"/>
          </a:xfrm>
          <a:prstGeom prst="rect">
            <a:avLst/>
          </a:prstGeom>
        </p:spPr>
      </p:pic>
      <p:sp>
        <p:nvSpPr>
          <p:cNvPr id="3" name="Rounded Rectangular Callout 2"/>
          <p:cNvSpPr/>
          <p:nvPr/>
        </p:nvSpPr>
        <p:spPr>
          <a:xfrm>
            <a:off x="2365167" y="215051"/>
            <a:ext cx="9561290" cy="1660350"/>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p:cNvGrpSpPr/>
          <p:nvPr/>
        </p:nvGrpSpPr>
        <p:grpSpPr>
          <a:xfrm>
            <a:off x="4095796" y="816621"/>
            <a:ext cx="8470232" cy="6179526"/>
            <a:chOff x="3561347" y="1318740"/>
            <a:chExt cx="8470232" cy="6179526"/>
          </a:xfrm>
        </p:grpSpPr>
        <p:pic>
          <p:nvPicPr>
            <p:cNvPr id="8" name="Picture 8" descr="C:\Users\Administrator\Desktop\468678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1347" y="1318740"/>
              <a:ext cx="8470232" cy="61795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393641" y="3352843"/>
              <a:ext cx="5668060" cy="332398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Khi có người lạ gõ cửa khi em ở nhà một mình thì em không nên mở cửa, gọi điện ngay cho ông bà, bố mẹ hoặc gọi to nhờ sự giúp đỡ của hàng xóm thân quen với gia đình.</a:t>
              </a:r>
              <a:endPar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endParaRPr>
            </a:p>
          </p:txBody>
        </p:sp>
      </p:grpSp>
      <p:grpSp>
        <p:nvGrpSpPr>
          <p:cNvPr id="12" name="Group 11"/>
          <p:cNvGrpSpPr/>
          <p:nvPr/>
        </p:nvGrpSpPr>
        <p:grpSpPr>
          <a:xfrm>
            <a:off x="363516" y="5499806"/>
            <a:ext cx="4814833" cy="1124234"/>
            <a:chOff x="3338468" y="3218374"/>
            <a:chExt cx="3347232" cy="774256"/>
          </a:xfrm>
        </p:grpSpPr>
        <p:sp>
          <p:nvSpPr>
            <p:cNvPr id="13" name="Rounded Rectangle 12"/>
            <p:cNvSpPr/>
            <p:nvPr/>
          </p:nvSpPr>
          <p:spPr>
            <a:xfrm>
              <a:off x="3607529" y="3218374"/>
              <a:ext cx="2809110" cy="73250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p:cNvSpPr txBox="1"/>
            <p:nvPr/>
          </p:nvSpPr>
          <p:spPr>
            <a:xfrm>
              <a:off x="3338468" y="3335540"/>
              <a:ext cx="3347232" cy="6570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C</a:t>
              </a:r>
              <a:r>
                <a:rPr kumimoji="0" lang="vi-VN"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ó người lạ gõ cửa khi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em ở nhà một mình</a:t>
              </a:r>
              <a:endParaRPr kumimoji="0" lang="en-US"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
        <p:nvSpPr>
          <p:cNvPr id="15" name="TextBox 14"/>
          <p:cNvSpPr txBox="1"/>
          <p:nvPr/>
        </p:nvSpPr>
        <p:spPr>
          <a:xfrm>
            <a:off x="3004738" y="729124"/>
            <a:ext cx="8658541"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vi-VN" sz="5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Bài 2</a:t>
            </a:r>
            <a:r>
              <a:rPr kumimoji="0" lang="en-US" sz="5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a:t>
            </a:r>
            <a:r>
              <a:rPr kumimoji="0" lang="vi-VN" sz="5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Xử lí tình huống</a:t>
            </a:r>
            <a:endParaRPr kumimoji="0" lang="vi-VN"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17139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32769" y="1418007"/>
            <a:ext cx="10491689" cy="4321312"/>
            <a:chOff x="1016687" y="422571"/>
            <a:chExt cx="10491689" cy="1638451"/>
          </a:xfrm>
        </p:grpSpPr>
        <p:grpSp>
          <p:nvGrpSpPr>
            <p:cNvPr id="4" name="组合 10"/>
            <p:cNvGrpSpPr/>
            <p:nvPr/>
          </p:nvGrpSpPr>
          <p:grpSpPr>
            <a:xfrm>
              <a:off x="1016687" y="422571"/>
              <a:ext cx="10491689" cy="1638451"/>
              <a:chOff x="676404" y="1039661"/>
              <a:chExt cx="7766137" cy="3244240"/>
            </a:xfrm>
            <a:solidFill>
              <a:schemeClr val="bg1"/>
            </a:solidFill>
          </p:grpSpPr>
          <p:sp>
            <p:nvSpPr>
              <p:cNvPr id="6"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5" name="TextBox 4"/>
            <p:cNvSpPr txBox="1"/>
            <p:nvPr/>
          </p:nvSpPr>
          <p:spPr>
            <a:xfrm>
              <a:off x="1507137" y="660134"/>
              <a:ext cx="932850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
        <p:nvSpPr>
          <p:cNvPr id="2" name="Rectangle 1"/>
          <p:cNvSpPr/>
          <p:nvPr/>
        </p:nvSpPr>
        <p:spPr>
          <a:xfrm>
            <a:off x="1141351" y="2044565"/>
            <a:ext cx="9874524" cy="3385542"/>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cần</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kiếm</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hỗ</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trợ</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lớn</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bị</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đứt</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tay</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áo</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đồng</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phục</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bị</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rách</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hoặc</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lạ</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gõ</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cửa</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nhờ</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giúp</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đỡ</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trực</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tiếp</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hoặc</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gọi</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điện</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thoại</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thân</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nhờ</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giúp</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đỡ</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p:cNvPicPr>
            <a:picLocks noChangeAspect="1"/>
          </p:cNvPicPr>
          <p:nvPr/>
        </p:nvPicPr>
        <p:blipFill>
          <a:blip r:embed="rId2"/>
          <a:stretch>
            <a:fillRect/>
          </a:stretch>
        </p:blipFill>
        <p:spPr>
          <a:xfrm>
            <a:off x="-859652" y="-204233"/>
            <a:ext cx="10406774" cy="7565792"/>
          </a:xfrm>
          <a:prstGeom prst="rect">
            <a:avLst/>
          </a:prstGeom>
        </p:spPr>
      </p:pic>
    </p:spTree>
    <p:extLst>
      <p:ext uri="{BB962C8B-B14F-4D97-AF65-F5344CB8AC3E}">
        <p14:creationId xmlns:p14="http://schemas.microsoft.com/office/powerpoint/2010/main" val="19836094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204925" y="688610"/>
            <a:ext cx="13759865" cy="5480779"/>
          </a:xfrm>
          <a:prstGeom prst="rect">
            <a:avLst/>
          </a:prstGeom>
        </p:spPr>
      </p:pic>
    </p:spTree>
    <p:extLst>
      <p:ext uri="{BB962C8B-B14F-4D97-AF65-F5344CB8AC3E}">
        <p14:creationId xmlns:p14="http://schemas.microsoft.com/office/powerpoint/2010/main" val="2631012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564852" y="2260599"/>
            <a:ext cx="11365293" cy="3657601"/>
            <a:chOff x="1016687" y="422571"/>
            <a:chExt cx="10491689" cy="1638451"/>
          </a:xfrm>
        </p:grpSpPr>
        <p:grpSp>
          <p:nvGrpSpPr>
            <p:cNvPr id="15" name="组合 10"/>
            <p:cNvGrpSpPr/>
            <p:nvPr/>
          </p:nvGrpSpPr>
          <p:grpSpPr>
            <a:xfrm>
              <a:off x="1016687" y="422571"/>
              <a:ext cx="10491689" cy="1638451"/>
              <a:chOff x="676404" y="1039661"/>
              <a:chExt cx="7766137" cy="3244240"/>
            </a:xfrm>
            <a:solidFill>
              <a:schemeClr val="bg1"/>
            </a:solidFill>
          </p:grpSpPr>
          <p:sp>
            <p:nvSpPr>
              <p:cNvPr id="17"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8"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16" name="TextBox 15"/>
            <p:cNvSpPr txBox="1"/>
            <p:nvPr/>
          </p:nvSpPr>
          <p:spPr>
            <a:xfrm>
              <a:off x="1507137" y="660134"/>
              <a:ext cx="932850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
        <p:nvSpPr>
          <p:cNvPr id="22" name="TextBox 21"/>
          <p:cNvSpPr txBox="1"/>
          <p:nvPr/>
        </p:nvSpPr>
        <p:spPr>
          <a:xfrm>
            <a:off x="755308" y="3119903"/>
            <a:ext cx="10786916"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vi-VN" sz="6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Em đã từng tìm kiếm sự hỗ nhà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trong tình huống nào?</a:t>
            </a:r>
          </a:p>
        </p:txBody>
      </p:sp>
    </p:spTree>
    <p:extLst>
      <p:ext uri="{BB962C8B-B14F-4D97-AF65-F5344CB8AC3E}">
        <p14:creationId xmlns:p14="http://schemas.microsoft.com/office/powerpoint/2010/main" val="36213830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1562100" y="1586728"/>
            <a:ext cx="9283586" cy="5133253"/>
          </a:xfrm>
          <a:prstGeom prst="rect">
            <a:avLst/>
          </a:prstGeom>
        </p:spPr>
      </p:pic>
      <p:sp>
        <p:nvSpPr>
          <p:cNvPr id="12" name="Google Shape;1910;p31">
            <a:extLst>
              <a:ext uri="{FF2B5EF4-FFF2-40B4-BE49-F238E27FC236}">
                <a16:creationId xmlns:a16="http://schemas.microsoft.com/office/drawing/2014/main" id="{B4486D36-6C53-75D6-BF08-C59D05FCF23A}"/>
              </a:ext>
            </a:extLst>
          </p:cNvPr>
          <p:cNvSpPr txBox="1">
            <a:spLocks/>
          </p:cNvSpPr>
          <p:nvPr/>
        </p:nvSpPr>
        <p:spPr>
          <a:xfrm>
            <a:off x="2178112" y="3854304"/>
            <a:ext cx="8077200" cy="1056800"/>
          </a:xfrm>
          <a:prstGeom prst="rect">
            <a:avLst/>
          </a:prstGeom>
          <a:noFill/>
          <a:ln>
            <a:noFill/>
          </a:ln>
        </p:spPr>
        <p:txBody>
          <a:bodyPr spcFirstLastPara="1" wrap="square" lIns="121900" tIns="121900" rIns="121900" bIns="121900"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FFFFFF"/>
              </a:buClr>
              <a:buSzPts val="3600"/>
              <a:buFont typeface="Chango"/>
              <a:buNone/>
              <a:tabLst/>
              <a:defRPr/>
            </a:pPr>
            <a:r>
              <a:rPr kumimoji="0" lang="vi-VN" sz="45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Chango"/>
              </a:rPr>
              <a:t>Khi em gặp khó khăn</a:t>
            </a:r>
          </a:p>
          <a:p>
            <a:pPr marL="0" marR="0" lvl="0" indent="0" algn="ctr" defTabSz="1219170" rtl="0" eaLnBrk="1" fontAlgn="auto" latinLnBrk="0" hangingPunct="1">
              <a:lnSpc>
                <a:spcPct val="100000"/>
              </a:lnSpc>
              <a:spcBef>
                <a:spcPts val="0"/>
              </a:spcBef>
              <a:spcAft>
                <a:spcPts val="0"/>
              </a:spcAft>
              <a:buClr>
                <a:srgbClr val="FFFFFF"/>
              </a:buClr>
              <a:buSzPts val="3600"/>
              <a:buFont typeface="Chango"/>
              <a:buNone/>
              <a:tabLst/>
              <a:defRPr/>
            </a:pPr>
            <a:r>
              <a:rPr kumimoji="0" lang="vi-VN" sz="45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Chango"/>
              </a:rPr>
              <a:t>Hỏi ông bà bố mẹ</a:t>
            </a:r>
          </a:p>
          <a:p>
            <a:pPr marL="0" marR="0" lvl="0" indent="0" algn="ctr" defTabSz="1219170" rtl="0" eaLnBrk="1" fontAlgn="auto" latinLnBrk="0" hangingPunct="1">
              <a:lnSpc>
                <a:spcPct val="100000"/>
              </a:lnSpc>
              <a:spcBef>
                <a:spcPts val="0"/>
              </a:spcBef>
              <a:spcAft>
                <a:spcPts val="0"/>
              </a:spcAft>
              <a:buClr>
                <a:srgbClr val="FFFFFF"/>
              </a:buClr>
              <a:buSzPts val="3600"/>
              <a:buFont typeface="Chango"/>
              <a:buNone/>
              <a:tabLst/>
              <a:defRPr/>
            </a:pPr>
            <a:r>
              <a:rPr kumimoji="0" lang="vi-VN" sz="45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Chango"/>
              </a:rPr>
              <a:t>Những người thân quanh ta</a:t>
            </a:r>
          </a:p>
          <a:p>
            <a:pPr marL="0" marR="0" lvl="0" indent="0" algn="ctr" defTabSz="1219170" rtl="0" eaLnBrk="1" fontAlgn="auto" latinLnBrk="0" hangingPunct="1">
              <a:lnSpc>
                <a:spcPct val="100000"/>
              </a:lnSpc>
              <a:spcBef>
                <a:spcPts val="0"/>
              </a:spcBef>
              <a:spcAft>
                <a:spcPts val="0"/>
              </a:spcAft>
              <a:buClr>
                <a:srgbClr val="FFFFFF"/>
              </a:buClr>
              <a:buSzPts val="3600"/>
              <a:buFont typeface="Chango"/>
              <a:buNone/>
              <a:tabLst/>
              <a:defRPr/>
            </a:pPr>
            <a:r>
              <a:rPr kumimoji="0" lang="vi-VN" sz="45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Chango"/>
              </a:rPr>
              <a:t>Luôn sẵn sàng giúp đỡ</a:t>
            </a:r>
            <a:endParaRPr kumimoji="0" lang="en-US" sz="45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Chango"/>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1938" y="1291514"/>
            <a:ext cx="1803374" cy="1921452"/>
          </a:xfrm>
          <a:prstGeom prst="rect">
            <a:avLst/>
          </a:prstGeom>
        </p:spPr>
      </p:pic>
      <p:sp>
        <p:nvSpPr>
          <p:cNvPr id="9" name="TextBox 8"/>
          <p:cNvSpPr txBox="1"/>
          <p:nvPr/>
        </p:nvSpPr>
        <p:spPr>
          <a:xfrm>
            <a:off x="3908447" y="1586728"/>
            <a:ext cx="5238206" cy="1631216"/>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0000" b="1" i="0" u="none" strike="noStrike" kern="1200" cap="none" spc="0" normalizeH="0" baseline="0" noProof="0" dirty="0">
                <a:ln>
                  <a:noFill/>
                </a:ln>
                <a:solidFill>
                  <a:srgbClr val="FF9900"/>
                </a:solidFill>
                <a:effectLst/>
                <a:uLnTx/>
                <a:uFillTx/>
                <a:latin typeface="UTM Wedding K&amp;T" panose="02040603050506020204" pitchFamily="18" charset="0"/>
                <a:ea typeface="+mn-ea"/>
                <a:cs typeface="+mn-cs"/>
              </a:rPr>
              <a:t>Lời khuyên</a:t>
            </a:r>
            <a:endParaRPr kumimoji="0" lang="en-US" sz="10000" b="1" i="0" u="none" strike="noStrike" kern="1200" cap="none" spc="0" normalizeH="0" baseline="0" noProof="0" dirty="0">
              <a:ln>
                <a:noFill/>
              </a:ln>
              <a:solidFill>
                <a:srgbClr val="FF9900"/>
              </a:solidFill>
              <a:effectLst/>
              <a:uLnTx/>
              <a:uFillTx/>
              <a:latin typeface="UTM Wedding K&amp;T" panose="02040603050506020204" pitchFamily="18" charset="0"/>
              <a:ea typeface="+mn-ea"/>
              <a:cs typeface="+mn-cs"/>
            </a:endParaRPr>
          </a:p>
        </p:txBody>
      </p:sp>
    </p:spTree>
    <p:extLst>
      <p:ext uri="{BB962C8B-B14F-4D97-AF65-F5344CB8AC3E}">
        <p14:creationId xmlns:p14="http://schemas.microsoft.com/office/powerpoint/2010/main" val="259476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25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750" fill="hold"/>
                                        <p:tgtEl>
                                          <p:spTgt spid="8"/>
                                        </p:tgtEl>
                                        <p:attrNameLst>
                                          <p:attrName>ppt_x</p:attrName>
                                        </p:attrNameLst>
                                      </p:cBhvr>
                                      <p:tavLst>
                                        <p:tav tm="0">
                                          <p:val>
                                            <p:strVal val="1+#ppt_w/2"/>
                                          </p:val>
                                        </p:tav>
                                        <p:tav tm="100000">
                                          <p:val>
                                            <p:strVal val="#ppt_x"/>
                                          </p:val>
                                        </p:tav>
                                      </p:tavLst>
                                    </p:anim>
                                    <p:anim calcmode="lin" valueType="num">
                                      <p:cBhvr additive="base">
                                        <p:cTn id="8" dur="175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ircle(in)">
                                      <p:cBhvr>
                                        <p:cTn id="2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5181" r="46631">
                        <a14:foregroundMark x1="24733" y1="36300" x2="25033" y2="39450"/>
                        <a14:foregroundMark x1="28933" y1="36450" x2="31433" y2="38050"/>
                        <a14:backgroundMark x1="42167" y1="31250" x2="42267" y2="65850"/>
                        <a14:backgroundMark x1="37100" y1="38000" x2="39400" y2="67000"/>
                        <a14:backgroundMark x1="31467" y1="45900" x2="38167" y2="43900"/>
                      </a14:backgroundRemoval>
                    </a14:imgEffect>
                  </a14:imgLayer>
                </a14:imgProps>
              </a:ext>
              <a:ext uri="{28A0092B-C50C-407E-A947-70E740481C1C}">
                <a14:useLocalDpi xmlns:a14="http://schemas.microsoft.com/office/drawing/2010/main" val="0"/>
              </a:ext>
            </a:extLst>
          </a:blip>
          <a:srcRect r="48188"/>
          <a:stretch/>
        </p:blipFill>
        <p:spPr>
          <a:xfrm>
            <a:off x="-699608" y="795862"/>
            <a:ext cx="5211444" cy="6705600"/>
          </a:xfrm>
          <a:prstGeom prst="rect">
            <a:avLst/>
          </a:prstGeom>
        </p:spPr>
      </p:pic>
      <p:pic>
        <p:nvPicPr>
          <p:cNvPr id="11" name="Picture 10"/>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4263" b="90473" l="55305" r="95034">
                        <a14:foregroundMark x1="79233" y1="38650" x2="80100" y2="43500"/>
                      </a14:backgroundRemoval>
                    </a14:imgEffect>
                  </a14:imgLayer>
                </a14:imgProps>
              </a:ext>
              <a:ext uri="{28A0092B-C50C-407E-A947-70E740481C1C}">
                <a14:useLocalDpi xmlns:a14="http://schemas.microsoft.com/office/drawing/2010/main" val="0"/>
              </a:ext>
            </a:extLst>
          </a:blip>
          <a:srcRect l="50339" t="4737"/>
          <a:stretch/>
        </p:blipFill>
        <p:spPr>
          <a:xfrm>
            <a:off x="7640067" y="3129566"/>
            <a:ext cx="3234343" cy="4136219"/>
          </a:xfrm>
          <a:prstGeom prst="rect">
            <a:avLst/>
          </a:prstGeom>
        </p:spPr>
      </p:pic>
      <p:pic>
        <p:nvPicPr>
          <p:cNvPr id="12" name="Picture 11"/>
          <p:cNvPicPr>
            <a:picLocks noChangeAspect="1"/>
          </p:cNvPicPr>
          <p:nvPr/>
        </p:nvPicPr>
        <p:blipFill>
          <a:blip r:embed="rId5"/>
          <a:stretch>
            <a:fillRect/>
          </a:stretch>
        </p:blipFill>
        <p:spPr>
          <a:xfrm>
            <a:off x="2535627" y="1642717"/>
            <a:ext cx="7120745" cy="3572566"/>
          </a:xfrm>
          <a:prstGeom prst="rect">
            <a:avLst/>
          </a:prstGeom>
        </p:spPr>
      </p:pic>
    </p:spTree>
    <p:extLst>
      <p:ext uri="{BB962C8B-B14F-4D97-AF65-F5344CB8AC3E}">
        <p14:creationId xmlns:p14="http://schemas.microsoft.com/office/powerpoint/2010/main" val="34191247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
            <a:extLst>
              <a:ext uri="{FF2B5EF4-FFF2-40B4-BE49-F238E27FC236}">
                <a16:creationId xmlns:a16="http://schemas.microsoft.com/office/drawing/2014/main" id="{A154F1F2-B83F-4991-AB47-9C946AD0C4FC}"/>
              </a:ext>
            </a:extLst>
          </p:cNvPr>
          <p:cNvGrpSpPr/>
          <p:nvPr/>
        </p:nvGrpSpPr>
        <p:grpSpPr>
          <a:xfrm>
            <a:off x="3206466" y="1154564"/>
            <a:ext cx="7282588" cy="4376056"/>
            <a:chOff x="1719533" y="644142"/>
            <a:chExt cx="8168170" cy="5096200"/>
          </a:xfrm>
        </p:grpSpPr>
        <p:grpSp>
          <p:nvGrpSpPr>
            <p:cNvPr id="6" name="组合 17">
              <a:extLst>
                <a:ext uri="{FF2B5EF4-FFF2-40B4-BE49-F238E27FC236}">
                  <a16:creationId xmlns:a16="http://schemas.microsoft.com/office/drawing/2014/main" id="{CBF82D46-51E2-442D-B402-F51D8E206CCD}"/>
                </a:ext>
              </a:extLst>
            </p:cNvPr>
            <p:cNvGrpSpPr/>
            <p:nvPr/>
          </p:nvGrpSpPr>
          <p:grpSpPr>
            <a:xfrm>
              <a:off x="1719533" y="644142"/>
              <a:ext cx="8168170" cy="5096200"/>
              <a:chOff x="5789884" y="1974426"/>
              <a:chExt cx="5100718" cy="3349727"/>
            </a:xfrm>
            <a:effectLst>
              <a:outerShdw blurRad="127000" dist="12700" sx="103000" sy="103000" algn="ctr" rotWithShape="0">
                <a:prstClr val="black">
                  <a:alpha val="7000"/>
                </a:prstClr>
              </a:outerShdw>
            </a:effectLst>
          </p:grpSpPr>
          <p:sp>
            <p:nvSpPr>
              <p:cNvPr id="8" name="任意多边形: 形状 18">
                <a:extLst>
                  <a:ext uri="{FF2B5EF4-FFF2-40B4-BE49-F238E27FC236}">
                    <a16:creationId xmlns:a16="http://schemas.microsoft.com/office/drawing/2014/main" id="{E9709399-6B2D-4D4D-99EB-C2E34F06359E}"/>
                  </a:ext>
                </a:extLst>
              </p:cNvPr>
              <p:cNvSpPr/>
              <p:nvPr/>
            </p:nvSpPr>
            <p:spPr>
              <a:xfrm>
                <a:off x="5789884" y="2091488"/>
                <a:ext cx="5100718" cy="323266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9" name="图片 20">
                <a:extLst>
                  <a:ext uri="{FF2B5EF4-FFF2-40B4-BE49-F238E27FC236}">
                    <a16:creationId xmlns:a16="http://schemas.microsoft.com/office/drawing/2014/main" id="{0C2066FF-76B7-44DE-AAA8-E8204E395D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901" t="71039" r="65268" b="14236"/>
              <a:stretch/>
            </p:blipFill>
            <p:spPr>
              <a:xfrm rot="19268029">
                <a:off x="6000159" y="1974426"/>
                <a:ext cx="811846" cy="511558"/>
              </a:xfrm>
              <a:prstGeom prst="rect">
                <a:avLst/>
              </a:prstGeom>
            </p:spPr>
          </p:pic>
        </p:grpSp>
        <p:sp>
          <p:nvSpPr>
            <p:cNvPr id="7" name="任意多边形: 形状 38">
              <a:extLst>
                <a:ext uri="{FF2B5EF4-FFF2-40B4-BE49-F238E27FC236}">
                  <a16:creationId xmlns:a16="http://schemas.microsoft.com/office/drawing/2014/main" id="{F1B27A02-309C-4A1D-AE9C-D8AC960D3CCA}"/>
                </a:ext>
              </a:extLst>
            </p:cNvPr>
            <p:cNvSpPr/>
            <p:nvPr/>
          </p:nvSpPr>
          <p:spPr>
            <a:xfrm>
              <a:off x="1840998" y="1059024"/>
              <a:ext cx="7784539" cy="458637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grpSp>
      <p:sp>
        <p:nvSpPr>
          <p:cNvPr id="10" name="TextBox 9"/>
          <p:cNvSpPr txBox="1"/>
          <p:nvPr/>
        </p:nvSpPr>
        <p:spPr>
          <a:xfrm>
            <a:off x="4086247" y="1605599"/>
            <a:ext cx="5238206" cy="2215991"/>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err="1">
                <a:ln>
                  <a:noFill/>
                </a:ln>
                <a:solidFill>
                  <a:srgbClr val="FF9900"/>
                </a:solidFill>
                <a:effectLst/>
                <a:uLnTx/>
                <a:uFillTx/>
                <a:latin typeface="UTM Wedding K&amp;T" panose="02040603050506020204" pitchFamily="18" charset="0"/>
                <a:ea typeface="+mn-ea"/>
                <a:cs typeface="+mn-cs"/>
              </a:rPr>
              <a:t>Chúc</a:t>
            </a:r>
            <a:r>
              <a:rPr kumimoji="0" lang="en-US" sz="13800" b="1" i="0" u="none" strike="noStrike" kern="1200" cap="none" spc="0" normalizeH="0" baseline="0" noProof="0" dirty="0">
                <a:ln>
                  <a:noFill/>
                </a:ln>
                <a:solidFill>
                  <a:srgbClr val="FF9900"/>
                </a:solidFill>
                <a:effectLst/>
                <a:uLnTx/>
                <a:uFillTx/>
                <a:latin typeface="UTM Wedding K&amp;T" panose="02040603050506020204" pitchFamily="18" charset="0"/>
                <a:ea typeface="+mn-ea"/>
                <a:cs typeface="+mn-cs"/>
              </a:rPr>
              <a:t> </a:t>
            </a:r>
            <a:r>
              <a:rPr kumimoji="0" lang="en-US" sz="13800" b="1" i="0" u="none" strike="noStrike" kern="1200" cap="none" spc="0" normalizeH="0" baseline="0" noProof="0" dirty="0" err="1">
                <a:ln>
                  <a:noFill/>
                </a:ln>
                <a:solidFill>
                  <a:srgbClr val="FF9900"/>
                </a:solidFill>
                <a:effectLst/>
                <a:uLnTx/>
                <a:uFillTx/>
                <a:latin typeface="UTM Wedding K&amp;T" panose="02040603050506020204" pitchFamily="18" charset="0"/>
                <a:ea typeface="+mn-ea"/>
                <a:cs typeface="+mn-cs"/>
              </a:rPr>
              <a:t>em</a:t>
            </a:r>
            <a:r>
              <a:rPr kumimoji="0" lang="en-US" sz="13800" b="1" i="0" u="none" strike="noStrike" kern="1200" cap="none" spc="0" normalizeH="0" baseline="0" noProof="0" dirty="0">
                <a:ln>
                  <a:noFill/>
                </a:ln>
                <a:solidFill>
                  <a:srgbClr val="FF9900"/>
                </a:solidFill>
                <a:effectLst/>
                <a:uLnTx/>
                <a:uFillTx/>
                <a:latin typeface="UTM Wedding K&amp;T" panose="02040603050506020204" pitchFamily="18" charset="0"/>
                <a:ea typeface="+mn-ea"/>
                <a:cs typeface="+mn-cs"/>
              </a:rPr>
              <a:t> </a:t>
            </a:r>
          </a:p>
        </p:txBody>
      </p:sp>
      <p:sp>
        <p:nvSpPr>
          <p:cNvPr id="11" name="TextBox 10"/>
          <p:cNvSpPr txBox="1"/>
          <p:nvPr/>
        </p:nvSpPr>
        <p:spPr>
          <a:xfrm>
            <a:off x="4742302" y="3314629"/>
            <a:ext cx="5238206" cy="2215991"/>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a:ln>
                  <a:noFill/>
                </a:ln>
                <a:solidFill>
                  <a:srgbClr val="FF9900"/>
                </a:solidFill>
                <a:effectLst/>
                <a:uLnTx/>
                <a:uFillTx/>
                <a:latin typeface="UTM Wedding K&amp;T" panose="02040603050506020204" pitchFamily="18" charset="0"/>
                <a:ea typeface="+mn-ea"/>
                <a:cs typeface="+mn-cs"/>
              </a:rPr>
              <a:t> học tốt !</a:t>
            </a:r>
          </a:p>
        </p:txBody>
      </p:sp>
      <p:pic>
        <p:nvPicPr>
          <p:cNvPr id="12"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1938" y="1291514"/>
            <a:ext cx="1803374" cy="1921452"/>
          </a:xfrm>
          <a:prstGeom prst="rect">
            <a:avLst/>
          </a:prstGeom>
        </p:spPr>
      </p:pic>
    </p:spTree>
    <p:extLst>
      <p:ext uri="{BB962C8B-B14F-4D97-AF65-F5344CB8AC3E}">
        <p14:creationId xmlns:p14="http://schemas.microsoft.com/office/powerpoint/2010/main" val="45956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25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750" fill="hold"/>
                                        <p:tgtEl>
                                          <p:spTgt spid="12"/>
                                        </p:tgtEl>
                                        <p:attrNameLst>
                                          <p:attrName>ppt_x</p:attrName>
                                        </p:attrNameLst>
                                      </p:cBhvr>
                                      <p:tavLst>
                                        <p:tav tm="0">
                                          <p:val>
                                            <p:strVal val="1+#ppt_w/2"/>
                                          </p:val>
                                        </p:tav>
                                        <p:tav tm="100000">
                                          <p:val>
                                            <p:strVal val="#ppt_x"/>
                                          </p:val>
                                        </p:tav>
                                      </p:tavLst>
                                    </p:anim>
                                    <p:anim calcmode="lin" valueType="num">
                                      <p:cBhvr additive="base">
                                        <p:cTn id="8" dur="1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4293533" y="1281767"/>
            <a:ext cx="5287410" cy="4339650"/>
            <a:chOff x="5550192" y="1426052"/>
            <a:chExt cx="5287410" cy="4339650"/>
          </a:xfrm>
        </p:grpSpPr>
        <p:grpSp>
          <p:nvGrpSpPr>
            <p:cNvPr id="5" name="组合 6">
              <a:extLst>
                <a:ext uri="{FF2B5EF4-FFF2-40B4-BE49-F238E27FC236}">
                  <a16:creationId xmlns:a16="http://schemas.microsoft.com/office/drawing/2014/main" id="{A723C374-0BDC-4580-B12A-82EDDA88802D}"/>
                </a:ext>
              </a:extLst>
            </p:cNvPr>
            <p:cNvGrpSpPr/>
            <p:nvPr/>
          </p:nvGrpSpPr>
          <p:grpSpPr>
            <a:xfrm>
              <a:off x="5642557" y="1426052"/>
              <a:ext cx="5195045" cy="4339650"/>
              <a:chOff x="2757306" y="1230026"/>
              <a:chExt cx="5195045" cy="4339650"/>
            </a:xfrm>
          </p:grpSpPr>
          <p:sp>
            <p:nvSpPr>
              <p:cNvPr id="9" name="矩形 7">
                <a:extLst>
                  <a:ext uri="{FF2B5EF4-FFF2-40B4-BE49-F238E27FC236}">
                    <a16:creationId xmlns:a16="http://schemas.microsoft.com/office/drawing/2014/main" id="{19D864C1-3B30-4A69-9903-521CDB72BB7B}"/>
                  </a:ext>
                </a:extLst>
              </p:cNvPr>
              <p:cNvSpPr/>
              <p:nvPr/>
            </p:nvSpPr>
            <p:spPr>
              <a:xfrm>
                <a:off x="2757306" y="1230026"/>
                <a:ext cx="5102679" cy="433965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0" i="0" u="none" strike="noStrike" kern="1200" cap="none" spc="0" normalizeH="0" baseline="0" noProof="0" dirty="0" err="1">
                    <a:ln w="219075">
                      <a:solidFill>
                        <a:prstClr val="white"/>
                      </a:solidFill>
                    </a:ln>
                    <a:solidFill>
                      <a:prstClr val="white"/>
                    </a:solidFill>
                    <a:effectLst>
                      <a:glow rad="228600">
                        <a:srgbClr val="FFC000">
                          <a:satMod val="175000"/>
                          <a:alpha val="40000"/>
                        </a:srgbClr>
                      </a:glow>
                      <a:innerShdw blurRad="63500" dist="50800" dir="13500000">
                        <a:prstClr val="black">
                          <a:alpha val="50000"/>
                        </a:prstClr>
                      </a:innerShdw>
                    </a:effectLst>
                    <a:uLnTx/>
                    <a:uFillTx/>
                    <a:latin typeface="UTM Showcard" panose="02040603050506020204" pitchFamily="18" charset="0"/>
                    <a:ea typeface="字魂27号-布丁体" panose="00000505000000000000" pitchFamily="2" charset="-122"/>
                    <a:cs typeface="+mn-cs"/>
                  </a:rPr>
                  <a:t>Khởi</a:t>
                </a:r>
                <a:r>
                  <a:rPr kumimoji="0" lang="en-US" altLang="zh-CN" sz="13800" b="0" i="0" u="none" strike="noStrike" kern="1200" cap="none" spc="0" normalizeH="0" baseline="0" noProof="0" dirty="0">
                    <a:ln w="219075">
                      <a:solidFill>
                        <a:prstClr val="white"/>
                      </a:solidFill>
                    </a:ln>
                    <a:solidFill>
                      <a:prstClr val="white"/>
                    </a:solidFill>
                    <a:effectLst>
                      <a:glow rad="228600">
                        <a:srgbClr val="FFC000">
                          <a:satMod val="175000"/>
                          <a:alpha val="40000"/>
                        </a:srgbClr>
                      </a:glow>
                      <a:innerShdw blurRad="63500" dist="50800" dir="13500000">
                        <a:prstClr val="black">
                          <a:alpha val="50000"/>
                        </a:prstClr>
                      </a:innerShdw>
                    </a:effectLst>
                    <a:uLnTx/>
                    <a:uFillTx/>
                    <a:latin typeface="UTM Showcard" panose="02040603050506020204" pitchFamily="18" charset="0"/>
                    <a:ea typeface="字魂27号-布丁体" panose="00000505000000000000" pitchFamily="2" charset="-122"/>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0" i="0" u="none" strike="noStrike" kern="1200" cap="none" spc="0" normalizeH="0" baseline="0" noProof="0" dirty="0" err="1">
                    <a:ln w="219075">
                      <a:solidFill>
                        <a:prstClr val="white"/>
                      </a:solidFill>
                    </a:ln>
                    <a:solidFill>
                      <a:prstClr val="white"/>
                    </a:solidFill>
                    <a:effectLst>
                      <a:glow rad="228600">
                        <a:srgbClr val="FFC000">
                          <a:satMod val="175000"/>
                          <a:alpha val="40000"/>
                        </a:srgbClr>
                      </a:glow>
                      <a:innerShdw blurRad="63500" dist="50800" dir="13500000">
                        <a:prstClr val="black">
                          <a:alpha val="50000"/>
                        </a:prstClr>
                      </a:innerShdw>
                    </a:effectLst>
                    <a:uLnTx/>
                    <a:uFillTx/>
                    <a:latin typeface="UTM Showcard" panose="02040603050506020204" pitchFamily="18" charset="0"/>
                    <a:ea typeface="字魂27号-布丁体" panose="00000505000000000000" pitchFamily="2" charset="-122"/>
                    <a:cs typeface="+mn-cs"/>
                  </a:rPr>
                  <a:t>động</a:t>
                </a:r>
                <a:endParaRPr kumimoji="0" lang="zh-CN" altLang="en-US" sz="13800" b="0" i="0" u="none" strike="noStrike" kern="1200" cap="none" spc="0" normalizeH="0" baseline="0" noProof="0" dirty="0">
                  <a:ln w="219075">
                    <a:solidFill>
                      <a:prstClr val="white"/>
                    </a:solidFill>
                  </a:ln>
                  <a:solidFill>
                    <a:prstClr val="white"/>
                  </a:solidFill>
                  <a:effectLst>
                    <a:glow rad="228600">
                      <a:srgbClr val="FFC000">
                        <a:satMod val="175000"/>
                        <a:alpha val="40000"/>
                      </a:srgbClr>
                    </a:glow>
                    <a:innerShdw blurRad="63500" dist="50800" dir="13500000">
                      <a:prstClr val="black">
                        <a:alpha val="50000"/>
                      </a:prstClr>
                    </a:innerShdw>
                  </a:effectLst>
                  <a:uLnTx/>
                  <a:uFillTx/>
                  <a:latin typeface="UTM Showcard" panose="02040603050506020204" pitchFamily="18" charset="0"/>
                  <a:ea typeface="字魂27号-布丁体" panose="00000505000000000000" pitchFamily="2" charset="-122"/>
                  <a:cs typeface="+mn-cs"/>
                </a:endParaRPr>
              </a:p>
            </p:txBody>
          </p:sp>
          <p:sp>
            <p:nvSpPr>
              <p:cNvPr id="10" name="矩形 8">
                <a:extLst>
                  <a:ext uri="{FF2B5EF4-FFF2-40B4-BE49-F238E27FC236}">
                    <a16:creationId xmlns:a16="http://schemas.microsoft.com/office/drawing/2014/main" id="{FAF2B6DB-79A7-4319-A5DB-5FE4E3BE28E0}"/>
                  </a:ext>
                </a:extLst>
              </p:cNvPr>
              <p:cNvSpPr/>
              <p:nvPr/>
            </p:nvSpPr>
            <p:spPr>
              <a:xfrm>
                <a:off x="2849672" y="1230026"/>
                <a:ext cx="5102679" cy="4339650"/>
              </a:xfrm>
              <a:prstGeom prst="rect">
                <a:avLst/>
              </a:prstGeom>
            </p:spPr>
            <p:txBody>
              <a:bodyPr wrap="none">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0" i="0" u="none" strike="noStrike" kern="1200" cap="none" spc="0" normalizeH="0" baseline="0" noProof="0" dirty="0" err="1">
                    <a:ln>
                      <a:noFill/>
                    </a:ln>
                    <a:solidFill>
                      <a:srgbClr val="00CC00"/>
                    </a:solidFill>
                    <a:effectLst/>
                    <a:uLnTx/>
                    <a:uFillTx/>
                    <a:latin typeface="UTM Showcard" panose="02040603050506020204" pitchFamily="18" charset="0"/>
                    <a:ea typeface="字魂27号-布丁体" panose="00000505000000000000" pitchFamily="2" charset="-122"/>
                    <a:cs typeface="+mn-cs"/>
                  </a:rPr>
                  <a:t>Khởi</a:t>
                </a:r>
                <a:r>
                  <a:rPr kumimoji="0" lang="en-US" altLang="zh-CN" sz="13800" b="0" i="0" u="none" strike="noStrike" kern="1200" cap="none" spc="0" normalizeH="0" baseline="0" noProof="0" dirty="0">
                    <a:ln>
                      <a:noFill/>
                    </a:ln>
                    <a:solidFill>
                      <a:srgbClr val="00CC00"/>
                    </a:solidFill>
                    <a:effectLst/>
                    <a:uLnTx/>
                    <a:uFillTx/>
                    <a:latin typeface="UTM Showcard" panose="02040603050506020204" pitchFamily="18" charset="0"/>
                    <a:ea typeface="字魂27号-布丁体" panose="00000505000000000000" pitchFamily="2" charset="-122"/>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0" i="0" u="none" strike="noStrike" kern="1200" cap="none" spc="0" normalizeH="0" baseline="0" noProof="0" dirty="0" err="1">
                    <a:ln>
                      <a:noFill/>
                    </a:ln>
                    <a:solidFill>
                      <a:srgbClr val="00CC00"/>
                    </a:solidFill>
                    <a:effectLst/>
                    <a:uLnTx/>
                    <a:uFillTx/>
                    <a:latin typeface="UTM Showcard" panose="02040603050506020204" pitchFamily="18" charset="0"/>
                    <a:ea typeface="字魂27号-布丁体" panose="00000505000000000000" pitchFamily="2" charset="-122"/>
                    <a:cs typeface="+mn-cs"/>
                  </a:rPr>
                  <a:t>động</a:t>
                </a:r>
                <a:endParaRPr kumimoji="0" lang="zh-CN" altLang="en-US" sz="13800" b="0" i="0" u="none" strike="noStrike" kern="1200" cap="none" spc="0" normalizeH="0" baseline="0" noProof="0" dirty="0">
                  <a:ln>
                    <a:noFill/>
                  </a:ln>
                  <a:solidFill>
                    <a:srgbClr val="00CC00"/>
                  </a:solidFill>
                  <a:effectLst/>
                  <a:uLnTx/>
                  <a:uFillTx/>
                  <a:latin typeface="UTM Showcard" panose="02040603050506020204" pitchFamily="18" charset="0"/>
                  <a:ea typeface="字魂27号-布丁体" panose="00000505000000000000" pitchFamily="2" charset="-122"/>
                  <a:cs typeface="+mn-cs"/>
                </a:endParaRPr>
              </a:p>
            </p:txBody>
          </p:sp>
        </p:grpSp>
        <p:grpSp>
          <p:nvGrpSpPr>
            <p:cNvPr id="6" name="组合 9">
              <a:extLst>
                <a:ext uri="{FF2B5EF4-FFF2-40B4-BE49-F238E27FC236}">
                  <a16:creationId xmlns:a16="http://schemas.microsoft.com/office/drawing/2014/main" id="{4105D389-E5E5-4877-8DCE-BE66A1659C10}"/>
                </a:ext>
              </a:extLst>
            </p:cNvPr>
            <p:cNvGrpSpPr/>
            <p:nvPr/>
          </p:nvGrpSpPr>
          <p:grpSpPr>
            <a:xfrm>
              <a:off x="5550192" y="1503083"/>
              <a:ext cx="184731" cy="1583261"/>
              <a:chOff x="3771007" y="1083236"/>
              <a:chExt cx="184731" cy="1583261"/>
            </a:xfrm>
          </p:grpSpPr>
          <p:sp>
            <p:nvSpPr>
              <p:cNvPr id="7" name="矩形 10">
                <a:extLst>
                  <a:ext uri="{FF2B5EF4-FFF2-40B4-BE49-F238E27FC236}">
                    <a16:creationId xmlns:a16="http://schemas.microsoft.com/office/drawing/2014/main" id="{1857C8A1-AFA8-4E48-843E-AB1529A0BE18}"/>
                  </a:ext>
                </a:extLst>
              </p:cNvPr>
              <p:cNvSpPr/>
              <p:nvPr/>
            </p:nvSpPr>
            <p:spPr>
              <a:xfrm>
                <a:off x="3771007" y="1083236"/>
                <a:ext cx="184731"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600" b="0" i="0" u="none" strike="noStrike" kern="1200" cap="none" spc="0" normalizeH="0" baseline="0" noProof="0" dirty="0">
                  <a:ln w="152400">
                    <a:solidFill>
                      <a:prstClr val="white"/>
                    </a:solidFill>
                  </a:ln>
                  <a:solidFill>
                    <a:prstClr val="white"/>
                  </a:solidFill>
                  <a:effectLst>
                    <a:innerShdw blurRad="63500" dist="50800" dir="13500000">
                      <a:prstClr val="black">
                        <a:alpha val="50000"/>
                      </a:prstClr>
                    </a:innerShdw>
                  </a:effectLst>
                  <a:uLnTx/>
                  <a:uFillTx/>
                  <a:latin typeface="UTM Showcard" panose="02040603050506020204" pitchFamily="18" charset="0"/>
                  <a:ea typeface="字魂27号-布丁体" panose="00000505000000000000" pitchFamily="2" charset="-122"/>
                  <a:cs typeface="+mn-cs"/>
                </a:endParaRPr>
              </a:p>
            </p:txBody>
          </p:sp>
          <p:sp>
            <p:nvSpPr>
              <p:cNvPr id="8" name="矩形 11">
                <a:extLst>
                  <a:ext uri="{FF2B5EF4-FFF2-40B4-BE49-F238E27FC236}">
                    <a16:creationId xmlns:a16="http://schemas.microsoft.com/office/drawing/2014/main" id="{15ABD8C8-F5AC-46E9-911F-BB29ED868769}"/>
                  </a:ext>
                </a:extLst>
              </p:cNvPr>
              <p:cNvSpPr/>
              <p:nvPr/>
            </p:nvSpPr>
            <p:spPr>
              <a:xfrm>
                <a:off x="3771007" y="1096837"/>
                <a:ext cx="184731"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600" b="0" i="0" u="none" strike="noStrike" kern="1200" cap="none" spc="0" normalizeH="0" baseline="0" noProof="0" dirty="0">
                  <a:ln>
                    <a:noFill/>
                  </a:ln>
                  <a:gradFill flip="none" rotWithShape="1">
                    <a:gsLst>
                      <a:gs pos="67000">
                        <a:srgbClr val="5997D0"/>
                      </a:gs>
                      <a:gs pos="0">
                        <a:srgbClr val="FF99CC"/>
                      </a:gs>
                      <a:gs pos="100000">
                        <a:srgbClr val="8DC9ED"/>
                      </a:gs>
                    </a:gsLst>
                    <a:lin ang="5400000" scaled="1"/>
                    <a:tileRect/>
                  </a:gradFill>
                  <a:effectLst/>
                  <a:uLnTx/>
                  <a:uFillTx/>
                  <a:latin typeface="UTM Showcard" panose="02040603050506020204" pitchFamily="18" charset="0"/>
                  <a:ea typeface="字魂27号-布丁体" panose="00000505000000000000" pitchFamily="2" charset="-122"/>
                  <a:cs typeface="+mn-cs"/>
                </a:endParaRPr>
              </a:p>
            </p:txBody>
          </p:sp>
        </p:grpSp>
      </p:grpSp>
      <p:pic>
        <p:nvPicPr>
          <p:cNvPr id="12" name="Picture 1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4263" b="90473" l="55305" r="95034">
                        <a14:foregroundMark x1="79233" y1="38650" x2="80100" y2="43500"/>
                      </a14:backgroundRemoval>
                    </a14:imgEffect>
                  </a14:imgLayer>
                </a14:imgProps>
              </a:ext>
              <a:ext uri="{28A0092B-C50C-407E-A947-70E740481C1C}">
                <a14:useLocalDpi xmlns:a14="http://schemas.microsoft.com/office/drawing/2010/main" val="0"/>
              </a:ext>
            </a:extLst>
          </a:blip>
          <a:srcRect l="50339" t="4737"/>
          <a:stretch/>
        </p:blipFill>
        <p:spPr>
          <a:xfrm flipH="1">
            <a:off x="726143" y="548906"/>
            <a:ext cx="4667347" cy="6055628"/>
          </a:xfrm>
          <a:prstGeom prst="rect">
            <a:avLst/>
          </a:prstGeom>
        </p:spPr>
      </p:pic>
    </p:spTree>
    <p:extLst>
      <p:ext uri="{BB962C8B-B14F-4D97-AF65-F5344CB8AC3E}">
        <p14:creationId xmlns:p14="http://schemas.microsoft.com/office/powerpoint/2010/main" val="35168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5181" r="46631">
                        <a14:foregroundMark x1="24733" y1="36300" x2="25033" y2="39450"/>
                        <a14:foregroundMark x1="28933" y1="36450" x2="31433" y2="38050"/>
                        <a14:backgroundMark x1="42167" y1="31250" x2="42267" y2="65850"/>
                        <a14:backgroundMark x1="37100" y1="38000" x2="39400" y2="67000"/>
                        <a14:backgroundMark x1="31467" y1="45900" x2="38167" y2="43900"/>
                      </a14:backgroundRemoval>
                    </a14:imgEffect>
                  </a14:imgLayer>
                </a14:imgProps>
              </a:ext>
              <a:ext uri="{28A0092B-C50C-407E-A947-70E740481C1C}">
                <a14:useLocalDpi xmlns:a14="http://schemas.microsoft.com/office/drawing/2010/main" val="0"/>
              </a:ext>
            </a:extLst>
          </a:blip>
          <a:srcRect r="48188"/>
          <a:stretch/>
        </p:blipFill>
        <p:spPr>
          <a:xfrm>
            <a:off x="-482600" y="754196"/>
            <a:ext cx="5211444" cy="6705600"/>
          </a:xfrm>
          <a:prstGeom prst="rect">
            <a:avLst/>
          </a:prstGeom>
        </p:spPr>
      </p:pic>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4263" b="90473" l="55305" r="95034">
                        <a14:foregroundMark x1="79233" y1="38650" x2="80100" y2="43500"/>
                      </a14:backgroundRemoval>
                    </a14:imgEffect>
                  </a14:imgLayer>
                </a14:imgProps>
              </a:ext>
              <a:ext uri="{28A0092B-C50C-407E-A947-70E740481C1C}">
                <a14:useLocalDpi xmlns:a14="http://schemas.microsoft.com/office/drawing/2010/main" val="0"/>
              </a:ext>
            </a:extLst>
          </a:blip>
          <a:srcRect l="50339" t="4737"/>
          <a:stretch/>
        </p:blipFill>
        <p:spPr>
          <a:xfrm>
            <a:off x="8184551" y="1919802"/>
            <a:ext cx="4123486" cy="5273294"/>
          </a:xfrm>
          <a:prstGeom prst="rect">
            <a:avLst/>
          </a:prstGeom>
        </p:spPr>
      </p:pic>
      <p:grpSp>
        <p:nvGrpSpPr>
          <p:cNvPr id="4" name="Group 3"/>
          <p:cNvGrpSpPr/>
          <p:nvPr/>
        </p:nvGrpSpPr>
        <p:grpSpPr>
          <a:xfrm>
            <a:off x="165183" y="-879977"/>
            <a:ext cx="8816911" cy="5823352"/>
            <a:chOff x="6142396" y="1434454"/>
            <a:chExt cx="7463116" cy="5423861"/>
          </a:xfrm>
        </p:grpSpPr>
        <p:sp>
          <p:nvSpPr>
            <p:cNvPr id="5" name="Oval Callout 4"/>
            <p:cNvSpPr/>
            <p:nvPr/>
          </p:nvSpPr>
          <p:spPr>
            <a:xfrm>
              <a:off x="8817836" y="3730056"/>
              <a:ext cx="4787676" cy="3128259"/>
            </a:xfrm>
            <a:prstGeom prst="wedgeEllipseCallout">
              <a:avLst>
                <a:gd name="adj1" fmla="val -31221"/>
                <a:gd name="adj2" fmla="val 7309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6142396" y="1434454"/>
              <a:ext cx="4339511" cy="719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endParaRPr kumimoji="0" lang="vi-VN" sz="2800" b="1" i="0" u="none" strike="noStrike" kern="1200" cap="none" spc="0" normalizeH="0" baseline="0" noProof="0" dirty="0">
                <a:ln>
                  <a:noFill/>
                </a:ln>
                <a:solidFill>
                  <a:srgbClr val="0070C0"/>
                </a:solidFill>
                <a:effectLst/>
                <a:uLnTx/>
                <a:uFillTx/>
                <a:latin typeface="UTM Avo" panose="02040603050506020204" pitchFamily="18" charset="0"/>
                <a:ea typeface="+mn-ea"/>
                <a:cs typeface="+mn-cs"/>
              </a:endParaRPr>
            </a:p>
          </p:txBody>
        </p:sp>
      </p:grpSp>
      <p:sp>
        <p:nvSpPr>
          <p:cNvPr id="7" name="Rectangle 6"/>
          <p:cNvSpPr/>
          <p:nvPr/>
        </p:nvSpPr>
        <p:spPr>
          <a:xfrm>
            <a:off x="3526934" y="2336768"/>
            <a:ext cx="5358907" cy="218521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Chúng mình cùng xem phim nào!</a:t>
            </a:r>
            <a:br>
              <a:rPr kumimoji="0" lang="vi-VN" sz="1800" b="1" i="0" u="none" strike="noStrike" kern="1200" cap="none" spc="0" normalizeH="0" baseline="0" noProof="0" dirty="0">
                <a:ln>
                  <a:noFill/>
                </a:ln>
                <a:solidFill>
                  <a:srgbClr val="C00000"/>
                </a:solidFill>
                <a:effectLst/>
                <a:uLnTx/>
                <a:uFillTx/>
                <a:latin typeface="OpenSans"/>
                <a:ea typeface="+mn-ea"/>
                <a:cs typeface="+mn-cs"/>
              </a:rPr>
            </a:br>
            <a:br>
              <a:rPr kumimoji="0" lang="vi-VN" sz="1800" b="0" i="0" u="none" strike="noStrike" kern="1200" cap="none" spc="0" normalizeH="0" baseline="0" noProof="0" dirty="0">
                <a:ln>
                  <a:noFill/>
                </a:ln>
                <a:solidFill>
                  <a:srgbClr val="000000"/>
                </a:solidFill>
                <a:effectLst/>
                <a:uLnTx/>
                <a:uFillTx/>
                <a:latin typeface="OpenSans"/>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816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OKI- Đã dốc hết sức chưa-- Tìm kiếm sự trợ giúp- Kỹ năng sống POK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29927" y="211757"/>
            <a:ext cx="11351395" cy="6023008"/>
          </a:xfrm>
          <a:prstGeom prst="rect">
            <a:avLst/>
          </a:prstGeom>
        </p:spPr>
      </p:pic>
    </p:spTree>
    <p:extLst>
      <p:ext uri="{BB962C8B-B14F-4D97-AF65-F5344CB8AC3E}">
        <p14:creationId xmlns:p14="http://schemas.microsoft.com/office/powerpoint/2010/main" val="33014529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4563429" y="1167810"/>
            <a:ext cx="6525929" cy="391748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1" name="Group 20"/>
          <p:cNvGrpSpPr/>
          <p:nvPr/>
        </p:nvGrpSpPr>
        <p:grpSpPr>
          <a:xfrm>
            <a:off x="3148127" y="1167810"/>
            <a:ext cx="7611815" cy="2081852"/>
            <a:chOff x="5550192" y="1279262"/>
            <a:chExt cx="7611815" cy="2345691"/>
          </a:xfrm>
        </p:grpSpPr>
        <p:grpSp>
          <p:nvGrpSpPr>
            <p:cNvPr id="22" name="组合 6">
              <a:extLst>
                <a:ext uri="{FF2B5EF4-FFF2-40B4-BE49-F238E27FC236}">
                  <a16:creationId xmlns:a16="http://schemas.microsoft.com/office/drawing/2014/main" id="{A723C374-0BDC-4580-B12A-82EDDA88802D}"/>
                </a:ext>
              </a:extLst>
            </p:cNvPr>
            <p:cNvGrpSpPr/>
            <p:nvPr/>
          </p:nvGrpSpPr>
          <p:grpSpPr>
            <a:xfrm>
              <a:off x="7607281" y="1279262"/>
              <a:ext cx="5554726" cy="2345691"/>
              <a:chOff x="4722030" y="1083236"/>
              <a:chExt cx="5554726" cy="2345691"/>
            </a:xfrm>
          </p:grpSpPr>
          <p:sp>
            <p:nvSpPr>
              <p:cNvPr id="26" name="矩形 7">
                <a:extLst>
                  <a:ext uri="{FF2B5EF4-FFF2-40B4-BE49-F238E27FC236}">
                    <a16:creationId xmlns:a16="http://schemas.microsoft.com/office/drawing/2014/main" id="{19D864C1-3B30-4A69-9903-521CDB72BB7B}"/>
                  </a:ext>
                </a:extLst>
              </p:cNvPr>
              <p:cNvSpPr/>
              <p:nvPr/>
            </p:nvSpPr>
            <p:spPr>
              <a:xfrm>
                <a:off x="5481378" y="1083236"/>
                <a:ext cx="184731" cy="97098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000" b="0" i="0" u="none" strike="noStrike" kern="1200" cap="none" spc="0" normalizeH="0" baseline="0" noProof="0" dirty="0">
                  <a:ln w="219075">
                    <a:solidFill>
                      <a:prstClr val="white"/>
                    </a:solidFill>
                  </a:ln>
                  <a:solidFill>
                    <a:prstClr val="white"/>
                  </a:solidFill>
                  <a:effectLst>
                    <a:glow rad="228600">
                      <a:srgbClr val="FFC000">
                        <a:satMod val="175000"/>
                        <a:alpha val="40000"/>
                      </a:srgbClr>
                    </a:glow>
                    <a:innerShdw blurRad="63500" dist="50800" dir="13500000">
                      <a:prstClr val="black">
                        <a:alpha val="50000"/>
                      </a:prstClr>
                    </a:innerShdw>
                  </a:effectLst>
                  <a:uLnTx/>
                  <a:uFillTx/>
                  <a:latin typeface="UTM Showcard" panose="02040603050506020204" pitchFamily="18" charset="0"/>
                  <a:ea typeface="字魂27号-布丁体" panose="00000505000000000000" pitchFamily="2" charset="-122"/>
                  <a:cs typeface="+mn-cs"/>
                </a:endParaRPr>
              </a:p>
            </p:txBody>
          </p:sp>
          <p:sp>
            <p:nvSpPr>
              <p:cNvPr id="27" name="矩形 8">
                <a:extLst>
                  <a:ext uri="{FF2B5EF4-FFF2-40B4-BE49-F238E27FC236}">
                    <a16:creationId xmlns:a16="http://schemas.microsoft.com/office/drawing/2014/main" id="{FAF2B6DB-79A7-4319-A5DB-5FE4E3BE28E0}"/>
                  </a:ext>
                </a:extLst>
              </p:cNvPr>
              <p:cNvSpPr/>
              <p:nvPr/>
            </p:nvSpPr>
            <p:spPr>
              <a:xfrm>
                <a:off x="4722030" y="2105488"/>
                <a:ext cx="5554726" cy="1323439"/>
              </a:xfrm>
              <a:prstGeom prst="rect">
                <a:avLst/>
              </a:prstGeom>
            </p:spPr>
            <p:txBody>
              <a:bodyPr wrap="none">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8000" b="0" i="0" u="none" strike="noStrike" kern="1200" cap="none" spc="0" normalizeH="0" baseline="0" noProof="0" dirty="0">
                    <a:ln>
                      <a:noFill/>
                    </a:ln>
                    <a:solidFill>
                      <a:srgbClr val="00CC00"/>
                    </a:solidFill>
                    <a:effectLst/>
                    <a:uLnTx/>
                    <a:uFillTx/>
                    <a:latin typeface="UTM Showcard" panose="02040603050506020204" pitchFamily="18" charset="0"/>
                    <a:ea typeface="字魂27号-布丁体" panose="00000505000000000000" pitchFamily="2" charset="-122"/>
                    <a:cs typeface="+mn-cs"/>
                  </a:rPr>
                  <a:t>LUYỆN TẬP</a:t>
                </a:r>
                <a:endParaRPr kumimoji="0" lang="zh-CN" altLang="en-US" sz="8000" b="0" i="0" u="none" strike="noStrike" kern="1200" cap="none" spc="0" normalizeH="0" baseline="0" noProof="0" dirty="0">
                  <a:ln>
                    <a:noFill/>
                  </a:ln>
                  <a:solidFill>
                    <a:srgbClr val="00CC00"/>
                  </a:solidFill>
                  <a:effectLst/>
                  <a:uLnTx/>
                  <a:uFillTx/>
                  <a:latin typeface="UTM Showcard" panose="02040603050506020204" pitchFamily="18" charset="0"/>
                  <a:ea typeface="字魂27号-布丁体" panose="00000505000000000000" pitchFamily="2" charset="-122"/>
                  <a:cs typeface="+mn-cs"/>
                </a:endParaRPr>
              </a:p>
            </p:txBody>
          </p:sp>
        </p:grpSp>
        <p:grpSp>
          <p:nvGrpSpPr>
            <p:cNvPr id="23" name="组合 9">
              <a:extLst>
                <a:ext uri="{FF2B5EF4-FFF2-40B4-BE49-F238E27FC236}">
                  <a16:creationId xmlns:a16="http://schemas.microsoft.com/office/drawing/2014/main" id="{4105D389-E5E5-4877-8DCE-BE66A1659C10}"/>
                </a:ext>
              </a:extLst>
            </p:cNvPr>
            <p:cNvGrpSpPr/>
            <p:nvPr/>
          </p:nvGrpSpPr>
          <p:grpSpPr>
            <a:xfrm>
              <a:off x="5550192" y="1503083"/>
              <a:ext cx="184731" cy="1583261"/>
              <a:chOff x="3771007" y="1083236"/>
              <a:chExt cx="184731" cy="1583261"/>
            </a:xfrm>
          </p:grpSpPr>
          <p:sp>
            <p:nvSpPr>
              <p:cNvPr id="24" name="矩形 10">
                <a:extLst>
                  <a:ext uri="{FF2B5EF4-FFF2-40B4-BE49-F238E27FC236}">
                    <a16:creationId xmlns:a16="http://schemas.microsoft.com/office/drawing/2014/main" id="{1857C8A1-AFA8-4E48-843E-AB1529A0BE18}"/>
                  </a:ext>
                </a:extLst>
              </p:cNvPr>
              <p:cNvSpPr/>
              <p:nvPr/>
            </p:nvSpPr>
            <p:spPr>
              <a:xfrm>
                <a:off x="3771007" y="1083236"/>
                <a:ext cx="184731"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600" b="0" i="0" u="none" strike="noStrike" kern="1200" cap="none" spc="0" normalizeH="0" baseline="0" noProof="0" dirty="0">
                  <a:ln w="152400">
                    <a:solidFill>
                      <a:prstClr val="white"/>
                    </a:solidFill>
                  </a:ln>
                  <a:solidFill>
                    <a:prstClr val="white"/>
                  </a:solidFill>
                  <a:effectLst>
                    <a:innerShdw blurRad="63500" dist="50800" dir="13500000">
                      <a:prstClr val="black">
                        <a:alpha val="50000"/>
                      </a:prstClr>
                    </a:innerShdw>
                  </a:effectLst>
                  <a:uLnTx/>
                  <a:uFillTx/>
                  <a:latin typeface="UTM Showcard" panose="02040603050506020204" pitchFamily="18" charset="0"/>
                  <a:ea typeface="字魂27号-布丁体" panose="00000505000000000000" pitchFamily="2" charset="-122"/>
                  <a:cs typeface="+mn-cs"/>
                </a:endParaRPr>
              </a:p>
            </p:txBody>
          </p:sp>
          <p:sp>
            <p:nvSpPr>
              <p:cNvPr id="25" name="矩形 11">
                <a:extLst>
                  <a:ext uri="{FF2B5EF4-FFF2-40B4-BE49-F238E27FC236}">
                    <a16:creationId xmlns:a16="http://schemas.microsoft.com/office/drawing/2014/main" id="{15ABD8C8-F5AC-46E9-911F-BB29ED868769}"/>
                  </a:ext>
                </a:extLst>
              </p:cNvPr>
              <p:cNvSpPr/>
              <p:nvPr/>
            </p:nvSpPr>
            <p:spPr>
              <a:xfrm>
                <a:off x="3771007" y="1096837"/>
                <a:ext cx="184731"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600" b="0" i="0" u="none" strike="noStrike" kern="1200" cap="none" spc="0" normalizeH="0" baseline="0" noProof="0" dirty="0">
                  <a:ln>
                    <a:noFill/>
                  </a:ln>
                  <a:gradFill flip="none" rotWithShape="1">
                    <a:gsLst>
                      <a:gs pos="67000">
                        <a:srgbClr val="5997D0"/>
                      </a:gs>
                      <a:gs pos="0">
                        <a:srgbClr val="FF99CC"/>
                      </a:gs>
                      <a:gs pos="100000">
                        <a:srgbClr val="8DC9ED"/>
                      </a:gs>
                    </a:gsLst>
                    <a:lin ang="5400000" scaled="1"/>
                    <a:tileRect/>
                  </a:gradFill>
                  <a:effectLst/>
                  <a:uLnTx/>
                  <a:uFillTx/>
                  <a:latin typeface="UTM Showcard" panose="02040603050506020204" pitchFamily="18" charset="0"/>
                  <a:ea typeface="字魂27号-布丁体" panose="00000505000000000000" pitchFamily="2" charset="-122"/>
                  <a:cs typeface="+mn-cs"/>
                </a:endParaRPr>
              </a:p>
            </p:txBody>
          </p:sp>
        </p:grpSp>
      </p:grpSp>
      <p:pic>
        <p:nvPicPr>
          <p:cNvPr id="11" name="Picture 10"/>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23643" y1="81140" x2="26809" y2="82110"/>
                        <a14:foregroundMark x1="34690" y1="80412" x2="39018" y2="81686"/>
                        <a14:foregroundMark x1="34432" y1="77623" x2="35271" y2="80716"/>
                        <a14:foregroundMark x1="26486" y1="76046" x2="26938" y2="79321"/>
                        <a14:foregroundMark x1="29199" y1="79442" x2="25904" y2="78714"/>
                        <a14:foregroundMark x1="33656" y1="78290" x2="33204" y2="79988"/>
                        <a14:foregroundMark x1="36628" y1="77077" x2="37080" y2="79988"/>
                      </a14:backgroundRemoval>
                    </a14:imgEffect>
                  </a14:imgLayer>
                </a14:imgProps>
              </a:ext>
              <a:ext uri="{28A0092B-C50C-407E-A947-70E740481C1C}">
                <a14:useLocalDpi xmlns:a14="http://schemas.microsoft.com/office/drawing/2010/main" val="0"/>
              </a:ext>
            </a:extLst>
          </a:blip>
          <a:stretch>
            <a:fillRect/>
          </a:stretch>
        </p:blipFill>
        <p:spPr>
          <a:xfrm>
            <a:off x="3332858" y="2724655"/>
            <a:ext cx="4045109" cy="4309008"/>
          </a:xfrm>
          <a:prstGeom prst="rect">
            <a:avLst/>
          </a:prstGeom>
        </p:spPr>
      </p:pic>
    </p:spTree>
    <p:extLst>
      <p:ext uri="{BB962C8B-B14F-4D97-AF65-F5344CB8AC3E}">
        <p14:creationId xmlns:p14="http://schemas.microsoft.com/office/powerpoint/2010/main" val="184849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9050"/>
            <a:ext cx="12334875" cy="7059780"/>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288758" y="154128"/>
            <a:ext cx="11704320" cy="6602807"/>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14" name="TextBox 13">
            <a:extLst>
              <a:ext uri="{FF2B5EF4-FFF2-40B4-BE49-F238E27FC236}">
                <a16:creationId xmlns:a16="http://schemas.microsoft.com/office/drawing/2014/main" id="{A33A047A-B991-455D-A476-7409E5290ADB}"/>
              </a:ext>
            </a:extLst>
          </p:cNvPr>
          <p:cNvSpPr txBox="1"/>
          <p:nvPr/>
        </p:nvSpPr>
        <p:spPr>
          <a:xfrm>
            <a:off x="137834" y="67624"/>
            <a:ext cx="9993498" cy="244682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Bài 1. </a:t>
            </a:r>
            <a:r>
              <a:rPr kumimoji="0" lang="en-US" sz="3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Bạn</a:t>
            </a:r>
            <a:r>
              <a:rPr kumimoji="0" lang="en-US"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3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nào</a:t>
            </a:r>
            <a:r>
              <a:rPr kumimoji="0" lang="en-US"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3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đã</a:t>
            </a:r>
            <a:r>
              <a:rPr kumimoji="0" lang="en-US"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3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biết</a:t>
            </a:r>
            <a:r>
              <a:rPr kumimoji="0" lang="en-US"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3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cách</a:t>
            </a:r>
            <a:r>
              <a:rPr kumimoji="0" lang="en-US"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3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tìm</a:t>
            </a:r>
            <a:r>
              <a:rPr kumimoji="0" lang="en-US"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3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kiếm</a:t>
            </a:r>
            <a:r>
              <a:rPr kumimoji="0" lang="en-US"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3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sự</a:t>
            </a:r>
            <a:r>
              <a:rPr kumimoji="0" lang="en-US"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3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hỗ</a:t>
            </a:r>
            <a:r>
              <a:rPr kumimoji="0" lang="en-US"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3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trợ</a:t>
            </a:r>
            <a:r>
              <a:rPr kumimoji="0" lang="en-US"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a:t>
            </a:r>
            <a:br>
              <a:rPr kumimoji="0" lang="en-US"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br>
            <a:b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br>
            <a:endParaRPr kumimoji="0" lang="en-US" sz="3600" b="1" i="0" u="none" strike="noStrike" kern="1200" cap="none" spc="0" normalizeH="0" baseline="0" noProof="0" dirty="0">
              <a:ln>
                <a:noFill/>
              </a:ln>
              <a:solidFill>
                <a:srgbClr val="17479D"/>
              </a:solidFill>
              <a:effectLst/>
              <a:uLnTx/>
              <a:uFillTx/>
              <a:latin typeface="UTM Avo" panose="02040603050506020204" pitchFamily="18" charset="0"/>
              <a:ea typeface="+mn-ea"/>
              <a:cs typeface="+mn-cs"/>
            </a:endParaRPr>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t="4163"/>
          <a:stretch/>
        </p:blipFill>
        <p:spPr>
          <a:xfrm>
            <a:off x="439154" y="723807"/>
            <a:ext cx="4111048" cy="3350031"/>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4688036" y="723807"/>
            <a:ext cx="4230975" cy="3593154"/>
          </a:xfrm>
          <a:prstGeom prst="rect">
            <a:avLst/>
          </a:prstGeom>
        </p:spPr>
      </p:pic>
      <p:pic>
        <p:nvPicPr>
          <p:cNvPr id="8" name="Picture 7"/>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6974655" y="4073838"/>
            <a:ext cx="5018423" cy="2769601"/>
          </a:xfrm>
          <a:prstGeom prst="rect">
            <a:avLst/>
          </a:prstGeom>
        </p:spPr>
      </p:pic>
    </p:spTree>
    <p:extLst>
      <p:ext uri="{BB962C8B-B14F-4D97-AF65-F5344CB8AC3E}">
        <p14:creationId xmlns:p14="http://schemas.microsoft.com/office/powerpoint/2010/main" val="191146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6"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6" presetClass="entr" presetSubtype="16"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0">
            <a:extLst>
              <a:ext uri="{FF2B5EF4-FFF2-40B4-BE49-F238E27FC236}">
                <a16:creationId xmlns:a16="http://schemas.microsoft.com/office/drawing/2014/main" id="{47118E00-203A-4E78-AC85-4C87806898CA}"/>
              </a:ext>
            </a:extLst>
          </p:cNvPr>
          <p:cNvSpPr/>
          <p:nvPr/>
        </p:nvSpPr>
        <p:spPr>
          <a:xfrm>
            <a:off x="327394" y="304800"/>
            <a:ext cx="11680085" cy="5867400"/>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grpSp>
        <p:nvGrpSpPr>
          <p:cNvPr id="13" name="Group 12"/>
          <p:cNvGrpSpPr/>
          <p:nvPr/>
        </p:nvGrpSpPr>
        <p:grpSpPr>
          <a:xfrm>
            <a:off x="1426452" y="609058"/>
            <a:ext cx="8266187" cy="1749377"/>
            <a:chOff x="3206783" y="548588"/>
            <a:chExt cx="5991154" cy="1299113"/>
          </a:xfrm>
        </p:grpSpPr>
        <p:grpSp>
          <p:nvGrpSpPr>
            <p:cNvPr id="14" name="Group 13">
              <a:extLst>
                <a:ext uri="{FF2B5EF4-FFF2-40B4-BE49-F238E27FC236}">
                  <a16:creationId xmlns:a16="http://schemas.microsoft.com/office/drawing/2014/main" id="{6F673B85-7059-4229-9972-982C29CF5436}"/>
                </a:ext>
              </a:extLst>
            </p:cNvPr>
            <p:cNvGrpSpPr/>
            <p:nvPr/>
          </p:nvGrpSpPr>
          <p:grpSpPr>
            <a:xfrm>
              <a:off x="3206783" y="548588"/>
              <a:ext cx="5991154" cy="1265354"/>
              <a:chOff x="1064304" y="1460684"/>
              <a:chExt cx="10350853" cy="4656929"/>
            </a:xfrm>
          </p:grpSpPr>
          <p:sp>
            <p:nvSpPr>
              <p:cNvPr id="16" name="矩形: 圆角 2">
                <a:extLst>
                  <a:ext uri="{FF2B5EF4-FFF2-40B4-BE49-F238E27FC236}">
                    <a16:creationId xmlns:a16="http://schemas.microsoft.com/office/drawing/2014/main" id="{2C048EE0-B8F7-43E4-89E7-8EAB95C4E8E9}"/>
                  </a:ext>
                </a:extLst>
              </p:cNvPr>
              <p:cNvSpPr/>
              <p:nvPr/>
            </p:nvSpPr>
            <p:spPr>
              <a:xfrm>
                <a:off x="1064304" y="1460684"/>
                <a:ext cx="10350853"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7" name="矩形: 圆角 2">
                <a:extLst>
                  <a:ext uri="{FF2B5EF4-FFF2-40B4-BE49-F238E27FC236}">
                    <a16:creationId xmlns:a16="http://schemas.microsoft.com/office/drawing/2014/main" id="{07E51AAA-A554-45F0-B148-DD0D05E988B0}"/>
                  </a:ext>
                </a:extLst>
              </p:cNvPr>
              <p:cNvSpPr/>
              <p:nvPr/>
            </p:nvSpPr>
            <p:spPr>
              <a:xfrm>
                <a:off x="1208559" y="1738845"/>
                <a:ext cx="10206598" cy="4224852"/>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15" name="TextBox 14"/>
            <p:cNvSpPr txBox="1"/>
            <p:nvPr/>
          </p:nvSpPr>
          <p:spPr>
            <a:xfrm>
              <a:off x="3290279" y="636336"/>
              <a:ext cx="5586739" cy="12113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UTM  Avo"/>
                  <a:ea typeface="+mn-ea"/>
                  <a:cs typeface="+mn-cs"/>
                </a:rPr>
                <a:t>Bạn nam trong tình huống này đã biết tìm kiếm sự hỗ trợ từ bố khi đèn học của bạn ấy bị hỏng. Vì bạn ấy còn nhỏ, không thể tự sửa chữa hoặc không thể học được </a:t>
              </a:r>
              <a:r>
                <a:rPr kumimoji="0" lang="vi-VN" sz="2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nếu đèn bị hư.</a:t>
              </a:r>
              <a:endParaRPr kumimoji="0" lang="en-US" sz="24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endParaRPr>
            </a:p>
          </p:txBody>
        </p:sp>
      </p:grpSp>
      <p:pic>
        <p:nvPicPr>
          <p:cNvPr id="20" name="Picture 19"/>
          <p:cNvPicPr>
            <a:picLocks noChangeAspect="1"/>
          </p:cNvPicPr>
          <p:nvPr/>
        </p:nvPicPr>
        <p:blipFill>
          <a:blip r:embed="rId2" cstate="print">
            <a:extLst>
              <a:ext uri="{BEBA8EAE-BF5A-486C-A8C5-ECC9F3942E4B}">
                <a14:imgProps xmlns:a14="http://schemas.microsoft.com/office/drawing/2010/main">
                  <a14:imgLayer r:embed="rId3">
                    <a14:imgEffect>
                      <a14:backgroundRemoval t="0" b="90000" l="10000" r="90000">
                        <a14:foregroundMark x1="37576" y1="23152" x2="43697" y2="30000"/>
                        <a14:foregroundMark x1="55212" y1="22242" x2="47758" y2="32606"/>
                      </a14:backgroundRemoval>
                    </a14:imgEffect>
                  </a14:imgLayer>
                </a14:imgProps>
              </a:ext>
              <a:ext uri="{28A0092B-C50C-407E-A947-70E740481C1C}">
                <a14:useLocalDpi xmlns:a14="http://schemas.microsoft.com/office/drawing/2010/main" val="0"/>
              </a:ext>
            </a:extLst>
          </a:blip>
          <a:stretch>
            <a:fillRect/>
          </a:stretch>
        </p:blipFill>
        <p:spPr>
          <a:xfrm flipH="1">
            <a:off x="-153226" y="2092654"/>
            <a:ext cx="4238004" cy="4677633"/>
          </a:xfrm>
          <a:prstGeom prst="rect">
            <a:avLst/>
          </a:prstGeom>
        </p:spPr>
      </p:pic>
      <p:pic>
        <p:nvPicPr>
          <p:cNvPr id="12" name="Picture 11"/>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t="4163"/>
          <a:stretch/>
        </p:blipFill>
        <p:spPr>
          <a:xfrm>
            <a:off x="4787090" y="2509685"/>
            <a:ext cx="4308909" cy="3511265"/>
          </a:xfrm>
          <a:prstGeom prst="rect">
            <a:avLst/>
          </a:prstGeom>
        </p:spPr>
      </p:pic>
    </p:spTree>
    <p:extLst>
      <p:ext uri="{BB962C8B-B14F-4D97-AF65-F5344CB8AC3E}">
        <p14:creationId xmlns:p14="http://schemas.microsoft.com/office/powerpoint/2010/main" val="211626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圆角 20">
            <a:extLst>
              <a:ext uri="{FF2B5EF4-FFF2-40B4-BE49-F238E27FC236}">
                <a16:creationId xmlns:a16="http://schemas.microsoft.com/office/drawing/2014/main" id="{47118E00-203A-4E78-AC85-4C87806898CA}"/>
              </a:ext>
            </a:extLst>
          </p:cNvPr>
          <p:cNvSpPr/>
          <p:nvPr/>
        </p:nvSpPr>
        <p:spPr>
          <a:xfrm>
            <a:off x="5813659" y="2819601"/>
            <a:ext cx="6219590" cy="3902013"/>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31" name="圆角矩形 53"/>
          <p:cNvSpPr/>
          <p:nvPr/>
        </p:nvSpPr>
        <p:spPr>
          <a:xfrm>
            <a:off x="173255" y="146854"/>
            <a:ext cx="11358345" cy="2605369"/>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32" name="TextBox 31"/>
          <p:cNvSpPr txBox="1"/>
          <p:nvPr/>
        </p:nvSpPr>
        <p:spPr>
          <a:xfrm>
            <a:off x="361588" y="214232"/>
            <a:ext cx="11315701" cy="29546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Bạn nữ trong tình huống này chưa biết tìm kiếm sự hỗ trợ. Chỗ để cốc so với bạn ấy quá cao. Bạn ấy đã cố gắng trèo lên ghế, với tay lên để lấy cốc nhưng không được. Bạn nữ nên nhờ sự giúp đỡ của bố đang đọc sách ngay gần đó thì sẽ dễ dàng lấy được, tránh trường hợp bạn bị ngã.</a:t>
            </a:r>
            <a:b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b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3" name="Picture 32"/>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5181" r="46631">
                        <a14:foregroundMark x1="24733" y1="36300" x2="25033" y2="39450"/>
                        <a14:foregroundMark x1="28933" y1="36450" x2="31433" y2="38050"/>
                        <a14:backgroundMark x1="42167" y1="31250" x2="42267" y2="65850"/>
                        <a14:backgroundMark x1="37100" y1="38000" x2="39400" y2="67000"/>
                        <a14:backgroundMark x1="31467" y1="45900" x2="38167" y2="43900"/>
                      </a14:backgroundRemoval>
                    </a14:imgEffect>
                  </a14:imgLayer>
                </a14:imgProps>
              </a:ext>
              <a:ext uri="{28A0092B-C50C-407E-A947-70E740481C1C}">
                <a14:useLocalDpi xmlns:a14="http://schemas.microsoft.com/office/drawing/2010/main" val="0"/>
              </a:ext>
            </a:extLst>
          </a:blip>
          <a:srcRect r="48188"/>
          <a:stretch/>
        </p:blipFill>
        <p:spPr>
          <a:xfrm>
            <a:off x="-694600" y="2109211"/>
            <a:ext cx="4224551" cy="5435758"/>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6362300" y="2819601"/>
            <a:ext cx="4510640" cy="3830659"/>
          </a:xfrm>
          <a:prstGeom prst="rect">
            <a:avLst/>
          </a:prstGeom>
        </p:spPr>
      </p:pic>
    </p:spTree>
    <p:extLst>
      <p:ext uri="{BB962C8B-B14F-4D97-AF65-F5344CB8AC3E}">
        <p14:creationId xmlns:p14="http://schemas.microsoft.com/office/powerpoint/2010/main" val="201534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down)">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63935" y="674705"/>
            <a:ext cx="11128712" cy="2135860"/>
            <a:chOff x="3173073" y="565467"/>
            <a:chExt cx="8978472" cy="1653529"/>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7"/>
              <a:ext cx="8978472" cy="1653529"/>
              <a:chOff x="1006065" y="1522803"/>
              <a:chExt cx="15512012" cy="6085544"/>
            </a:xfrm>
          </p:grpSpPr>
          <p:sp>
            <p:nvSpPr>
              <p:cNvPr id="6" name="矩形: 圆角 2">
                <a:extLst>
                  <a:ext uri="{FF2B5EF4-FFF2-40B4-BE49-F238E27FC236}">
                    <a16:creationId xmlns:a16="http://schemas.microsoft.com/office/drawing/2014/main" id="{2C048EE0-B8F7-43E4-89E7-8EAB95C4E8E9}"/>
                  </a:ext>
                </a:extLst>
              </p:cNvPr>
              <p:cNvSpPr/>
              <p:nvPr/>
            </p:nvSpPr>
            <p:spPr>
              <a:xfrm>
                <a:off x="1006065" y="1522803"/>
                <a:ext cx="15512012" cy="608554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8" y="1738846"/>
                <a:ext cx="15122236" cy="5302696"/>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5" name="TextBox 4"/>
            <p:cNvSpPr txBox="1"/>
            <p:nvPr/>
          </p:nvSpPr>
          <p:spPr>
            <a:xfrm>
              <a:off x="3215040" y="659177"/>
              <a:ext cx="8894538" cy="14058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Bạn nhỏ đã biết tìm kiếm sự hỗ trợ từ chị khi bạn đang phân vân không biết chọn màu để tô cho bức tranh. Việc bạn nhỏ nhờ chị hỗ trợ sẽ giúp bạn ấy lựa chọn dễ dàng hơn và có một bức tranh đẹp.</a:t>
              </a:r>
              <a:endParaRPr kumimoji="0" lang="en-US" sz="28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endParaRPr>
            </a:p>
          </p:txBody>
        </p:sp>
      </p:grpSp>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5232482" y="2983832"/>
            <a:ext cx="6888832" cy="3801855"/>
          </a:xfrm>
          <a:prstGeom prst="rect">
            <a:avLst/>
          </a:prstGeom>
        </p:spPr>
      </p:pic>
    </p:spTree>
    <p:extLst>
      <p:ext uri="{BB962C8B-B14F-4D97-AF65-F5344CB8AC3E}">
        <p14:creationId xmlns:p14="http://schemas.microsoft.com/office/powerpoint/2010/main" val="18789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495</Words>
  <Application>Microsoft Office PowerPoint</Application>
  <PresentationFormat>Widescreen</PresentationFormat>
  <Paragraphs>38</Paragraphs>
  <Slides>19</Slides>
  <Notes>0</Notes>
  <HiddenSlides>0</HiddenSlides>
  <MMClips>1</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19</vt:i4>
      </vt:variant>
    </vt:vector>
  </HeadingPairs>
  <TitlesOfParts>
    <vt:vector size="35" baseType="lpstr">
      <vt:lpstr>等线</vt:lpstr>
      <vt:lpstr>#9Slide05 VL Fadilla</vt:lpstr>
      <vt:lpstr>Arial</vt:lpstr>
      <vt:lpstr>Calibri</vt:lpstr>
      <vt:lpstr>Calibri Light</vt:lpstr>
      <vt:lpstr>Chango</vt:lpstr>
      <vt:lpstr>inpin heiti</vt:lpstr>
      <vt:lpstr>OpenSans</vt:lpstr>
      <vt:lpstr>Times New Roman</vt:lpstr>
      <vt:lpstr>UTM  Avo</vt:lpstr>
      <vt:lpstr>UTM Avo</vt:lpstr>
      <vt:lpstr>UTM Showcard</vt:lpstr>
      <vt:lpstr>UTM Wedding K&amp;T</vt:lpstr>
      <vt:lpstr>字魂27号-布丁体</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3</cp:revision>
  <dcterms:created xsi:type="dcterms:W3CDTF">2023-02-12T03:57:33Z</dcterms:created>
  <dcterms:modified xsi:type="dcterms:W3CDTF">2025-03-20T10:27:48Z</dcterms:modified>
</cp:coreProperties>
</file>