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8" r:id="rId3"/>
    <p:sldId id="261" r:id="rId4"/>
    <p:sldId id="262" r:id="rId5"/>
    <p:sldId id="263" r:id="rId6"/>
    <p:sldId id="264" r:id="rId7"/>
    <p:sldId id="259" r:id="rId8"/>
    <p:sldId id="265" r:id="rId9"/>
    <p:sldId id="266" r:id="rId10"/>
    <p:sldId id="267" r:id="rId11"/>
    <p:sldId id="256" r:id="rId12"/>
    <p:sldId id="25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68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E4C3BE-CB71-48B8-9B67-6426D88A5E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CD5BF4-414E-4D33-8E76-E9CE599DBA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ABDEC7-0D14-49D3-8B27-03B3A09E4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67527-7F13-4F50-9628-06BC2C7E8D7B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A994A8-B0D8-4536-A03E-79FE351BC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446594-8B62-473B-927C-F06C5DFF5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5D75E-B87F-4A0D-8A72-15A3E02DC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388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682010-8A00-46A6-BBAC-1D0FE1039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8964C0-3C41-4FBC-AD2F-ACA61F1445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28BDB8-727E-4BDB-A386-B8195EB5A4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67527-7F13-4F50-9628-06BC2C7E8D7B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68C04B-A987-42EC-884E-1456C12C3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B92793-0F15-4925-A52A-5585DE3CA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5D75E-B87F-4A0D-8A72-15A3E02DC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764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381EE8A-B540-4593-B9A4-C3AB1C769F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581849-5E71-49E5-A8D8-2E05B47D91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EF75D2-9E9F-4733-8203-BC61F15ABA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67527-7F13-4F50-9628-06BC2C7E8D7B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5213AC-E445-4C7E-BD27-3AD0F9532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39B5B2-CCCE-4EFE-9A1C-EE6F248E9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5D75E-B87F-4A0D-8A72-15A3E02DC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066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A7D72-4B54-4CBC-94CB-1F6C9FDC9C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A251E9-0BCA-452A-9C32-59F1ECDEF4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D15D78-623A-4AF2-BCF8-07D785958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67527-7F13-4F50-9628-06BC2C7E8D7B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730CF4-00CE-4822-9B92-F27CC6B6E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6BD4C1-E729-4E92-86FD-3F91123E7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5D75E-B87F-4A0D-8A72-15A3E02DC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617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30FEA-F0D9-4CFA-B9B1-AC8509C9E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499E1F-882A-45F8-9890-D3059B89D0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12A85C-4B67-4613-BACF-C23471383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67527-7F13-4F50-9628-06BC2C7E8D7B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ECEB97-01E0-4C63-B3DE-CA22CC1AF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97C9BB-3A38-42A1-A637-52C345975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5D75E-B87F-4A0D-8A72-15A3E02DC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417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79627-4DAC-404F-8887-CE1CFA9CC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34F45D-57E4-46EC-8F9E-FACAFB0D08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12C24B-3B11-4245-AFDF-2A263641D6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E594F4-57AF-4F1B-B0B0-88702775A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67527-7F13-4F50-9628-06BC2C7E8D7B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C6D211-64C2-489D-AF3C-1855DB0A3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32D46F-4EC1-4F09-9737-8A75B0B18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5D75E-B87F-4A0D-8A72-15A3E02DC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325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1F0B7D-9DFD-453F-9CC5-069E4E075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F950C9-C020-4408-850E-8FD9CF67AA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F9DAAC-68DA-4B4D-88BE-AB84D4757E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4C87D7-69E0-4030-9727-BA6498F857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9BCAB5-28E5-4DF6-88B6-6272D5AB90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3BA691-3668-4F8E-A926-7EABE477F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67527-7F13-4F50-9628-06BC2C7E8D7B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515B833-ED3B-4EA4-8CB4-67BFAD05B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171EA14-A6BC-46D4-B9E7-B7A970836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5D75E-B87F-4A0D-8A72-15A3E02DC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25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890F79-046F-433E-A18A-C5FEBA9DB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09FE70-D055-4016-8D9D-FE3800C46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67527-7F13-4F50-9628-06BC2C7E8D7B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6C5158-FA9F-48E5-9959-568AC49E4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172F79-5647-4171-9FD7-C0B87EEB3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5D75E-B87F-4A0D-8A72-15A3E02DC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443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6E04553-6E64-43DB-9145-B1DB58708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67527-7F13-4F50-9628-06BC2C7E8D7B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87DC03-421A-482D-B270-F8324CD27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3F7634-4ACA-4542-B97D-449BF9EBA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5D75E-B87F-4A0D-8A72-15A3E02DC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70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B3BADD-CC93-484B-9681-B68FC3D37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0E26D9-E278-4541-8027-8A1585B621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AE792B-CA5D-4026-B76B-97BE3F6B27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5C7E10-E14D-48A2-AA44-AB0E8AD36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67527-7F13-4F50-9628-06BC2C7E8D7B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54C36D-E568-45AA-921E-3D4098A5A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A0A907-A738-455B-904B-B30A52283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5D75E-B87F-4A0D-8A72-15A3E02DC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711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12206-B926-4D64-91A7-66D489C62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2EE1C6-B04A-4847-A21F-89FA8DF312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2ECF65-58CD-4A84-B9CB-74BB4AE98C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83E61D-3018-44E0-8AC7-D8B18EF4C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67527-7F13-4F50-9628-06BC2C7E8D7B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20D7BC-F7E9-4716-B736-8798E679D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C6C925-1EEE-4DCB-9B13-C46496C91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5D75E-B87F-4A0D-8A72-15A3E02DC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791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D39A5D5-AEE7-4D6D-B0D5-E19D43282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51B156-AE3F-411A-A2D3-BB7502BADA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5F020C-EB96-4113-8EA0-8E58C9155F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B67527-7F13-4F50-9628-06BC2C7E8D7B}" type="datetimeFigureOut">
              <a:rPr lang="en-US" smtClean="0"/>
              <a:t>8/11/2020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70EF7F-1C6C-43AE-93BD-481B33C939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BC1A47-B534-4A39-B9F4-EE67823F98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E5D75E-B87F-4A0D-8A72-15A3E02DC4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099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98B41CC-6B42-4BA0-B4C3-E00C99DF34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20133" b="42029"/>
          <a:stretch/>
        </p:blipFill>
        <p:spPr>
          <a:xfrm>
            <a:off x="1010084" y="1878496"/>
            <a:ext cx="11020350" cy="1550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1918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9B0F044-0DDC-45EE-964A-211D0CE5B1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031" r="15043" b="38143"/>
          <a:stretch/>
        </p:blipFill>
        <p:spPr>
          <a:xfrm>
            <a:off x="433272" y="1901991"/>
            <a:ext cx="11758728" cy="1527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6265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9B0F044-0DDC-45EE-964A-211D0CE5B1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2" t="60988" b="8432"/>
          <a:stretch/>
        </p:blipFill>
        <p:spPr>
          <a:xfrm>
            <a:off x="129208" y="407503"/>
            <a:ext cx="12102742" cy="5317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1134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9342A89-FDC0-40EE-B665-04B983C37B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5" t="3728" b="74388"/>
          <a:stretch/>
        </p:blipFill>
        <p:spPr>
          <a:xfrm>
            <a:off x="616226" y="636105"/>
            <a:ext cx="10765962" cy="3578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7846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9342A89-FDC0-40EE-B665-04B983C37B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9" t="24163" r="12736" b="22649"/>
          <a:stretch/>
        </p:blipFill>
        <p:spPr>
          <a:xfrm>
            <a:off x="2494721" y="0"/>
            <a:ext cx="7142527" cy="6619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401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9342A89-FDC0-40EE-B665-04B983C37B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08" t="76313" r="9887" b="9312"/>
          <a:stretch/>
        </p:blipFill>
        <p:spPr>
          <a:xfrm>
            <a:off x="2186608" y="526774"/>
            <a:ext cx="7142527" cy="1789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8018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98B41CC-6B42-4BA0-B4C3-E00C99DF34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96" t="57101" r="11863" b="9856"/>
          <a:stretch/>
        </p:blipFill>
        <p:spPr>
          <a:xfrm>
            <a:off x="2445026" y="0"/>
            <a:ext cx="6527260" cy="39060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8EA72CA-D178-4BAC-8A0F-6D3E8F53E80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75" t="5947" r="9479" b="69904"/>
          <a:stretch/>
        </p:blipFill>
        <p:spPr>
          <a:xfrm>
            <a:off x="2892851" y="3906080"/>
            <a:ext cx="6079435" cy="2821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56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98B41CC-6B42-4BA0-B4C3-E00C99DF34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26" t="67611" r="46165" b="9856"/>
          <a:stretch/>
        </p:blipFill>
        <p:spPr>
          <a:xfrm>
            <a:off x="2673625" y="805067"/>
            <a:ext cx="6366481" cy="5118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5160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98B41CC-6B42-4BA0-B4C3-E00C99DF34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57" t="66748" r="8734" b="10719"/>
          <a:stretch/>
        </p:blipFill>
        <p:spPr>
          <a:xfrm>
            <a:off x="2673625" y="805067"/>
            <a:ext cx="6366481" cy="5118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5352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8EA72CA-D178-4BAC-8A0F-6D3E8F53E8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75" t="5947" r="44180" b="69904"/>
          <a:stretch/>
        </p:blipFill>
        <p:spPr>
          <a:xfrm>
            <a:off x="3161207" y="824950"/>
            <a:ext cx="5539626" cy="4880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2267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8EA72CA-D178-4BAC-8A0F-6D3E8F53E8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92" t="6291" r="7363" b="69560"/>
          <a:stretch/>
        </p:blipFill>
        <p:spPr>
          <a:xfrm>
            <a:off x="3161207" y="824950"/>
            <a:ext cx="5539626" cy="4880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953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2E481B6-68CA-4C80-BCA2-D85304ACCFA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26" t="30907" b="65217"/>
          <a:stretch/>
        </p:blipFill>
        <p:spPr>
          <a:xfrm>
            <a:off x="934278" y="675861"/>
            <a:ext cx="10116437" cy="626166"/>
          </a:xfrm>
          <a:prstGeom prst="rect">
            <a:avLst/>
          </a:prstGeom>
        </p:spPr>
      </p:pic>
      <p:pic>
        <p:nvPicPr>
          <p:cNvPr id="1028" name="Picture 4" descr="Bộ tranh 'Thanh niên chuẩn - Tình nguyện chuẩn' - Đời sống">
            <a:extLst>
              <a:ext uri="{FF2B5EF4-FFF2-40B4-BE49-F238E27FC236}">
                <a16:creationId xmlns:a16="http://schemas.microsoft.com/office/drawing/2014/main" id="{CE1B96D7-46DA-428B-9988-E5FAED0C3D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91"/>
          <a:stretch/>
        </p:blipFill>
        <p:spPr bwMode="auto">
          <a:xfrm>
            <a:off x="2823540" y="1457326"/>
            <a:ext cx="7046015" cy="4724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32898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2E481B6-68CA-4C80-BCA2-D85304ACCFA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48" b="20725"/>
          <a:stretch/>
        </p:blipFill>
        <p:spPr>
          <a:xfrm>
            <a:off x="890588" y="347869"/>
            <a:ext cx="9446108" cy="598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9298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2E481B6-68CA-4C80-BCA2-D85304ACCFA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" t="79130" r="-106" b="8709"/>
          <a:stretch/>
        </p:blipFill>
        <p:spPr>
          <a:xfrm>
            <a:off x="1636023" y="636105"/>
            <a:ext cx="9446108" cy="1619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4541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Office PowerPoint</Application>
  <PresentationFormat>Widescreen</PresentationFormat>
  <Paragraphs>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NGOC LAN</dc:creator>
  <cp:lastModifiedBy>NGOC LAN</cp:lastModifiedBy>
  <cp:revision>3</cp:revision>
  <dcterms:created xsi:type="dcterms:W3CDTF">2020-08-11T03:56:53Z</dcterms:created>
  <dcterms:modified xsi:type="dcterms:W3CDTF">2020-08-11T04:12:08Z</dcterms:modified>
</cp:coreProperties>
</file>