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26/3/2025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等线</vt:lpstr>
      <vt:lpstr>微软雅黑</vt:lpstr>
      <vt:lpstr>宋体</vt:lpstr>
      <vt:lpstr>Arial</vt:lpstr>
      <vt:lpstr>Calibri</vt:lpstr>
      <vt:lpstr>Cambria</vt:lpstr>
      <vt:lpstr>Tahoma</vt:lpstr>
      <vt:lpstr>Times New Roman</vt:lpstr>
      <vt:lpstr>字魂107号-萌趣欢乐体</vt:lpstr>
      <vt:lpstr>字魂156号-萌趣苏打饼</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cp:lastModifiedBy>
  <cp:revision>54</cp:revision>
  <dcterms:created xsi:type="dcterms:W3CDTF">2024-01-13T10:44:00Z</dcterms:created>
  <dcterms:modified xsi:type="dcterms:W3CDTF">2025-03-26T10:22:12Z</dcterms:modified>
</cp:coreProperties>
</file>