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1"/>
  </p:notesMasterIdLst>
  <p:sldIdLst>
    <p:sldId id="526" r:id="rId4"/>
    <p:sldId id="319" r:id="rId5"/>
    <p:sldId id="320" r:id="rId6"/>
    <p:sldId id="321" r:id="rId7"/>
    <p:sldId id="260" r:id="rId8"/>
    <p:sldId id="326" r:id="rId9"/>
    <p:sldId id="561"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66" r:id="rId25"/>
    <p:sldId id="567" r:id="rId26"/>
    <p:sldId id="568" r:id="rId27"/>
    <p:sldId id="569" r:id="rId28"/>
    <p:sldId id="538" r:id="rId29"/>
    <p:sldId id="54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72" d="100"/>
          <a:sy n="72" d="100"/>
        </p:scale>
        <p:origin x="660" y="7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28/3/2025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4.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3" Type="http://schemas.openxmlformats.org/officeDocument/2006/relationships/image" Target="../media/image23.jpg"/><Relationship Id="rId7" Type="http://schemas.openxmlformats.org/officeDocument/2006/relationships/slide" Target="slide5.xml"/><Relationship Id="rId12" Type="http://schemas.openxmlformats.org/officeDocument/2006/relationships/image" Target="../media/image25.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slide" Target="slide7.xml"/><Relationship Id="rId9" Type="http://schemas.microsoft.com/office/2007/relationships/hdphoto" Target="../media/hdphoto5.wdp"/><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7.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1.png"/><Relationship Id="rId7" Type="http://schemas.openxmlformats.org/officeDocument/2006/relationships/image" Target="../media/image23.jp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8.png"/><Relationship Id="rId10" Type="http://schemas.microsoft.com/office/2007/relationships/hdphoto" Target="../media/hdphoto6.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8.wdp"/><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2.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2734375" y="0"/>
            <a:ext cx="6330836" cy="707886"/>
          </a:xfrm>
          <a:prstGeom prst="rect">
            <a:avLst/>
          </a:prstGeom>
          <a:noFill/>
        </p:spPr>
        <p:txBody>
          <a:bodyPr wrap="none" rtlCol="0">
            <a:spAutoFit/>
          </a:bodyPr>
          <a:lstStyle/>
          <a:p>
            <a:r>
              <a:rPr lang="en-US" sz="4000" dirty="0" err="1">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342B8CE6-2488-56A6-A39D-375FFF0C3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935</Words>
  <Application>Microsoft Office PowerPoint</Application>
  <PresentationFormat>Widescreen</PresentationFormat>
  <Paragraphs>58</Paragraphs>
  <Slides>27</Slides>
  <Notes>5</Notes>
  <HiddenSlides>0</HiddenSlides>
  <MMClips>10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27</vt:i4>
      </vt:variant>
    </vt:vector>
  </HeadingPairs>
  <TitlesOfParts>
    <vt:vector size="47" baseType="lpstr">
      <vt:lpstr>微软雅黑</vt:lpstr>
      <vt:lpstr>宋体</vt:lpstr>
      <vt:lpstr>#9Slide05 Aphrodite Pro</vt:lpstr>
      <vt:lpstr>#9Slide05 Bodega Script</vt:lpstr>
      <vt:lpstr>#9Slide07 Altus</vt:lpstr>
      <vt:lpstr>#9Slide07 HoneyCream</vt:lpstr>
      <vt:lpstr>Arial</vt:lpstr>
      <vt:lpstr>Calibri</vt:lpstr>
      <vt:lpstr>Calibri Light</vt:lpstr>
      <vt:lpstr>Cambria</vt:lpstr>
      <vt:lpstr>SVN-Newton</vt:lpstr>
      <vt:lpstr>Times New Roman</vt:lpstr>
      <vt:lpstr>UTM Avo</vt:lpstr>
      <vt:lpstr>Wingdings</vt:lpstr>
      <vt:lpstr>思源黑体 CN Light</vt:lpstr>
      <vt:lpstr>标小智龙珠体</vt:lpstr>
      <vt:lpstr>阿里巴巴普惠体</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Admin</cp:lastModifiedBy>
  <cp:revision>124</cp:revision>
  <dcterms:created xsi:type="dcterms:W3CDTF">2020-04-08T06:54:00Z</dcterms:created>
  <dcterms:modified xsi:type="dcterms:W3CDTF">2025-03-28T10:40:03Z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