
<file path=[Content_Types].xml><?xml version="1.0" encoding="utf-8"?>
<Types xmlns="http://schemas.openxmlformats.org/package/2006/content-types">
  <Default Extension="png" ContentType="image/png"/>
  <Default Extension="mp3" ContentType="audio/mpeg"/>
  <Default Extension="bin" ContentType="application/vnd.ms-office.activeX"/>
  <Default Extension="svg" ContentType="image/svg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vml" ContentType="application/vnd.openxmlformats-officedocument.vmlDrawin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activeX/activeX1.xml" ContentType="application/vnd.ms-office.activeX+xml"/>
  <Override PartName="/ppt/activeX/activeX2.xml" ContentType="application/vnd.ms-office.activeX+xml"/>
  <Override PartName="/ppt/activeX/activeX3.xml" ContentType="application/vnd.ms-office.activeX+xml"/>
  <Override PartName="/ppt/activeX/activeX4.xml" ContentType="application/vnd.ms-office.activeX+xml"/>
  <Override PartName="/ppt/activeX/activeX5.xml" ContentType="application/vnd.ms-office.activeX+xml"/>
  <Override PartName="/ppt/activeX/activeX6.xml" ContentType="application/vnd.ms-office.activeX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  <p:sldMasterId id="2147483672" r:id="rId3"/>
  </p:sldMasterIdLst>
  <p:notesMasterIdLst>
    <p:notesMasterId r:id="rId36"/>
  </p:notesMasterIdLst>
  <p:sldIdLst>
    <p:sldId id="300" r:id="rId4"/>
    <p:sldId id="307" r:id="rId5"/>
    <p:sldId id="380" r:id="rId6"/>
    <p:sldId id="388" r:id="rId7"/>
    <p:sldId id="349" r:id="rId8"/>
    <p:sldId id="381" r:id="rId9"/>
    <p:sldId id="352" r:id="rId10"/>
    <p:sldId id="366" r:id="rId11"/>
    <p:sldId id="341" r:id="rId12"/>
    <p:sldId id="384" r:id="rId13"/>
    <p:sldId id="389" r:id="rId14"/>
    <p:sldId id="390" r:id="rId15"/>
    <p:sldId id="321" r:id="rId16"/>
    <p:sldId id="358" r:id="rId17"/>
    <p:sldId id="359" r:id="rId18"/>
    <p:sldId id="376" r:id="rId19"/>
    <p:sldId id="368" r:id="rId20"/>
    <p:sldId id="360" r:id="rId21"/>
    <p:sldId id="385" r:id="rId22"/>
    <p:sldId id="361" r:id="rId23"/>
    <p:sldId id="369" r:id="rId24"/>
    <p:sldId id="370" r:id="rId25"/>
    <p:sldId id="363" r:id="rId26"/>
    <p:sldId id="386" r:id="rId27"/>
    <p:sldId id="364" r:id="rId28"/>
    <p:sldId id="365" r:id="rId29"/>
    <p:sldId id="377" r:id="rId30"/>
    <p:sldId id="378" r:id="rId31"/>
    <p:sldId id="357" r:id="rId32"/>
    <p:sldId id="387" r:id="rId33"/>
    <p:sldId id="379" r:id="rId34"/>
    <p:sldId id="304" r:id="rId35"/>
  </p:sldIdLst>
  <p:sldSz cx="18288000" cy="10287000"/>
  <p:notesSz cx="6858000" cy="9144000"/>
  <p:embeddedFontLst>
    <p:embeddedFont>
      <p:font typeface="Trebuchet MS" panose="020B0603020202020204" pitchFamily="34" charset="0"/>
      <p:regular r:id="rId37"/>
      <p:bold r:id="rId38"/>
      <p:italic r:id="rId39"/>
      <p:boldItalic r:id="rId40"/>
    </p:embeddedFont>
    <p:embeddedFont>
      <p:font typeface="Calibri Light" panose="020F0302020204030204" pitchFamily="34" charset="0"/>
      <p:regular r:id="rId41"/>
      <p:italic r:id="rId42"/>
    </p:embeddedFont>
    <p:embeddedFont>
      <p:font typeface="HP001 4 hàng" panose="020B0603050302020204" pitchFamily="34" charset="0"/>
      <p:regular r:id="rId43"/>
      <p:bold r:id="rId44"/>
    </p:embeddedFont>
    <p:embeddedFont>
      <p:font typeface="Calibri" panose="020F0502020204030204" pitchFamily="34" charset="0"/>
      <p:regular r:id="rId45"/>
      <p:bold r:id="rId46"/>
      <p:italic r:id="rId47"/>
      <p:boldItalic r:id="rId4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152" autoAdjust="0"/>
    <p:restoredTop sz="92506" autoAdjust="0"/>
  </p:normalViewPr>
  <p:slideViewPr>
    <p:cSldViewPr>
      <p:cViewPr varScale="1">
        <p:scale>
          <a:sx n="43" d="100"/>
          <a:sy n="43" d="100"/>
        </p:scale>
        <p:origin x="756" y="4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font" Target="fonts/font3.fntdata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font" Target="fonts/font6.fntdata"/><Relationship Id="rId47" Type="http://schemas.openxmlformats.org/officeDocument/2006/relationships/font" Target="fonts/font11.fntdata"/><Relationship Id="rId50" Type="http://schemas.openxmlformats.org/officeDocument/2006/relationships/viewProps" Target="viewProp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font" Target="fonts/font1.fntdata"/><Relationship Id="rId40" Type="http://schemas.openxmlformats.org/officeDocument/2006/relationships/font" Target="fonts/font4.fntdata"/><Relationship Id="rId45" Type="http://schemas.openxmlformats.org/officeDocument/2006/relationships/font" Target="fonts/font9.fntdata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notesMaster" Target="notesMasters/notesMaster1.xml"/><Relationship Id="rId49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font" Target="fonts/font8.fntdata"/><Relationship Id="rId52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font" Target="fonts/font7.fntdata"/><Relationship Id="rId48" Type="http://schemas.openxmlformats.org/officeDocument/2006/relationships/font" Target="fonts/font12.fntdata"/><Relationship Id="rId8" Type="http://schemas.openxmlformats.org/officeDocument/2006/relationships/slide" Target="slides/slide5.xml"/><Relationship Id="rId51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font" Target="fonts/font2.fntdata"/><Relationship Id="rId46" Type="http://schemas.openxmlformats.org/officeDocument/2006/relationships/font" Target="fonts/font10.fntdata"/><Relationship Id="rId20" Type="http://schemas.openxmlformats.org/officeDocument/2006/relationships/slide" Target="slides/slide17.xml"/><Relationship Id="rId41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_rels/activeX3.xml.rels><?xml version="1.0" encoding="UTF-8" standalone="yes"?>
<Relationships xmlns="http://schemas.openxmlformats.org/package/2006/relationships"><Relationship Id="rId1" Type="http://schemas.microsoft.com/office/2006/relationships/activeXControlBinary" Target="activeX3.bin"/></Relationships>
</file>

<file path=ppt/activeX/_rels/activeX4.xml.rels><?xml version="1.0" encoding="UTF-8" standalone="yes"?>
<Relationships xmlns="http://schemas.openxmlformats.org/package/2006/relationships"><Relationship Id="rId1" Type="http://schemas.microsoft.com/office/2006/relationships/activeXControlBinary" Target="activeX4.bin"/></Relationships>
</file>

<file path=ppt/activeX/_rels/activeX5.xml.rels><?xml version="1.0" encoding="UTF-8" standalone="yes"?>
<Relationships xmlns="http://schemas.openxmlformats.org/package/2006/relationships"><Relationship Id="rId1" Type="http://schemas.microsoft.com/office/2006/relationships/activeXControlBinary" Target="activeX5.bin"/></Relationships>
</file>

<file path=ppt/activeX/_rels/activeX6.xml.rels><?xml version="1.0" encoding="UTF-8" standalone="yes"?>
<Relationships xmlns="http://schemas.openxmlformats.org/package/2006/relationships"><Relationship Id="rId1" Type="http://schemas.microsoft.com/office/2006/relationships/activeXControlBinary" Target="activeX6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3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4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5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6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40.wmf"/><Relationship Id="rId2" Type="http://schemas.openxmlformats.org/officeDocument/2006/relationships/image" Target="../media/image39.wmf"/><Relationship Id="rId1" Type="http://schemas.openxmlformats.org/officeDocument/2006/relationships/image" Target="../media/image38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ED5D3B-4C43-44B8-AA4B-149D68B3F8B6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08389B-6423-4A7B-A958-66F82B7856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77890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08389B-6423-4A7B-A958-66F82B7856E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54687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C1D2C2-16E0-2637-D2C4-53455F83B0A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D0ADADD-6067-E48E-90DB-7F990AB0ED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6"/>
            <a:ext cx="13716000" cy="2483645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35" indent="0" algn="ctr">
              <a:buNone/>
              <a:defRPr sz="3000"/>
            </a:lvl2pPr>
            <a:lvl3pPr marL="1371669" indent="0" algn="ctr">
              <a:buNone/>
              <a:defRPr sz="2700"/>
            </a:lvl3pPr>
            <a:lvl4pPr marL="2057504" indent="0" algn="ctr">
              <a:buNone/>
              <a:defRPr sz="2400"/>
            </a:lvl4pPr>
            <a:lvl5pPr marL="2743337" indent="0" algn="ctr">
              <a:buNone/>
              <a:defRPr sz="2400"/>
            </a:lvl5pPr>
            <a:lvl6pPr marL="3429171" indent="0" algn="ctr">
              <a:buNone/>
              <a:defRPr sz="2400"/>
            </a:lvl6pPr>
            <a:lvl7pPr marL="4115006" indent="0" algn="ctr">
              <a:buNone/>
              <a:defRPr sz="2400"/>
            </a:lvl7pPr>
            <a:lvl8pPr marL="4800840" indent="0" algn="ctr">
              <a:buNone/>
              <a:defRPr sz="2400"/>
            </a:lvl8pPr>
            <a:lvl9pPr marL="5486675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786D1F-7E6C-EA59-8E05-4FC3FDCD20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C80AD7-64EB-46AA-8A01-4AE0F1E119A3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3/4/2025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0B2C63-20A6-AEC5-ADB1-B7CEB8C839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5743F6-025D-417B-175C-0DB46567EE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4BA011-95DB-4BDD-A1C3-93F9F964AD7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8040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B1D30A-6748-7016-C9AC-600E9810A0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0CC5AB-F607-2783-8838-9E8B6BC82D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6FD3F7-F0DC-642D-62C4-CE5ECBB06A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C80AD7-64EB-46AA-8A01-4AE0F1E119A3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3/4/2025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D43EF1-5FF2-39C7-1FD5-FA6B345309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E11993-DA5B-CC67-5F9C-1FD2C259A1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4BA011-95DB-4BDD-A1C3-93F9F964AD7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80077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472621-10B7-91EA-95CB-02C902A2D8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7" y="2564611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0C6E2C-7031-FDF1-5BCD-D4C2D72C27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7" y="6884197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35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69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504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337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171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5006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84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67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311166-72F4-6950-C346-0E80707C19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C80AD7-64EB-46AA-8A01-4AE0F1E119A3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3/4/2025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6DE984-C56D-EBB2-ECB4-6D314CB3B3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66EAA0-951B-1E83-5BA6-F4EB272CED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4BA011-95DB-4BDD-A1C3-93F9F964AD7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56277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25E96A-5C4B-855F-5B52-A86942AAA5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EDE276-3B5D-FA44-4493-C8C5674C4B3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D343F57-327A-F53A-941F-0AD712EA2A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430AF1F-1ED8-279C-83FE-DF0B31F3FD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C80AD7-64EB-46AA-8A01-4AE0F1E119A3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3/4/2025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523AA1-E24B-5627-D7F7-F6D7890BBC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394D10-8848-A33C-421D-E167CB0148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4BA011-95DB-4BDD-A1C3-93F9F964AD7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54844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7A3AA9-69D3-9E24-ED4D-7B48207BE5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A0B126-C3CF-C96F-EA19-9C83CA4E62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4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35" indent="0">
              <a:buNone/>
              <a:defRPr sz="3000" b="1"/>
            </a:lvl2pPr>
            <a:lvl3pPr marL="1371669" indent="0">
              <a:buNone/>
              <a:defRPr sz="2700" b="1"/>
            </a:lvl3pPr>
            <a:lvl4pPr marL="2057504" indent="0">
              <a:buNone/>
              <a:defRPr sz="2400" b="1"/>
            </a:lvl4pPr>
            <a:lvl5pPr marL="2743337" indent="0">
              <a:buNone/>
              <a:defRPr sz="2400" b="1"/>
            </a:lvl5pPr>
            <a:lvl6pPr marL="3429171" indent="0">
              <a:buNone/>
              <a:defRPr sz="2400" b="1"/>
            </a:lvl6pPr>
            <a:lvl7pPr marL="4115006" indent="0">
              <a:buNone/>
              <a:defRPr sz="2400" b="1"/>
            </a:lvl7pPr>
            <a:lvl8pPr marL="4800840" indent="0">
              <a:buNone/>
              <a:defRPr sz="2400" b="1"/>
            </a:lvl8pPr>
            <a:lvl9pPr marL="5486675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D38FD91-7727-A8BD-A06C-19C59D2B7B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4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E125FA0-24CB-3E3A-27FD-959E7919C7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2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35" indent="0">
              <a:buNone/>
              <a:defRPr sz="3000" b="1"/>
            </a:lvl2pPr>
            <a:lvl3pPr marL="1371669" indent="0">
              <a:buNone/>
              <a:defRPr sz="2700" b="1"/>
            </a:lvl3pPr>
            <a:lvl4pPr marL="2057504" indent="0">
              <a:buNone/>
              <a:defRPr sz="2400" b="1"/>
            </a:lvl4pPr>
            <a:lvl5pPr marL="2743337" indent="0">
              <a:buNone/>
              <a:defRPr sz="2400" b="1"/>
            </a:lvl5pPr>
            <a:lvl6pPr marL="3429171" indent="0">
              <a:buNone/>
              <a:defRPr sz="2400" b="1"/>
            </a:lvl6pPr>
            <a:lvl7pPr marL="4115006" indent="0">
              <a:buNone/>
              <a:defRPr sz="2400" b="1"/>
            </a:lvl7pPr>
            <a:lvl8pPr marL="4800840" indent="0">
              <a:buNone/>
              <a:defRPr sz="2400" b="1"/>
            </a:lvl8pPr>
            <a:lvl9pPr marL="5486675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FA65861-7DDC-5FF4-17C6-DF2B319ED45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2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4BC164-0FF0-C8CB-F05E-CA78A60951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C80AD7-64EB-46AA-8A01-4AE0F1E119A3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3/4/2025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12986F8-164F-0231-8DFA-70E49F1CBE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ADBD3AE-8405-EFD2-2E4A-30213AE3F6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4BA011-95DB-4BDD-A1C3-93F9F964AD7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52762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6FEBE4-70E7-9C54-23F6-B642B72C86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373A8EA-10D5-F4C3-E5D2-76D0B93B4C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C80AD7-64EB-46AA-8A01-4AE0F1E119A3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3/4/2025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FF3451D-65EC-9B78-710E-A142E2DA2B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58F1B19-AD07-9C9A-9F70-10FBD8C609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4BA011-95DB-4BDD-A1C3-93F9F964AD7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711322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4EACE50-21CB-A4A3-90C1-A15EF895E3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C80AD7-64EB-46AA-8A01-4AE0F1E119A3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3/4/2025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422EDCE-1FCF-1105-A99D-812C8106D4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563CE3-118C-4147-D9FB-09AF46D22D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4BA011-95DB-4BDD-A1C3-93F9F964AD7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647137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AAF378-D070-6370-DC43-AEB3CFD9B6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B08954-F520-231D-2D7B-A74D76FF1C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40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89199A2-E5A7-7625-DE27-B066303EF0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2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35" indent="0">
              <a:buNone/>
              <a:defRPr sz="2100"/>
            </a:lvl2pPr>
            <a:lvl3pPr marL="1371669" indent="0">
              <a:buNone/>
              <a:defRPr sz="1800"/>
            </a:lvl3pPr>
            <a:lvl4pPr marL="2057504" indent="0">
              <a:buNone/>
              <a:defRPr sz="1500"/>
            </a:lvl4pPr>
            <a:lvl5pPr marL="2743337" indent="0">
              <a:buNone/>
              <a:defRPr sz="1500"/>
            </a:lvl5pPr>
            <a:lvl6pPr marL="3429171" indent="0">
              <a:buNone/>
              <a:defRPr sz="1500"/>
            </a:lvl6pPr>
            <a:lvl7pPr marL="4115006" indent="0">
              <a:buNone/>
              <a:defRPr sz="1500"/>
            </a:lvl7pPr>
            <a:lvl8pPr marL="4800840" indent="0">
              <a:buNone/>
              <a:defRPr sz="1500"/>
            </a:lvl8pPr>
            <a:lvl9pPr marL="5486675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25254E6-6FB7-189D-4A73-7ED90A4246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C80AD7-64EB-46AA-8A01-4AE0F1E119A3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3/4/2025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17365A-C7FB-2FDE-D6F3-F7A55FCD27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DFDACB-76B3-5728-B33B-42EED34E2A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4BA011-95DB-4BDD-A1C3-93F9F964AD7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78139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136E33-FAF5-4FE1-7A48-9DACBE9825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7A4A419-073F-EC18-5E43-61A24A6E535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40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35" indent="0">
              <a:buNone/>
              <a:defRPr sz="4200"/>
            </a:lvl2pPr>
            <a:lvl3pPr marL="1371669" indent="0">
              <a:buNone/>
              <a:defRPr sz="3600"/>
            </a:lvl3pPr>
            <a:lvl4pPr marL="2057504" indent="0">
              <a:buNone/>
              <a:defRPr sz="3000"/>
            </a:lvl4pPr>
            <a:lvl5pPr marL="2743337" indent="0">
              <a:buNone/>
              <a:defRPr sz="3000"/>
            </a:lvl5pPr>
            <a:lvl6pPr marL="3429171" indent="0">
              <a:buNone/>
              <a:defRPr sz="3000"/>
            </a:lvl6pPr>
            <a:lvl7pPr marL="4115006" indent="0">
              <a:buNone/>
              <a:defRPr sz="3000"/>
            </a:lvl7pPr>
            <a:lvl8pPr marL="4800840" indent="0">
              <a:buNone/>
              <a:defRPr sz="3000"/>
            </a:lvl8pPr>
            <a:lvl9pPr marL="5486675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338B3B9-EDDB-23A4-6474-6F1D4BB0D8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2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35" indent="0">
              <a:buNone/>
              <a:defRPr sz="2100"/>
            </a:lvl2pPr>
            <a:lvl3pPr marL="1371669" indent="0">
              <a:buNone/>
              <a:defRPr sz="1800"/>
            </a:lvl3pPr>
            <a:lvl4pPr marL="2057504" indent="0">
              <a:buNone/>
              <a:defRPr sz="1500"/>
            </a:lvl4pPr>
            <a:lvl5pPr marL="2743337" indent="0">
              <a:buNone/>
              <a:defRPr sz="1500"/>
            </a:lvl5pPr>
            <a:lvl6pPr marL="3429171" indent="0">
              <a:buNone/>
              <a:defRPr sz="1500"/>
            </a:lvl6pPr>
            <a:lvl7pPr marL="4115006" indent="0">
              <a:buNone/>
              <a:defRPr sz="1500"/>
            </a:lvl7pPr>
            <a:lvl8pPr marL="4800840" indent="0">
              <a:buNone/>
              <a:defRPr sz="1500"/>
            </a:lvl8pPr>
            <a:lvl9pPr marL="5486675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A88866-4A98-BACD-1778-8BC4C99F83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C80AD7-64EB-46AA-8A01-4AE0F1E119A3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3/4/2025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381A375-C19D-9AB3-708D-07AA5E58D2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A792BC3-A6CB-BBBD-61A6-7882CBCCB8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4BA011-95DB-4BDD-A1C3-93F9F964AD7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672857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995CD2-7D42-054C-D5CE-24D111F0C3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993A7A9-CBFA-F310-5BC9-BA1D08FDF99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267AC4-0123-9C73-31CE-178BF93A5A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C80AD7-64EB-46AA-8A01-4AE0F1E119A3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3/4/2025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263257-7B5D-BFEA-BF4A-AE0F46A8A0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296033-8033-F0C8-09D0-7A09158E7E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4BA011-95DB-4BDD-A1C3-93F9F964AD7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999860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F8306E7-AC23-EBB9-890A-BBE5D4E6E94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2" y="547690"/>
            <a:ext cx="3943350" cy="871775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E707D5D-841C-0BEE-78B8-9687D32EB5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2" y="547690"/>
            <a:ext cx="11601450" cy="871775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4B7493-2F8B-A570-2B13-D54F43689C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C80AD7-64EB-46AA-8A01-4AE0F1E119A3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3/4/2025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A37B75-BA54-C0BA-F6AD-36C4417F5C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12BEFC-400B-FCDB-3BA8-65BD3036DB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4BA011-95DB-4BDD-A1C3-93F9F964AD7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513921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16C7BA-F0EE-481C-8414-4820286520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  <a:prstGeom prst="rect">
            <a:avLst/>
          </a:prstGeo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851A167-2CBB-414D-8046-E74008B05BE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BF5E29-C536-45C0-91B7-AFBBF02063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/>
            <a:fld id="{5D57ED49-BF2E-47B1-A866-84764E7DF897}" type="datetimeFigureOut">
              <a:rPr lang="en-US" sz="2700" smtClean="0">
                <a:solidFill>
                  <a:prstClr val="black"/>
                </a:solidFill>
              </a:rPr>
              <a:pPr defTabSz="1371600"/>
              <a:t>3/4/2025</a:t>
            </a:fld>
            <a:endParaRPr lang="en-US" sz="2700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15AB65-B826-40CA-AA7C-20FEFB585C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1371600"/>
            <a:endParaRPr lang="en-US" sz="2700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8EE79F-62A3-40E3-9AEE-C4903487C2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/>
            <a:fld id="{70F7C98C-7B00-4CC6-A8CA-D46544A90438}" type="slidenum">
              <a:rPr lang="en-US" sz="2700" smtClean="0">
                <a:solidFill>
                  <a:prstClr val="black"/>
                </a:solidFill>
              </a:rPr>
              <a:pPr defTabSz="1371600"/>
              <a:t>‹#›</a:t>
            </a:fld>
            <a:endParaRPr lang="en-US" sz="2700">
              <a:solidFill>
                <a:prstClr val="black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669EF4C-3238-4F9B-A69F-AA746B8CA12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88695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C62026-03CA-42EC-811C-6E842E0E1A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D5E14F-03B7-4C3C-A6EF-21BDDA210B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AD8BF5-C4F1-4256-A698-63500CDDC80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/>
            <a:fld id="{5D57ED49-BF2E-47B1-A866-84764E7DF897}" type="datetimeFigureOut">
              <a:rPr lang="en-US" sz="2700" smtClean="0">
                <a:solidFill>
                  <a:prstClr val="black"/>
                </a:solidFill>
              </a:rPr>
              <a:pPr defTabSz="1371600"/>
              <a:t>3/4/2025</a:t>
            </a:fld>
            <a:endParaRPr lang="en-US" sz="2700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CDB0CE-5751-4EEE-9703-990A112B6E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1371600"/>
            <a:endParaRPr lang="en-US" sz="2700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0414BC-B7CC-467B-9F0E-8F5E3D7824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/>
            <a:fld id="{70F7C98C-7B00-4CC6-A8CA-D46544A90438}" type="slidenum">
              <a:rPr lang="en-US" sz="2700" smtClean="0">
                <a:solidFill>
                  <a:prstClr val="black"/>
                </a:solidFill>
              </a:rPr>
              <a:pPr defTabSz="1371600"/>
              <a:t>‹#›</a:t>
            </a:fld>
            <a:endParaRPr lang="en-US" sz="27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420572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385454-DD1C-4357-B6BE-39396C36AA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  <a:prstGeom prst="rect">
            <a:avLst/>
          </a:prstGeo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87DB66-DDAC-42D0-8FE0-D1E9222945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F58C61-F232-4F12-A0CF-5017F9FD4D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/>
            <a:fld id="{5D57ED49-BF2E-47B1-A866-84764E7DF897}" type="datetimeFigureOut">
              <a:rPr lang="en-US" sz="2700" smtClean="0">
                <a:solidFill>
                  <a:prstClr val="black"/>
                </a:solidFill>
              </a:rPr>
              <a:pPr defTabSz="1371600"/>
              <a:t>3/4/2025</a:t>
            </a:fld>
            <a:endParaRPr lang="en-US" sz="2700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3F3ABD-9CF1-41E9-8DD2-D7C23D6DFB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1371600"/>
            <a:endParaRPr lang="en-US" sz="2700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B33BC6-16D5-4AED-A166-41E5708CFB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/>
            <a:fld id="{70F7C98C-7B00-4CC6-A8CA-D46544A90438}" type="slidenum">
              <a:rPr lang="en-US" sz="2700" smtClean="0">
                <a:solidFill>
                  <a:prstClr val="black"/>
                </a:solidFill>
              </a:rPr>
              <a:pPr defTabSz="1371600"/>
              <a:t>‹#›</a:t>
            </a:fld>
            <a:endParaRPr lang="en-US" sz="27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974254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CB89A3-9E67-4B31-97E5-BF3636AE61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FC60DA-5757-49C2-93DF-B70BE27346B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6AC01BB-EE7D-44E7-84EA-91CD79409E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345779-1B7C-4296-8140-AB85A04B05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/>
            <a:fld id="{5D57ED49-BF2E-47B1-A866-84764E7DF897}" type="datetimeFigureOut">
              <a:rPr lang="en-US" sz="2700" smtClean="0">
                <a:solidFill>
                  <a:prstClr val="black"/>
                </a:solidFill>
              </a:rPr>
              <a:pPr defTabSz="1371600"/>
              <a:t>3/4/2025</a:t>
            </a:fld>
            <a:endParaRPr lang="en-US" sz="2700">
              <a:solidFill>
                <a:prstClr val="black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08C5D4-2012-4863-B413-4632E7A484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1371600"/>
            <a:endParaRPr lang="en-US" sz="2700">
              <a:solidFill>
                <a:prstClr val="black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CEB040-CBAC-40AC-8759-184D5ED822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/>
            <a:fld id="{70F7C98C-7B00-4CC6-A8CA-D46544A90438}" type="slidenum">
              <a:rPr lang="en-US" sz="2700" smtClean="0">
                <a:solidFill>
                  <a:prstClr val="black"/>
                </a:solidFill>
              </a:rPr>
              <a:pPr defTabSz="1371600"/>
              <a:t>‹#›</a:t>
            </a:fld>
            <a:endParaRPr lang="en-US" sz="27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897119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F107BA-4431-4C80-8BCE-1EACF96872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E31306-3E54-4A9F-8A06-8A3F2DF50D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8F5781-30EE-4EB5-9709-D471834575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0CB3AD9-C0B6-4FCE-9409-9EF333504F6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E7D3042-22AE-4547-89D6-CE93B3A5E91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946962E-BBA6-45AF-875C-75A5A7923F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/>
            <a:fld id="{5D57ED49-BF2E-47B1-A866-84764E7DF897}" type="datetimeFigureOut">
              <a:rPr lang="en-US" sz="2700" smtClean="0">
                <a:solidFill>
                  <a:prstClr val="black"/>
                </a:solidFill>
              </a:rPr>
              <a:pPr defTabSz="1371600"/>
              <a:t>3/4/2025</a:t>
            </a:fld>
            <a:endParaRPr lang="en-US" sz="2700">
              <a:solidFill>
                <a:prstClr val="black"/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8402E3D-96E2-4BC9-A5B6-52579AB7D0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1371600"/>
            <a:endParaRPr lang="en-US" sz="2700">
              <a:solidFill>
                <a:prstClr val="black"/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C297B3F-C47A-44E3-BA72-9456DBC16B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/>
            <a:fld id="{70F7C98C-7B00-4CC6-A8CA-D46544A90438}" type="slidenum">
              <a:rPr lang="en-US" sz="2700" smtClean="0">
                <a:solidFill>
                  <a:prstClr val="black"/>
                </a:solidFill>
              </a:rPr>
              <a:pPr defTabSz="1371600"/>
              <a:t>‹#›</a:t>
            </a:fld>
            <a:endParaRPr lang="en-US" sz="27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620615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8C656B-FFA6-4695-983B-427AF9B950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15C2F71-0DFF-4DF0-9149-71277495210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/>
            <a:fld id="{5D57ED49-BF2E-47B1-A866-84764E7DF897}" type="datetimeFigureOut">
              <a:rPr lang="en-US" sz="2700" smtClean="0">
                <a:solidFill>
                  <a:prstClr val="black"/>
                </a:solidFill>
              </a:rPr>
              <a:pPr defTabSz="1371600"/>
              <a:t>3/4/2025</a:t>
            </a:fld>
            <a:endParaRPr lang="en-US" sz="2700">
              <a:solidFill>
                <a:prstClr val="black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0C4F4FB-FABE-4910-84FD-24291A6D9C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1371600"/>
            <a:endParaRPr lang="en-US" sz="2700">
              <a:solidFill>
                <a:prstClr val="black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A58C898-EDF6-4A24-B095-66DA6C345F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/>
            <a:fld id="{70F7C98C-7B00-4CC6-A8CA-D46544A90438}" type="slidenum">
              <a:rPr lang="en-US" sz="2700" smtClean="0">
                <a:solidFill>
                  <a:prstClr val="black"/>
                </a:solidFill>
              </a:rPr>
              <a:pPr defTabSz="1371600"/>
              <a:t>‹#›</a:t>
            </a:fld>
            <a:endParaRPr lang="en-US" sz="27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583678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C1CED77-BB16-4B75-A737-A4EEC6FAFF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/>
            <a:fld id="{5D57ED49-BF2E-47B1-A866-84764E7DF897}" type="datetimeFigureOut">
              <a:rPr lang="en-US" sz="2700" smtClean="0">
                <a:solidFill>
                  <a:prstClr val="black"/>
                </a:solidFill>
              </a:rPr>
              <a:pPr defTabSz="1371600"/>
              <a:t>3/4/2025</a:t>
            </a:fld>
            <a:endParaRPr lang="en-US" sz="2700">
              <a:solidFill>
                <a:prstClr val="black"/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20F014E-F7CE-4979-BB91-B3682D111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1371600"/>
            <a:endParaRPr lang="en-US" sz="2700">
              <a:solidFill>
                <a:prstClr val="black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53DFC4-89DC-4696-87FA-8F5B195031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/>
            <a:fld id="{70F7C98C-7B00-4CC6-A8CA-D46544A90438}" type="slidenum">
              <a:rPr lang="en-US" sz="2700" smtClean="0">
                <a:solidFill>
                  <a:prstClr val="black"/>
                </a:solidFill>
              </a:rPr>
              <a:pPr defTabSz="1371600"/>
              <a:t>‹#›</a:t>
            </a:fld>
            <a:endParaRPr lang="en-US" sz="27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56939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2BFA91-CBF9-4AE1-A60A-6113F79C49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8B685A-1459-4E01-B87A-CEF77AB55C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64FCF95-4369-4E2A-A291-52F918FC48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EC86CC2-978C-4E19-AA6C-DEADA4BB52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/>
            <a:fld id="{5D57ED49-BF2E-47B1-A866-84764E7DF897}" type="datetimeFigureOut">
              <a:rPr lang="en-US" sz="2700" smtClean="0">
                <a:solidFill>
                  <a:prstClr val="black"/>
                </a:solidFill>
              </a:rPr>
              <a:pPr defTabSz="1371600"/>
              <a:t>3/4/2025</a:t>
            </a:fld>
            <a:endParaRPr lang="en-US" sz="2700">
              <a:solidFill>
                <a:prstClr val="black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79F12C-EFAE-47CC-8707-12D36D4EBA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1371600"/>
            <a:endParaRPr lang="en-US" sz="2700">
              <a:solidFill>
                <a:prstClr val="black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4F0BB6A-DD91-4E3F-AABC-2D3ADCCABC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/>
            <a:fld id="{70F7C98C-7B00-4CC6-A8CA-D46544A90438}" type="slidenum">
              <a:rPr lang="en-US" sz="2700" smtClean="0">
                <a:solidFill>
                  <a:prstClr val="black"/>
                </a:solidFill>
              </a:rPr>
              <a:pPr defTabSz="1371600"/>
              <a:t>‹#›</a:t>
            </a:fld>
            <a:endParaRPr lang="en-US" sz="27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399056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284F7C-AFC7-49E8-BEF7-3604F5B438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0BB3D25-2F03-455F-A4FF-3AA47AC3A25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93339EC-EC9F-492F-85E3-3C0CA861D9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A53127-8749-4CF2-B375-F5AE15CA5A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/>
            <a:fld id="{5D57ED49-BF2E-47B1-A866-84764E7DF897}" type="datetimeFigureOut">
              <a:rPr lang="en-US" sz="2700" smtClean="0">
                <a:solidFill>
                  <a:prstClr val="black"/>
                </a:solidFill>
              </a:rPr>
              <a:pPr defTabSz="1371600"/>
              <a:t>3/4/2025</a:t>
            </a:fld>
            <a:endParaRPr lang="en-US" sz="2700">
              <a:solidFill>
                <a:prstClr val="black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2C5E5B4-4409-4699-BDFF-72C46E669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1371600"/>
            <a:endParaRPr lang="en-US" sz="2700">
              <a:solidFill>
                <a:prstClr val="black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C776D45-8501-4A94-8474-028CAD1E0C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/>
            <a:fld id="{70F7C98C-7B00-4CC6-A8CA-D46544A90438}" type="slidenum">
              <a:rPr lang="en-US" sz="2700" smtClean="0">
                <a:solidFill>
                  <a:prstClr val="black"/>
                </a:solidFill>
              </a:rPr>
              <a:pPr defTabSz="1371600"/>
              <a:t>‹#›</a:t>
            </a:fld>
            <a:endParaRPr lang="en-US" sz="27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323988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4F903B-BA7B-44E5-88A8-987BB6EF4F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48F2513-DBCB-46EA-A49D-0F611B0315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420F2A-9FB9-4226-8B91-47D8644278D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/>
            <a:fld id="{5D57ED49-BF2E-47B1-A866-84764E7DF897}" type="datetimeFigureOut">
              <a:rPr lang="en-US" sz="2700" smtClean="0">
                <a:solidFill>
                  <a:prstClr val="black"/>
                </a:solidFill>
              </a:rPr>
              <a:pPr defTabSz="1371600"/>
              <a:t>3/4/2025</a:t>
            </a:fld>
            <a:endParaRPr lang="en-US" sz="2700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EEA8EC-EF64-498F-872C-60F7256FA6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1371600"/>
            <a:endParaRPr lang="en-US" sz="2700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601DFE-85A4-4CFD-AD70-75EC70FB7D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/>
            <a:fld id="{70F7C98C-7B00-4CC6-A8CA-D46544A90438}" type="slidenum">
              <a:rPr lang="en-US" sz="2700" smtClean="0">
                <a:solidFill>
                  <a:prstClr val="black"/>
                </a:solidFill>
              </a:rPr>
              <a:pPr defTabSz="1371600"/>
              <a:t>‹#›</a:t>
            </a:fld>
            <a:endParaRPr lang="en-US" sz="27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607657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DC9DA10-B528-4B1A-BC76-BB1E494B58B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8BD0E67-98C4-445A-A237-B0CC232AB0C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33119A-3212-40C4-8708-DD6EC294A6A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/>
            <a:fld id="{5D57ED49-BF2E-47B1-A866-84764E7DF897}" type="datetimeFigureOut">
              <a:rPr lang="en-US" sz="2700" smtClean="0">
                <a:solidFill>
                  <a:prstClr val="black"/>
                </a:solidFill>
              </a:rPr>
              <a:pPr defTabSz="1371600"/>
              <a:t>3/4/2025</a:t>
            </a:fld>
            <a:endParaRPr lang="en-US" sz="2700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49B11E-2B5D-4F3C-BDB1-4F46E8469C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1371600"/>
            <a:endParaRPr lang="en-US" sz="2700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06CA95-88A2-4023-B200-387B27A8FC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/>
            <a:fld id="{70F7C98C-7B00-4CC6-A8CA-D46544A90438}" type="slidenum">
              <a:rPr lang="en-US" sz="2700" smtClean="0">
                <a:solidFill>
                  <a:prstClr val="black"/>
                </a:solidFill>
              </a:rPr>
              <a:pPr defTabSz="1371600"/>
              <a:t>‹#›</a:t>
            </a:fld>
            <a:endParaRPr lang="en-US" sz="27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930538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2617043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286660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973762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431634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277141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039579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1890825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4010559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5872974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084434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1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25.xml"/><Relationship Id="rId21" Type="http://schemas.openxmlformats.org/officeDocument/2006/relationships/slideLayout" Target="../slideLayouts/slideLayout43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20" Type="http://schemas.openxmlformats.org/officeDocument/2006/relationships/slideLayout" Target="../slideLayouts/slideLayout42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32.xml"/><Relationship Id="rId19" Type="http://schemas.openxmlformats.org/officeDocument/2006/relationships/slideLayout" Target="../slideLayouts/slideLayout41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Relationship Id="rId22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9Slide.vn - 2019">
            <a:extLst>
              <a:ext uri="{FF2B5EF4-FFF2-40B4-BE49-F238E27FC236}">
                <a16:creationId xmlns:a16="http://schemas.microsoft.com/office/drawing/2014/main" id="{D89F3F3B-92C5-D00D-6920-10EB3DBD53D5}"/>
              </a:ext>
            </a:extLst>
          </p:cNvPr>
          <p:cNvSpPr txBox="1"/>
          <p:nvPr userDrawn="1"/>
        </p:nvSpPr>
        <p:spPr>
          <a:xfrm>
            <a:off x="0" y="-2406997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B1CC41F-2F9B-B96E-05AB-D89CEEBF20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D5894A-0140-5C47-6844-D878DF68F9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69F8D8-C9FE-B4FC-4341-80BBC5CC124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7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C80AD7-64EB-46AA-8A01-4AE0F1E119A3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3/4/2025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97FC27-F158-0ADE-9A06-6410D04B047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7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E1D12C-D09D-1954-22CF-30BFC208C96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7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4BA011-95DB-4BDD-A1C3-93F9F964AD7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47513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371669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17" indent="-342917" algn="l" defTabSz="1371669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51" indent="-342917" algn="l" defTabSz="1371669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86" indent="-342917" algn="l" defTabSz="1371669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420" indent="-342917" algn="l" defTabSz="1371669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255" indent="-342917" algn="l" defTabSz="1371669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2089" indent="-342917" algn="l" defTabSz="1371669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924" indent="-342917" algn="l" defTabSz="1371669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757" indent="-342917" algn="l" defTabSz="1371669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591" indent="-342917" algn="l" defTabSz="1371669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69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35" algn="l" defTabSz="1371669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69" algn="l" defTabSz="1371669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504" algn="l" defTabSz="1371669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337" algn="l" defTabSz="1371669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171" algn="l" defTabSz="1371669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5006" algn="l" defTabSz="1371669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840" algn="l" defTabSz="1371669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675" algn="l" defTabSz="1371669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CF163BE-2FC4-497B-9D6A-8F384193FA7D}"/>
              </a:ext>
            </a:extLst>
          </p:cNvPr>
          <p:cNvPicPr>
            <a:picLocks noChangeAspect="1"/>
          </p:cNvPicPr>
          <p:nvPr userDrawn="1"/>
        </p:nvPicPr>
        <p:blipFill>
          <a:blip r:embed="rId2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4041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  <p:sldLayoutId id="2147483690" r:id="rId18"/>
    <p:sldLayoutId id="2147483691" r:id="rId19"/>
    <p:sldLayoutId id="2147483692" r:id="rId20"/>
    <p:sldLayoutId id="2147483693" r:id="rId2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GIF"/><Relationship Id="rId7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.GIF"/><Relationship Id="rId11" Type="http://schemas.openxmlformats.org/officeDocument/2006/relationships/image" Target="../media/image10.png"/><Relationship Id="rId5" Type="http://schemas.openxmlformats.org/officeDocument/2006/relationships/image" Target="../media/image5.GIF"/><Relationship Id="rId10" Type="http://schemas.openxmlformats.org/officeDocument/2006/relationships/image" Target="../media/image36.svg"/><Relationship Id="rId4" Type="http://schemas.openxmlformats.org/officeDocument/2006/relationships/image" Target="../media/image4.GIF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microsoft.com/office/2007/relationships/media" Target="../media/media6.mp3"/><Relationship Id="rId7" Type="http://schemas.openxmlformats.org/officeDocument/2006/relationships/image" Target="../media/image29.png"/><Relationship Id="rId12" Type="http://schemas.openxmlformats.org/officeDocument/2006/relationships/image" Target="../media/image33.png"/><Relationship Id="rId2" Type="http://schemas.microsoft.com/office/2007/relationships/media" Target="../media/media5.mp4"/><Relationship Id="rId1" Type="http://schemas.openxmlformats.org/officeDocument/2006/relationships/video" Target="NULL" TargetMode="External"/><Relationship Id="rId6" Type="http://schemas.openxmlformats.org/officeDocument/2006/relationships/image" Target="../media/image11.png"/><Relationship Id="rId11" Type="http://schemas.openxmlformats.org/officeDocument/2006/relationships/image" Target="../media/image32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27.png"/><Relationship Id="rId4" Type="http://schemas.openxmlformats.org/officeDocument/2006/relationships/audio" Target="../media/media6.mp3"/><Relationship Id="rId9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audio" Target="NULL" TargetMode="External"/><Relationship Id="rId7" Type="http://schemas.openxmlformats.org/officeDocument/2006/relationships/image" Target="../media/image29.png"/><Relationship Id="rId12" Type="http://schemas.openxmlformats.org/officeDocument/2006/relationships/image" Target="../media/image33.png"/><Relationship Id="rId2" Type="http://schemas.microsoft.com/office/2007/relationships/media" Target="../media/media5.mp4"/><Relationship Id="rId1" Type="http://schemas.openxmlformats.org/officeDocument/2006/relationships/video" Target="NULL" TargetMode="External"/><Relationship Id="rId6" Type="http://schemas.openxmlformats.org/officeDocument/2006/relationships/image" Target="../media/image11.png"/><Relationship Id="rId11" Type="http://schemas.openxmlformats.org/officeDocument/2006/relationships/image" Target="../media/image32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31.png"/><Relationship Id="rId4" Type="http://schemas.microsoft.com/office/2007/relationships/media" Target="../media/media7.mp3"/><Relationship Id="rId9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audio" Target="NULL" TargetMode="External"/><Relationship Id="rId7" Type="http://schemas.openxmlformats.org/officeDocument/2006/relationships/image" Target="../media/image29.png"/><Relationship Id="rId12" Type="http://schemas.openxmlformats.org/officeDocument/2006/relationships/image" Target="../media/image33.png"/><Relationship Id="rId2" Type="http://schemas.microsoft.com/office/2007/relationships/media" Target="../media/media5.mp4"/><Relationship Id="rId1" Type="http://schemas.openxmlformats.org/officeDocument/2006/relationships/video" Target="NULL" TargetMode="External"/><Relationship Id="rId6" Type="http://schemas.openxmlformats.org/officeDocument/2006/relationships/image" Target="../media/image11.png"/><Relationship Id="rId11" Type="http://schemas.openxmlformats.org/officeDocument/2006/relationships/image" Target="../media/image32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31.png"/><Relationship Id="rId4" Type="http://schemas.microsoft.com/office/2007/relationships/media" Target="../media/media7.mp3"/><Relationship Id="rId9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37.png"/><Relationship Id="rId4" Type="http://schemas.microsoft.com/office/2007/relationships/hdphoto" Target="../media/hdphoto2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13" Type="http://schemas.openxmlformats.org/officeDocument/2006/relationships/image" Target="../media/image40.wmf"/><Relationship Id="rId3" Type="http://schemas.openxmlformats.org/officeDocument/2006/relationships/control" Target="../activeX/activeX2.xml"/><Relationship Id="rId7" Type="http://schemas.openxmlformats.org/officeDocument/2006/relationships/control" Target="../activeX/activeX6.xml"/><Relationship Id="rId12" Type="http://schemas.openxmlformats.org/officeDocument/2006/relationships/image" Target="../media/image39.wmf"/><Relationship Id="rId2" Type="http://schemas.openxmlformats.org/officeDocument/2006/relationships/control" Target="../activeX/activeX1.xml"/><Relationship Id="rId1" Type="http://schemas.openxmlformats.org/officeDocument/2006/relationships/vmlDrawing" Target="../drawings/vmlDrawing1.vml"/><Relationship Id="rId6" Type="http://schemas.openxmlformats.org/officeDocument/2006/relationships/control" Target="../activeX/activeX5.xml"/><Relationship Id="rId11" Type="http://schemas.openxmlformats.org/officeDocument/2006/relationships/image" Target="../media/image38.wmf"/><Relationship Id="rId5" Type="http://schemas.openxmlformats.org/officeDocument/2006/relationships/control" Target="../activeX/activeX4.xml"/><Relationship Id="rId10" Type="http://schemas.openxmlformats.org/officeDocument/2006/relationships/image" Target="../media/image11.png"/><Relationship Id="rId4" Type="http://schemas.openxmlformats.org/officeDocument/2006/relationships/control" Target="../activeX/activeX3.xml"/><Relationship Id="rId9" Type="http://schemas.openxmlformats.org/officeDocument/2006/relationships/notesSlide" Target="../notesSlides/notesSlide1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video" Target="NULL" TargetMode="External"/><Relationship Id="rId7" Type="http://schemas.openxmlformats.org/officeDocument/2006/relationships/image" Target="../media/image27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26.png"/><Relationship Id="rId5" Type="http://schemas.openxmlformats.org/officeDocument/2006/relationships/slideLayout" Target="../slideLayouts/slideLayout7.xml"/><Relationship Id="rId4" Type="http://schemas.microsoft.com/office/2007/relationships/media" Target="../media/media3.mp4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microsoft.com/office/2007/relationships/media" Target="../media/media9.mp3"/><Relationship Id="rId7" Type="http://schemas.openxmlformats.org/officeDocument/2006/relationships/image" Target="../media/image41.png"/><Relationship Id="rId2" Type="http://schemas.microsoft.com/office/2007/relationships/media" Target="../media/media5.mp4"/><Relationship Id="rId1" Type="http://schemas.openxmlformats.org/officeDocument/2006/relationships/video" Target="NULL" TargetMode="External"/><Relationship Id="rId6" Type="http://schemas.openxmlformats.org/officeDocument/2006/relationships/image" Target="../media/image29.png"/><Relationship Id="rId11" Type="http://schemas.openxmlformats.org/officeDocument/2006/relationships/image" Target="../media/image33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32.png"/><Relationship Id="rId4" Type="http://schemas.openxmlformats.org/officeDocument/2006/relationships/audio" Target="../media/media9.mp3"/><Relationship Id="rId9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microsoft.com/office/2007/relationships/media" Target="../media/media11.mp4"/><Relationship Id="rId7" Type="http://schemas.openxmlformats.org/officeDocument/2006/relationships/image" Target="../media/image42.png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26.png"/><Relationship Id="rId5" Type="http://schemas.openxmlformats.org/officeDocument/2006/relationships/slideLayout" Target="../slideLayouts/slideLayout7.xml"/><Relationship Id="rId4" Type="http://schemas.openxmlformats.org/officeDocument/2006/relationships/video" Target="../media/media11.mp4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video" Target="NULL" TargetMode="External"/><Relationship Id="rId7" Type="http://schemas.openxmlformats.org/officeDocument/2006/relationships/image" Target="../media/image42.png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26.png"/><Relationship Id="rId5" Type="http://schemas.openxmlformats.org/officeDocument/2006/relationships/slideLayout" Target="../slideLayouts/slideLayout7.xml"/><Relationship Id="rId4" Type="http://schemas.microsoft.com/office/2007/relationships/media" Target="../media/media13.mp4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microsoft.com/office/2007/relationships/media" Target="../media/media14.mp3"/><Relationship Id="rId7" Type="http://schemas.openxmlformats.org/officeDocument/2006/relationships/image" Target="../media/image29.png"/><Relationship Id="rId2" Type="http://schemas.microsoft.com/office/2007/relationships/media" Target="../media/media5.mp4"/><Relationship Id="rId1" Type="http://schemas.openxmlformats.org/officeDocument/2006/relationships/video" Target="NULL" TargetMode="External"/><Relationship Id="rId6" Type="http://schemas.openxmlformats.org/officeDocument/2006/relationships/image" Target="../media/image31.png"/><Relationship Id="rId11" Type="http://schemas.openxmlformats.org/officeDocument/2006/relationships/image" Target="../media/image33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32.png"/><Relationship Id="rId4" Type="http://schemas.openxmlformats.org/officeDocument/2006/relationships/audio" Target="../media/media14.mp3"/><Relationship Id="rId9" Type="http://schemas.openxmlformats.org/officeDocument/2006/relationships/image" Target="../media/image3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37.png"/><Relationship Id="rId4" Type="http://schemas.microsoft.com/office/2007/relationships/hdphoto" Target="../media/hdphoto2.wdp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14.png"/><Relationship Id="rId4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2.png"/><Relationship Id="rId3" Type="http://schemas.microsoft.com/office/2007/relationships/media" Target="../media/media15.mp3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30.png"/><Relationship Id="rId2" Type="http://schemas.microsoft.com/office/2007/relationships/media" Target="../media/media5.mp4"/><Relationship Id="rId1" Type="http://schemas.openxmlformats.org/officeDocument/2006/relationships/video" Target="NULL" TargetMode="External"/><Relationship Id="rId6" Type="http://schemas.openxmlformats.org/officeDocument/2006/relationships/audio" Target="../media/media16.mp3"/><Relationship Id="rId11" Type="http://schemas.openxmlformats.org/officeDocument/2006/relationships/image" Target="../media/image42.png"/><Relationship Id="rId5" Type="http://schemas.microsoft.com/office/2007/relationships/media" Target="../media/media16.mp3"/><Relationship Id="rId10" Type="http://schemas.openxmlformats.org/officeDocument/2006/relationships/image" Target="../media/image41.png"/><Relationship Id="rId4" Type="http://schemas.openxmlformats.org/officeDocument/2006/relationships/audio" Target="../media/media15.mp3"/><Relationship Id="rId9" Type="http://schemas.openxmlformats.org/officeDocument/2006/relationships/image" Target="../media/image31.png"/><Relationship Id="rId14" Type="http://schemas.openxmlformats.org/officeDocument/2006/relationships/image" Target="../media/image33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video" Target="NULL" TargetMode="External"/><Relationship Id="rId7" Type="http://schemas.openxmlformats.org/officeDocument/2006/relationships/image" Target="../media/image2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6.png"/><Relationship Id="rId5" Type="http://schemas.openxmlformats.org/officeDocument/2006/relationships/slideLayout" Target="../slideLayouts/slideLayout7.xml"/><Relationship Id="rId4" Type="http://schemas.microsoft.com/office/2007/relationships/media" Target="../media/media3.mp4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video" Target="NULL" TargetMode="External"/><Relationship Id="rId7" Type="http://schemas.openxmlformats.org/officeDocument/2006/relationships/image" Target="../media/image27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6.png"/><Relationship Id="rId5" Type="http://schemas.openxmlformats.org/officeDocument/2006/relationships/slideLayout" Target="../slideLayouts/slideLayout7.xml"/><Relationship Id="rId4" Type="http://schemas.microsoft.com/office/2007/relationships/media" Target="../media/media3.mp4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ky, cartoon, animated cartoon, child&#10;&#10;Description automatically generated">
            <a:extLst>
              <a:ext uri="{FF2B5EF4-FFF2-40B4-BE49-F238E27FC236}">
                <a16:creationId xmlns:a16="http://schemas.microsoft.com/office/drawing/2014/main" id="{A80625FC-FDE2-74C7-A41F-FE2F4C15739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3" b="10012"/>
          <a:stretch/>
        </p:blipFill>
        <p:spPr>
          <a:xfrm>
            <a:off x="32" y="1924"/>
            <a:ext cx="18287970" cy="1028507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6F5A06D-5FB6-FCDC-24A6-850C7799FD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08406" y="5208888"/>
            <a:ext cx="9144000" cy="9144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D967BBE-958B-010A-FB67-3FD00F35B2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406" y="5716922"/>
            <a:ext cx="11430000" cy="11430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D09DAD3-96FF-B1BB-E0BF-FEAD439427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905000" y="1669740"/>
            <a:ext cx="3810000" cy="4191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060AD70-835F-6869-B3F1-33218AEC7B1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646739" y="-814823"/>
            <a:ext cx="7620000" cy="5715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75B9227-68D6-CDAD-59E4-017BA4C2248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608406" y="-687113"/>
            <a:ext cx="7620000" cy="57150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5068744" y="1979743"/>
            <a:ext cx="814462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23"/>
            <a:r>
              <a:rPr lang="en-US" sz="4200" b="1" i="1" u="sng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KIM LAN</a:t>
            </a: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3548849" y="3327486"/>
            <a:ext cx="10939657" cy="164760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 defTabSz="685800" rtl="0" eaLnBrk="1" latinLnBrk="0" hangingPunct="1">
              <a:spcBef>
                <a:spcPct val="0"/>
              </a:spcBef>
              <a:buNone/>
              <a:defRPr sz="81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 defTabSz="1028700"/>
            <a:r>
              <a:rPr lang="en-US" sz="6600" b="1" dirty="0">
                <a:ln w="22225">
                  <a:solidFill>
                    <a:srgbClr val="54A021"/>
                  </a:solidFill>
                  <a:prstDash val="solid"/>
                </a:ln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6600" b="1" dirty="0">
                <a:ln w="22225">
                  <a:solidFill>
                    <a:srgbClr val="54A021"/>
                  </a:solidFill>
                  <a:prstDash val="solid"/>
                </a:ln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6600" b="1" dirty="0" err="1" smtClean="0">
                <a:ln w="22225">
                  <a:solidFill>
                    <a:srgbClr val="54A021"/>
                  </a:solidFill>
                  <a:prstDash val="solid"/>
                </a:ln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lang="en-US" sz="6600" b="1" dirty="0" smtClean="0">
                <a:ln w="22225">
                  <a:solidFill>
                    <a:srgbClr val="54A021"/>
                  </a:solidFill>
                  <a:prstDash val="solid"/>
                </a:ln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 smtClean="0">
                <a:ln w="22225">
                  <a:solidFill>
                    <a:srgbClr val="54A021"/>
                  </a:solidFill>
                  <a:prstDash val="solid"/>
                </a:ln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cường</a:t>
            </a:r>
            <a:r>
              <a:rPr lang="en-US" sz="6600" b="1" dirty="0" smtClean="0">
                <a:ln w="22225">
                  <a:solidFill>
                    <a:srgbClr val="54A021"/>
                  </a:solidFill>
                  <a:prstDash val="solid"/>
                </a:ln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 smtClean="0">
                <a:ln w="22225">
                  <a:solidFill>
                    <a:srgbClr val="54A021"/>
                  </a:solidFill>
                  <a:prstDash val="solid"/>
                </a:ln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6600" b="1" dirty="0" smtClean="0">
                <a:ln w="22225">
                  <a:solidFill>
                    <a:srgbClr val="54A021"/>
                  </a:solidFill>
                  <a:prstDash val="solid"/>
                </a:ln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 smtClean="0">
                <a:ln w="22225">
                  <a:solidFill>
                    <a:srgbClr val="54A021"/>
                  </a:solidFill>
                  <a:prstDash val="solid"/>
                </a:ln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endParaRPr lang="en-US" sz="6600" b="1" dirty="0">
              <a:ln w="22225">
                <a:solidFill>
                  <a:srgbClr val="54A021"/>
                </a:solidFill>
                <a:prstDash val="solid"/>
              </a:ln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1028700"/>
            <a:r>
              <a:rPr lang="en-US" sz="6600" b="1" dirty="0" smtClean="0">
                <a:ln w="22225">
                  <a:solidFill>
                    <a:srgbClr val="54A021"/>
                  </a:solidFill>
                  <a:prstDash val="solid"/>
                </a:ln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 3A3</a:t>
            </a:r>
            <a:endParaRPr lang="en-US" sz="6600" b="1" dirty="0">
              <a:ln w="22225">
                <a:solidFill>
                  <a:srgbClr val="54A021"/>
                </a:solidFill>
                <a:prstDash val="solid"/>
              </a:ln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Freeform 4">
            <a:extLst>
              <a:ext uri="{FF2B5EF4-FFF2-40B4-BE49-F238E27FC236}">
                <a16:creationId xmlns:a16="http://schemas.microsoft.com/office/drawing/2014/main" id="{EF6E0714-9685-C44A-95BC-37A59AA774D2}"/>
              </a:ext>
            </a:extLst>
          </p:cNvPr>
          <p:cNvSpPr/>
          <p:nvPr/>
        </p:nvSpPr>
        <p:spPr>
          <a:xfrm>
            <a:off x="2261708" y="7309611"/>
            <a:ext cx="1700693" cy="2024892"/>
          </a:xfrm>
          <a:custGeom>
            <a:avLst/>
            <a:gdLst/>
            <a:ahLst/>
            <a:cxnLst/>
            <a:rect l="l" t="t" r="r" b="b"/>
            <a:pathLst>
              <a:path w="2159310" h="3004257">
                <a:moveTo>
                  <a:pt x="0" y="0"/>
                </a:moveTo>
                <a:lnTo>
                  <a:pt x="2159310" y="0"/>
                </a:lnTo>
                <a:lnTo>
                  <a:pt x="2159310" y="3004258"/>
                </a:lnTo>
                <a:lnTo>
                  <a:pt x="0" y="300425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defTabSz="457223"/>
            <a:endParaRPr lang="en-US">
              <a:solidFill>
                <a:prstClr val="black"/>
              </a:solidFill>
              <a:latin typeface="Trebuchet MS" panose="020B0603020202020204"/>
            </a:endParaRPr>
          </a:p>
        </p:txBody>
      </p:sp>
      <p:sp>
        <p:nvSpPr>
          <p:cNvPr id="20" name="Freeform 7">
            <a:extLst>
              <a:ext uri="{FF2B5EF4-FFF2-40B4-BE49-F238E27FC236}">
                <a16:creationId xmlns:a16="http://schemas.microsoft.com/office/drawing/2014/main" id="{D577D692-0A53-AA96-288B-4BB2EF45E29D}"/>
              </a:ext>
            </a:extLst>
          </p:cNvPr>
          <p:cNvSpPr/>
          <p:nvPr/>
        </p:nvSpPr>
        <p:spPr>
          <a:xfrm flipH="1">
            <a:off x="16267570" y="7059178"/>
            <a:ext cx="941895" cy="1970523"/>
          </a:xfrm>
          <a:custGeom>
            <a:avLst/>
            <a:gdLst/>
            <a:ahLst/>
            <a:cxnLst/>
            <a:rect l="l" t="t" r="r" b="b"/>
            <a:pathLst>
              <a:path w="1212957" h="2914010">
                <a:moveTo>
                  <a:pt x="1212956" y="0"/>
                </a:moveTo>
                <a:lnTo>
                  <a:pt x="0" y="0"/>
                </a:lnTo>
                <a:lnTo>
                  <a:pt x="0" y="2914010"/>
                </a:lnTo>
                <a:lnTo>
                  <a:pt x="1212956" y="2914010"/>
                </a:lnTo>
                <a:lnTo>
                  <a:pt x="1212956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defTabSz="457223"/>
            <a:endParaRPr lang="en-US">
              <a:solidFill>
                <a:prstClr val="black"/>
              </a:solidFill>
              <a:latin typeface="Trebuchet MS" panose="020B0603020202020204"/>
            </a:endParaRPr>
          </a:p>
        </p:txBody>
      </p:sp>
      <p:sp>
        <p:nvSpPr>
          <p:cNvPr id="21" name="Freeform 11">
            <a:extLst>
              <a:ext uri="{FF2B5EF4-FFF2-40B4-BE49-F238E27FC236}">
                <a16:creationId xmlns:a16="http://schemas.microsoft.com/office/drawing/2014/main" id="{98D30A91-90B6-D02D-0732-742DB248482C}"/>
              </a:ext>
            </a:extLst>
          </p:cNvPr>
          <p:cNvSpPr/>
          <p:nvPr/>
        </p:nvSpPr>
        <p:spPr>
          <a:xfrm>
            <a:off x="14727668" y="7646442"/>
            <a:ext cx="1274330" cy="1764258"/>
          </a:xfrm>
          <a:custGeom>
            <a:avLst/>
            <a:gdLst/>
            <a:ahLst/>
            <a:cxnLst/>
            <a:rect l="l" t="t" r="r" b="b"/>
            <a:pathLst>
              <a:path w="1658905" h="2663125">
                <a:moveTo>
                  <a:pt x="1658905" y="0"/>
                </a:moveTo>
                <a:lnTo>
                  <a:pt x="0" y="0"/>
                </a:lnTo>
                <a:lnTo>
                  <a:pt x="0" y="2663125"/>
                </a:lnTo>
                <a:lnTo>
                  <a:pt x="1658905" y="2663125"/>
                </a:lnTo>
                <a:lnTo>
                  <a:pt x="1658905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23"/>
            <a:endParaRPr lang="en-US">
              <a:solidFill>
                <a:prstClr val="black"/>
              </a:solidFill>
              <a:latin typeface="Trebuchet MS" panose="020B0603020202020204"/>
            </a:endParaRPr>
          </a:p>
        </p:txBody>
      </p:sp>
      <p:sp>
        <p:nvSpPr>
          <p:cNvPr id="22" name="TextBox 71"/>
          <p:cNvSpPr txBox="1"/>
          <p:nvPr/>
        </p:nvSpPr>
        <p:spPr>
          <a:xfrm>
            <a:off x="4530433" y="4994303"/>
            <a:ext cx="947435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>
              <a:lnSpc>
                <a:spcPct val="150000"/>
              </a:lnSpc>
            </a:pPr>
            <a:r>
              <a:rPr lang="en-US" sz="3600" b="1" i="1" dirty="0" err="1">
                <a:latin typeface="HP001 4 hàng" panose="020B0603050302020204" pitchFamily="34" charset="0"/>
              </a:rPr>
              <a:t>Giáo</a:t>
            </a:r>
            <a:r>
              <a:rPr lang="en-US" sz="3600" b="1" i="1" dirty="0">
                <a:latin typeface="HP001 4 hàng" panose="020B0603050302020204" pitchFamily="34" charset="0"/>
              </a:rPr>
              <a:t> </a:t>
            </a:r>
            <a:r>
              <a:rPr lang="en-US" sz="3600" b="1" i="1" dirty="0" err="1">
                <a:latin typeface="HP001 4 hàng" panose="020B0603050302020204" pitchFamily="34" charset="0"/>
              </a:rPr>
              <a:t>viên</a:t>
            </a:r>
            <a:r>
              <a:rPr lang="en-US" sz="3600" b="1" i="1" dirty="0">
                <a:latin typeface="HP001 4 hàng" panose="020B0603050302020204" pitchFamily="34" charset="0"/>
              </a:rPr>
              <a:t>: </a:t>
            </a:r>
            <a:endParaRPr lang="en-US" sz="3600" b="1" i="1" dirty="0" smtClean="0">
              <a:latin typeface="HP001 4 hàng" panose="020B0603050302020204" pitchFamily="34" charset="0"/>
            </a:endParaRPr>
          </a:p>
          <a:p>
            <a:pPr algn="ctr" defTabSz="685800">
              <a:lnSpc>
                <a:spcPct val="150000"/>
              </a:lnSpc>
            </a:pPr>
            <a:r>
              <a:rPr lang="en-US" sz="3600" b="1" i="1" dirty="0" err="1" smtClean="0">
                <a:latin typeface="HP001 4 hàng" panose="020B0603050302020204" pitchFamily="34" charset="0"/>
              </a:rPr>
              <a:t>Nguyễn</a:t>
            </a:r>
            <a:r>
              <a:rPr lang="en-US" sz="3600" b="1" i="1" dirty="0" smtClean="0">
                <a:latin typeface="HP001 4 hàng" panose="020B0603050302020204" pitchFamily="34" charset="0"/>
              </a:rPr>
              <a:t> </a:t>
            </a:r>
            <a:r>
              <a:rPr lang="en-US" sz="3600" b="1" i="1" dirty="0" err="1" smtClean="0">
                <a:latin typeface="HP001 4 hàng" panose="020B0603050302020204" pitchFamily="34" charset="0"/>
              </a:rPr>
              <a:t>Ngọc</a:t>
            </a:r>
            <a:r>
              <a:rPr lang="en-US" sz="3600" b="1" i="1" dirty="0" smtClean="0">
                <a:latin typeface="HP001 4 hàng" panose="020B0603050302020204" pitchFamily="34" charset="0"/>
              </a:rPr>
              <a:t> </a:t>
            </a:r>
            <a:r>
              <a:rPr lang="en-US" sz="3600" b="1" i="1" dirty="0" err="1" smtClean="0">
                <a:latin typeface="HP001 4 hàng" panose="020B0603050302020204" pitchFamily="34" charset="0"/>
              </a:rPr>
              <a:t>Châm</a:t>
            </a:r>
            <a:endParaRPr lang="en-US" sz="3600" b="1" i="1" dirty="0">
              <a:latin typeface="HP001 4 hàng" panose="020B0603050302020204" pitchFamily="34" charset="0"/>
            </a:endParaRPr>
          </a:p>
          <a:p>
            <a:pPr algn="ctr" defTabSz="685800">
              <a:lnSpc>
                <a:spcPct val="150000"/>
              </a:lnSpc>
            </a:pPr>
            <a:endParaRPr lang="en-US" sz="3600" b="1" dirty="0">
              <a:solidFill>
                <a:prstClr val="black"/>
              </a:solidFill>
              <a:latin typeface="Italic" panose="020B0609050302020204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11"/>
          <a:srcRect l="8551" t="23252" r="5953" b="6473"/>
          <a:stretch/>
        </p:blipFill>
        <p:spPr>
          <a:xfrm>
            <a:off x="3276600" y="1028150"/>
            <a:ext cx="2169710" cy="17834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8224235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76200" y="-1"/>
            <a:ext cx="18525140" cy="10415587"/>
          </a:xfrm>
          <a:prstGeom prst="rect">
            <a:avLst/>
          </a:prstGeom>
        </p:spPr>
      </p:pic>
      <p:sp>
        <p:nvSpPr>
          <p:cNvPr id="3" name="Rectangle: Rounded Corners 9">
            <a:extLst>
              <a:ext uri="{FF2B5EF4-FFF2-40B4-BE49-F238E27FC236}">
                <a16:creationId xmlns:a16="http://schemas.microsoft.com/office/drawing/2014/main" id="{B69D4622-4239-ABF4-48D1-D96168CD682A}"/>
              </a:ext>
            </a:extLst>
          </p:cNvPr>
          <p:cNvSpPr/>
          <p:nvPr/>
        </p:nvSpPr>
        <p:spPr>
          <a:xfrm>
            <a:off x="608286" y="209815"/>
            <a:ext cx="16995228" cy="9905469"/>
          </a:xfrm>
          <a:prstGeom prst="roundRect">
            <a:avLst/>
          </a:prstGeom>
          <a:solidFill>
            <a:sysClr val="window" lastClr="FFFFFF">
              <a:alpha val="48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685800">
              <a:defRPr/>
            </a:pPr>
            <a:endParaRPr lang="vi-VN" sz="2700" kern="0">
              <a:solidFill>
                <a:prstClr val="white"/>
              </a:solidFill>
            </a:endParaRPr>
          </a:p>
        </p:txBody>
      </p:sp>
      <p:pic>
        <p:nvPicPr>
          <p:cNvPr id="9" name="thỏ.. (online-video-cutter.com)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100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76200" y="-1"/>
            <a:ext cx="18516600" cy="1041558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8600" y="4044772"/>
            <a:ext cx="5538569" cy="311856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7672" y="1938938"/>
            <a:ext cx="8582193" cy="4832316"/>
          </a:xfrm>
          <a:prstGeom prst="rect">
            <a:avLst/>
          </a:prstGeom>
        </p:spPr>
      </p:pic>
      <p:pic>
        <p:nvPicPr>
          <p:cNvPr id="11" name="mp3-output-ttsfree(dot)com (9)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2170907" y="4000500"/>
            <a:ext cx="609600" cy="609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0" y="5267790"/>
            <a:ext cx="7577839" cy="426680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50" t="3523" r="16435" b="7478"/>
          <a:stretch/>
        </p:blipFill>
        <p:spPr>
          <a:xfrm>
            <a:off x="7766702" y="1058269"/>
            <a:ext cx="11283298" cy="9043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31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9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8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76200" y="-1"/>
            <a:ext cx="18525140" cy="10415587"/>
          </a:xfrm>
          <a:prstGeom prst="rect">
            <a:avLst/>
          </a:prstGeom>
        </p:spPr>
      </p:pic>
      <p:sp>
        <p:nvSpPr>
          <p:cNvPr id="3" name="Rectangle: Rounded Corners 9">
            <a:extLst>
              <a:ext uri="{FF2B5EF4-FFF2-40B4-BE49-F238E27FC236}">
                <a16:creationId xmlns:a16="http://schemas.microsoft.com/office/drawing/2014/main" id="{B69D4622-4239-ABF4-48D1-D96168CD682A}"/>
              </a:ext>
            </a:extLst>
          </p:cNvPr>
          <p:cNvSpPr/>
          <p:nvPr/>
        </p:nvSpPr>
        <p:spPr>
          <a:xfrm>
            <a:off x="608286" y="209815"/>
            <a:ext cx="16995228" cy="9905469"/>
          </a:xfrm>
          <a:prstGeom prst="roundRect">
            <a:avLst/>
          </a:prstGeom>
          <a:solidFill>
            <a:sysClr val="window" lastClr="FFFFFF">
              <a:alpha val="48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9" name="thỏ.. (online-video-cutter.com)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8837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76200" y="-1"/>
            <a:ext cx="18516600" cy="10415588"/>
          </a:xfrm>
          <a:prstGeom prst="rect">
            <a:avLst/>
          </a:prstGeom>
        </p:spPr>
      </p:pic>
      <p:pic>
        <p:nvPicPr>
          <p:cNvPr id="10" name="mp3-output-ttsfree(dot)com (8)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3256.437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752600" y="2552700"/>
            <a:ext cx="609600" cy="6096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8600" y="4044772"/>
            <a:ext cx="5538569" cy="311856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7672" y="1938938"/>
            <a:ext cx="8582193" cy="483231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0" y="5267790"/>
            <a:ext cx="7577839" cy="426680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50" t="3523" r="16435" b="7478"/>
          <a:stretch/>
        </p:blipFill>
        <p:spPr>
          <a:xfrm>
            <a:off x="7766702" y="1058269"/>
            <a:ext cx="11283298" cy="9043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892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3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8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76200" y="-1"/>
            <a:ext cx="18525140" cy="10415587"/>
          </a:xfrm>
          <a:prstGeom prst="rect">
            <a:avLst/>
          </a:prstGeom>
        </p:spPr>
      </p:pic>
      <p:sp>
        <p:nvSpPr>
          <p:cNvPr id="3" name="Rectangle: Rounded Corners 9">
            <a:extLst>
              <a:ext uri="{FF2B5EF4-FFF2-40B4-BE49-F238E27FC236}">
                <a16:creationId xmlns:a16="http://schemas.microsoft.com/office/drawing/2014/main" id="{B69D4622-4239-ABF4-48D1-D96168CD682A}"/>
              </a:ext>
            </a:extLst>
          </p:cNvPr>
          <p:cNvSpPr/>
          <p:nvPr/>
        </p:nvSpPr>
        <p:spPr>
          <a:xfrm>
            <a:off x="608286" y="209815"/>
            <a:ext cx="16995228" cy="9905469"/>
          </a:xfrm>
          <a:prstGeom prst="roundRect">
            <a:avLst/>
          </a:prstGeom>
          <a:solidFill>
            <a:sysClr val="window" lastClr="FFFFFF">
              <a:alpha val="48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9" name="thỏ.. (online-video-cutter.com)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25028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76200" y="-1"/>
            <a:ext cx="18516600" cy="10415588"/>
          </a:xfrm>
          <a:prstGeom prst="rect">
            <a:avLst/>
          </a:prstGeom>
        </p:spPr>
      </p:pic>
      <p:pic>
        <p:nvPicPr>
          <p:cNvPr id="12" name="mp3-output-ttsfree(dot)com (8)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939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600200" y="3771900"/>
            <a:ext cx="609600" cy="6096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8600" y="4044772"/>
            <a:ext cx="5538569" cy="311856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7672" y="1938938"/>
            <a:ext cx="8582193" cy="483231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0" y="5267790"/>
            <a:ext cx="7577839" cy="426680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50" t="3523" r="16435" b="7478"/>
          <a:stretch/>
        </p:blipFill>
        <p:spPr>
          <a:xfrm>
            <a:off x="7766702" y="1058269"/>
            <a:ext cx="11283298" cy="9043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36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30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6200" y="0"/>
            <a:ext cx="18364200" cy="10325100"/>
          </a:xfrm>
          <a:prstGeom prst="rect">
            <a:avLst/>
          </a:prstGeom>
        </p:spPr>
      </p:pic>
      <p:sp>
        <p:nvSpPr>
          <p:cNvPr id="3" name="Rectangle: Rounded Corners 9">
            <a:extLst>
              <a:ext uri="{FF2B5EF4-FFF2-40B4-BE49-F238E27FC236}">
                <a16:creationId xmlns:a16="http://schemas.microsoft.com/office/drawing/2014/main" id="{B69D4622-4239-ABF4-48D1-D96168CD682A}"/>
              </a:ext>
            </a:extLst>
          </p:cNvPr>
          <p:cNvSpPr/>
          <p:nvPr/>
        </p:nvSpPr>
        <p:spPr>
          <a:xfrm>
            <a:off x="152400" y="209815"/>
            <a:ext cx="17907000" cy="9905469"/>
          </a:xfrm>
          <a:prstGeom prst="roundRect">
            <a:avLst/>
          </a:prstGeom>
          <a:solidFill>
            <a:sysClr val="window" lastClr="FFFFFF">
              <a:alpha val="48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4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495737" y="537226"/>
            <a:ext cx="1690656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nl-NL" sz="5400" b="1" dirty="0" smtClean="0">
                <a:latin typeface="Times New R\oman"/>
                <a:ea typeface="Calibri" panose="020F0502020204030204" pitchFamily="34" charset="0"/>
                <a:cs typeface="Arial" panose="020B0604020202020204" pitchFamily="34" charset="0"/>
              </a:rPr>
              <a:t>Bài 1: Tìm dấu câu thích hợp điền vào ô trống trong câu chuyện sau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\oman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3385279" y="1345842"/>
            <a:ext cx="12997721" cy="34273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495737" y="2291552"/>
            <a:ext cx="7114863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609600" y="2636313"/>
            <a:ext cx="16992600" cy="7478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 dirty="0" smtClean="0">
                <a:latin typeface="+mj-lt"/>
              </a:rPr>
              <a:t>	(1)</a:t>
            </a:r>
            <a:r>
              <a:rPr lang="vi-VN" sz="4800" dirty="0" smtClean="0">
                <a:latin typeface="+mj-lt"/>
              </a:rPr>
              <a:t>Một </a:t>
            </a:r>
            <a:r>
              <a:rPr lang="vi-VN" sz="4800" dirty="0">
                <a:latin typeface="+mj-lt"/>
              </a:rPr>
              <a:t>hôm, các con thú sống ở trong rừng sâu nhìn thấy một đồ vật hình dáng rất </a:t>
            </a:r>
            <a:r>
              <a:rPr lang="vi-VN" sz="4800" dirty="0" smtClean="0">
                <a:latin typeface="+mj-lt"/>
              </a:rPr>
              <a:t>lạ</a:t>
            </a:r>
            <a:r>
              <a:rPr lang="en-US" sz="4800" dirty="0" smtClean="0">
                <a:latin typeface="+mj-lt"/>
              </a:rPr>
              <a:t>     </a:t>
            </a:r>
            <a:r>
              <a:rPr lang="en-US" sz="4800" dirty="0" smtClean="0"/>
              <a:t>(</a:t>
            </a:r>
            <a:r>
              <a:rPr lang="en-US" sz="4800" dirty="0"/>
              <a:t>2</a:t>
            </a:r>
            <a:r>
              <a:rPr lang="en-US" sz="4800" dirty="0" smtClean="0"/>
              <a:t>) </a:t>
            </a:r>
            <a:r>
              <a:rPr lang="vi-VN" sz="4800" dirty="0" smtClean="0">
                <a:latin typeface="+mj-lt"/>
              </a:rPr>
              <a:t>Chó </a:t>
            </a:r>
            <a:r>
              <a:rPr lang="vi-VN" sz="4800" dirty="0">
                <a:latin typeface="+mj-lt"/>
              </a:rPr>
              <a:t>hỏi các bạn</a:t>
            </a:r>
            <a:r>
              <a:rPr lang="vi-VN" sz="4800" dirty="0" smtClean="0">
                <a:latin typeface="+mj-lt"/>
              </a:rPr>
              <a:t>:</a:t>
            </a:r>
            <a:r>
              <a:rPr lang="en-US" sz="4800" dirty="0" smtClean="0">
                <a:latin typeface="+mj-lt"/>
              </a:rPr>
              <a:t>     </a:t>
            </a:r>
            <a:r>
              <a:rPr lang="vi-VN" sz="4800" dirty="0" smtClean="0">
                <a:latin typeface="+mj-lt"/>
              </a:rPr>
              <a:t>Đố </a:t>
            </a:r>
            <a:r>
              <a:rPr lang="vi-VN" sz="4800" dirty="0">
                <a:latin typeface="+mj-lt"/>
              </a:rPr>
              <a:t>các cậu biết đây là cái gì</a:t>
            </a:r>
            <a:r>
              <a:rPr lang="vi-VN" sz="4800" dirty="0" smtClean="0">
                <a:latin typeface="+mj-lt"/>
              </a:rPr>
              <a:t>?</a:t>
            </a:r>
            <a:r>
              <a:rPr lang="en-US" sz="4800" dirty="0" smtClean="0">
                <a:latin typeface="+mj-lt"/>
              </a:rPr>
              <a:t>     . (3) </a:t>
            </a:r>
            <a:r>
              <a:rPr lang="vi-VN" sz="4800" dirty="0" smtClean="0">
                <a:latin typeface="+mj-lt"/>
              </a:rPr>
              <a:t>Sói </a:t>
            </a:r>
            <a:r>
              <a:rPr lang="vi-VN" sz="4800" dirty="0">
                <a:latin typeface="+mj-lt"/>
              </a:rPr>
              <a:t>thì nói đấy là một cái tổ chim. </a:t>
            </a:r>
            <a:r>
              <a:rPr lang="en-US" sz="4800" dirty="0" smtClean="0">
                <a:latin typeface="+mj-lt"/>
              </a:rPr>
              <a:t>(4)</a:t>
            </a:r>
            <a:r>
              <a:rPr lang="vi-VN" sz="4800" dirty="0" smtClean="0">
                <a:latin typeface="+mj-lt"/>
              </a:rPr>
              <a:t>Cáo </a:t>
            </a:r>
            <a:r>
              <a:rPr lang="vi-VN" sz="4800" dirty="0">
                <a:latin typeface="+mj-lt"/>
              </a:rPr>
              <a:t>thì bảo đó là vật dùng để múc nước</a:t>
            </a:r>
            <a:r>
              <a:rPr lang="vi-VN" sz="4800" dirty="0" smtClean="0">
                <a:latin typeface="+mj-lt"/>
              </a:rPr>
              <a:t>.</a:t>
            </a:r>
            <a:r>
              <a:rPr lang="en-US" sz="4800" dirty="0" smtClean="0">
                <a:latin typeface="+mj-lt"/>
              </a:rPr>
              <a:t> ( 5)</a:t>
            </a:r>
            <a:r>
              <a:rPr lang="vi-VN" sz="4800" dirty="0" smtClean="0">
                <a:latin typeface="+mj-lt"/>
              </a:rPr>
              <a:t>Còn </a:t>
            </a:r>
            <a:r>
              <a:rPr lang="vi-VN" sz="4800" dirty="0">
                <a:latin typeface="+mj-lt"/>
              </a:rPr>
              <a:t>gấu thì cho rằng vật này có rễ nên nó là một loài cây. </a:t>
            </a:r>
            <a:r>
              <a:rPr lang="en-US" sz="4800" dirty="0" smtClean="0">
                <a:latin typeface="+mj-lt"/>
              </a:rPr>
              <a:t>(6) </a:t>
            </a:r>
            <a:r>
              <a:rPr lang="vi-VN" sz="4800" dirty="0" smtClean="0">
                <a:latin typeface="+mj-lt"/>
              </a:rPr>
              <a:t>Sau </a:t>
            </a:r>
            <a:r>
              <a:rPr lang="vi-VN" sz="4800" dirty="0">
                <a:latin typeface="+mj-lt"/>
              </a:rPr>
              <a:t>khi nghe các bạn tranh cãi một hồi, chó mới lên tiếng</a:t>
            </a:r>
            <a:r>
              <a:rPr lang="vi-VN" sz="4800" dirty="0" smtClean="0">
                <a:latin typeface="+mj-lt"/>
              </a:rPr>
              <a:t>:</a:t>
            </a:r>
            <a:r>
              <a:rPr lang="en-US" sz="4800" dirty="0" smtClean="0">
                <a:latin typeface="+mj-lt"/>
              </a:rPr>
              <a:t>    </a:t>
            </a:r>
            <a:r>
              <a:rPr lang="vi-VN" sz="4800" dirty="0" smtClean="0">
                <a:latin typeface="+mj-lt"/>
              </a:rPr>
              <a:t>Tôi </a:t>
            </a:r>
            <a:r>
              <a:rPr lang="vi-VN" sz="4800" dirty="0">
                <a:latin typeface="+mj-lt"/>
              </a:rPr>
              <a:t>đã từng sống với </a:t>
            </a:r>
            <a:r>
              <a:rPr lang="vi-VN" sz="4800" dirty="0" smtClean="0">
                <a:latin typeface="+mj-lt"/>
              </a:rPr>
              <a:t>con</a:t>
            </a:r>
            <a:r>
              <a:rPr lang="en-US" sz="4800" dirty="0" smtClean="0">
                <a:latin typeface="+mj-lt"/>
              </a:rPr>
              <a:t> </a:t>
            </a:r>
            <a:r>
              <a:rPr lang="vi-VN" sz="4800" dirty="0" smtClean="0">
                <a:latin typeface="+mj-lt"/>
              </a:rPr>
              <a:t>người</a:t>
            </a:r>
            <a:r>
              <a:rPr lang="vi-VN" sz="4800" dirty="0">
                <a:latin typeface="+mj-lt"/>
              </a:rPr>
              <a:t>. Tôi biết đây là chiếc giày mà con người thường xỏ vào chân của </a:t>
            </a:r>
            <a:r>
              <a:rPr lang="vi-VN" sz="4800" dirty="0" smtClean="0">
                <a:latin typeface="+mj-lt"/>
              </a:rPr>
              <a:t>họ</a:t>
            </a:r>
            <a:r>
              <a:rPr lang="en-US" sz="4800" dirty="0" smtClean="0">
                <a:latin typeface="+mj-lt"/>
              </a:rPr>
              <a:t>     . ( 7)</a:t>
            </a:r>
            <a:r>
              <a:rPr lang="vi-VN" sz="4800" dirty="0" smtClean="0">
                <a:latin typeface="+mj-lt"/>
              </a:rPr>
              <a:t>Đến </a:t>
            </a:r>
            <a:r>
              <a:rPr lang="vi-VN" sz="4800" dirty="0">
                <a:latin typeface="+mj-lt"/>
              </a:rPr>
              <a:t>lúc này, các con vật mới </a:t>
            </a:r>
            <a:r>
              <a:rPr lang="vi-VN" sz="4800" dirty="0" smtClean="0">
                <a:latin typeface="+mj-lt"/>
              </a:rPr>
              <a:t>hiểu</a:t>
            </a:r>
            <a:r>
              <a:rPr lang="en-US" sz="4800" dirty="0" smtClean="0">
                <a:latin typeface="+mj-lt"/>
              </a:rPr>
              <a:t>    . </a:t>
            </a:r>
            <a:r>
              <a:rPr lang="vi-VN" sz="4800" dirty="0" smtClean="0">
                <a:latin typeface="+mj-lt"/>
              </a:rPr>
              <a:t>Thế </a:t>
            </a:r>
            <a:r>
              <a:rPr lang="vi-VN" sz="4800" dirty="0">
                <a:latin typeface="+mj-lt"/>
              </a:rPr>
              <a:t>giới xung quanh còn </a:t>
            </a:r>
            <a:r>
              <a:rPr lang="vi-VN" sz="4800" dirty="0" smtClean="0">
                <a:latin typeface="+mj-lt"/>
              </a:rPr>
              <a:t>rất</a:t>
            </a:r>
            <a:r>
              <a:rPr lang="en-US" sz="4800" dirty="0" smtClean="0">
                <a:latin typeface="+mj-lt"/>
              </a:rPr>
              <a:t> </a:t>
            </a:r>
            <a:r>
              <a:rPr lang="vi-VN" sz="4800" dirty="0" smtClean="0">
                <a:latin typeface="+mj-lt"/>
              </a:rPr>
              <a:t>nhiều </a:t>
            </a:r>
            <a:r>
              <a:rPr lang="vi-VN" sz="4800" dirty="0">
                <a:latin typeface="+mj-lt"/>
              </a:rPr>
              <a:t>điều mới mẻ mà chúng vẫn chưa biết</a:t>
            </a:r>
            <a:r>
              <a:rPr lang="vi-VN" sz="4800" dirty="0" smtClean="0">
                <a:latin typeface="+mj-lt"/>
              </a:rPr>
              <a:t>.</a:t>
            </a:r>
            <a:endParaRPr lang="en-US" sz="4800" dirty="0" smtClean="0">
              <a:latin typeface="+mj-lt"/>
            </a:endParaRPr>
          </a:p>
          <a:p>
            <a:pPr algn="just"/>
            <a:r>
              <a:rPr lang="en-US" sz="4800" dirty="0">
                <a:latin typeface="+mj-lt"/>
              </a:rPr>
              <a:t>	</a:t>
            </a:r>
            <a:r>
              <a:rPr lang="en-US" sz="4800" dirty="0" smtClean="0">
                <a:latin typeface="+mj-lt"/>
              </a:rPr>
              <a:t>							</a:t>
            </a:r>
            <a:r>
              <a:rPr lang="vi-VN" sz="4800" dirty="0" smtClean="0">
                <a:latin typeface="+mj-lt"/>
              </a:rPr>
              <a:t>(</a:t>
            </a:r>
            <a:r>
              <a:rPr lang="vi-VN" sz="4800" dirty="0">
                <a:latin typeface="+mj-lt"/>
              </a:rPr>
              <a:t>Theo Ngụ ngôn La Phông-ten)</a:t>
            </a:r>
            <a:endParaRPr lang="en-US" sz="4800" dirty="0">
              <a:latin typeface="+mj-lt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5486400" y="3467100"/>
            <a:ext cx="685800" cy="60960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le 17"/>
          <p:cNvSpPr/>
          <p:nvPr/>
        </p:nvSpPr>
        <p:spPr>
          <a:xfrm>
            <a:off x="11353800" y="3467100"/>
            <a:ext cx="685800" cy="60960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ed Rectangle 18"/>
          <p:cNvSpPr/>
          <p:nvPr/>
        </p:nvSpPr>
        <p:spPr>
          <a:xfrm>
            <a:off x="2356579" y="4229100"/>
            <a:ext cx="685800" cy="60960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ounded Rectangle 19"/>
          <p:cNvSpPr/>
          <p:nvPr/>
        </p:nvSpPr>
        <p:spPr>
          <a:xfrm>
            <a:off x="3115951" y="6395160"/>
            <a:ext cx="685800" cy="60960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ounded Rectangle 20"/>
          <p:cNvSpPr/>
          <p:nvPr/>
        </p:nvSpPr>
        <p:spPr>
          <a:xfrm>
            <a:off x="12437679" y="7124700"/>
            <a:ext cx="685800" cy="60960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ounded Rectangle 21"/>
          <p:cNvSpPr/>
          <p:nvPr/>
        </p:nvSpPr>
        <p:spPr>
          <a:xfrm>
            <a:off x="5829300" y="7886700"/>
            <a:ext cx="685800" cy="60960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4514193" y="3122886"/>
            <a:ext cx="9143999" cy="281940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InflateTop">
              <a:avLst/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nl-NL" sz="9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\oman"/>
                <a:ea typeface="Calibri" panose="020F0502020204030204" pitchFamily="34" charset="0"/>
                <a:cs typeface="Arial" panose="020B0604020202020204" pitchFamily="34" charset="0"/>
              </a:rPr>
              <a:t>THỬ THÁCH 1</a:t>
            </a:r>
            <a:endParaRPr lang="en-US" sz="96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94654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grpId="2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xit" presetSubtype="1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8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6" grpId="0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4" grpId="1"/>
      <p:bldP spid="4" grpId="2"/>
      <p:bldP spid="4" grpId="3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6200" y="0"/>
            <a:ext cx="18364200" cy="10325100"/>
          </a:xfrm>
          <a:prstGeom prst="rect">
            <a:avLst/>
          </a:prstGeom>
        </p:spPr>
      </p:pic>
      <p:sp>
        <p:nvSpPr>
          <p:cNvPr id="3" name="Rectangle: Rounded Corners 9">
            <a:extLst>
              <a:ext uri="{FF2B5EF4-FFF2-40B4-BE49-F238E27FC236}">
                <a16:creationId xmlns:a16="http://schemas.microsoft.com/office/drawing/2014/main" id="{B69D4622-4239-ABF4-48D1-D96168CD682A}"/>
              </a:ext>
            </a:extLst>
          </p:cNvPr>
          <p:cNvSpPr/>
          <p:nvPr/>
        </p:nvSpPr>
        <p:spPr>
          <a:xfrm>
            <a:off x="608286" y="209815"/>
            <a:ext cx="16995228" cy="9905469"/>
          </a:xfrm>
          <a:prstGeom prst="roundRect">
            <a:avLst/>
          </a:prstGeom>
          <a:solidFill>
            <a:sysClr val="window" lastClr="FFFFFF">
              <a:alpha val="48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8456FBC-2778-F8E8-292B-7C1D82E59F23}"/>
              </a:ext>
            </a:extLst>
          </p:cNvPr>
          <p:cNvGrpSpPr/>
          <p:nvPr/>
        </p:nvGrpSpPr>
        <p:grpSpPr>
          <a:xfrm>
            <a:off x="6172200" y="1191053"/>
            <a:ext cx="9728859" cy="9238955"/>
            <a:chOff x="6394812" y="1481557"/>
            <a:chExt cx="5883309" cy="5749239"/>
          </a:xfrm>
        </p:grpSpPr>
        <p:sp>
          <p:nvSpPr>
            <p:cNvPr id="6" name="Cloud 5">
              <a:extLst>
                <a:ext uri="{FF2B5EF4-FFF2-40B4-BE49-F238E27FC236}">
                  <a16:creationId xmlns:a16="http://schemas.microsoft.com/office/drawing/2014/main" id="{F886E9B6-90C5-96AE-BC9B-8448F4B4674E}"/>
                </a:ext>
              </a:extLst>
            </p:cNvPr>
            <p:cNvSpPr/>
            <p:nvPr/>
          </p:nvSpPr>
          <p:spPr>
            <a:xfrm>
              <a:off x="7704397" y="1481557"/>
              <a:ext cx="4380432" cy="2587490"/>
            </a:xfrm>
            <a:prstGeom prst="cloud">
              <a:avLst/>
            </a:prstGeom>
            <a:solidFill>
              <a:srgbClr val="FFFFCC"/>
            </a:solidFill>
            <a:ln w="38100" cap="flat" cmpd="sng" algn="ctr">
              <a:solidFill>
                <a:srgbClr val="CC99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\oman"/>
                  <a:ea typeface="+mn-ea"/>
                  <a:cs typeface="+mn-cs"/>
                </a:rPr>
                <a:t>THẢO LUẬN NHÓM </a:t>
              </a:r>
            </a:p>
          </p:txBody>
        </p:sp>
        <p:grpSp>
          <p:nvGrpSpPr>
            <p:cNvPr id="7" name="组合 1">
              <a:extLst>
                <a:ext uri="{FF2B5EF4-FFF2-40B4-BE49-F238E27FC236}">
                  <a16:creationId xmlns:a16="http://schemas.microsoft.com/office/drawing/2014/main" id="{F4B1253D-85B0-E199-3DAB-38AEA31D1FA5}"/>
                </a:ext>
              </a:extLst>
            </p:cNvPr>
            <p:cNvGrpSpPr/>
            <p:nvPr/>
          </p:nvGrpSpPr>
          <p:grpSpPr>
            <a:xfrm>
              <a:off x="6394812" y="2705801"/>
              <a:ext cx="5883309" cy="4524995"/>
              <a:chOff x="-591423" y="1707337"/>
              <a:chExt cx="7141762" cy="5492902"/>
            </a:xfrm>
          </p:grpSpPr>
          <p:pic>
            <p:nvPicPr>
              <p:cNvPr id="8" name="图片 12">
                <a:extLst>
                  <a:ext uri="{FF2B5EF4-FFF2-40B4-BE49-F238E27FC236}">
                    <a16:creationId xmlns:a16="http://schemas.microsoft.com/office/drawing/2014/main" id="{4A0E3EB6-553E-E4A2-6FD8-D20F37D6771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008" t="35025" r="59440" b="34782"/>
              <a:stretch/>
            </p:blipFill>
            <p:spPr>
              <a:xfrm>
                <a:off x="-591423" y="1707337"/>
                <a:ext cx="4429760" cy="5492902"/>
              </a:xfrm>
              <a:prstGeom prst="rect">
                <a:avLst/>
              </a:prstGeom>
            </p:spPr>
          </p:pic>
          <p:pic>
            <p:nvPicPr>
              <p:cNvPr id="9" name="图片 13">
                <a:extLst>
                  <a:ext uri="{FF2B5EF4-FFF2-40B4-BE49-F238E27FC236}">
                    <a16:creationId xmlns:a16="http://schemas.microsoft.com/office/drawing/2014/main" id="{FA9CE76E-E163-DC5B-62BE-359C69EC5EA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471" t="36973" r="10977" b="32834"/>
              <a:stretch/>
            </p:blipFill>
            <p:spPr>
              <a:xfrm>
                <a:off x="2621901" y="2001522"/>
                <a:ext cx="3928438" cy="4831347"/>
              </a:xfrm>
              <a:prstGeom prst="rect">
                <a:avLst/>
              </a:prstGeom>
            </p:spPr>
          </p:pic>
        </p:grpSp>
      </p:grpSp>
      <p:sp>
        <p:nvSpPr>
          <p:cNvPr id="139" name="Rectangle: Rounded Corners 8">
            <a:extLst>
              <a:ext uri="{FF2B5EF4-FFF2-40B4-BE49-F238E27FC236}">
                <a16:creationId xmlns:a16="http://schemas.microsoft.com/office/drawing/2014/main" id="{AE6689D0-3E94-4AB9-ACCA-1FC2BA7E3B61}"/>
              </a:ext>
            </a:extLst>
          </p:cNvPr>
          <p:cNvSpPr/>
          <p:nvPr/>
        </p:nvSpPr>
        <p:spPr>
          <a:xfrm>
            <a:off x="1058704" y="9673331"/>
            <a:ext cx="17238278" cy="2115891"/>
          </a:xfrm>
          <a:custGeom>
            <a:avLst/>
            <a:gdLst>
              <a:gd name="connsiteX0" fmla="*/ 0 w 11492185"/>
              <a:gd name="connsiteY0" fmla="*/ 141200 h 1410594"/>
              <a:gd name="connsiteX1" fmla="*/ 492431 w 11492185"/>
              <a:gd name="connsiteY1" fmla="*/ 0 h 1410594"/>
              <a:gd name="connsiteX2" fmla="*/ 10999753 w 11492185"/>
              <a:gd name="connsiteY2" fmla="*/ 0 h 1410594"/>
              <a:gd name="connsiteX3" fmla="*/ 11492185 w 11492185"/>
              <a:gd name="connsiteY3" fmla="*/ 141200 h 1410594"/>
              <a:gd name="connsiteX4" fmla="*/ 11492185 w 11492185"/>
              <a:gd name="connsiteY4" fmla="*/ 1269393 h 1410594"/>
              <a:gd name="connsiteX5" fmla="*/ 10999753 w 11492185"/>
              <a:gd name="connsiteY5" fmla="*/ 1410594 h 1410594"/>
              <a:gd name="connsiteX6" fmla="*/ 492431 w 11492185"/>
              <a:gd name="connsiteY6" fmla="*/ 1410594 h 1410594"/>
              <a:gd name="connsiteX7" fmla="*/ 0 w 11492185"/>
              <a:gd name="connsiteY7" fmla="*/ 1269393 h 1410594"/>
              <a:gd name="connsiteX8" fmla="*/ 0 w 11492185"/>
              <a:gd name="connsiteY8" fmla="*/ 141200 h 1410594"/>
              <a:gd name="connsiteX0" fmla="*/ 0 w 11492185"/>
              <a:gd name="connsiteY0" fmla="*/ 141200 h 1410594"/>
              <a:gd name="connsiteX1" fmla="*/ 492431 w 11492185"/>
              <a:gd name="connsiteY1" fmla="*/ 0 h 1410594"/>
              <a:gd name="connsiteX2" fmla="*/ 10999753 w 11492185"/>
              <a:gd name="connsiteY2" fmla="*/ 0 h 1410594"/>
              <a:gd name="connsiteX3" fmla="*/ 11492185 w 11492185"/>
              <a:gd name="connsiteY3" fmla="*/ 141200 h 1410594"/>
              <a:gd name="connsiteX4" fmla="*/ 11492185 w 11492185"/>
              <a:gd name="connsiteY4" fmla="*/ 1269393 h 1410594"/>
              <a:gd name="connsiteX5" fmla="*/ 10999753 w 11492185"/>
              <a:gd name="connsiteY5" fmla="*/ 1410594 h 1410594"/>
              <a:gd name="connsiteX6" fmla="*/ 492431 w 11492185"/>
              <a:gd name="connsiteY6" fmla="*/ 1410594 h 1410594"/>
              <a:gd name="connsiteX7" fmla="*/ 0 w 11492185"/>
              <a:gd name="connsiteY7" fmla="*/ 1269393 h 1410594"/>
              <a:gd name="connsiteX8" fmla="*/ 0 w 11492185"/>
              <a:gd name="connsiteY8" fmla="*/ 141200 h 1410594"/>
              <a:gd name="connsiteX0" fmla="*/ 0 w 11492185"/>
              <a:gd name="connsiteY0" fmla="*/ 141200 h 1410594"/>
              <a:gd name="connsiteX1" fmla="*/ 492431 w 11492185"/>
              <a:gd name="connsiteY1" fmla="*/ 0 h 1410594"/>
              <a:gd name="connsiteX2" fmla="*/ 10999753 w 11492185"/>
              <a:gd name="connsiteY2" fmla="*/ 0 h 1410594"/>
              <a:gd name="connsiteX3" fmla="*/ 11492185 w 11492185"/>
              <a:gd name="connsiteY3" fmla="*/ 141200 h 1410594"/>
              <a:gd name="connsiteX4" fmla="*/ 11492185 w 11492185"/>
              <a:gd name="connsiteY4" fmla="*/ 1269393 h 1410594"/>
              <a:gd name="connsiteX5" fmla="*/ 10999753 w 11492185"/>
              <a:gd name="connsiteY5" fmla="*/ 1410594 h 1410594"/>
              <a:gd name="connsiteX6" fmla="*/ 492431 w 11492185"/>
              <a:gd name="connsiteY6" fmla="*/ 1410594 h 1410594"/>
              <a:gd name="connsiteX7" fmla="*/ 0 w 11492185"/>
              <a:gd name="connsiteY7" fmla="*/ 1269393 h 1410594"/>
              <a:gd name="connsiteX8" fmla="*/ 0 w 11492185"/>
              <a:gd name="connsiteY8" fmla="*/ 141200 h 1410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92185" h="1410594" fill="none" extrusionOk="0">
                <a:moveTo>
                  <a:pt x="0" y="141200"/>
                </a:moveTo>
                <a:cubicBezTo>
                  <a:pt x="4265" y="100457"/>
                  <a:pt x="303053" y="-40397"/>
                  <a:pt x="492431" y="0"/>
                </a:cubicBezTo>
                <a:cubicBezTo>
                  <a:pt x="3866766" y="60948"/>
                  <a:pt x="8727392" y="-614453"/>
                  <a:pt x="10999753" y="0"/>
                </a:cubicBezTo>
                <a:cubicBezTo>
                  <a:pt x="11228316" y="-4627"/>
                  <a:pt x="11522888" y="49284"/>
                  <a:pt x="11492185" y="141200"/>
                </a:cubicBezTo>
                <a:cubicBezTo>
                  <a:pt x="11491724" y="603085"/>
                  <a:pt x="11669268" y="818907"/>
                  <a:pt x="11492185" y="1269393"/>
                </a:cubicBezTo>
                <a:cubicBezTo>
                  <a:pt x="11455462" y="1369415"/>
                  <a:pt x="11313472" y="1409487"/>
                  <a:pt x="10999753" y="1410594"/>
                </a:cubicBezTo>
                <a:cubicBezTo>
                  <a:pt x="8741910" y="1410339"/>
                  <a:pt x="5231435" y="1351945"/>
                  <a:pt x="492431" y="1410594"/>
                </a:cubicBezTo>
                <a:cubicBezTo>
                  <a:pt x="209573" y="1373544"/>
                  <a:pt x="1075" y="1386731"/>
                  <a:pt x="0" y="1269393"/>
                </a:cubicBezTo>
                <a:cubicBezTo>
                  <a:pt x="-261548" y="758569"/>
                  <a:pt x="2259" y="497988"/>
                  <a:pt x="0" y="141200"/>
                </a:cubicBezTo>
                <a:close/>
              </a:path>
              <a:path w="11492185" h="1410594" stroke="0" extrusionOk="0">
                <a:moveTo>
                  <a:pt x="0" y="141200"/>
                </a:moveTo>
                <a:cubicBezTo>
                  <a:pt x="-54395" y="94912"/>
                  <a:pt x="264138" y="-43372"/>
                  <a:pt x="492431" y="0"/>
                </a:cubicBezTo>
                <a:cubicBezTo>
                  <a:pt x="3905824" y="-709671"/>
                  <a:pt x="5798560" y="321436"/>
                  <a:pt x="10999753" y="0"/>
                </a:cubicBezTo>
                <a:cubicBezTo>
                  <a:pt x="11230379" y="-978"/>
                  <a:pt x="11507941" y="76114"/>
                  <a:pt x="11492185" y="141200"/>
                </a:cubicBezTo>
                <a:cubicBezTo>
                  <a:pt x="11531929" y="486649"/>
                  <a:pt x="11814060" y="961811"/>
                  <a:pt x="11492185" y="1269393"/>
                </a:cubicBezTo>
                <a:cubicBezTo>
                  <a:pt x="11533550" y="1375381"/>
                  <a:pt x="11228637" y="1401557"/>
                  <a:pt x="10999753" y="1410594"/>
                </a:cubicBezTo>
                <a:cubicBezTo>
                  <a:pt x="8005291" y="1435668"/>
                  <a:pt x="5057790" y="1524138"/>
                  <a:pt x="492431" y="1410594"/>
                </a:cubicBezTo>
                <a:cubicBezTo>
                  <a:pt x="212293" y="1376950"/>
                  <a:pt x="6434" y="1341011"/>
                  <a:pt x="0" y="1269393"/>
                </a:cubicBezTo>
                <a:cubicBezTo>
                  <a:pt x="-250505" y="885070"/>
                  <a:pt x="-195147" y="592963"/>
                  <a:pt x="0" y="141200"/>
                </a:cubicBezTo>
                <a:close/>
              </a:path>
              <a:path w="11492185" h="1410594" fill="none" stroke="0" extrusionOk="0">
                <a:moveTo>
                  <a:pt x="0" y="141200"/>
                </a:moveTo>
                <a:cubicBezTo>
                  <a:pt x="-18574" y="11944"/>
                  <a:pt x="242657" y="8517"/>
                  <a:pt x="492431" y="0"/>
                </a:cubicBezTo>
                <a:cubicBezTo>
                  <a:pt x="3666959" y="114871"/>
                  <a:pt x="8662334" y="-103249"/>
                  <a:pt x="10999753" y="0"/>
                </a:cubicBezTo>
                <a:cubicBezTo>
                  <a:pt x="11248143" y="6556"/>
                  <a:pt x="11522566" y="66776"/>
                  <a:pt x="11492185" y="141200"/>
                </a:cubicBezTo>
                <a:cubicBezTo>
                  <a:pt x="11461150" y="682976"/>
                  <a:pt x="11727575" y="841952"/>
                  <a:pt x="11492185" y="1269393"/>
                </a:cubicBezTo>
                <a:cubicBezTo>
                  <a:pt x="11467016" y="1399158"/>
                  <a:pt x="11291089" y="1380486"/>
                  <a:pt x="10999753" y="1410594"/>
                </a:cubicBezTo>
                <a:cubicBezTo>
                  <a:pt x="7979095" y="1179854"/>
                  <a:pt x="5791955" y="1063418"/>
                  <a:pt x="492431" y="1410594"/>
                </a:cubicBezTo>
                <a:cubicBezTo>
                  <a:pt x="214184" y="1398887"/>
                  <a:pt x="17273" y="1354862"/>
                  <a:pt x="0" y="1269393"/>
                </a:cubicBezTo>
                <a:cubicBezTo>
                  <a:pt x="-186172" y="885759"/>
                  <a:pt x="-18149" y="547367"/>
                  <a:pt x="0" y="141200"/>
                </a:cubicBezTo>
                <a:close/>
              </a:path>
              <a:path w="11492185" h="1410594" fill="none" stroke="0" extrusionOk="0">
                <a:moveTo>
                  <a:pt x="0" y="141200"/>
                </a:moveTo>
                <a:cubicBezTo>
                  <a:pt x="567" y="62499"/>
                  <a:pt x="288439" y="-10418"/>
                  <a:pt x="492431" y="0"/>
                </a:cubicBezTo>
                <a:cubicBezTo>
                  <a:pt x="3659121" y="226301"/>
                  <a:pt x="8626144" y="-364441"/>
                  <a:pt x="10999753" y="0"/>
                </a:cubicBezTo>
                <a:cubicBezTo>
                  <a:pt x="11232228" y="-743"/>
                  <a:pt x="11527479" y="57538"/>
                  <a:pt x="11492185" y="141200"/>
                </a:cubicBezTo>
                <a:cubicBezTo>
                  <a:pt x="11463778" y="632085"/>
                  <a:pt x="11686808" y="825894"/>
                  <a:pt x="11492185" y="1269393"/>
                </a:cubicBezTo>
                <a:cubicBezTo>
                  <a:pt x="11448941" y="1381754"/>
                  <a:pt x="11279732" y="1389821"/>
                  <a:pt x="10999753" y="1410594"/>
                </a:cubicBezTo>
                <a:cubicBezTo>
                  <a:pt x="8237429" y="1095570"/>
                  <a:pt x="5516473" y="998346"/>
                  <a:pt x="492431" y="1410594"/>
                </a:cubicBezTo>
                <a:cubicBezTo>
                  <a:pt x="205915" y="1377797"/>
                  <a:pt x="17299" y="1369571"/>
                  <a:pt x="0" y="1269393"/>
                </a:cubicBezTo>
                <a:cubicBezTo>
                  <a:pt x="-265771" y="803923"/>
                  <a:pt x="19835" y="508794"/>
                  <a:pt x="0" y="141200"/>
                </a:cubicBezTo>
                <a:close/>
              </a:path>
            </a:pathLst>
          </a:custGeom>
          <a:solidFill>
            <a:srgbClr val="FFC000">
              <a:lumMod val="20000"/>
              <a:lumOff val="80000"/>
            </a:srgbClr>
          </a:solidFill>
          <a:ln w="38100" cap="flat" cmpd="sng" algn="ctr">
            <a:noFill/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xmlns="" sd="3694780287">
                  <a:custGeom>
                    <a:avLst/>
                    <a:gdLst>
                      <a:gd name="connsiteX0" fmla="*/ 0 w 11492185"/>
                      <a:gd name="connsiteY0" fmla="*/ 141200 h 1410594"/>
                      <a:gd name="connsiteX1" fmla="*/ 492431 w 11492185"/>
                      <a:gd name="connsiteY1" fmla="*/ 0 h 1410594"/>
                      <a:gd name="connsiteX2" fmla="*/ 10999753 w 11492185"/>
                      <a:gd name="connsiteY2" fmla="*/ 0 h 1410594"/>
                      <a:gd name="connsiteX3" fmla="*/ 11492185 w 11492185"/>
                      <a:gd name="connsiteY3" fmla="*/ 141200 h 1410594"/>
                      <a:gd name="connsiteX4" fmla="*/ 11492185 w 11492185"/>
                      <a:gd name="connsiteY4" fmla="*/ 1269393 h 1410594"/>
                      <a:gd name="connsiteX5" fmla="*/ 10999753 w 11492185"/>
                      <a:gd name="connsiteY5" fmla="*/ 1410594 h 1410594"/>
                      <a:gd name="connsiteX6" fmla="*/ 492431 w 11492185"/>
                      <a:gd name="connsiteY6" fmla="*/ 1410594 h 1410594"/>
                      <a:gd name="connsiteX7" fmla="*/ 0 w 11492185"/>
                      <a:gd name="connsiteY7" fmla="*/ 1269393 h 1410594"/>
                      <a:gd name="connsiteX8" fmla="*/ 0 w 11492185"/>
                      <a:gd name="connsiteY8" fmla="*/ 141200 h 1410594"/>
                      <a:gd name="connsiteX0" fmla="*/ 0 w 11492185"/>
                      <a:gd name="connsiteY0" fmla="*/ 141200 h 1410594"/>
                      <a:gd name="connsiteX1" fmla="*/ 492431 w 11492185"/>
                      <a:gd name="connsiteY1" fmla="*/ 0 h 1410594"/>
                      <a:gd name="connsiteX2" fmla="*/ 10999753 w 11492185"/>
                      <a:gd name="connsiteY2" fmla="*/ 0 h 1410594"/>
                      <a:gd name="connsiteX3" fmla="*/ 11492185 w 11492185"/>
                      <a:gd name="connsiteY3" fmla="*/ 141200 h 1410594"/>
                      <a:gd name="connsiteX4" fmla="*/ 11492185 w 11492185"/>
                      <a:gd name="connsiteY4" fmla="*/ 1269393 h 1410594"/>
                      <a:gd name="connsiteX5" fmla="*/ 10999753 w 11492185"/>
                      <a:gd name="connsiteY5" fmla="*/ 1410594 h 1410594"/>
                      <a:gd name="connsiteX6" fmla="*/ 492431 w 11492185"/>
                      <a:gd name="connsiteY6" fmla="*/ 1410594 h 1410594"/>
                      <a:gd name="connsiteX7" fmla="*/ 0 w 11492185"/>
                      <a:gd name="connsiteY7" fmla="*/ 1269393 h 1410594"/>
                      <a:gd name="connsiteX8" fmla="*/ 0 w 11492185"/>
                      <a:gd name="connsiteY8" fmla="*/ 141200 h 14105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492185" h="1410594" fill="none" extrusionOk="0">
                        <a:moveTo>
                          <a:pt x="0" y="141200"/>
                        </a:moveTo>
                        <a:cubicBezTo>
                          <a:pt x="2328" y="81105"/>
                          <a:pt x="276168" y="-20606"/>
                          <a:pt x="492431" y="0"/>
                        </a:cubicBezTo>
                        <a:cubicBezTo>
                          <a:pt x="3732908" y="58857"/>
                          <a:pt x="8516863" y="-297846"/>
                          <a:pt x="10999753" y="0"/>
                        </a:cubicBezTo>
                        <a:cubicBezTo>
                          <a:pt x="11246633" y="-1572"/>
                          <a:pt x="11521992" y="50014"/>
                          <a:pt x="11492185" y="141200"/>
                        </a:cubicBezTo>
                        <a:cubicBezTo>
                          <a:pt x="11466057" y="615349"/>
                          <a:pt x="11663738" y="812528"/>
                          <a:pt x="11492185" y="1269393"/>
                        </a:cubicBezTo>
                        <a:cubicBezTo>
                          <a:pt x="11457709" y="1367029"/>
                          <a:pt x="11298626" y="1410021"/>
                          <a:pt x="10999753" y="1410594"/>
                        </a:cubicBezTo>
                        <a:cubicBezTo>
                          <a:pt x="8251673" y="1372646"/>
                          <a:pt x="5428775" y="1371744"/>
                          <a:pt x="492431" y="1410594"/>
                        </a:cubicBezTo>
                        <a:cubicBezTo>
                          <a:pt x="212441" y="1391872"/>
                          <a:pt x="685" y="1368196"/>
                          <a:pt x="0" y="1269393"/>
                        </a:cubicBezTo>
                        <a:cubicBezTo>
                          <a:pt x="-246197" y="791364"/>
                          <a:pt x="-19186" y="507647"/>
                          <a:pt x="0" y="141200"/>
                        </a:cubicBezTo>
                        <a:close/>
                      </a:path>
                      <a:path w="11492185" h="1410594" stroke="0" extrusionOk="0">
                        <a:moveTo>
                          <a:pt x="0" y="141200"/>
                        </a:moveTo>
                        <a:cubicBezTo>
                          <a:pt x="-34395" y="78498"/>
                          <a:pt x="253351" y="-17696"/>
                          <a:pt x="492431" y="0"/>
                        </a:cubicBezTo>
                        <a:cubicBezTo>
                          <a:pt x="3875552" y="-471940"/>
                          <a:pt x="5836489" y="266642"/>
                          <a:pt x="10999753" y="0"/>
                        </a:cubicBezTo>
                        <a:cubicBezTo>
                          <a:pt x="11231300" y="-795"/>
                          <a:pt x="11509006" y="70932"/>
                          <a:pt x="11492185" y="141200"/>
                        </a:cubicBezTo>
                        <a:cubicBezTo>
                          <a:pt x="11443028" y="460298"/>
                          <a:pt x="11767935" y="879870"/>
                          <a:pt x="11492185" y="1269393"/>
                        </a:cubicBezTo>
                        <a:cubicBezTo>
                          <a:pt x="11495239" y="1363290"/>
                          <a:pt x="11233506" y="1402547"/>
                          <a:pt x="10999753" y="1410594"/>
                        </a:cubicBezTo>
                        <a:cubicBezTo>
                          <a:pt x="8054751" y="1430955"/>
                          <a:pt x="5047707" y="1270780"/>
                          <a:pt x="492431" y="1410594"/>
                        </a:cubicBezTo>
                        <a:cubicBezTo>
                          <a:pt x="204427" y="1389210"/>
                          <a:pt x="7129" y="1342554"/>
                          <a:pt x="0" y="1269393"/>
                        </a:cubicBezTo>
                        <a:cubicBezTo>
                          <a:pt x="-221019" y="846679"/>
                          <a:pt x="-183464" y="595104"/>
                          <a:pt x="0" y="141200"/>
                        </a:cubicBezTo>
                        <a:close/>
                      </a:path>
                      <a:path w="11492185" h="1410594" fill="none" stroke="0" extrusionOk="0">
                        <a:moveTo>
                          <a:pt x="0" y="141200"/>
                        </a:moveTo>
                        <a:cubicBezTo>
                          <a:pt x="-2716" y="28703"/>
                          <a:pt x="280327" y="9243"/>
                          <a:pt x="492431" y="0"/>
                        </a:cubicBezTo>
                        <a:cubicBezTo>
                          <a:pt x="3634274" y="128989"/>
                          <a:pt x="8750612" y="-259627"/>
                          <a:pt x="10999753" y="0"/>
                        </a:cubicBezTo>
                        <a:cubicBezTo>
                          <a:pt x="11235209" y="-214"/>
                          <a:pt x="11518154" y="68240"/>
                          <a:pt x="11492185" y="141200"/>
                        </a:cubicBezTo>
                        <a:cubicBezTo>
                          <a:pt x="11430485" y="655377"/>
                          <a:pt x="11683872" y="814366"/>
                          <a:pt x="11492185" y="1269393"/>
                        </a:cubicBezTo>
                        <a:cubicBezTo>
                          <a:pt x="11454309" y="1380192"/>
                          <a:pt x="11276995" y="1399577"/>
                          <a:pt x="10999753" y="1410594"/>
                        </a:cubicBezTo>
                        <a:cubicBezTo>
                          <a:pt x="8128084" y="1073702"/>
                          <a:pt x="5814095" y="947404"/>
                          <a:pt x="492431" y="1410594"/>
                        </a:cubicBezTo>
                        <a:cubicBezTo>
                          <a:pt x="210076" y="1390496"/>
                          <a:pt x="13861" y="1353204"/>
                          <a:pt x="0" y="1269393"/>
                        </a:cubicBezTo>
                        <a:cubicBezTo>
                          <a:pt x="-244538" y="849664"/>
                          <a:pt x="5415" y="527242"/>
                          <a:pt x="0" y="14120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400" b="0" i="0" u="none" strike="noStrike" kern="0" cap="none" spc="0" normalizeH="0" baseline="0" noProof="0">
              <a:ln>
                <a:noFill/>
              </a:ln>
              <a:solidFill>
                <a:srgbClr val="FFC000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1" name="Group 140">
            <a:extLst>
              <a:ext uri="{FF2B5EF4-FFF2-40B4-BE49-F238E27FC236}">
                <a16:creationId xmlns:a16="http://schemas.microsoft.com/office/drawing/2014/main" id="{E3C555FE-A3A2-4AAC-B8F5-CE8206E853EA}"/>
              </a:ext>
            </a:extLst>
          </p:cNvPr>
          <p:cNvGrpSpPr/>
          <p:nvPr/>
        </p:nvGrpSpPr>
        <p:grpSpPr>
          <a:xfrm>
            <a:off x="105915" y="7296777"/>
            <a:ext cx="2507180" cy="2903480"/>
            <a:chOff x="3109913" y="390525"/>
            <a:chExt cx="5970588" cy="6275388"/>
          </a:xfrm>
        </p:grpSpPr>
        <p:sp>
          <p:nvSpPr>
            <p:cNvPr id="142" name="Oval 10">
              <a:extLst>
                <a:ext uri="{FF2B5EF4-FFF2-40B4-BE49-F238E27FC236}">
                  <a16:creationId xmlns:a16="http://schemas.microsoft.com/office/drawing/2014/main" id="{FF0B5251-489B-404F-9AED-B8337597671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09913" y="390525"/>
              <a:ext cx="5970588" cy="59690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7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43" name="Oval 11">
              <a:extLst>
                <a:ext uri="{FF2B5EF4-FFF2-40B4-BE49-F238E27FC236}">
                  <a16:creationId xmlns:a16="http://schemas.microsoft.com/office/drawing/2014/main" id="{4D4D8767-FD4B-46DE-ADA4-25C56AB4B73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62538" y="6443663"/>
              <a:ext cx="2368550" cy="222250"/>
            </a:xfrm>
            <a:prstGeom prst="ellipse">
              <a:avLst/>
            </a:prstGeom>
            <a:solidFill>
              <a:srgbClr val="FAB5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7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44" name="Freeform 12">
              <a:extLst>
                <a:ext uri="{FF2B5EF4-FFF2-40B4-BE49-F238E27FC236}">
                  <a16:creationId xmlns:a16="http://schemas.microsoft.com/office/drawing/2014/main" id="{852A00A1-5751-44F5-BF42-55BA0190905D}"/>
                </a:ext>
              </a:extLst>
            </p:cNvPr>
            <p:cNvSpPr>
              <a:spLocks/>
            </p:cNvSpPr>
            <p:nvPr/>
          </p:nvSpPr>
          <p:spPr bwMode="auto">
            <a:xfrm>
              <a:off x="7035801" y="3282950"/>
              <a:ext cx="1123950" cy="1465263"/>
            </a:xfrm>
            <a:custGeom>
              <a:avLst/>
              <a:gdLst>
                <a:gd name="T0" fmla="*/ 308 w 5462"/>
                <a:gd name="T1" fmla="*/ 2898 h 7125"/>
                <a:gd name="T2" fmla="*/ 871 w 5462"/>
                <a:gd name="T3" fmla="*/ 1941 h 7125"/>
                <a:gd name="T4" fmla="*/ 993 w 5462"/>
                <a:gd name="T5" fmla="*/ 1900 h 7125"/>
                <a:gd name="T6" fmla="*/ 998 w 5462"/>
                <a:gd name="T7" fmla="*/ 1900 h 7125"/>
                <a:gd name="T8" fmla="*/ 1066 w 5462"/>
                <a:gd name="T9" fmla="*/ 1600 h 7125"/>
                <a:gd name="T10" fmla="*/ 1419 w 5462"/>
                <a:gd name="T11" fmla="*/ 1599 h 7125"/>
                <a:gd name="T12" fmla="*/ 2222 w 5462"/>
                <a:gd name="T13" fmla="*/ 1065 h 7125"/>
                <a:gd name="T14" fmla="*/ 2927 w 5462"/>
                <a:gd name="T15" fmla="*/ 377 h 7125"/>
                <a:gd name="T16" fmla="*/ 3086 w 5462"/>
                <a:gd name="T17" fmla="*/ 181 h 7125"/>
                <a:gd name="T18" fmla="*/ 3256 w 5462"/>
                <a:gd name="T19" fmla="*/ 53 h 7125"/>
                <a:gd name="T20" fmla="*/ 4751 w 5462"/>
                <a:gd name="T21" fmla="*/ 1778 h 7125"/>
                <a:gd name="T22" fmla="*/ 4341 w 5462"/>
                <a:gd name="T23" fmla="*/ 3173 h 7125"/>
                <a:gd name="T24" fmla="*/ 4927 w 5462"/>
                <a:gd name="T25" fmla="*/ 3619 h 7125"/>
                <a:gd name="T26" fmla="*/ 4471 w 5462"/>
                <a:gd name="T27" fmla="*/ 4987 h 7125"/>
                <a:gd name="T28" fmla="*/ 5358 w 5462"/>
                <a:gd name="T29" fmla="*/ 6009 h 7125"/>
                <a:gd name="T30" fmla="*/ 5293 w 5462"/>
                <a:gd name="T31" fmla="*/ 6320 h 7125"/>
                <a:gd name="T32" fmla="*/ 3525 w 5462"/>
                <a:gd name="T33" fmla="*/ 7082 h 7125"/>
                <a:gd name="T34" fmla="*/ 3248 w 5462"/>
                <a:gd name="T35" fmla="*/ 6830 h 7125"/>
                <a:gd name="T36" fmla="*/ 3300 w 5462"/>
                <a:gd name="T37" fmla="*/ 5535 h 7125"/>
                <a:gd name="T38" fmla="*/ 3301 w 5462"/>
                <a:gd name="T39" fmla="*/ 5475 h 7125"/>
                <a:gd name="T40" fmla="*/ 2226 w 5462"/>
                <a:gd name="T41" fmla="*/ 5501 h 7125"/>
                <a:gd name="T42" fmla="*/ 1611 w 5462"/>
                <a:gd name="T43" fmla="*/ 4177 h 7125"/>
                <a:gd name="T44" fmla="*/ 107 w 5462"/>
                <a:gd name="T45" fmla="*/ 3465 h 7125"/>
                <a:gd name="T46" fmla="*/ 308 w 5462"/>
                <a:gd name="T47" fmla="*/ 2898 h 7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5462" h="7125">
                  <a:moveTo>
                    <a:pt x="308" y="2898"/>
                  </a:moveTo>
                  <a:cubicBezTo>
                    <a:pt x="442" y="2525"/>
                    <a:pt x="736" y="2314"/>
                    <a:pt x="871" y="1941"/>
                  </a:cubicBezTo>
                  <a:cubicBezTo>
                    <a:pt x="877" y="1925"/>
                    <a:pt x="986" y="1914"/>
                    <a:pt x="993" y="1900"/>
                  </a:cubicBezTo>
                  <a:cubicBezTo>
                    <a:pt x="995" y="1900"/>
                    <a:pt x="997" y="1900"/>
                    <a:pt x="998" y="1900"/>
                  </a:cubicBezTo>
                  <a:cubicBezTo>
                    <a:pt x="1100" y="1896"/>
                    <a:pt x="965" y="1613"/>
                    <a:pt x="1066" y="1600"/>
                  </a:cubicBezTo>
                  <a:cubicBezTo>
                    <a:pt x="1139" y="1591"/>
                    <a:pt x="1351" y="1622"/>
                    <a:pt x="1419" y="1599"/>
                  </a:cubicBezTo>
                  <a:cubicBezTo>
                    <a:pt x="1726" y="1652"/>
                    <a:pt x="2047" y="1248"/>
                    <a:pt x="2222" y="1065"/>
                  </a:cubicBezTo>
                  <a:cubicBezTo>
                    <a:pt x="2481" y="794"/>
                    <a:pt x="2831" y="737"/>
                    <a:pt x="2927" y="377"/>
                  </a:cubicBezTo>
                  <a:cubicBezTo>
                    <a:pt x="2955" y="275"/>
                    <a:pt x="3014" y="212"/>
                    <a:pt x="3086" y="181"/>
                  </a:cubicBezTo>
                  <a:cubicBezTo>
                    <a:pt x="3057" y="98"/>
                    <a:pt x="3157" y="0"/>
                    <a:pt x="3256" y="53"/>
                  </a:cubicBezTo>
                  <a:cubicBezTo>
                    <a:pt x="3978" y="438"/>
                    <a:pt x="4643" y="905"/>
                    <a:pt x="4751" y="1778"/>
                  </a:cubicBezTo>
                  <a:cubicBezTo>
                    <a:pt x="4818" y="2318"/>
                    <a:pt x="4639" y="2777"/>
                    <a:pt x="4341" y="3173"/>
                  </a:cubicBezTo>
                  <a:cubicBezTo>
                    <a:pt x="4588" y="3231"/>
                    <a:pt x="4806" y="3367"/>
                    <a:pt x="4927" y="3619"/>
                  </a:cubicBezTo>
                  <a:cubicBezTo>
                    <a:pt x="5176" y="4139"/>
                    <a:pt x="4840" y="4626"/>
                    <a:pt x="4471" y="4987"/>
                  </a:cubicBezTo>
                  <a:cubicBezTo>
                    <a:pt x="4751" y="5344"/>
                    <a:pt x="5022" y="5698"/>
                    <a:pt x="5358" y="6009"/>
                  </a:cubicBezTo>
                  <a:cubicBezTo>
                    <a:pt x="5462" y="6106"/>
                    <a:pt x="5390" y="6259"/>
                    <a:pt x="5293" y="6320"/>
                  </a:cubicBezTo>
                  <a:cubicBezTo>
                    <a:pt x="4737" y="6669"/>
                    <a:pt x="4156" y="6905"/>
                    <a:pt x="3525" y="7082"/>
                  </a:cubicBezTo>
                  <a:cubicBezTo>
                    <a:pt x="3372" y="7125"/>
                    <a:pt x="3240" y="6971"/>
                    <a:pt x="3248" y="6830"/>
                  </a:cubicBezTo>
                  <a:cubicBezTo>
                    <a:pt x="3271" y="6399"/>
                    <a:pt x="3288" y="5967"/>
                    <a:pt x="3300" y="5535"/>
                  </a:cubicBezTo>
                  <a:cubicBezTo>
                    <a:pt x="3300" y="5515"/>
                    <a:pt x="3300" y="5495"/>
                    <a:pt x="3301" y="5475"/>
                  </a:cubicBezTo>
                  <a:cubicBezTo>
                    <a:pt x="2979" y="5632"/>
                    <a:pt x="2623" y="5676"/>
                    <a:pt x="2226" y="5501"/>
                  </a:cubicBezTo>
                  <a:cubicBezTo>
                    <a:pt x="1646" y="5245"/>
                    <a:pt x="1537" y="4714"/>
                    <a:pt x="1611" y="4177"/>
                  </a:cubicBezTo>
                  <a:cubicBezTo>
                    <a:pt x="1179" y="4139"/>
                    <a:pt x="281" y="3802"/>
                    <a:pt x="107" y="3465"/>
                  </a:cubicBezTo>
                  <a:cubicBezTo>
                    <a:pt x="0" y="3261"/>
                    <a:pt x="235" y="3097"/>
                    <a:pt x="308" y="2898"/>
                  </a:cubicBezTo>
                </a:path>
              </a:pathLst>
            </a:custGeom>
            <a:solidFill>
              <a:srgbClr val="907E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7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45" name="Freeform 13">
              <a:extLst>
                <a:ext uri="{FF2B5EF4-FFF2-40B4-BE49-F238E27FC236}">
                  <a16:creationId xmlns:a16="http://schemas.microsoft.com/office/drawing/2014/main" id="{8208A1C5-19D2-4EF3-88C7-CCF3B4478DEA}"/>
                </a:ext>
              </a:extLst>
            </p:cNvPr>
            <p:cNvSpPr>
              <a:spLocks/>
            </p:cNvSpPr>
            <p:nvPr/>
          </p:nvSpPr>
          <p:spPr bwMode="auto">
            <a:xfrm>
              <a:off x="7040563" y="3608388"/>
              <a:ext cx="912813" cy="1139825"/>
            </a:xfrm>
            <a:custGeom>
              <a:avLst/>
              <a:gdLst>
                <a:gd name="T0" fmla="*/ 265 w 4434"/>
                <a:gd name="T1" fmla="*/ 1398 h 5542"/>
                <a:gd name="T2" fmla="*/ 976 w 4434"/>
                <a:gd name="T3" fmla="*/ 109 h 5542"/>
                <a:gd name="T4" fmla="*/ 1568 w 4434"/>
                <a:gd name="T5" fmla="*/ 0 h 5542"/>
                <a:gd name="T6" fmla="*/ 1552 w 4434"/>
                <a:gd name="T7" fmla="*/ 536 h 5542"/>
                <a:gd name="T8" fmla="*/ 1928 w 4434"/>
                <a:gd name="T9" fmla="*/ 1683 h 5542"/>
                <a:gd name="T10" fmla="*/ 2803 w 4434"/>
                <a:gd name="T11" fmla="*/ 2011 h 5542"/>
                <a:gd name="T12" fmla="*/ 2574 w 4434"/>
                <a:gd name="T13" fmla="*/ 2320 h 5542"/>
                <a:gd name="T14" fmla="*/ 2642 w 4434"/>
                <a:gd name="T15" fmla="*/ 3058 h 5542"/>
                <a:gd name="T16" fmla="*/ 3289 w 4434"/>
                <a:gd name="T17" fmla="*/ 3509 h 5542"/>
                <a:gd name="T18" fmla="*/ 3907 w 4434"/>
                <a:gd name="T19" fmla="*/ 3520 h 5542"/>
                <a:gd name="T20" fmla="*/ 4434 w 4434"/>
                <a:gd name="T21" fmla="*/ 5173 h 5542"/>
                <a:gd name="T22" fmla="*/ 3499 w 4434"/>
                <a:gd name="T23" fmla="*/ 5499 h 5542"/>
                <a:gd name="T24" fmla="*/ 3222 w 4434"/>
                <a:gd name="T25" fmla="*/ 5247 h 5542"/>
                <a:gd name="T26" fmla="*/ 3274 w 4434"/>
                <a:gd name="T27" fmla="*/ 3952 h 5542"/>
                <a:gd name="T28" fmla="*/ 3275 w 4434"/>
                <a:gd name="T29" fmla="*/ 3892 h 5542"/>
                <a:gd name="T30" fmla="*/ 2200 w 4434"/>
                <a:gd name="T31" fmla="*/ 3918 h 5542"/>
                <a:gd name="T32" fmla="*/ 1585 w 4434"/>
                <a:gd name="T33" fmla="*/ 2594 h 5542"/>
                <a:gd name="T34" fmla="*/ 106 w 4434"/>
                <a:gd name="T35" fmla="*/ 1845 h 5542"/>
                <a:gd name="T36" fmla="*/ 265 w 4434"/>
                <a:gd name="T37" fmla="*/ 1398 h 55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434" h="5542">
                  <a:moveTo>
                    <a:pt x="265" y="1398"/>
                  </a:moveTo>
                  <a:cubicBezTo>
                    <a:pt x="388" y="1058"/>
                    <a:pt x="853" y="449"/>
                    <a:pt x="976" y="109"/>
                  </a:cubicBezTo>
                  <a:cubicBezTo>
                    <a:pt x="1193" y="115"/>
                    <a:pt x="1358" y="47"/>
                    <a:pt x="1568" y="0"/>
                  </a:cubicBezTo>
                  <a:cubicBezTo>
                    <a:pt x="1565" y="45"/>
                    <a:pt x="1551" y="491"/>
                    <a:pt x="1552" y="536"/>
                  </a:cubicBezTo>
                  <a:cubicBezTo>
                    <a:pt x="1554" y="939"/>
                    <a:pt x="1643" y="1380"/>
                    <a:pt x="1928" y="1683"/>
                  </a:cubicBezTo>
                  <a:cubicBezTo>
                    <a:pt x="2164" y="1934"/>
                    <a:pt x="2480" y="2023"/>
                    <a:pt x="2803" y="2011"/>
                  </a:cubicBezTo>
                  <a:cubicBezTo>
                    <a:pt x="2717" y="2108"/>
                    <a:pt x="2634" y="2206"/>
                    <a:pt x="2574" y="2320"/>
                  </a:cubicBezTo>
                  <a:cubicBezTo>
                    <a:pt x="2446" y="2565"/>
                    <a:pt x="2514" y="2827"/>
                    <a:pt x="2642" y="3058"/>
                  </a:cubicBezTo>
                  <a:cubicBezTo>
                    <a:pt x="2783" y="3313"/>
                    <a:pt x="3002" y="3462"/>
                    <a:pt x="3289" y="3509"/>
                  </a:cubicBezTo>
                  <a:cubicBezTo>
                    <a:pt x="3493" y="3543"/>
                    <a:pt x="3701" y="3527"/>
                    <a:pt x="3907" y="3520"/>
                  </a:cubicBezTo>
                  <a:cubicBezTo>
                    <a:pt x="3769" y="4124"/>
                    <a:pt x="3959" y="4788"/>
                    <a:pt x="4434" y="5173"/>
                  </a:cubicBezTo>
                  <a:cubicBezTo>
                    <a:pt x="4133" y="5302"/>
                    <a:pt x="3823" y="5408"/>
                    <a:pt x="3499" y="5499"/>
                  </a:cubicBezTo>
                  <a:cubicBezTo>
                    <a:pt x="3346" y="5542"/>
                    <a:pt x="3214" y="5387"/>
                    <a:pt x="3222" y="5247"/>
                  </a:cubicBezTo>
                  <a:cubicBezTo>
                    <a:pt x="3245" y="4816"/>
                    <a:pt x="3262" y="4384"/>
                    <a:pt x="3274" y="3952"/>
                  </a:cubicBezTo>
                  <a:cubicBezTo>
                    <a:pt x="3274" y="3932"/>
                    <a:pt x="3274" y="3912"/>
                    <a:pt x="3275" y="3892"/>
                  </a:cubicBezTo>
                  <a:cubicBezTo>
                    <a:pt x="2953" y="4048"/>
                    <a:pt x="2597" y="4093"/>
                    <a:pt x="2200" y="3918"/>
                  </a:cubicBezTo>
                  <a:cubicBezTo>
                    <a:pt x="1620" y="3662"/>
                    <a:pt x="1512" y="3131"/>
                    <a:pt x="1585" y="2594"/>
                  </a:cubicBezTo>
                  <a:cubicBezTo>
                    <a:pt x="1153" y="2555"/>
                    <a:pt x="281" y="2182"/>
                    <a:pt x="106" y="1845"/>
                  </a:cubicBezTo>
                  <a:cubicBezTo>
                    <a:pt x="0" y="1641"/>
                    <a:pt x="193" y="1597"/>
                    <a:pt x="265" y="1398"/>
                  </a:cubicBezTo>
                </a:path>
              </a:pathLst>
            </a:custGeom>
            <a:solidFill>
              <a:srgbClr val="7866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7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46" name="Freeform 14">
              <a:extLst>
                <a:ext uri="{FF2B5EF4-FFF2-40B4-BE49-F238E27FC236}">
                  <a16:creationId xmlns:a16="http://schemas.microsoft.com/office/drawing/2014/main" id="{951B69FD-DA65-4B75-9B8D-FB473CDFAECE}"/>
                </a:ext>
              </a:extLst>
            </p:cNvPr>
            <p:cNvSpPr>
              <a:spLocks/>
            </p:cNvSpPr>
            <p:nvPr/>
          </p:nvSpPr>
          <p:spPr bwMode="auto">
            <a:xfrm>
              <a:off x="7645401" y="3308350"/>
              <a:ext cx="423863" cy="952500"/>
            </a:xfrm>
            <a:custGeom>
              <a:avLst/>
              <a:gdLst>
                <a:gd name="T0" fmla="*/ 227 w 2061"/>
                <a:gd name="T1" fmla="*/ 28 h 4632"/>
                <a:gd name="T2" fmla="*/ 1487 w 2061"/>
                <a:gd name="T3" fmla="*/ 2661 h 4632"/>
                <a:gd name="T4" fmla="*/ 1102 w 2061"/>
                <a:gd name="T5" fmla="*/ 3216 h 4632"/>
                <a:gd name="T6" fmla="*/ 1367 w 2061"/>
                <a:gd name="T7" fmla="*/ 3238 h 4632"/>
                <a:gd name="T8" fmla="*/ 1656 w 2061"/>
                <a:gd name="T9" fmla="*/ 3394 h 4632"/>
                <a:gd name="T10" fmla="*/ 1520 w 2061"/>
                <a:gd name="T11" fmla="*/ 4623 h 4632"/>
                <a:gd name="T12" fmla="*/ 1505 w 2061"/>
                <a:gd name="T13" fmla="*/ 4613 h 4632"/>
                <a:gd name="T14" fmla="*/ 1817 w 2061"/>
                <a:gd name="T15" fmla="*/ 3968 h 4632"/>
                <a:gd name="T16" fmla="*/ 982 w 2061"/>
                <a:gd name="T17" fmla="*/ 3322 h 4632"/>
                <a:gd name="T18" fmla="*/ 946 w 2061"/>
                <a:gd name="T19" fmla="*/ 3266 h 4632"/>
                <a:gd name="T20" fmla="*/ 1434 w 2061"/>
                <a:gd name="T21" fmla="*/ 1550 h 4632"/>
                <a:gd name="T22" fmla="*/ 200 w 2061"/>
                <a:gd name="T23" fmla="*/ 338 h 4632"/>
                <a:gd name="T24" fmla="*/ 227 w 2061"/>
                <a:gd name="T25" fmla="*/ 28 h 46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61" h="4632">
                  <a:moveTo>
                    <a:pt x="227" y="28"/>
                  </a:moveTo>
                  <a:cubicBezTo>
                    <a:pt x="1480" y="205"/>
                    <a:pt x="2028" y="1586"/>
                    <a:pt x="1487" y="2661"/>
                  </a:cubicBezTo>
                  <a:cubicBezTo>
                    <a:pt x="1451" y="2731"/>
                    <a:pt x="1151" y="3147"/>
                    <a:pt x="1102" y="3216"/>
                  </a:cubicBezTo>
                  <a:cubicBezTo>
                    <a:pt x="1150" y="3201"/>
                    <a:pt x="1391" y="3244"/>
                    <a:pt x="1367" y="3238"/>
                  </a:cubicBezTo>
                  <a:cubicBezTo>
                    <a:pt x="1476" y="3265"/>
                    <a:pt x="1572" y="3321"/>
                    <a:pt x="1656" y="3394"/>
                  </a:cubicBezTo>
                  <a:cubicBezTo>
                    <a:pt x="2061" y="3747"/>
                    <a:pt x="1807" y="4287"/>
                    <a:pt x="1520" y="4623"/>
                  </a:cubicBezTo>
                  <a:cubicBezTo>
                    <a:pt x="1512" y="4632"/>
                    <a:pt x="1498" y="4622"/>
                    <a:pt x="1505" y="4613"/>
                  </a:cubicBezTo>
                  <a:cubicBezTo>
                    <a:pt x="1639" y="4448"/>
                    <a:pt x="1830" y="4193"/>
                    <a:pt x="1817" y="3968"/>
                  </a:cubicBezTo>
                  <a:cubicBezTo>
                    <a:pt x="1792" y="3537"/>
                    <a:pt x="1428" y="3179"/>
                    <a:pt x="982" y="3322"/>
                  </a:cubicBezTo>
                  <a:cubicBezTo>
                    <a:pt x="951" y="3332"/>
                    <a:pt x="931" y="3290"/>
                    <a:pt x="946" y="3266"/>
                  </a:cubicBezTo>
                  <a:cubicBezTo>
                    <a:pt x="1284" y="2742"/>
                    <a:pt x="1530" y="2192"/>
                    <a:pt x="1434" y="1550"/>
                  </a:cubicBezTo>
                  <a:cubicBezTo>
                    <a:pt x="1339" y="911"/>
                    <a:pt x="848" y="403"/>
                    <a:pt x="200" y="338"/>
                  </a:cubicBezTo>
                  <a:cubicBezTo>
                    <a:pt x="0" y="318"/>
                    <a:pt x="29" y="0"/>
                    <a:pt x="227" y="28"/>
                  </a:cubicBezTo>
                  <a:close/>
                </a:path>
              </a:pathLst>
            </a:custGeom>
            <a:solidFill>
              <a:srgbClr val="EED1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7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47" name="Freeform 15">
              <a:extLst>
                <a:ext uri="{FF2B5EF4-FFF2-40B4-BE49-F238E27FC236}">
                  <a16:creationId xmlns:a16="http://schemas.microsoft.com/office/drawing/2014/main" id="{2636D3A9-2DAD-4FAE-A386-975BF7904ECF}"/>
                </a:ext>
              </a:extLst>
            </p:cNvPr>
            <p:cNvSpPr>
              <a:spLocks/>
            </p:cNvSpPr>
            <p:nvPr/>
          </p:nvSpPr>
          <p:spPr bwMode="auto">
            <a:xfrm>
              <a:off x="7639051" y="3252788"/>
              <a:ext cx="434975" cy="809625"/>
            </a:xfrm>
            <a:custGeom>
              <a:avLst/>
              <a:gdLst>
                <a:gd name="T0" fmla="*/ 180 w 2117"/>
                <a:gd name="T1" fmla="*/ 309 h 3933"/>
                <a:gd name="T2" fmla="*/ 1639 w 2117"/>
                <a:gd name="T3" fmla="*/ 1510 h 3933"/>
                <a:gd name="T4" fmla="*/ 1359 w 2117"/>
                <a:gd name="T5" fmla="*/ 3116 h 3933"/>
                <a:gd name="T6" fmla="*/ 466 w 2117"/>
                <a:gd name="T7" fmla="*/ 3622 h 3933"/>
                <a:gd name="T8" fmla="*/ 541 w 2117"/>
                <a:gd name="T9" fmla="*/ 3896 h 3933"/>
                <a:gd name="T10" fmla="*/ 1958 w 2117"/>
                <a:gd name="T11" fmla="*/ 2536 h 3933"/>
                <a:gd name="T12" fmla="*/ 1432 w 2117"/>
                <a:gd name="T13" fmla="*/ 643 h 3933"/>
                <a:gd name="T14" fmla="*/ 255 w 2117"/>
                <a:gd name="T15" fmla="*/ 35 h 3933"/>
                <a:gd name="T16" fmla="*/ 180 w 2117"/>
                <a:gd name="T17" fmla="*/ 309 h 39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17" h="3933">
                  <a:moveTo>
                    <a:pt x="180" y="309"/>
                  </a:moveTo>
                  <a:cubicBezTo>
                    <a:pt x="842" y="440"/>
                    <a:pt x="1423" y="852"/>
                    <a:pt x="1639" y="1510"/>
                  </a:cubicBezTo>
                  <a:cubicBezTo>
                    <a:pt x="1815" y="2047"/>
                    <a:pt x="1734" y="2680"/>
                    <a:pt x="1359" y="3116"/>
                  </a:cubicBezTo>
                  <a:cubicBezTo>
                    <a:pt x="1126" y="3387"/>
                    <a:pt x="813" y="3551"/>
                    <a:pt x="466" y="3622"/>
                  </a:cubicBezTo>
                  <a:cubicBezTo>
                    <a:pt x="286" y="3659"/>
                    <a:pt x="362" y="3933"/>
                    <a:pt x="541" y="3896"/>
                  </a:cubicBezTo>
                  <a:cubicBezTo>
                    <a:pt x="1240" y="3753"/>
                    <a:pt x="1793" y="3234"/>
                    <a:pt x="1958" y="2536"/>
                  </a:cubicBezTo>
                  <a:cubicBezTo>
                    <a:pt x="2117" y="1864"/>
                    <a:pt x="1917" y="1135"/>
                    <a:pt x="1432" y="643"/>
                  </a:cubicBezTo>
                  <a:cubicBezTo>
                    <a:pt x="1115" y="321"/>
                    <a:pt x="696" y="122"/>
                    <a:pt x="255" y="35"/>
                  </a:cubicBezTo>
                  <a:cubicBezTo>
                    <a:pt x="76" y="0"/>
                    <a:pt x="0" y="274"/>
                    <a:pt x="180" y="309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7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48" name="Freeform 16">
              <a:extLst>
                <a:ext uri="{FF2B5EF4-FFF2-40B4-BE49-F238E27FC236}">
                  <a16:creationId xmlns:a16="http://schemas.microsoft.com/office/drawing/2014/main" id="{8C323D19-A71B-49F3-BED8-BDC29FAF2E9E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8713" y="3673475"/>
              <a:ext cx="133350" cy="274638"/>
            </a:xfrm>
            <a:custGeom>
              <a:avLst/>
              <a:gdLst>
                <a:gd name="T0" fmla="*/ 394 w 652"/>
                <a:gd name="T1" fmla="*/ 58 h 1338"/>
                <a:gd name="T2" fmla="*/ 16 w 652"/>
                <a:gd name="T3" fmla="*/ 1196 h 1338"/>
                <a:gd name="T4" fmla="*/ 159 w 652"/>
                <a:gd name="T5" fmla="*/ 1338 h 1338"/>
                <a:gd name="T6" fmla="*/ 301 w 652"/>
                <a:gd name="T7" fmla="*/ 1196 h 1338"/>
                <a:gd name="T8" fmla="*/ 304 w 652"/>
                <a:gd name="T9" fmla="*/ 918 h 1338"/>
                <a:gd name="T10" fmla="*/ 345 w 652"/>
                <a:gd name="T11" fmla="*/ 672 h 1338"/>
                <a:gd name="T12" fmla="*/ 384 w 652"/>
                <a:gd name="T13" fmla="*/ 554 h 1338"/>
                <a:gd name="T14" fmla="*/ 390 w 652"/>
                <a:gd name="T15" fmla="*/ 538 h 1338"/>
                <a:gd name="T16" fmla="*/ 403 w 652"/>
                <a:gd name="T17" fmla="*/ 510 h 1338"/>
                <a:gd name="T18" fmla="*/ 432 w 652"/>
                <a:gd name="T19" fmla="*/ 455 h 1338"/>
                <a:gd name="T20" fmla="*/ 494 w 652"/>
                <a:gd name="T21" fmla="*/ 362 h 1338"/>
                <a:gd name="T22" fmla="*/ 595 w 652"/>
                <a:gd name="T23" fmla="*/ 259 h 1338"/>
                <a:gd name="T24" fmla="*/ 595 w 652"/>
                <a:gd name="T25" fmla="*/ 58 h 1338"/>
                <a:gd name="T26" fmla="*/ 394 w 652"/>
                <a:gd name="T27" fmla="*/ 58 h 13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52" h="1338">
                  <a:moveTo>
                    <a:pt x="394" y="58"/>
                  </a:moveTo>
                  <a:cubicBezTo>
                    <a:pt x="71" y="343"/>
                    <a:pt x="0" y="786"/>
                    <a:pt x="16" y="1196"/>
                  </a:cubicBezTo>
                  <a:cubicBezTo>
                    <a:pt x="19" y="1273"/>
                    <a:pt x="80" y="1338"/>
                    <a:pt x="159" y="1338"/>
                  </a:cubicBezTo>
                  <a:cubicBezTo>
                    <a:pt x="233" y="1338"/>
                    <a:pt x="304" y="1273"/>
                    <a:pt x="301" y="1196"/>
                  </a:cubicBezTo>
                  <a:cubicBezTo>
                    <a:pt x="297" y="1103"/>
                    <a:pt x="297" y="1010"/>
                    <a:pt x="304" y="918"/>
                  </a:cubicBezTo>
                  <a:cubicBezTo>
                    <a:pt x="310" y="829"/>
                    <a:pt x="320" y="765"/>
                    <a:pt x="345" y="672"/>
                  </a:cubicBezTo>
                  <a:cubicBezTo>
                    <a:pt x="356" y="632"/>
                    <a:pt x="369" y="593"/>
                    <a:pt x="384" y="554"/>
                  </a:cubicBezTo>
                  <a:cubicBezTo>
                    <a:pt x="391" y="535"/>
                    <a:pt x="385" y="549"/>
                    <a:pt x="390" y="538"/>
                  </a:cubicBezTo>
                  <a:cubicBezTo>
                    <a:pt x="394" y="528"/>
                    <a:pt x="399" y="519"/>
                    <a:pt x="403" y="510"/>
                  </a:cubicBezTo>
                  <a:cubicBezTo>
                    <a:pt x="412" y="491"/>
                    <a:pt x="422" y="473"/>
                    <a:pt x="432" y="455"/>
                  </a:cubicBezTo>
                  <a:cubicBezTo>
                    <a:pt x="452" y="421"/>
                    <a:pt x="479" y="381"/>
                    <a:pt x="494" y="362"/>
                  </a:cubicBezTo>
                  <a:cubicBezTo>
                    <a:pt x="525" y="325"/>
                    <a:pt x="559" y="291"/>
                    <a:pt x="595" y="259"/>
                  </a:cubicBezTo>
                  <a:cubicBezTo>
                    <a:pt x="652" y="208"/>
                    <a:pt x="647" y="110"/>
                    <a:pt x="595" y="58"/>
                  </a:cubicBezTo>
                  <a:cubicBezTo>
                    <a:pt x="538" y="0"/>
                    <a:pt x="452" y="7"/>
                    <a:pt x="394" y="58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7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49" name="Freeform 17">
              <a:extLst>
                <a:ext uri="{FF2B5EF4-FFF2-40B4-BE49-F238E27FC236}">
                  <a16:creationId xmlns:a16="http://schemas.microsoft.com/office/drawing/2014/main" id="{7B3BDC32-1291-4043-A41B-0FDED8F611AC}"/>
                </a:ext>
              </a:extLst>
            </p:cNvPr>
            <p:cNvSpPr>
              <a:spLocks/>
            </p:cNvSpPr>
            <p:nvPr/>
          </p:nvSpPr>
          <p:spPr bwMode="auto">
            <a:xfrm>
              <a:off x="7362826" y="3730625"/>
              <a:ext cx="179388" cy="122238"/>
            </a:xfrm>
            <a:custGeom>
              <a:avLst/>
              <a:gdLst>
                <a:gd name="T0" fmla="*/ 791 w 876"/>
                <a:gd name="T1" fmla="*/ 315 h 594"/>
                <a:gd name="T2" fmla="*/ 228 w 876"/>
                <a:gd name="T3" fmla="*/ 33 h 594"/>
                <a:gd name="T4" fmla="*/ 34 w 876"/>
                <a:gd name="T5" fmla="*/ 84 h 594"/>
                <a:gd name="T6" fmla="*/ 85 w 876"/>
                <a:gd name="T7" fmla="*/ 279 h 594"/>
                <a:gd name="T8" fmla="*/ 647 w 876"/>
                <a:gd name="T9" fmla="*/ 561 h 594"/>
                <a:gd name="T10" fmla="*/ 842 w 876"/>
                <a:gd name="T11" fmla="*/ 510 h 594"/>
                <a:gd name="T12" fmla="*/ 791 w 876"/>
                <a:gd name="T13" fmla="*/ 315 h 5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76" h="594">
                  <a:moveTo>
                    <a:pt x="791" y="315"/>
                  </a:moveTo>
                  <a:cubicBezTo>
                    <a:pt x="603" y="221"/>
                    <a:pt x="416" y="127"/>
                    <a:pt x="228" y="33"/>
                  </a:cubicBezTo>
                  <a:cubicBezTo>
                    <a:pt x="162" y="0"/>
                    <a:pt x="71" y="13"/>
                    <a:pt x="34" y="84"/>
                  </a:cubicBezTo>
                  <a:cubicBezTo>
                    <a:pt x="0" y="149"/>
                    <a:pt x="14" y="243"/>
                    <a:pt x="85" y="279"/>
                  </a:cubicBezTo>
                  <a:cubicBezTo>
                    <a:pt x="272" y="373"/>
                    <a:pt x="460" y="467"/>
                    <a:pt x="647" y="561"/>
                  </a:cubicBezTo>
                  <a:cubicBezTo>
                    <a:pt x="713" y="594"/>
                    <a:pt x="804" y="580"/>
                    <a:pt x="842" y="510"/>
                  </a:cubicBezTo>
                  <a:cubicBezTo>
                    <a:pt x="876" y="445"/>
                    <a:pt x="862" y="351"/>
                    <a:pt x="791" y="315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7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0" name="Freeform 18">
              <a:extLst>
                <a:ext uri="{FF2B5EF4-FFF2-40B4-BE49-F238E27FC236}">
                  <a16:creationId xmlns:a16="http://schemas.microsoft.com/office/drawing/2014/main" id="{D328E400-6083-4D8F-BED6-B9BB62B5198A}"/>
                </a:ext>
              </a:extLst>
            </p:cNvPr>
            <p:cNvSpPr>
              <a:spLocks/>
            </p:cNvSpPr>
            <p:nvPr/>
          </p:nvSpPr>
          <p:spPr bwMode="auto">
            <a:xfrm>
              <a:off x="7021513" y="3943350"/>
              <a:ext cx="390525" cy="228600"/>
            </a:xfrm>
            <a:custGeom>
              <a:avLst/>
              <a:gdLst>
                <a:gd name="T0" fmla="*/ 33 w 1894"/>
                <a:gd name="T1" fmla="*/ 231 h 1105"/>
                <a:gd name="T2" fmla="*/ 774 w 1894"/>
                <a:gd name="T3" fmla="*/ 869 h 1105"/>
                <a:gd name="T4" fmla="*/ 1776 w 1894"/>
                <a:gd name="T5" fmla="*/ 1057 h 1105"/>
                <a:gd name="T6" fmla="*/ 1875 w 1894"/>
                <a:gd name="T7" fmla="*/ 882 h 1105"/>
                <a:gd name="T8" fmla="*/ 1700 w 1894"/>
                <a:gd name="T9" fmla="*/ 783 h 1105"/>
                <a:gd name="T10" fmla="*/ 898 w 1894"/>
                <a:gd name="T11" fmla="*/ 614 h 1105"/>
                <a:gd name="T12" fmla="*/ 278 w 1894"/>
                <a:gd name="T13" fmla="*/ 87 h 1105"/>
                <a:gd name="T14" fmla="*/ 84 w 1894"/>
                <a:gd name="T15" fmla="*/ 36 h 1105"/>
                <a:gd name="T16" fmla="*/ 33 w 1894"/>
                <a:gd name="T17" fmla="*/ 231 h 1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94" h="1105">
                  <a:moveTo>
                    <a:pt x="33" y="231"/>
                  </a:moveTo>
                  <a:cubicBezTo>
                    <a:pt x="171" y="530"/>
                    <a:pt x="484" y="737"/>
                    <a:pt x="774" y="869"/>
                  </a:cubicBezTo>
                  <a:cubicBezTo>
                    <a:pt x="1085" y="1011"/>
                    <a:pt x="1432" y="1105"/>
                    <a:pt x="1776" y="1057"/>
                  </a:cubicBezTo>
                  <a:cubicBezTo>
                    <a:pt x="1852" y="1047"/>
                    <a:pt x="1894" y="950"/>
                    <a:pt x="1875" y="882"/>
                  </a:cubicBezTo>
                  <a:cubicBezTo>
                    <a:pt x="1853" y="800"/>
                    <a:pt x="1777" y="773"/>
                    <a:pt x="1700" y="783"/>
                  </a:cubicBezTo>
                  <a:cubicBezTo>
                    <a:pt x="1452" y="818"/>
                    <a:pt x="1136" y="726"/>
                    <a:pt x="898" y="614"/>
                  </a:cubicBezTo>
                  <a:cubicBezTo>
                    <a:pt x="654" y="500"/>
                    <a:pt x="394" y="338"/>
                    <a:pt x="278" y="87"/>
                  </a:cubicBezTo>
                  <a:cubicBezTo>
                    <a:pt x="246" y="17"/>
                    <a:pt x="145" y="0"/>
                    <a:pt x="84" y="36"/>
                  </a:cubicBezTo>
                  <a:cubicBezTo>
                    <a:pt x="12" y="78"/>
                    <a:pt x="0" y="161"/>
                    <a:pt x="33" y="231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7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1" name="Freeform 19">
              <a:extLst>
                <a:ext uri="{FF2B5EF4-FFF2-40B4-BE49-F238E27FC236}">
                  <a16:creationId xmlns:a16="http://schemas.microsoft.com/office/drawing/2014/main" id="{34322530-F4D6-493C-BC18-E38D3686D748}"/>
                </a:ext>
              </a:extLst>
            </p:cNvPr>
            <p:cNvSpPr>
              <a:spLocks/>
            </p:cNvSpPr>
            <p:nvPr/>
          </p:nvSpPr>
          <p:spPr bwMode="auto">
            <a:xfrm>
              <a:off x="7786688" y="3937000"/>
              <a:ext cx="331788" cy="454025"/>
            </a:xfrm>
            <a:custGeom>
              <a:avLst/>
              <a:gdLst>
                <a:gd name="T0" fmla="*/ 457 w 1616"/>
                <a:gd name="T1" fmla="*/ 317 h 2208"/>
                <a:gd name="T2" fmla="*/ 1014 w 1616"/>
                <a:gd name="T3" fmla="*/ 379 h 2208"/>
                <a:gd name="T4" fmla="*/ 1236 w 1616"/>
                <a:gd name="T5" fmla="*/ 649 h 2208"/>
                <a:gd name="T6" fmla="*/ 1224 w 1616"/>
                <a:gd name="T7" fmla="*/ 1008 h 2208"/>
                <a:gd name="T8" fmla="*/ 864 w 1616"/>
                <a:gd name="T9" fmla="*/ 1524 h 2208"/>
                <a:gd name="T10" fmla="*/ 177 w 1616"/>
                <a:gd name="T11" fmla="*/ 1887 h 2208"/>
                <a:gd name="T12" fmla="*/ 253 w 1616"/>
                <a:gd name="T13" fmla="*/ 2162 h 2208"/>
                <a:gd name="T14" fmla="*/ 1482 w 1616"/>
                <a:gd name="T15" fmla="*/ 1128 h 2208"/>
                <a:gd name="T16" fmla="*/ 1219 w 1616"/>
                <a:gd name="T17" fmla="*/ 172 h 2208"/>
                <a:gd name="T18" fmla="*/ 457 w 1616"/>
                <a:gd name="T19" fmla="*/ 33 h 2208"/>
                <a:gd name="T20" fmla="*/ 315 w 1616"/>
                <a:gd name="T21" fmla="*/ 175 h 2208"/>
                <a:gd name="T22" fmla="*/ 457 w 1616"/>
                <a:gd name="T23" fmla="*/ 317 h 2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616" h="2208">
                  <a:moveTo>
                    <a:pt x="457" y="317"/>
                  </a:moveTo>
                  <a:cubicBezTo>
                    <a:pt x="641" y="294"/>
                    <a:pt x="846" y="287"/>
                    <a:pt x="1014" y="379"/>
                  </a:cubicBezTo>
                  <a:cubicBezTo>
                    <a:pt x="1128" y="441"/>
                    <a:pt x="1202" y="536"/>
                    <a:pt x="1236" y="649"/>
                  </a:cubicBezTo>
                  <a:cubicBezTo>
                    <a:pt x="1271" y="769"/>
                    <a:pt x="1265" y="884"/>
                    <a:pt x="1224" y="1008"/>
                  </a:cubicBezTo>
                  <a:cubicBezTo>
                    <a:pt x="1158" y="1208"/>
                    <a:pt x="1018" y="1385"/>
                    <a:pt x="864" y="1524"/>
                  </a:cubicBezTo>
                  <a:cubicBezTo>
                    <a:pt x="669" y="1700"/>
                    <a:pt x="430" y="1821"/>
                    <a:pt x="177" y="1887"/>
                  </a:cubicBezTo>
                  <a:cubicBezTo>
                    <a:pt x="0" y="1934"/>
                    <a:pt x="75" y="2208"/>
                    <a:pt x="253" y="2162"/>
                  </a:cubicBezTo>
                  <a:cubicBezTo>
                    <a:pt x="787" y="2021"/>
                    <a:pt x="1277" y="1651"/>
                    <a:pt x="1482" y="1128"/>
                  </a:cubicBezTo>
                  <a:cubicBezTo>
                    <a:pt x="1616" y="788"/>
                    <a:pt x="1523" y="385"/>
                    <a:pt x="1219" y="172"/>
                  </a:cubicBezTo>
                  <a:cubicBezTo>
                    <a:pt x="1001" y="18"/>
                    <a:pt x="714" y="0"/>
                    <a:pt x="457" y="33"/>
                  </a:cubicBezTo>
                  <a:cubicBezTo>
                    <a:pt x="381" y="43"/>
                    <a:pt x="315" y="91"/>
                    <a:pt x="315" y="175"/>
                  </a:cubicBezTo>
                  <a:cubicBezTo>
                    <a:pt x="315" y="244"/>
                    <a:pt x="381" y="327"/>
                    <a:pt x="457" y="317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7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2" name="Freeform 20">
              <a:extLst>
                <a:ext uri="{FF2B5EF4-FFF2-40B4-BE49-F238E27FC236}">
                  <a16:creationId xmlns:a16="http://schemas.microsoft.com/office/drawing/2014/main" id="{75AC60EA-7DE2-4028-8D19-839A6B6D175E}"/>
                </a:ext>
              </a:extLst>
            </p:cNvPr>
            <p:cNvSpPr>
              <a:spLocks/>
            </p:cNvSpPr>
            <p:nvPr/>
          </p:nvSpPr>
          <p:spPr bwMode="auto">
            <a:xfrm>
              <a:off x="7631113" y="4102100"/>
              <a:ext cx="98425" cy="198438"/>
            </a:xfrm>
            <a:custGeom>
              <a:avLst/>
              <a:gdLst>
                <a:gd name="T0" fmla="*/ 190 w 476"/>
                <a:gd name="T1" fmla="*/ 89 h 968"/>
                <a:gd name="T2" fmla="*/ 49 w 476"/>
                <a:gd name="T3" fmla="*/ 847 h 968"/>
                <a:gd name="T4" fmla="*/ 224 w 476"/>
                <a:gd name="T5" fmla="*/ 946 h 968"/>
                <a:gd name="T6" fmla="*/ 323 w 476"/>
                <a:gd name="T7" fmla="*/ 771 h 968"/>
                <a:gd name="T8" fmla="*/ 316 w 476"/>
                <a:gd name="T9" fmla="*/ 728 h 968"/>
                <a:gd name="T10" fmla="*/ 315 w 476"/>
                <a:gd name="T11" fmla="*/ 712 h 968"/>
                <a:gd name="T12" fmla="*/ 313 w 476"/>
                <a:gd name="T13" fmla="*/ 635 h 968"/>
                <a:gd name="T14" fmla="*/ 317 w 476"/>
                <a:gd name="T15" fmla="*/ 559 h 968"/>
                <a:gd name="T16" fmla="*/ 319 w 476"/>
                <a:gd name="T17" fmla="*/ 537 h 968"/>
                <a:gd name="T18" fmla="*/ 318 w 476"/>
                <a:gd name="T19" fmla="*/ 543 h 968"/>
                <a:gd name="T20" fmla="*/ 325 w 476"/>
                <a:gd name="T21" fmla="*/ 505 h 968"/>
                <a:gd name="T22" fmla="*/ 370 w 476"/>
                <a:gd name="T23" fmla="*/ 353 h 968"/>
                <a:gd name="T24" fmla="*/ 368 w 476"/>
                <a:gd name="T25" fmla="*/ 357 h 968"/>
                <a:gd name="T26" fmla="*/ 377 w 476"/>
                <a:gd name="T27" fmla="*/ 337 h 968"/>
                <a:gd name="T28" fmla="*/ 391 w 476"/>
                <a:gd name="T29" fmla="*/ 308 h 968"/>
                <a:gd name="T30" fmla="*/ 435 w 476"/>
                <a:gd name="T31" fmla="*/ 232 h 968"/>
                <a:gd name="T32" fmla="*/ 384 w 476"/>
                <a:gd name="T33" fmla="*/ 38 h 968"/>
                <a:gd name="T34" fmla="*/ 190 w 476"/>
                <a:gd name="T35" fmla="*/ 89 h 9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76" h="968">
                  <a:moveTo>
                    <a:pt x="190" y="89"/>
                  </a:moveTo>
                  <a:cubicBezTo>
                    <a:pt x="46" y="313"/>
                    <a:pt x="0" y="586"/>
                    <a:pt x="49" y="847"/>
                  </a:cubicBezTo>
                  <a:cubicBezTo>
                    <a:pt x="63" y="920"/>
                    <a:pt x="155" y="968"/>
                    <a:pt x="224" y="946"/>
                  </a:cubicBezTo>
                  <a:cubicBezTo>
                    <a:pt x="302" y="921"/>
                    <a:pt x="338" y="850"/>
                    <a:pt x="323" y="771"/>
                  </a:cubicBezTo>
                  <a:cubicBezTo>
                    <a:pt x="320" y="757"/>
                    <a:pt x="317" y="743"/>
                    <a:pt x="316" y="728"/>
                  </a:cubicBezTo>
                  <a:cubicBezTo>
                    <a:pt x="320" y="769"/>
                    <a:pt x="316" y="719"/>
                    <a:pt x="315" y="712"/>
                  </a:cubicBezTo>
                  <a:cubicBezTo>
                    <a:pt x="313" y="686"/>
                    <a:pt x="312" y="661"/>
                    <a:pt x="313" y="635"/>
                  </a:cubicBezTo>
                  <a:cubicBezTo>
                    <a:pt x="313" y="610"/>
                    <a:pt x="314" y="584"/>
                    <a:pt x="317" y="559"/>
                  </a:cubicBezTo>
                  <a:cubicBezTo>
                    <a:pt x="317" y="552"/>
                    <a:pt x="318" y="545"/>
                    <a:pt x="319" y="537"/>
                  </a:cubicBezTo>
                  <a:cubicBezTo>
                    <a:pt x="316" y="557"/>
                    <a:pt x="316" y="559"/>
                    <a:pt x="318" y="543"/>
                  </a:cubicBezTo>
                  <a:cubicBezTo>
                    <a:pt x="321" y="530"/>
                    <a:pt x="323" y="518"/>
                    <a:pt x="325" y="505"/>
                  </a:cubicBezTo>
                  <a:cubicBezTo>
                    <a:pt x="336" y="453"/>
                    <a:pt x="352" y="403"/>
                    <a:pt x="370" y="353"/>
                  </a:cubicBezTo>
                  <a:cubicBezTo>
                    <a:pt x="376" y="339"/>
                    <a:pt x="375" y="340"/>
                    <a:pt x="368" y="357"/>
                  </a:cubicBezTo>
                  <a:cubicBezTo>
                    <a:pt x="371" y="350"/>
                    <a:pt x="374" y="344"/>
                    <a:pt x="377" y="337"/>
                  </a:cubicBezTo>
                  <a:cubicBezTo>
                    <a:pt x="382" y="327"/>
                    <a:pt x="386" y="317"/>
                    <a:pt x="391" y="308"/>
                  </a:cubicBezTo>
                  <a:cubicBezTo>
                    <a:pt x="405" y="282"/>
                    <a:pt x="420" y="257"/>
                    <a:pt x="435" y="232"/>
                  </a:cubicBezTo>
                  <a:cubicBezTo>
                    <a:pt x="476" y="170"/>
                    <a:pt x="450" y="73"/>
                    <a:pt x="384" y="38"/>
                  </a:cubicBezTo>
                  <a:cubicBezTo>
                    <a:pt x="314" y="0"/>
                    <a:pt x="233" y="22"/>
                    <a:pt x="190" y="89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7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3" name="Freeform 21">
              <a:extLst>
                <a:ext uri="{FF2B5EF4-FFF2-40B4-BE49-F238E27FC236}">
                  <a16:creationId xmlns:a16="http://schemas.microsoft.com/office/drawing/2014/main" id="{EE704D87-6B46-4410-9A87-6C5915706F3A}"/>
                </a:ext>
              </a:extLst>
            </p:cNvPr>
            <p:cNvSpPr>
              <a:spLocks/>
            </p:cNvSpPr>
            <p:nvPr/>
          </p:nvSpPr>
          <p:spPr bwMode="auto">
            <a:xfrm>
              <a:off x="7535863" y="4140200"/>
              <a:ext cx="153988" cy="92075"/>
            </a:xfrm>
            <a:custGeom>
              <a:avLst/>
              <a:gdLst>
                <a:gd name="T0" fmla="*/ 630 w 746"/>
                <a:gd name="T1" fmla="*/ 156 h 452"/>
                <a:gd name="T2" fmla="*/ 193 w 746"/>
                <a:gd name="T3" fmla="*/ 22 h 452"/>
                <a:gd name="T4" fmla="*/ 18 w 746"/>
                <a:gd name="T5" fmla="*/ 121 h 452"/>
                <a:gd name="T6" fmla="*/ 117 w 746"/>
                <a:gd name="T7" fmla="*/ 296 h 452"/>
                <a:gd name="T8" fmla="*/ 554 w 746"/>
                <a:gd name="T9" fmla="*/ 430 h 452"/>
                <a:gd name="T10" fmla="*/ 729 w 746"/>
                <a:gd name="T11" fmla="*/ 331 h 452"/>
                <a:gd name="T12" fmla="*/ 630 w 746"/>
                <a:gd name="T13" fmla="*/ 156 h 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46" h="452">
                  <a:moveTo>
                    <a:pt x="630" y="156"/>
                  </a:moveTo>
                  <a:cubicBezTo>
                    <a:pt x="484" y="111"/>
                    <a:pt x="338" y="67"/>
                    <a:pt x="193" y="22"/>
                  </a:cubicBezTo>
                  <a:cubicBezTo>
                    <a:pt x="122" y="0"/>
                    <a:pt x="35" y="48"/>
                    <a:pt x="18" y="121"/>
                  </a:cubicBezTo>
                  <a:cubicBezTo>
                    <a:pt x="0" y="198"/>
                    <a:pt x="41" y="273"/>
                    <a:pt x="117" y="296"/>
                  </a:cubicBezTo>
                  <a:cubicBezTo>
                    <a:pt x="263" y="341"/>
                    <a:pt x="409" y="386"/>
                    <a:pt x="554" y="430"/>
                  </a:cubicBezTo>
                  <a:cubicBezTo>
                    <a:pt x="625" y="452"/>
                    <a:pt x="712" y="404"/>
                    <a:pt x="729" y="331"/>
                  </a:cubicBezTo>
                  <a:cubicBezTo>
                    <a:pt x="746" y="254"/>
                    <a:pt x="706" y="179"/>
                    <a:pt x="630" y="156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7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4" name="Freeform 22">
              <a:extLst>
                <a:ext uri="{FF2B5EF4-FFF2-40B4-BE49-F238E27FC236}">
                  <a16:creationId xmlns:a16="http://schemas.microsoft.com/office/drawing/2014/main" id="{BC0079C4-E1F6-4CB4-B489-BCF6541D4682}"/>
                </a:ext>
              </a:extLst>
            </p:cNvPr>
            <p:cNvSpPr>
              <a:spLocks/>
            </p:cNvSpPr>
            <p:nvPr/>
          </p:nvSpPr>
          <p:spPr bwMode="auto">
            <a:xfrm>
              <a:off x="7294563" y="4089400"/>
              <a:ext cx="469900" cy="407988"/>
            </a:xfrm>
            <a:custGeom>
              <a:avLst/>
              <a:gdLst>
                <a:gd name="T0" fmla="*/ 314 w 2290"/>
                <a:gd name="T1" fmla="*/ 139 h 1981"/>
                <a:gd name="T2" fmla="*/ 298 w 2290"/>
                <a:gd name="T3" fmla="*/ 1416 h 1981"/>
                <a:gd name="T4" fmla="*/ 1525 w 2290"/>
                <a:gd name="T5" fmla="*/ 1907 h 1981"/>
                <a:gd name="T6" fmla="*/ 2230 w 2290"/>
                <a:gd name="T7" fmla="*/ 1579 h 1981"/>
                <a:gd name="T8" fmla="*/ 2230 w 2290"/>
                <a:gd name="T9" fmla="*/ 1377 h 1981"/>
                <a:gd name="T10" fmla="*/ 2029 w 2290"/>
                <a:gd name="T11" fmla="*/ 1377 h 1981"/>
                <a:gd name="T12" fmla="*/ 773 w 2290"/>
                <a:gd name="T13" fmla="*/ 1487 h 1981"/>
                <a:gd name="T14" fmla="*/ 515 w 2290"/>
                <a:gd name="T15" fmla="*/ 341 h 1981"/>
                <a:gd name="T16" fmla="*/ 314 w 2290"/>
                <a:gd name="T17" fmla="*/ 139 h 19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290" h="1981">
                  <a:moveTo>
                    <a:pt x="314" y="139"/>
                  </a:moveTo>
                  <a:cubicBezTo>
                    <a:pt x="0" y="510"/>
                    <a:pt x="14" y="1030"/>
                    <a:pt x="298" y="1416"/>
                  </a:cubicBezTo>
                  <a:cubicBezTo>
                    <a:pt x="586" y="1806"/>
                    <a:pt x="1050" y="1981"/>
                    <a:pt x="1525" y="1907"/>
                  </a:cubicBezTo>
                  <a:cubicBezTo>
                    <a:pt x="1787" y="1866"/>
                    <a:pt x="2027" y="1745"/>
                    <a:pt x="2230" y="1579"/>
                  </a:cubicBezTo>
                  <a:cubicBezTo>
                    <a:pt x="2290" y="1530"/>
                    <a:pt x="2281" y="1428"/>
                    <a:pt x="2230" y="1377"/>
                  </a:cubicBezTo>
                  <a:cubicBezTo>
                    <a:pt x="2172" y="1319"/>
                    <a:pt x="2089" y="1329"/>
                    <a:pt x="2029" y="1377"/>
                  </a:cubicBezTo>
                  <a:cubicBezTo>
                    <a:pt x="1680" y="1664"/>
                    <a:pt x="1160" y="1740"/>
                    <a:pt x="773" y="1487"/>
                  </a:cubicBezTo>
                  <a:cubicBezTo>
                    <a:pt x="405" y="1247"/>
                    <a:pt x="206" y="705"/>
                    <a:pt x="515" y="341"/>
                  </a:cubicBezTo>
                  <a:cubicBezTo>
                    <a:pt x="633" y="202"/>
                    <a:pt x="433" y="0"/>
                    <a:pt x="314" y="139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7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5" name="Freeform 23">
              <a:extLst>
                <a:ext uri="{FF2B5EF4-FFF2-40B4-BE49-F238E27FC236}">
                  <a16:creationId xmlns:a16="http://schemas.microsoft.com/office/drawing/2014/main" id="{C425824D-9DB8-4B11-9E01-CDDFCF4FB722}"/>
                </a:ext>
              </a:extLst>
            </p:cNvPr>
            <p:cNvSpPr>
              <a:spLocks/>
            </p:cNvSpPr>
            <p:nvPr/>
          </p:nvSpPr>
          <p:spPr bwMode="auto">
            <a:xfrm>
              <a:off x="7713663" y="4316413"/>
              <a:ext cx="163513" cy="104775"/>
            </a:xfrm>
            <a:custGeom>
              <a:avLst/>
              <a:gdLst>
                <a:gd name="T0" fmla="*/ 573 w 792"/>
                <a:gd name="T1" fmla="*/ 23 h 513"/>
                <a:gd name="T2" fmla="*/ 75 w 792"/>
                <a:gd name="T3" fmla="*/ 244 h 513"/>
                <a:gd name="T4" fmla="*/ 9 w 792"/>
                <a:gd name="T5" fmla="*/ 329 h 513"/>
                <a:gd name="T6" fmla="*/ 24 w 792"/>
                <a:gd name="T7" fmla="*/ 439 h 513"/>
                <a:gd name="T8" fmla="*/ 109 w 792"/>
                <a:gd name="T9" fmla="*/ 504 h 513"/>
                <a:gd name="T10" fmla="*/ 218 w 792"/>
                <a:gd name="T11" fmla="*/ 490 h 513"/>
                <a:gd name="T12" fmla="*/ 717 w 792"/>
                <a:gd name="T13" fmla="*/ 269 h 513"/>
                <a:gd name="T14" fmla="*/ 782 w 792"/>
                <a:gd name="T15" fmla="*/ 184 h 513"/>
                <a:gd name="T16" fmla="*/ 768 w 792"/>
                <a:gd name="T17" fmla="*/ 74 h 513"/>
                <a:gd name="T18" fmla="*/ 683 w 792"/>
                <a:gd name="T19" fmla="*/ 9 h 513"/>
                <a:gd name="T20" fmla="*/ 573 w 792"/>
                <a:gd name="T21" fmla="*/ 23 h 5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92" h="513">
                  <a:moveTo>
                    <a:pt x="573" y="23"/>
                  </a:moveTo>
                  <a:cubicBezTo>
                    <a:pt x="407" y="97"/>
                    <a:pt x="241" y="171"/>
                    <a:pt x="75" y="244"/>
                  </a:cubicBezTo>
                  <a:cubicBezTo>
                    <a:pt x="44" y="258"/>
                    <a:pt x="18" y="299"/>
                    <a:pt x="9" y="329"/>
                  </a:cubicBezTo>
                  <a:cubicBezTo>
                    <a:pt x="0" y="363"/>
                    <a:pt x="4" y="409"/>
                    <a:pt x="24" y="439"/>
                  </a:cubicBezTo>
                  <a:cubicBezTo>
                    <a:pt x="43" y="469"/>
                    <a:pt x="72" y="496"/>
                    <a:pt x="109" y="504"/>
                  </a:cubicBezTo>
                  <a:cubicBezTo>
                    <a:pt x="148" y="513"/>
                    <a:pt x="182" y="506"/>
                    <a:pt x="218" y="490"/>
                  </a:cubicBezTo>
                  <a:cubicBezTo>
                    <a:pt x="385" y="416"/>
                    <a:pt x="551" y="343"/>
                    <a:pt x="717" y="269"/>
                  </a:cubicBezTo>
                  <a:cubicBezTo>
                    <a:pt x="747" y="255"/>
                    <a:pt x="774" y="214"/>
                    <a:pt x="782" y="184"/>
                  </a:cubicBezTo>
                  <a:cubicBezTo>
                    <a:pt x="792" y="150"/>
                    <a:pt x="787" y="104"/>
                    <a:pt x="768" y="74"/>
                  </a:cubicBezTo>
                  <a:cubicBezTo>
                    <a:pt x="748" y="44"/>
                    <a:pt x="719" y="17"/>
                    <a:pt x="683" y="9"/>
                  </a:cubicBezTo>
                  <a:cubicBezTo>
                    <a:pt x="643" y="0"/>
                    <a:pt x="610" y="7"/>
                    <a:pt x="573" y="23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7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6" name="Freeform 24">
              <a:extLst>
                <a:ext uri="{FF2B5EF4-FFF2-40B4-BE49-F238E27FC236}">
                  <a16:creationId xmlns:a16="http://schemas.microsoft.com/office/drawing/2014/main" id="{347043A2-2FA0-4C01-8708-DE1D78257C98}"/>
                </a:ext>
              </a:extLst>
            </p:cNvPr>
            <p:cNvSpPr>
              <a:spLocks/>
            </p:cNvSpPr>
            <p:nvPr/>
          </p:nvSpPr>
          <p:spPr bwMode="auto">
            <a:xfrm>
              <a:off x="7653338" y="4281488"/>
              <a:ext cx="539750" cy="492125"/>
            </a:xfrm>
            <a:custGeom>
              <a:avLst/>
              <a:gdLst>
                <a:gd name="T0" fmla="*/ 1364 w 2629"/>
                <a:gd name="T1" fmla="*/ 333 h 2395"/>
                <a:gd name="T2" fmla="*/ 2170 w 2629"/>
                <a:gd name="T3" fmla="*/ 1063 h 2395"/>
                <a:gd name="T4" fmla="*/ 2299 w 2629"/>
                <a:gd name="T5" fmla="*/ 1282 h 2395"/>
                <a:gd name="T6" fmla="*/ 2330 w 2629"/>
                <a:gd name="T7" fmla="*/ 1343 h 2395"/>
                <a:gd name="T8" fmla="*/ 2340 w 2629"/>
                <a:gd name="T9" fmla="*/ 1274 h 2395"/>
                <a:gd name="T10" fmla="*/ 2312 w 2629"/>
                <a:gd name="T11" fmla="*/ 1309 h 2395"/>
                <a:gd name="T12" fmla="*/ 1959 w 2629"/>
                <a:gd name="T13" fmla="*/ 1553 h 2395"/>
                <a:gd name="T14" fmla="*/ 889 w 2629"/>
                <a:gd name="T15" fmla="*/ 1996 h 2395"/>
                <a:gd name="T16" fmla="*/ 593 w 2629"/>
                <a:gd name="T17" fmla="*/ 2050 h 2395"/>
                <a:gd name="T18" fmla="*/ 466 w 2629"/>
                <a:gd name="T19" fmla="*/ 2052 h 2395"/>
                <a:gd name="T20" fmla="*/ 437 w 2629"/>
                <a:gd name="T21" fmla="*/ 2079 h 2395"/>
                <a:gd name="T22" fmla="*/ 458 w 2629"/>
                <a:gd name="T23" fmla="*/ 2100 h 2395"/>
                <a:gd name="T24" fmla="*/ 456 w 2629"/>
                <a:gd name="T25" fmla="*/ 2092 h 2395"/>
                <a:gd name="T26" fmla="*/ 438 w 2629"/>
                <a:gd name="T27" fmla="*/ 2039 h 2395"/>
                <a:gd name="T28" fmla="*/ 393 w 2629"/>
                <a:gd name="T29" fmla="*/ 1875 h 2395"/>
                <a:gd name="T30" fmla="*/ 426 w 2629"/>
                <a:gd name="T31" fmla="*/ 762 h 2395"/>
                <a:gd name="T32" fmla="*/ 152 w 2629"/>
                <a:gd name="T33" fmla="*/ 686 h 2395"/>
                <a:gd name="T34" fmla="*/ 111 w 2629"/>
                <a:gd name="T35" fmla="*/ 1915 h 2395"/>
                <a:gd name="T36" fmla="*/ 210 w 2629"/>
                <a:gd name="T37" fmla="*/ 2238 h 2395"/>
                <a:gd name="T38" fmla="*/ 741 w 2629"/>
                <a:gd name="T39" fmla="*/ 2317 h 2395"/>
                <a:gd name="T40" fmla="*/ 1446 w 2629"/>
                <a:gd name="T41" fmla="*/ 2105 h 2395"/>
                <a:gd name="T42" fmla="*/ 2060 w 2629"/>
                <a:gd name="T43" fmla="*/ 1823 h 2395"/>
                <a:gd name="T44" fmla="*/ 2507 w 2629"/>
                <a:gd name="T45" fmla="*/ 1516 h 2395"/>
                <a:gd name="T46" fmla="*/ 2604 w 2629"/>
                <a:gd name="T47" fmla="*/ 1373 h 2395"/>
                <a:gd name="T48" fmla="*/ 2545 w 2629"/>
                <a:gd name="T49" fmla="*/ 1139 h 2395"/>
                <a:gd name="T50" fmla="*/ 1507 w 2629"/>
                <a:gd name="T51" fmla="*/ 87 h 2395"/>
                <a:gd name="T52" fmla="*/ 1364 w 2629"/>
                <a:gd name="T53" fmla="*/ 333 h 23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629" h="2395">
                  <a:moveTo>
                    <a:pt x="1364" y="333"/>
                  </a:moveTo>
                  <a:cubicBezTo>
                    <a:pt x="1686" y="509"/>
                    <a:pt x="1966" y="757"/>
                    <a:pt x="2170" y="1063"/>
                  </a:cubicBezTo>
                  <a:cubicBezTo>
                    <a:pt x="2217" y="1134"/>
                    <a:pt x="2260" y="1207"/>
                    <a:pt x="2299" y="1282"/>
                  </a:cubicBezTo>
                  <a:cubicBezTo>
                    <a:pt x="2297" y="1277"/>
                    <a:pt x="2330" y="1343"/>
                    <a:pt x="2330" y="1343"/>
                  </a:cubicBezTo>
                  <a:cubicBezTo>
                    <a:pt x="2323" y="1347"/>
                    <a:pt x="2339" y="1273"/>
                    <a:pt x="2340" y="1274"/>
                  </a:cubicBezTo>
                  <a:cubicBezTo>
                    <a:pt x="2344" y="1283"/>
                    <a:pt x="2316" y="1305"/>
                    <a:pt x="2312" y="1309"/>
                  </a:cubicBezTo>
                  <a:cubicBezTo>
                    <a:pt x="2213" y="1410"/>
                    <a:pt x="2081" y="1483"/>
                    <a:pt x="1959" y="1553"/>
                  </a:cubicBezTo>
                  <a:cubicBezTo>
                    <a:pt x="1626" y="1743"/>
                    <a:pt x="1260" y="1898"/>
                    <a:pt x="889" y="1996"/>
                  </a:cubicBezTo>
                  <a:cubicBezTo>
                    <a:pt x="792" y="2021"/>
                    <a:pt x="693" y="2042"/>
                    <a:pt x="593" y="2050"/>
                  </a:cubicBezTo>
                  <a:cubicBezTo>
                    <a:pt x="551" y="2053"/>
                    <a:pt x="508" y="2053"/>
                    <a:pt x="466" y="2052"/>
                  </a:cubicBezTo>
                  <a:cubicBezTo>
                    <a:pt x="420" y="2050"/>
                    <a:pt x="402" y="2026"/>
                    <a:pt x="437" y="2079"/>
                  </a:cubicBezTo>
                  <a:cubicBezTo>
                    <a:pt x="498" y="2171"/>
                    <a:pt x="463" y="2105"/>
                    <a:pt x="458" y="2100"/>
                  </a:cubicBezTo>
                  <a:cubicBezTo>
                    <a:pt x="479" y="2120"/>
                    <a:pt x="465" y="2120"/>
                    <a:pt x="456" y="2092"/>
                  </a:cubicBezTo>
                  <a:cubicBezTo>
                    <a:pt x="450" y="2075"/>
                    <a:pt x="444" y="2057"/>
                    <a:pt x="438" y="2039"/>
                  </a:cubicBezTo>
                  <a:cubicBezTo>
                    <a:pt x="421" y="1985"/>
                    <a:pt x="406" y="1930"/>
                    <a:pt x="393" y="1875"/>
                  </a:cubicBezTo>
                  <a:cubicBezTo>
                    <a:pt x="305" y="1510"/>
                    <a:pt x="287" y="1116"/>
                    <a:pt x="426" y="762"/>
                  </a:cubicBezTo>
                  <a:cubicBezTo>
                    <a:pt x="493" y="591"/>
                    <a:pt x="218" y="517"/>
                    <a:pt x="152" y="686"/>
                  </a:cubicBezTo>
                  <a:cubicBezTo>
                    <a:pt x="0" y="1075"/>
                    <a:pt x="20" y="1514"/>
                    <a:pt x="111" y="1915"/>
                  </a:cubicBezTo>
                  <a:cubicBezTo>
                    <a:pt x="134" y="2021"/>
                    <a:pt x="159" y="2140"/>
                    <a:pt x="210" y="2238"/>
                  </a:cubicBezTo>
                  <a:cubicBezTo>
                    <a:pt x="292" y="2395"/>
                    <a:pt x="598" y="2338"/>
                    <a:pt x="741" y="2317"/>
                  </a:cubicBezTo>
                  <a:cubicBezTo>
                    <a:pt x="985" y="2280"/>
                    <a:pt x="1217" y="2195"/>
                    <a:pt x="1446" y="2105"/>
                  </a:cubicBezTo>
                  <a:cubicBezTo>
                    <a:pt x="1656" y="2023"/>
                    <a:pt x="1862" y="1932"/>
                    <a:pt x="2060" y="1823"/>
                  </a:cubicBezTo>
                  <a:cubicBezTo>
                    <a:pt x="2215" y="1737"/>
                    <a:pt x="2380" y="1642"/>
                    <a:pt x="2507" y="1516"/>
                  </a:cubicBezTo>
                  <a:cubicBezTo>
                    <a:pt x="2547" y="1477"/>
                    <a:pt x="2588" y="1429"/>
                    <a:pt x="2604" y="1373"/>
                  </a:cubicBezTo>
                  <a:cubicBezTo>
                    <a:pt x="2629" y="1286"/>
                    <a:pt x="2584" y="1214"/>
                    <a:pt x="2545" y="1139"/>
                  </a:cubicBezTo>
                  <a:cubicBezTo>
                    <a:pt x="2314" y="695"/>
                    <a:pt x="1945" y="327"/>
                    <a:pt x="1507" y="87"/>
                  </a:cubicBezTo>
                  <a:cubicBezTo>
                    <a:pt x="1347" y="0"/>
                    <a:pt x="1203" y="245"/>
                    <a:pt x="1364" y="333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7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7" name="Freeform 25">
              <a:extLst>
                <a:ext uri="{FF2B5EF4-FFF2-40B4-BE49-F238E27FC236}">
                  <a16:creationId xmlns:a16="http://schemas.microsoft.com/office/drawing/2014/main" id="{A23F8629-477E-4C0C-81DA-71EC1C53A06E}"/>
                </a:ext>
              </a:extLst>
            </p:cNvPr>
            <p:cNvSpPr>
              <a:spLocks/>
            </p:cNvSpPr>
            <p:nvPr/>
          </p:nvSpPr>
          <p:spPr bwMode="auto">
            <a:xfrm>
              <a:off x="3960813" y="1608138"/>
              <a:ext cx="3779838" cy="2970213"/>
            </a:xfrm>
            <a:custGeom>
              <a:avLst/>
              <a:gdLst>
                <a:gd name="T0" fmla="*/ 18075 w 18376"/>
                <a:gd name="T1" fmla="*/ 6895 h 14443"/>
                <a:gd name="T2" fmla="*/ 17795 w 18376"/>
                <a:gd name="T3" fmla="*/ 6317 h 14443"/>
                <a:gd name="T4" fmla="*/ 16833 w 18376"/>
                <a:gd name="T5" fmla="*/ 5927 h 14443"/>
                <a:gd name="T6" fmla="*/ 14923 w 18376"/>
                <a:gd name="T7" fmla="*/ 4757 h 14443"/>
                <a:gd name="T8" fmla="*/ 13237 w 18376"/>
                <a:gd name="T9" fmla="*/ 3401 h 14443"/>
                <a:gd name="T10" fmla="*/ 11817 w 18376"/>
                <a:gd name="T11" fmla="*/ 1736 h 14443"/>
                <a:gd name="T12" fmla="*/ 8285 w 18376"/>
                <a:gd name="T13" fmla="*/ 533 h 14443"/>
                <a:gd name="T14" fmla="*/ 6553 w 18376"/>
                <a:gd name="T15" fmla="*/ 2216 h 14443"/>
                <a:gd name="T16" fmla="*/ 4611 w 18376"/>
                <a:gd name="T17" fmla="*/ 4142 h 14443"/>
                <a:gd name="T18" fmla="*/ 1240 w 18376"/>
                <a:gd name="T19" fmla="*/ 8549 h 14443"/>
                <a:gd name="T20" fmla="*/ 1239 w 18376"/>
                <a:gd name="T21" fmla="*/ 8552 h 14443"/>
                <a:gd name="T22" fmla="*/ 130 w 18376"/>
                <a:gd name="T23" fmla="*/ 9471 h 14443"/>
                <a:gd name="T24" fmla="*/ 833 w 18376"/>
                <a:gd name="T25" fmla="*/ 11530 h 14443"/>
                <a:gd name="T26" fmla="*/ 2923 w 18376"/>
                <a:gd name="T27" fmla="*/ 12083 h 14443"/>
                <a:gd name="T28" fmla="*/ 3037 w 18376"/>
                <a:gd name="T29" fmla="*/ 12060 h 14443"/>
                <a:gd name="T30" fmla="*/ 5606 w 18376"/>
                <a:gd name="T31" fmla="*/ 13785 h 14443"/>
                <a:gd name="T32" fmla="*/ 7041 w 18376"/>
                <a:gd name="T33" fmla="*/ 14109 h 14443"/>
                <a:gd name="T34" fmla="*/ 7707 w 18376"/>
                <a:gd name="T35" fmla="*/ 14116 h 14443"/>
                <a:gd name="T36" fmla="*/ 8556 w 18376"/>
                <a:gd name="T37" fmla="*/ 14145 h 14443"/>
                <a:gd name="T38" fmla="*/ 9708 w 18376"/>
                <a:gd name="T39" fmla="*/ 14393 h 14443"/>
                <a:gd name="T40" fmla="*/ 10850 w 18376"/>
                <a:gd name="T41" fmla="*/ 14183 h 14443"/>
                <a:gd name="T42" fmla="*/ 12797 w 18376"/>
                <a:gd name="T43" fmla="*/ 13158 h 14443"/>
                <a:gd name="T44" fmla="*/ 13104 w 18376"/>
                <a:gd name="T45" fmla="*/ 12943 h 14443"/>
                <a:gd name="T46" fmla="*/ 14792 w 18376"/>
                <a:gd name="T47" fmla="*/ 11458 h 14443"/>
                <a:gd name="T48" fmla="*/ 15454 w 18376"/>
                <a:gd name="T49" fmla="*/ 10624 h 14443"/>
                <a:gd name="T50" fmla="*/ 15754 w 18376"/>
                <a:gd name="T51" fmla="*/ 10155 h 14443"/>
                <a:gd name="T52" fmla="*/ 16268 w 18376"/>
                <a:gd name="T53" fmla="*/ 9741 h 14443"/>
                <a:gd name="T54" fmla="*/ 18075 w 18376"/>
                <a:gd name="T55" fmla="*/ 6895 h 144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8376" h="14443">
                  <a:moveTo>
                    <a:pt x="18075" y="6895"/>
                  </a:moveTo>
                  <a:cubicBezTo>
                    <a:pt x="18011" y="6621"/>
                    <a:pt x="17975" y="6538"/>
                    <a:pt x="17795" y="6317"/>
                  </a:cubicBezTo>
                  <a:cubicBezTo>
                    <a:pt x="17576" y="6049"/>
                    <a:pt x="17149" y="6034"/>
                    <a:pt x="16833" y="5927"/>
                  </a:cubicBezTo>
                  <a:cubicBezTo>
                    <a:pt x="16158" y="5697"/>
                    <a:pt x="15531" y="5131"/>
                    <a:pt x="14923" y="4757"/>
                  </a:cubicBezTo>
                  <a:cubicBezTo>
                    <a:pt x="14308" y="4378"/>
                    <a:pt x="13738" y="3922"/>
                    <a:pt x="13237" y="3401"/>
                  </a:cubicBezTo>
                  <a:cubicBezTo>
                    <a:pt x="12731" y="2874"/>
                    <a:pt x="12313" y="2272"/>
                    <a:pt x="11817" y="1736"/>
                  </a:cubicBezTo>
                  <a:cubicBezTo>
                    <a:pt x="10940" y="791"/>
                    <a:pt x="9597" y="0"/>
                    <a:pt x="8285" y="533"/>
                  </a:cubicBezTo>
                  <a:cubicBezTo>
                    <a:pt x="7522" y="844"/>
                    <a:pt x="7086" y="1632"/>
                    <a:pt x="6553" y="2216"/>
                  </a:cubicBezTo>
                  <a:cubicBezTo>
                    <a:pt x="5938" y="2889"/>
                    <a:pt x="5263" y="3505"/>
                    <a:pt x="4611" y="4142"/>
                  </a:cubicBezTo>
                  <a:cubicBezTo>
                    <a:pt x="3278" y="5442"/>
                    <a:pt x="2121" y="6904"/>
                    <a:pt x="1240" y="8549"/>
                  </a:cubicBezTo>
                  <a:lnTo>
                    <a:pt x="1239" y="8552"/>
                  </a:lnTo>
                  <a:cubicBezTo>
                    <a:pt x="755" y="8709"/>
                    <a:pt x="220" y="8989"/>
                    <a:pt x="130" y="9471"/>
                  </a:cubicBezTo>
                  <a:cubicBezTo>
                    <a:pt x="0" y="10164"/>
                    <a:pt x="358" y="11035"/>
                    <a:pt x="833" y="11530"/>
                  </a:cubicBezTo>
                  <a:cubicBezTo>
                    <a:pt x="1386" y="12107"/>
                    <a:pt x="2165" y="12235"/>
                    <a:pt x="2923" y="12083"/>
                  </a:cubicBezTo>
                  <a:cubicBezTo>
                    <a:pt x="2959" y="12076"/>
                    <a:pt x="2998" y="12068"/>
                    <a:pt x="3037" y="12060"/>
                  </a:cubicBezTo>
                  <a:cubicBezTo>
                    <a:pt x="3683" y="12894"/>
                    <a:pt x="4578" y="13471"/>
                    <a:pt x="5606" y="13785"/>
                  </a:cubicBezTo>
                  <a:cubicBezTo>
                    <a:pt x="6074" y="13927"/>
                    <a:pt x="6552" y="14061"/>
                    <a:pt x="7041" y="14109"/>
                  </a:cubicBezTo>
                  <a:cubicBezTo>
                    <a:pt x="7258" y="14130"/>
                    <a:pt x="7490" y="14144"/>
                    <a:pt x="7707" y="14116"/>
                  </a:cubicBezTo>
                  <a:cubicBezTo>
                    <a:pt x="7981" y="14082"/>
                    <a:pt x="8265" y="14149"/>
                    <a:pt x="8556" y="14145"/>
                  </a:cubicBezTo>
                  <a:cubicBezTo>
                    <a:pt x="8858" y="14141"/>
                    <a:pt x="9407" y="14443"/>
                    <a:pt x="9708" y="14393"/>
                  </a:cubicBezTo>
                  <a:cubicBezTo>
                    <a:pt x="10141" y="14322"/>
                    <a:pt x="10429" y="14303"/>
                    <a:pt x="10850" y="14183"/>
                  </a:cubicBezTo>
                  <a:cubicBezTo>
                    <a:pt x="11529" y="13989"/>
                    <a:pt x="12134" y="13392"/>
                    <a:pt x="12797" y="13158"/>
                  </a:cubicBezTo>
                  <a:cubicBezTo>
                    <a:pt x="12899" y="13086"/>
                    <a:pt x="13003" y="13016"/>
                    <a:pt x="13104" y="12943"/>
                  </a:cubicBezTo>
                  <a:cubicBezTo>
                    <a:pt x="13718" y="12506"/>
                    <a:pt x="14284" y="12015"/>
                    <a:pt x="14792" y="11458"/>
                  </a:cubicBezTo>
                  <a:cubicBezTo>
                    <a:pt x="15033" y="11193"/>
                    <a:pt x="15253" y="10920"/>
                    <a:pt x="15454" y="10624"/>
                  </a:cubicBezTo>
                  <a:cubicBezTo>
                    <a:pt x="15556" y="10473"/>
                    <a:pt x="15642" y="10297"/>
                    <a:pt x="15754" y="10155"/>
                  </a:cubicBezTo>
                  <a:cubicBezTo>
                    <a:pt x="15904" y="9966"/>
                    <a:pt x="16039" y="9795"/>
                    <a:pt x="16268" y="9741"/>
                  </a:cubicBezTo>
                  <a:cubicBezTo>
                    <a:pt x="17578" y="9430"/>
                    <a:pt x="18376" y="8195"/>
                    <a:pt x="18075" y="6895"/>
                  </a:cubicBezTo>
                </a:path>
              </a:pathLst>
            </a:custGeom>
            <a:solidFill>
              <a:srgbClr val="FDE1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7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8" name="Freeform 26">
              <a:extLst>
                <a:ext uri="{FF2B5EF4-FFF2-40B4-BE49-F238E27FC236}">
                  <a16:creationId xmlns:a16="http://schemas.microsoft.com/office/drawing/2014/main" id="{98194DAE-BCA7-4D80-8429-AFD9BC21E6E3}"/>
                </a:ext>
              </a:extLst>
            </p:cNvPr>
            <p:cNvSpPr>
              <a:spLocks/>
            </p:cNvSpPr>
            <p:nvPr/>
          </p:nvSpPr>
          <p:spPr bwMode="auto">
            <a:xfrm>
              <a:off x="3902076" y="920750"/>
              <a:ext cx="3633788" cy="2465388"/>
            </a:xfrm>
            <a:custGeom>
              <a:avLst/>
              <a:gdLst>
                <a:gd name="T0" fmla="*/ 17436 w 17667"/>
                <a:gd name="T1" fmla="*/ 6617 h 11992"/>
                <a:gd name="T2" fmla="*/ 17267 w 17667"/>
                <a:gd name="T3" fmla="*/ 6170 h 11992"/>
                <a:gd name="T4" fmla="*/ 16373 w 17667"/>
                <a:gd name="T5" fmla="*/ 4298 h 11992"/>
                <a:gd name="T6" fmla="*/ 15731 w 17667"/>
                <a:gd name="T7" fmla="*/ 3275 h 11992"/>
                <a:gd name="T8" fmla="*/ 14907 w 17667"/>
                <a:gd name="T9" fmla="*/ 2483 h 11992"/>
                <a:gd name="T10" fmla="*/ 13177 w 17667"/>
                <a:gd name="T11" fmla="*/ 1254 h 11992"/>
                <a:gd name="T12" fmla="*/ 11562 w 17667"/>
                <a:gd name="T13" fmla="*/ 553 h 11992"/>
                <a:gd name="T14" fmla="*/ 6113 w 17667"/>
                <a:gd name="T15" fmla="*/ 687 h 11992"/>
                <a:gd name="T16" fmla="*/ 1765 w 17667"/>
                <a:gd name="T17" fmla="*/ 3900 h 11992"/>
                <a:gd name="T18" fmla="*/ 332 w 17667"/>
                <a:gd name="T19" fmla="*/ 7120 h 11992"/>
                <a:gd name="T20" fmla="*/ 366 w 17667"/>
                <a:gd name="T21" fmla="*/ 10772 h 11992"/>
                <a:gd name="T22" fmla="*/ 853 w 17667"/>
                <a:gd name="T23" fmla="*/ 11888 h 11992"/>
                <a:gd name="T24" fmla="*/ 1558 w 17667"/>
                <a:gd name="T25" fmla="*/ 11776 h 11992"/>
                <a:gd name="T26" fmla="*/ 1957 w 17667"/>
                <a:gd name="T27" fmla="*/ 11504 h 11992"/>
                <a:gd name="T28" fmla="*/ 1986 w 17667"/>
                <a:gd name="T29" fmla="*/ 11355 h 11992"/>
                <a:gd name="T30" fmla="*/ 2786 w 17667"/>
                <a:gd name="T31" fmla="*/ 10784 h 11992"/>
                <a:gd name="T32" fmla="*/ 3736 w 17667"/>
                <a:gd name="T33" fmla="*/ 10277 h 11992"/>
                <a:gd name="T34" fmla="*/ 3843 w 17667"/>
                <a:gd name="T35" fmla="*/ 10214 h 11992"/>
                <a:gd name="T36" fmla="*/ 4101 w 17667"/>
                <a:gd name="T37" fmla="*/ 8730 h 11992"/>
                <a:gd name="T38" fmla="*/ 4201 w 17667"/>
                <a:gd name="T39" fmla="*/ 8447 h 11992"/>
                <a:gd name="T40" fmla="*/ 4298 w 17667"/>
                <a:gd name="T41" fmla="*/ 8323 h 11992"/>
                <a:gd name="T42" fmla="*/ 4395 w 17667"/>
                <a:gd name="T43" fmla="*/ 8199 h 11992"/>
                <a:gd name="T44" fmla="*/ 4429 w 17667"/>
                <a:gd name="T45" fmla="*/ 8198 h 11992"/>
                <a:gd name="T46" fmla="*/ 4556 w 17667"/>
                <a:gd name="T47" fmla="*/ 8237 h 11992"/>
                <a:gd name="T48" fmla="*/ 4831 w 17667"/>
                <a:gd name="T49" fmla="*/ 9722 h 11992"/>
                <a:gd name="T50" fmla="*/ 9912 w 17667"/>
                <a:gd name="T51" fmla="*/ 8562 h 11992"/>
                <a:gd name="T52" fmla="*/ 11601 w 17667"/>
                <a:gd name="T53" fmla="*/ 8423 h 11992"/>
                <a:gd name="T54" fmla="*/ 11653 w 17667"/>
                <a:gd name="T55" fmla="*/ 7865 h 11992"/>
                <a:gd name="T56" fmla="*/ 11767 w 17667"/>
                <a:gd name="T57" fmla="*/ 7699 h 11992"/>
                <a:gd name="T58" fmla="*/ 11932 w 17667"/>
                <a:gd name="T59" fmla="*/ 7813 h 11992"/>
                <a:gd name="T60" fmla="*/ 12224 w 17667"/>
                <a:gd name="T61" fmla="*/ 8377 h 11992"/>
                <a:gd name="T62" fmla="*/ 14406 w 17667"/>
                <a:gd name="T63" fmla="*/ 8637 h 11992"/>
                <a:gd name="T64" fmla="*/ 14513 w 17667"/>
                <a:gd name="T65" fmla="*/ 8598 h 11992"/>
                <a:gd name="T66" fmla="*/ 15294 w 17667"/>
                <a:gd name="T67" fmla="*/ 8620 h 11992"/>
                <a:gd name="T68" fmla="*/ 16037 w 17667"/>
                <a:gd name="T69" fmla="*/ 8909 h 11992"/>
                <a:gd name="T70" fmla="*/ 16067 w 17667"/>
                <a:gd name="T71" fmla="*/ 9008 h 11992"/>
                <a:gd name="T72" fmla="*/ 16058 w 17667"/>
                <a:gd name="T73" fmla="*/ 9125 h 11992"/>
                <a:gd name="T74" fmla="*/ 16132 w 17667"/>
                <a:gd name="T75" fmla="*/ 9369 h 11992"/>
                <a:gd name="T76" fmla="*/ 16602 w 17667"/>
                <a:gd name="T77" fmla="*/ 9610 h 11992"/>
                <a:gd name="T78" fmla="*/ 17435 w 17667"/>
                <a:gd name="T79" fmla="*/ 9187 h 11992"/>
                <a:gd name="T80" fmla="*/ 17533 w 17667"/>
                <a:gd name="T81" fmla="*/ 8399 h 11992"/>
                <a:gd name="T82" fmla="*/ 17436 w 17667"/>
                <a:gd name="T83" fmla="*/ 6617 h 119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7667" h="11992">
                  <a:moveTo>
                    <a:pt x="17436" y="6617"/>
                  </a:moveTo>
                  <a:cubicBezTo>
                    <a:pt x="17434" y="6612"/>
                    <a:pt x="17268" y="6176"/>
                    <a:pt x="17267" y="6170"/>
                  </a:cubicBezTo>
                  <a:cubicBezTo>
                    <a:pt x="17050" y="5529"/>
                    <a:pt x="16711" y="4879"/>
                    <a:pt x="16373" y="4298"/>
                  </a:cubicBezTo>
                  <a:cubicBezTo>
                    <a:pt x="16196" y="3994"/>
                    <a:pt x="15971" y="3620"/>
                    <a:pt x="15731" y="3275"/>
                  </a:cubicBezTo>
                  <a:cubicBezTo>
                    <a:pt x="15466" y="3001"/>
                    <a:pt x="15193" y="2734"/>
                    <a:pt x="14907" y="2483"/>
                  </a:cubicBezTo>
                  <a:cubicBezTo>
                    <a:pt x="14374" y="2016"/>
                    <a:pt x="13798" y="1598"/>
                    <a:pt x="13177" y="1254"/>
                  </a:cubicBezTo>
                  <a:cubicBezTo>
                    <a:pt x="12663" y="969"/>
                    <a:pt x="12119" y="739"/>
                    <a:pt x="11562" y="553"/>
                  </a:cubicBezTo>
                  <a:cubicBezTo>
                    <a:pt x="9902" y="0"/>
                    <a:pt x="7755" y="134"/>
                    <a:pt x="6113" y="687"/>
                  </a:cubicBezTo>
                  <a:cubicBezTo>
                    <a:pt x="4365" y="1276"/>
                    <a:pt x="2924" y="2493"/>
                    <a:pt x="1765" y="3900"/>
                  </a:cubicBezTo>
                  <a:cubicBezTo>
                    <a:pt x="1048" y="4769"/>
                    <a:pt x="623" y="5978"/>
                    <a:pt x="332" y="7120"/>
                  </a:cubicBezTo>
                  <a:cubicBezTo>
                    <a:pt x="0" y="8418"/>
                    <a:pt x="52" y="9455"/>
                    <a:pt x="366" y="10772"/>
                  </a:cubicBezTo>
                  <a:cubicBezTo>
                    <a:pt x="432" y="11051"/>
                    <a:pt x="541" y="11718"/>
                    <a:pt x="853" y="11888"/>
                  </a:cubicBezTo>
                  <a:cubicBezTo>
                    <a:pt x="1044" y="11992"/>
                    <a:pt x="1323" y="11877"/>
                    <a:pt x="1558" y="11776"/>
                  </a:cubicBezTo>
                  <a:cubicBezTo>
                    <a:pt x="1756" y="11802"/>
                    <a:pt x="1843" y="11681"/>
                    <a:pt x="1957" y="11504"/>
                  </a:cubicBezTo>
                  <a:cubicBezTo>
                    <a:pt x="1981" y="11467"/>
                    <a:pt x="1958" y="11387"/>
                    <a:pt x="1986" y="11355"/>
                  </a:cubicBezTo>
                  <a:cubicBezTo>
                    <a:pt x="2077" y="11248"/>
                    <a:pt x="2653" y="10843"/>
                    <a:pt x="2786" y="10784"/>
                  </a:cubicBezTo>
                  <a:cubicBezTo>
                    <a:pt x="3142" y="10625"/>
                    <a:pt x="3406" y="10482"/>
                    <a:pt x="3736" y="10277"/>
                  </a:cubicBezTo>
                  <a:cubicBezTo>
                    <a:pt x="3771" y="10255"/>
                    <a:pt x="3808" y="10235"/>
                    <a:pt x="3843" y="10214"/>
                  </a:cubicBezTo>
                  <a:cubicBezTo>
                    <a:pt x="3822" y="9616"/>
                    <a:pt x="4071" y="9328"/>
                    <a:pt x="4101" y="8730"/>
                  </a:cubicBezTo>
                  <a:cubicBezTo>
                    <a:pt x="4110" y="8547"/>
                    <a:pt x="4210" y="8265"/>
                    <a:pt x="4201" y="8447"/>
                  </a:cubicBezTo>
                  <a:cubicBezTo>
                    <a:pt x="4201" y="8449"/>
                    <a:pt x="4249" y="8386"/>
                    <a:pt x="4298" y="8323"/>
                  </a:cubicBezTo>
                  <a:cubicBezTo>
                    <a:pt x="4346" y="8260"/>
                    <a:pt x="4395" y="8197"/>
                    <a:pt x="4395" y="8199"/>
                  </a:cubicBezTo>
                  <a:cubicBezTo>
                    <a:pt x="4404" y="8199"/>
                    <a:pt x="4416" y="8199"/>
                    <a:pt x="4429" y="8198"/>
                  </a:cubicBezTo>
                  <a:cubicBezTo>
                    <a:pt x="4476" y="8196"/>
                    <a:pt x="4538" y="8195"/>
                    <a:pt x="4556" y="8237"/>
                  </a:cubicBezTo>
                  <a:cubicBezTo>
                    <a:pt x="4723" y="8636"/>
                    <a:pt x="4652" y="9328"/>
                    <a:pt x="4831" y="9722"/>
                  </a:cubicBezTo>
                  <a:cubicBezTo>
                    <a:pt x="6409" y="9064"/>
                    <a:pt x="8296" y="8795"/>
                    <a:pt x="9912" y="8562"/>
                  </a:cubicBezTo>
                  <a:cubicBezTo>
                    <a:pt x="10536" y="8472"/>
                    <a:pt x="10974" y="8424"/>
                    <a:pt x="11601" y="8423"/>
                  </a:cubicBezTo>
                  <a:cubicBezTo>
                    <a:pt x="11563" y="8233"/>
                    <a:pt x="11708" y="8051"/>
                    <a:pt x="11653" y="7865"/>
                  </a:cubicBezTo>
                  <a:cubicBezTo>
                    <a:pt x="11630" y="7791"/>
                    <a:pt x="11697" y="7712"/>
                    <a:pt x="11767" y="7699"/>
                  </a:cubicBezTo>
                  <a:cubicBezTo>
                    <a:pt x="11848" y="7684"/>
                    <a:pt x="11910" y="7739"/>
                    <a:pt x="11932" y="7813"/>
                  </a:cubicBezTo>
                  <a:cubicBezTo>
                    <a:pt x="11993" y="8017"/>
                    <a:pt x="12183" y="8168"/>
                    <a:pt x="12224" y="8377"/>
                  </a:cubicBezTo>
                  <a:cubicBezTo>
                    <a:pt x="12992" y="8392"/>
                    <a:pt x="13689" y="8496"/>
                    <a:pt x="14406" y="8637"/>
                  </a:cubicBezTo>
                  <a:cubicBezTo>
                    <a:pt x="14434" y="8613"/>
                    <a:pt x="14472" y="8599"/>
                    <a:pt x="14513" y="8598"/>
                  </a:cubicBezTo>
                  <a:cubicBezTo>
                    <a:pt x="14773" y="8594"/>
                    <a:pt x="15034" y="8592"/>
                    <a:pt x="15294" y="8620"/>
                  </a:cubicBezTo>
                  <a:cubicBezTo>
                    <a:pt x="15544" y="8648"/>
                    <a:pt x="15871" y="8696"/>
                    <a:pt x="16037" y="8909"/>
                  </a:cubicBezTo>
                  <a:cubicBezTo>
                    <a:pt x="16062" y="8941"/>
                    <a:pt x="16071" y="8976"/>
                    <a:pt x="16067" y="9008"/>
                  </a:cubicBezTo>
                  <a:cubicBezTo>
                    <a:pt x="16079" y="9047"/>
                    <a:pt x="16075" y="9089"/>
                    <a:pt x="16058" y="9125"/>
                  </a:cubicBezTo>
                  <a:cubicBezTo>
                    <a:pt x="16102" y="9202"/>
                    <a:pt x="16129" y="9283"/>
                    <a:pt x="16132" y="9369"/>
                  </a:cubicBezTo>
                  <a:cubicBezTo>
                    <a:pt x="16140" y="9613"/>
                    <a:pt x="16392" y="9776"/>
                    <a:pt x="16602" y="9610"/>
                  </a:cubicBezTo>
                  <a:cubicBezTo>
                    <a:pt x="16851" y="9412"/>
                    <a:pt x="17225" y="9410"/>
                    <a:pt x="17435" y="9187"/>
                  </a:cubicBezTo>
                  <a:cubicBezTo>
                    <a:pt x="17624" y="8987"/>
                    <a:pt x="17545" y="8647"/>
                    <a:pt x="17533" y="8399"/>
                  </a:cubicBezTo>
                  <a:cubicBezTo>
                    <a:pt x="17498" y="7679"/>
                    <a:pt x="17667" y="7295"/>
                    <a:pt x="17436" y="6617"/>
                  </a:cubicBezTo>
                </a:path>
              </a:pathLst>
            </a:custGeom>
            <a:solidFill>
              <a:srgbClr val="907E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7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9" name="Freeform 27">
              <a:extLst>
                <a:ext uri="{FF2B5EF4-FFF2-40B4-BE49-F238E27FC236}">
                  <a16:creationId xmlns:a16="http://schemas.microsoft.com/office/drawing/2014/main" id="{622364C9-6F54-435F-A7CC-DDBBCBAA32B1}"/>
                </a:ext>
              </a:extLst>
            </p:cNvPr>
            <p:cNvSpPr>
              <a:spLocks/>
            </p:cNvSpPr>
            <p:nvPr/>
          </p:nvSpPr>
          <p:spPr bwMode="auto">
            <a:xfrm>
              <a:off x="3924301" y="1520825"/>
              <a:ext cx="3611563" cy="1865313"/>
            </a:xfrm>
            <a:custGeom>
              <a:avLst/>
              <a:gdLst>
                <a:gd name="T0" fmla="*/ 17155 w 17555"/>
                <a:gd name="T1" fmla="*/ 3250 h 9072"/>
                <a:gd name="T2" fmla="*/ 16269 w 17555"/>
                <a:gd name="T3" fmla="*/ 2689 h 9072"/>
                <a:gd name="T4" fmla="*/ 13972 w 17555"/>
                <a:gd name="T5" fmla="*/ 855 h 9072"/>
                <a:gd name="T6" fmla="*/ 13900 w 17555"/>
                <a:gd name="T7" fmla="*/ 2842 h 9072"/>
                <a:gd name="T8" fmla="*/ 10752 w 17555"/>
                <a:gd name="T9" fmla="*/ 1161 h 9072"/>
                <a:gd name="T10" fmla="*/ 9777 w 17555"/>
                <a:gd name="T11" fmla="*/ 332 h 9072"/>
                <a:gd name="T12" fmla="*/ 7802 w 17555"/>
                <a:gd name="T13" fmla="*/ 4548 h 9072"/>
                <a:gd name="T14" fmla="*/ 5864 w 17555"/>
                <a:gd name="T15" fmla="*/ 4684 h 9072"/>
                <a:gd name="T16" fmla="*/ 4922 w 17555"/>
                <a:gd name="T17" fmla="*/ 533 h 9072"/>
                <a:gd name="T18" fmla="*/ 4102 w 17555"/>
                <a:gd name="T19" fmla="*/ 2967 h 9072"/>
                <a:gd name="T20" fmla="*/ 3054 w 17555"/>
                <a:gd name="T21" fmla="*/ 5137 h 9072"/>
                <a:gd name="T22" fmla="*/ 1897 w 17555"/>
                <a:gd name="T23" fmla="*/ 4945 h 9072"/>
                <a:gd name="T24" fmla="*/ 1571 w 17555"/>
                <a:gd name="T25" fmla="*/ 2772 h 9072"/>
                <a:gd name="T26" fmla="*/ 1046 w 17555"/>
                <a:gd name="T27" fmla="*/ 5221 h 9072"/>
                <a:gd name="T28" fmla="*/ 487 w 17555"/>
                <a:gd name="T29" fmla="*/ 6393 h 9072"/>
                <a:gd name="T30" fmla="*/ 0 w 17555"/>
                <a:gd name="T31" fmla="*/ 6177 h 9072"/>
                <a:gd name="T32" fmla="*/ 741 w 17555"/>
                <a:gd name="T33" fmla="*/ 8968 h 9072"/>
                <a:gd name="T34" fmla="*/ 1845 w 17555"/>
                <a:gd name="T35" fmla="*/ 8584 h 9072"/>
                <a:gd name="T36" fmla="*/ 2674 w 17555"/>
                <a:gd name="T37" fmla="*/ 7863 h 9072"/>
                <a:gd name="T38" fmla="*/ 3731 w 17555"/>
                <a:gd name="T39" fmla="*/ 7294 h 9072"/>
                <a:gd name="T40" fmla="*/ 4089 w 17555"/>
                <a:gd name="T41" fmla="*/ 5527 h 9072"/>
                <a:gd name="T42" fmla="*/ 4283 w 17555"/>
                <a:gd name="T43" fmla="*/ 5278 h 9072"/>
                <a:gd name="T44" fmla="*/ 4444 w 17555"/>
                <a:gd name="T45" fmla="*/ 5317 h 9072"/>
                <a:gd name="T46" fmla="*/ 9800 w 17555"/>
                <a:gd name="T47" fmla="*/ 5642 h 9072"/>
                <a:gd name="T48" fmla="*/ 11541 w 17555"/>
                <a:gd name="T49" fmla="*/ 4945 h 9072"/>
                <a:gd name="T50" fmla="*/ 11820 w 17555"/>
                <a:gd name="T51" fmla="*/ 4893 h 9072"/>
                <a:gd name="T52" fmla="*/ 14294 w 17555"/>
                <a:gd name="T53" fmla="*/ 5717 h 9072"/>
                <a:gd name="T54" fmla="*/ 15182 w 17555"/>
                <a:gd name="T55" fmla="*/ 5700 h 9072"/>
                <a:gd name="T56" fmla="*/ 15956 w 17555"/>
                <a:gd name="T57" fmla="*/ 6088 h 9072"/>
                <a:gd name="T58" fmla="*/ 16020 w 17555"/>
                <a:gd name="T59" fmla="*/ 6449 h 9072"/>
                <a:gd name="T60" fmla="*/ 17323 w 17555"/>
                <a:gd name="T61" fmla="*/ 6267 h 9072"/>
                <a:gd name="T62" fmla="*/ 17324 w 17555"/>
                <a:gd name="T63" fmla="*/ 3697 h 90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7555" h="9072">
                  <a:moveTo>
                    <a:pt x="17324" y="3697"/>
                  </a:moveTo>
                  <a:cubicBezTo>
                    <a:pt x="17322" y="3692"/>
                    <a:pt x="17156" y="3256"/>
                    <a:pt x="17155" y="3250"/>
                  </a:cubicBezTo>
                  <a:cubicBezTo>
                    <a:pt x="17102" y="3095"/>
                    <a:pt x="17043" y="2940"/>
                    <a:pt x="16978" y="2785"/>
                  </a:cubicBezTo>
                  <a:cubicBezTo>
                    <a:pt x="16736" y="2783"/>
                    <a:pt x="16494" y="2750"/>
                    <a:pt x="16269" y="2689"/>
                  </a:cubicBezTo>
                  <a:cubicBezTo>
                    <a:pt x="15672" y="2527"/>
                    <a:pt x="15151" y="2166"/>
                    <a:pt x="14724" y="1727"/>
                  </a:cubicBezTo>
                  <a:cubicBezTo>
                    <a:pt x="14456" y="1451"/>
                    <a:pt x="14219" y="1148"/>
                    <a:pt x="13972" y="855"/>
                  </a:cubicBezTo>
                  <a:cubicBezTo>
                    <a:pt x="14059" y="1096"/>
                    <a:pt x="14127" y="1344"/>
                    <a:pt x="14172" y="1590"/>
                  </a:cubicBezTo>
                  <a:cubicBezTo>
                    <a:pt x="14247" y="2000"/>
                    <a:pt x="14277" y="2562"/>
                    <a:pt x="13900" y="2842"/>
                  </a:cubicBezTo>
                  <a:cubicBezTo>
                    <a:pt x="13424" y="3195"/>
                    <a:pt x="12706" y="2906"/>
                    <a:pt x="12268" y="2631"/>
                  </a:cubicBezTo>
                  <a:cubicBezTo>
                    <a:pt x="11670" y="2254"/>
                    <a:pt x="11203" y="1695"/>
                    <a:pt x="10752" y="1161"/>
                  </a:cubicBezTo>
                  <a:cubicBezTo>
                    <a:pt x="10417" y="765"/>
                    <a:pt x="10082" y="339"/>
                    <a:pt x="9681" y="0"/>
                  </a:cubicBezTo>
                  <a:cubicBezTo>
                    <a:pt x="9714" y="111"/>
                    <a:pt x="9746" y="222"/>
                    <a:pt x="9777" y="332"/>
                  </a:cubicBezTo>
                  <a:cubicBezTo>
                    <a:pt x="10003" y="1132"/>
                    <a:pt x="10390" y="2034"/>
                    <a:pt x="10192" y="2879"/>
                  </a:cubicBezTo>
                  <a:cubicBezTo>
                    <a:pt x="9972" y="3815"/>
                    <a:pt x="8786" y="4389"/>
                    <a:pt x="7802" y="4548"/>
                  </a:cubicBezTo>
                  <a:cubicBezTo>
                    <a:pt x="7300" y="4629"/>
                    <a:pt x="7340" y="4631"/>
                    <a:pt x="6974" y="4700"/>
                  </a:cubicBezTo>
                  <a:cubicBezTo>
                    <a:pt x="6615" y="4768"/>
                    <a:pt x="6271" y="4754"/>
                    <a:pt x="5864" y="4684"/>
                  </a:cubicBezTo>
                  <a:cubicBezTo>
                    <a:pt x="4893" y="4517"/>
                    <a:pt x="4859" y="2800"/>
                    <a:pt x="4838" y="2066"/>
                  </a:cubicBezTo>
                  <a:cubicBezTo>
                    <a:pt x="4823" y="1554"/>
                    <a:pt x="4860" y="1042"/>
                    <a:pt x="4922" y="533"/>
                  </a:cubicBezTo>
                  <a:cubicBezTo>
                    <a:pt x="4711" y="878"/>
                    <a:pt x="4577" y="1273"/>
                    <a:pt x="4461" y="1660"/>
                  </a:cubicBezTo>
                  <a:cubicBezTo>
                    <a:pt x="4332" y="2093"/>
                    <a:pt x="4217" y="2529"/>
                    <a:pt x="4102" y="2967"/>
                  </a:cubicBezTo>
                  <a:cubicBezTo>
                    <a:pt x="3991" y="3389"/>
                    <a:pt x="3872" y="3813"/>
                    <a:pt x="3699" y="4214"/>
                  </a:cubicBezTo>
                  <a:cubicBezTo>
                    <a:pt x="3552" y="4553"/>
                    <a:pt x="3361" y="4917"/>
                    <a:pt x="3054" y="5137"/>
                  </a:cubicBezTo>
                  <a:cubicBezTo>
                    <a:pt x="2858" y="5278"/>
                    <a:pt x="2619" y="5391"/>
                    <a:pt x="2372" y="5337"/>
                  </a:cubicBezTo>
                  <a:cubicBezTo>
                    <a:pt x="2158" y="5290"/>
                    <a:pt x="2005" y="5129"/>
                    <a:pt x="1897" y="4945"/>
                  </a:cubicBezTo>
                  <a:cubicBezTo>
                    <a:pt x="1617" y="4470"/>
                    <a:pt x="1575" y="3848"/>
                    <a:pt x="1562" y="3310"/>
                  </a:cubicBezTo>
                  <a:cubicBezTo>
                    <a:pt x="1557" y="3131"/>
                    <a:pt x="1560" y="2951"/>
                    <a:pt x="1571" y="2772"/>
                  </a:cubicBezTo>
                  <a:cubicBezTo>
                    <a:pt x="1391" y="3231"/>
                    <a:pt x="1285" y="3720"/>
                    <a:pt x="1204" y="4210"/>
                  </a:cubicBezTo>
                  <a:cubicBezTo>
                    <a:pt x="1148" y="4546"/>
                    <a:pt x="1102" y="4884"/>
                    <a:pt x="1046" y="5221"/>
                  </a:cubicBezTo>
                  <a:cubicBezTo>
                    <a:pt x="1000" y="5499"/>
                    <a:pt x="959" y="5790"/>
                    <a:pt x="837" y="6046"/>
                  </a:cubicBezTo>
                  <a:cubicBezTo>
                    <a:pt x="765" y="6196"/>
                    <a:pt x="659" y="6352"/>
                    <a:pt x="487" y="6393"/>
                  </a:cubicBezTo>
                  <a:cubicBezTo>
                    <a:pt x="348" y="6427"/>
                    <a:pt x="211" y="6370"/>
                    <a:pt x="106" y="6281"/>
                  </a:cubicBezTo>
                  <a:cubicBezTo>
                    <a:pt x="68" y="6249"/>
                    <a:pt x="33" y="6214"/>
                    <a:pt x="0" y="6177"/>
                  </a:cubicBezTo>
                  <a:cubicBezTo>
                    <a:pt x="23" y="6711"/>
                    <a:pt x="111" y="7253"/>
                    <a:pt x="254" y="7852"/>
                  </a:cubicBezTo>
                  <a:cubicBezTo>
                    <a:pt x="320" y="8131"/>
                    <a:pt x="429" y="8798"/>
                    <a:pt x="741" y="8968"/>
                  </a:cubicBezTo>
                  <a:cubicBezTo>
                    <a:pt x="932" y="9072"/>
                    <a:pt x="1211" y="8957"/>
                    <a:pt x="1446" y="8856"/>
                  </a:cubicBezTo>
                  <a:cubicBezTo>
                    <a:pt x="1644" y="8882"/>
                    <a:pt x="1731" y="8761"/>
                    <a:pt x="1845" y="8584"/>
                  </a:cubicBezTo>
                  <a:cubicBezTo>
                    <a:pt x="1869" y="8547"/>
                    <a:pt x="1846" y="8467"/>
                    <a:pt x="1874" y="8435"/>
                  </a:cubicBezTo>
                  <a:cubicBezTo>
                    <a:pt x="1965" y="8328"/>
                    <a:pt x="2541" y="7923"/>
                    <a:pt x="2674" y="7863"/>
                  </a:cubicBezTo>
                  <a:cubicBezTo>
                    <a:pt x="3030" y="7705"/>
                    <a:pt x="3294" y="7562"/>
                    <a:pt x="3624" y="7356"/>
                  </a:cubicBezTo>
                  <a:cubicBezTo>
                    <a:pt x="3659" y="7335"/>
                    <a:pt x="3696" y="7315"/>
                    <a:pt x="3731" y="7294"/>
                  </a:cubicBezTo>
                  <a:cubicBezTo>
                    <a:pt x="3710" y="6696"/>
                    <a:pt x="3959" y="6408"/>
                    <a:pt x="3989" y="5810"/>
                  </a:cubicBezTo>
                  <a:cubicBezTo>
                    <a:pt x="3998" y="5627"/>
                    <a:pt x="4098" y="5345"/>
                    <a:pt x="4089" y="5527"/>
                  </a:cubicBezTo>
                  <a:cubicBezTo>
                    <a:pt x="4089" y="5529"/>
                    <a:pt x="4137" y="5466"/>
                    <a:pt x="4186" y="5403"/>
                  </a:cubicBezTo>
                  <a:cubicBezTo>
                    <a:pt x="4234" y="5340"/>
                    <a:pt x="4283" y="5277"/>
                    <a:pt x="4283" y="5278"/>
                  </a:cubicBezTo>
                  <a:cubicBezTo>
                    <a:pt x="4292" y="5279"/>
                    <a:pt x="4304" y="5278"/>
                    <a:pt x="4317" y="5278"/>
                  </a:cubicBezTo>
                  <a:cubicBezTo>
                    <a:pt x="4364" y="5276"/>
                    <a:pt x="4426" y="5275"/>
                    <a:pt x="4444" y="5317"/>
                  </a:cubicBezTo>
                  <a:cubicBezTo>
                    <a:pt x="4611" y="5716"/>
                    <a:pt x="4540" y="6408"/>
                    <a:pt x="4719" y="6802"/>
                  </a:cubicBezTo>
                  <a:cubicBezTo>
                    <a:pt x="6297" y="6144"/>
                    <a:pt x="8184" y="5875"/>
                    <a:pt x="9800" y="5642"/>
                  </a:cubicBezTo>
                  <a:cubicBezTo>
                    <a:pt x="10424" y="5552"/>
                    <a:pt x="10862" y="5504"/>
                    <a:pt x="11489" y="5503"/>
                  </a:cubicBezTo>
                  <a:cubicBezTo>
                    <a:pt x="11451" y="5313"/>
                    <a:pt x="11596" y="5131"/>
                    <a:pt x="11541" y="4945"/>
                  </a:cubicBezTo>
                  <a:cubicBezTo>
                    <a:pt x="11518" y="4871"/>
                    <a:pt x="11585" y="4792"/>
                    <a:pt x="11655" y="4779"/>
                  </a:cubicBezTo>
                  <a:cubicBezTo>
                    <a:pt x="11736" y="4764"/>
                    <a:pt x="11798" y="4820"/>
                    <a:pt x="11820" y="4893"/>
                  </a:cubicBezTo>
                  <a:cubicBezTo>
                    <a:pt x="11881" y="5097"/>
                    <a:pt x="12071" y="5248"/>
                    <a:pt x="12112" y="5457"/>
                  </a:cubicBezTo>
                  <a:cubicBezTo>
                    <a:pt x="12880" y="5472"/>
                    <a:pt x="13577" y="5576"/>
                    <a:pt x="14294" y="5717"/>
                  </a:cubicBezTo>
                  <a:cubicBezTo>
                    <a:pt x="14322" y="5693"/>
                    <a:pt x="14360" y="5679"/>
                    <a:pt x="14400" y="5678"/>
                  </a:cubicBezTo>
                  <a:cubicBezTo>
                    <a:pt x="14661" y="5674"/>
                    <a:pt x="14922" y="5672"/>
                    <a:pt x="15182" y="5700"/>
                  </a:cubicBezTo>
                  <a:cubicBezTo>
                    <a:pt x="15432" y="5728"/>
                    <a:pt x="15759" y="5776"/>
                    <a:pt x="15925" y="5989"/>
                  </a:cubicBezTo>
                  <a:cubicBezTo>
                    <a:pt x="15950" y="6021"/>
                    <a:pt x="15959" y="6056"/>
                    <a:pt x="15956" y="6088"/>
                  </a:cubicBezTo>
                  <a:cubicBezTo>
                    <a:pt x="15967" y="6127"/>
                    <a:pt x="15963" y="6169"/>
                    <a:pt x="15946" y="6205"/>
                  </a:cubicBezTo>
                  <a:cubicBezTo>
                    <a:pt x="15990" y="6282"/>
                    <a:pt x="16016" y="6363"/>
                    <a:pt x="16020" y="6449"/>
                  </a:cubicBezTo>
                  <a:cubicBezTo>
                    <a:pt x="16028" y="6693"/>
                    <a:pt x="16280" y="6856"/>
                    <a:pt x="16489" y="6690"/>
                  </a:cubicBezTo>
                  <a:cubicBezTo>
                    <a:pt x="16739" y="6492"/>
                    <a:pt x="17113" y="6490"/>
                    <a:pt x="17323" y="6267"/>
                  </a:cubicBezTo>
                  <a:cubicBezTo>
                    <a:pt x="17512" y="6067"/>
                    <a:pt x="17433" y="5727"/>
                    <a:pt x="17421" y="5479"/>
                  </a:cubicBezTo>
                  <a:cubicBezTo>
                    <a:pt x="17386" y="4759"/>
                    <a:pt x="17555" y="4375"/>
                    <a:pt x="17324" y="3697"/>
                  </a:cubicBezTo>
                </a:path>
              </a:pathLst>
            </a:custGeom>
            <a:solidFill>
              <a:srgbClr val="7866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7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60" name="Freeform 28">
              <a:extLst>
                <a:ext uri="{FF2B5EF4-FFF2-40B4-BE49-F238E27FC236}">
                  <a16:creationId xmlns:a16="http://schemas.microsoft.com/office/drawing/2014/main" id="{6C9C156B-7F56-4A35-9C8D-B4F920B34B00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9001" y="3357563"/>
              <a:ext cx="566738" cy="452438"/>
            </a:xfrm>
            <a:custGeom>
              <a:avLst/>
              <a:gdLst>
                <a:gd name="T0" fmla="*/ 2662 w 2760"/>
                <a:gd name="T1" fmla="*/ 863 h 2197"/>
                <a:gd name="T2" fmla="*/ 1558 w 2760"/>
                <a:gd name="T3" fmla="*/ 2067 h 2197"/>
                <a:gd name="T4" fmla="*/ 98 w 2760"/>
                <a:gd name="T5" fmla="*/ 1335 h 2197"/>
                <a:gd name="T6" fmla="*/ 1202 w 2760"/>
                <a:gd name="T7" fmla="*/ 131 h 2197"/>
                <a:gd name="T8" fmla="*/ 2662 w 2760"/>
                <a:gd name="T9" fmla="*/ 863 h 2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60" h="2197">
                  <a:moveTo>
                    <a:pt x="2662" y="863"/>
                  </a:moveTo>
                  <a:cubicBezTo>
                    <a:pt x="2760" y="1397"/>
                    <a:pt x="2266" y="1936"/>
                    <a:pt x="1558" y="2067"/>
                  </a:cubicBezTo>
                  <a:cubicBezTo>
                    <a:pt x="850" y="2197"/>
                    <a:pt x="197" y="1869"/>
                    <a:pt x="98" y="1335"/>
                  </a:cubicBezTo>
                  <a:cubicBezTo>
                    <a:pt x="0" y="800"/>
                    <a:pt x="494" y="261"/>
                    <a:pt x="1202" y="131"/>
                  </a:cubicBezTo>
                  <a:cubicBezTo>
                    <a:pt x="1910" y="0"/>
                    <a:pt x="2564" y="328"/>
                    <a:pt x="2662" y="863"/>
                  </a:cubicBezTo>
                  <a:close/>
                </a:path>
              </a:pathLst>
            </a:custGeom>
            <a:solidFill>
              <a:srgbClr val="F89E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7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61" name="Freeform 29">
              <a:extLst>
                <a:ext uri="{FF2B5EF4-FFF2-40B4-BE49-F238E27FC236}">
                  <a16:creationId xmlns:a16="http://schemas.microsoft.com/office/drawing/2014/main" id="{69C2987C-B843-425D-90DA-EADE37B4DD65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0801" y="3036888"/>
              <a:ext cx="566738" cy="450850"/>
            </a:xfrm>
            <a:custGeom>
              <a:avLst/>
              <a:gdLst>
                <a:gd name="T0" fmla="*/ 2662 w 2760"/>
                <a:gd name="T1" fmla="*/ 862 h 2197"/>
                <a:gd name="T2" fmla="*/ 1558 w 2760"/>
                <a:gd name="T3" fmla="*/ 2066 h 2197"/>
                <a:gd name="T4" fmla="*/ 98 w 2760"/>
                <a:gd name="T5" fmla="*/ 1335 h 2197"/>
                <a:gd name="T6" fmla="*/ 1202 w 2760"/>
                <a:gd name="T7" fmla="*/ 130 h 2197"/>
                <a:gd name="T8" fmla="*/ 2662 w 2760"/>
                <a:gd name="T9" fmla="*/ 862 h 2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60" h="2197">
                  <a:moveTo>
                    <a:pt x="2662" y="862"/>
                  </a:moveTo>
                  <a:cubicBezTo>
                    <a:pt x="2760" y="1397"/>
                    <a:pt x="2266" y="1936"/>
                    <a:pt x="1558" y="2066"/>
                  </a:cubicBezTo>
                  <a:cubicBezTo>
                    <a:pt x="850" y="2197"/>
                    <a:pt x="196" y="1869"/>
                    <a:pt x="98" y="1335"/>
                  </a:cubicBezTo>
                  <a:cubicBezTo>
                    <a:pt x="0" y="800"/>
                    <a:pt x="494" y="261"/>
                    <a:pt x="1202" y="130"/>
                  </a:cubicBezTo>
                  <a:cubicBezTo>
                    <a:pt x="1910" y="0"/>
                    <a:pt x="2563" y="328"/>
                    <a:pt x="2662" y="862"/>
                  </a:cubicBezTo>
                  <a:close/>
                </a:path>
              </a:pathLst>
            </a:custGeom>
            <a:solidFill>
              <a:srgbClr val="F89E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7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62" name="Freeform 30">
              <a:extLst>
                <a:ext uri="{FF2B5EF4-FFF2-40B4-BE49-F238E27FC236}">
                  <a16:creationId xmlns:a16="http://schemas.microsoft.com/office/drawing/2014/main" id="{A139BAAF-59A7-4AE5-8075-DC27F79DB522}"/>
                </a:ext>
              </a:extLst>
            </p:cNvPr>
            <p:cNvSpPr>
              <a:spLocks/>
            </p:cNvSpPr>
            <p:nvPr/>
          </p:nvSpPr>
          <p:spPr bwMode="auto">
            <a:xfrm>
              <a:off x="5697538" y="3186113"/>
              <a:ext cx="227013" cy="144463"/>
            </a:xfrm>
            <a:custGeom>
              <a:avLst/>
              <a:gdLst>
                <a:gd name="T0" fmla="*/ 1072 w 1103"/>
                <a:gd name="T1" fmla="*/ 258 h 708"/>
                <a:gd name="T2" fmla="*/ 607 w 1103"/>
                <a:gd name="T3" fmla="*/ 655 h 708"/>
                <a:gd name="T4" fmla="*/ 31 w 1103"/>
                <a:gd name="T5" fmla="*/ 450 h 708"/>
                <a:gd name="T6" fmla="*/ 496 w 1103"/>
                <a:gd name="T7" fmla="*/ 53 h 708"/>
                <a:gd name="T8" fmla="*/ 1072 w 1103"/>
                <a:gd name="T9" fmla="*/ 258 h 7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03" h="708">
                  <a:moveTo>
                    <a:pt x="1072" y="258"/>
                  </a:moveTo>
                  <a:cubicBezTo>
                    <a:pt x="1103" y="424"/>
                    <a:pt x="894" y="602"/>
                    <a:pt x="607" y="655"/>
                  </a:cubicBezTo>
                  <a:cubicBezTo>
                    <a:pt x="319" y="708"/>
                    <a:pt x="62" y="616"/>
                    <a:pt x="31" y="450"/>
                  </a:cubicBezTo>
                  <a:cubicBezTo>
                    <a:pt x="0" y="284"/>
                    <a:pt x="209" y="106"/>
                    <a:pt x="496" y="53"/>
                  </a:cubicBezTo>
                  <a:cubicBezTo>
                    <a:pt x="784" y="0"/>
                    <a:pt x="1042" y="92"/>
                    <a:pt x="1072" y="258"/>
                  </a:cubicBezTo>
                  <a:close/>
                </a:path>
              </a:pathLst>
            </a:custGeom>
            <a:solidFill>
              <a:srgbClr val="F46A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7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63" name="Freeform 31">
              <a:extLst>
                <a:ext uri="{FF2B5EF4-FFF2-40B4-BE49-F238E27FC236}">
                  <a16:creationId xmlns:a16="http://schemas.microsoft.com/office/drawing/2014/main" id="{BFA71B13-D3AD-4B9B-97EC-E8DAFC3FA3CA}"/>
                </a:ext>
              </a:extLst>
            </p:cNvPr>
            <p:cNvSpPr>
              <a:spLocks/>
            </p:cNvSpPr>
            <p:nvPr/>
          </p:nvSpPr>
          <p:spPr bwMode="auto">
            <a:xfrm>
              <a:off x="3635376" y="1096963"/>
              <a:ext cx="1565275" cy="2197100"/>
            </a:xfrm>
            <a:custGeom>
              <a:avLst/>
              <a:gdLst>
                <a:gd name="T0" fmla="*/ 7435 w 7612"/>
                <a:gd name="T1" fmla="*/ 46 h 10688"/>
                <a:gd name="T2" fmla="*/ 2200 w 7612"/>
                <a:gd name="T3" fmla="*/ 10671 h 10688"/>
                <a:gd name="T4" fmla="*/ 2233 w 7612"/>
                <a:gd name="T5" fmla="*/ 10660 h 10688"/>
                <a:gd name="T6" fmla="*/ 2759 w 7612"/>
                <a:gd name="T7" fmla="*/ 4261 h 10688"/>
                <a:gd name="T8" fmla="*/ 7473 w 7612"/>
                <a:gd name="T9" fmla="*/ 117 h 10688"/>
                <a:gd name="T10" fmla="*/ 7435 w 7612"/>
                <a:gd name="T11" fmla="*/ 46 h 106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612" h="10688">
                  <a:moveTo>
                    <a:pt x="7435" y="46"/>
                  </a:moveTo>
                  <a:cubicBezTo>
                    <a:pt x="3362" y="1427"/>
                    <a:pt x="0" y="6472"/>
                    <a:pt x="2200" y="10671"/>
                  </a:cubicBezTo>
                  <a:cubicBezTo>
                    <a:pt x="2209" y="10688"/>
                    <a:pt x="2240" y="10680"/>
                    <a:pt x="2233" y="10660"/>
                  </a:cubicBezTo>
                  <a:cubicBezTo>
                    <a:pt x="1540" y="8527"/>
                    <a:pt x="1672" y="6248"/>
                    <a:pt x="2759" y="4261"/>
                  </a:cubicBezTo>
                  <a:cubicBezTo>
                    <a:pt x="3805" y="2345"/>
                    <a:pt x="5510" y="978"/>
                    <a:pt x="7473" y="117"/>
                  </a:cubicBezTo>
                  <a:cubicBezTo>
                    <a:pt x="7612" y="56"/>
                    <a:pt x="7572" y="0"/>
                    <a:pt x="7435" y="46"/>
                  </a:cubicBezTo>
                </a:path>
              </a:pathLst>
            </a:custGeom>
            <a:solidFill>
              <a:srgbClr val="EED1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7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64" name="Freeform 32">
              <a:extLst>
                <a:ext uri="{FF2B5EF4-FFF2-40B4-BE49-F238E27FC236}">
                  <a16:creationId xmlns:a16="http://schemas.microsoft.com/office/drawing/2014/main" id="{4363889C-DD6A-452D-B42B-A8625DD3A828}"/>
                </a:ext>
              </a:extLst>
            </p:cNvPr>
            <p:cNvSpPr>
              <a:spLocks/>
            </p:cNvSpPr>
            <p:nvPr/>
          </p:nvSpPr>
          <p:spPr bwMode="auto">
            <a:xfrm>
              <a:off x="4289426" y="2405063"/>
              <a:ext cx="2943225" cy="968375"/>
            </a:xfrm>
            <a:custGeom>
              <a:avLst/>
              <a:gdLst>
                <a:gd name="T0" fmla="*/ 14286 w 14319"/>
                <a:gd name="T1" fmla="*/ 1548 h 4709"/>
                <a:gd name="T2" fmla="*/ 10359 w 14319"/>
                <a:gd name="T3" fmla="*/ 1142 h 4709"/>
                <a:gd name="T4" fmla="*/ 10089 w 14319"/>
                <a:gd name="T5" fmla="*/ 312 h 4709"/>
                <a:gd name="T6" fmla="*/ 9692 w 14319"/>
                <a:gd name="T7" fmla="*/ 236 h 4709"/>
                <a:gd name="T8" fmla="*/ 9601 w 14319"/>
                <a:gd name="T9" fmla="*/ 1136 h 4709"/>
                <a:gd name="T10" fmla="*/ 3042 w 14319"/>
                <a:gd name="T11" fmla="*/ 2476 h 4709"/>
                <a:gd name="T12" fmla="*/ 2756 w 14319"/>
                <a:gd name="T13" fmla="*/ 1349 h 4709"/>
                <a:gd name="T14" fmla="*/ 2714 w 14319"/>
                <a:gd name="T15" fmla="*/ 1110 h 4709"/>
                <a:gd name="T16" fmla="*/ 2732 w 14319"/>
                <a:gd name="T17" fmla="*/ 1019 h 4709"/>
                <a:gd name="T18" fmla="*/ 2413 w 14319"/>
                <a:gd name="T19" fmla="*/ 949 h 4709"/>
                <a:gd name="T20" fmla="*/ 1927 w 14319"/>
                <a:gd name="T21" fmla="*/ 3013 h 4709"/>
                <a:gd name="T22" fmla="*/ 1930 w 14319"/>
                <a:gd name="T23" fmla="*/ 3058 h 4709"/>
                <a:gd name="T24" fmla="*/ 0 w 14319"/>
                <a:gd name="T25" fmla="*/ 3985 h 4709"/>
                <a:gd name="T26" fmla="*/ 22 w 14319"/>
                <a:gd name="T27" fmla="*/ 4038 h 4709"/>
                <a:gd name="T28" fmla="*/ 138 w 14319"/>
                <a:gd name="T29" fmla="*/ 4484 h 4709"/>
                <a:gd name="T30" fmla="*/ 212 w 14319"/>
                <a:gd name="T31" fmla="*/ 4704 h 4709"/>
                <a:gd name="T32" fmla="*/ 5598 w 14319"/>
                <a:gd name="T33" fmla="*/ 2475 h 4709"/>
                <a:gd name="T34" fmla="*/ 14045 w 14319"/>
                <a:gd name="T35" fmla="*/ 2216 h 4709"/>
                <a:gd name="T36" fmla="*/ 14319 w 14319"/>
                <a:gd name="T37" fmla="*/ 2299 h 4709"/>
                <a:gd name="T38" fmla="*/ 14303 w 14319"/>
                <a:gd name="T39" fmla="*/ 1554 h 4709"/>
                <a:gd name="T40" fmla="*/ 14286 w 14319"/>
                <a:gd name="T41" fmla="*/ 1548 h 47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4319" h="4709">
                  <a:moveTo>
                    <a:pt x="14286" y="1548"/>
                  </a:moveTo>
                  <a:cubicBezTo>
                    <a:pt x="13000" y="1174"/>
                    <a:pt x="11688" y="1030"/>
                    <a:pt x="10359" y="1142"/>
                  </a:cubicBezTo>
                  <a:cubicBezTo>
                    <a:pt x="10299" y="850"/>
                    <a:pt x="10169" y="600"/>
                    <a:pt x="10089" y="312"/>
                  </a:cubicBezTo>
                  <a:cubicBezTo>
                    <a:pt x="10031" y="99"/>
                    <a:pt x="9774" y="0"/>
                    <a:pt x="9692" y="236"/>
                  </a:cubicBezTo>
                  <a:cubicBezTo>
                    <a:pt x="9589" y="533"/>
                    <a:pt x="9692" y="857"/>
                    <a:pt x="9601" y="1136"/>
                  </a:cubicBezTo>
                  <a:cubicBezTo>
                    <a:pt x="7307" y="1360"/>
                    <a:pt x="5164" y="1534"/>
                    <a:pt x="3042" y="2476"/>
                  </a:cubicBezTo>
                  <a:cubicBezTo>
                    <a:pt x="2928" y="1998"/>
                    <a:pt x="2732" y="1772"/>
                    <a:pt x="2756" y="1349"/>
                  </a:cubicBezTo>
                  <a:cubicBezTo>
                    <a:pt x="2760" y="1269"/>
                    <a:pt x="2765" y="1140"/>
                    <a:pt x="2714" y="1110"/>
                  </a:cubicBezTo>
                  <a:cubicBezTo>
                    <a:pt x="2719" y="1079"/>
                    <a:pt x="2725" y="1049"/>
                    <a:pt x="2732" y="1019"/>
                  </a:cubicBezTo>
                  <a:cubicBezTo>
                    <a:pt x="2772" y="832"/>
                    <a:pt x="2478" y="781"/>
                    <a:pt x="2413" y="949"/>
                  </a:cubicBezTo>
                  <a:cubicBezTo>
                    <a:pt x="2163" y="1596"/>
                    <a:pt x="1941" y="2313"/>
                    <a:pt x="1927" y="3013"/>
                  </a:cubicBezTo>
                  <a:cubicBezTo>
                    <a:pt x="1927" y="3029"/>
                    <a:pt x="1928" y="3043"/>
                    <a:pt x="1930" y="3058"/>
                  </a:cubicBezTo>
                  <a:cubicBezTo>
                    <a:pt x="1267" y="3328"/>
                    <a:pt x="626" y="3636"/>
                    <a:pt x="0" y="3985"/>
                  </a:cubicBezTo>
                  <a:cubicBezTo>
                    <a:pt x="11" y="4001"/>
                    <a:pt x="19" y="4019"/>
                    <a:pt x="22" y="4038"/>
                  </a:cubicBezTo>
                  <a:cubicBezTo>
                    <a:pt x="50" y="4189"/>
                    <a:pt x="92" y="4337"/>
                    <a:pt x="138" y="4484"/>
                  </a:cubicBezTo>
                  <a:cubicBezTo>
                    <a:pt x="146" y="4480"/>
                    <a:pt x="204" y="4709"/>
                    <a:pt x="212" y="4704"/>
                  </a:cubicBezTo>
                  <a:cubicBezTo>
                    <a:pt x="1904" y="3751"/>
                    <a:pt x="3706" y="2891"/>
                    <a:pt x="5598" y="2475"/>
                  </a:cubicBezTo>
                  <a:cubicBezTo>
                    <a:pt x="8424" y="1854"/>
                    <a:pt x="11199" y="1413"/>
                    <a:pt x="14045" y="2216"/>
                  </a:cubicBezTo>
                  <a:cubicBezTo>
                    <a:pt x="14160" y="2249"/>
                    <a:pt x="14240" y="2351"/>
                    <a:pt x="14319" y="2299"/>
                  </a:cubicBezTo>
                  <a:cubicBezTo>
                    <a:pt x="14306" y="2092"/>
                    <a:pt x="14317" y="1761"/>
                    <a:pt x="14303" y="1554"/>
                  </a:cubicBezTo>
                  <a:cubicBezTo>
                    <a:pt x="14297" y="1552"/>
                    <a:pt x="14292" y="1549"/>
                    <a:pt x="14286" y="1548"/>
                  </a:cubicBezTo>
                </a:path>
              </a:pathLst>
            </a:custGeom>
            <a:solidFill>
              <a:srgbClr val="F8A8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7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65" name="Freeform 33">
              <a:extLst>
                <a:ext uri="{FF2B5EF4-FFF2-40B4-BE49-F238E27FC236}">
                  <a16:creationId xmlns:a16="http://schemas.microsoft.com/office/drawing/2014/main" id="{AC84F923-EFFE-4555-8803-74ADFEB558C5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7826" y="3497263"/>
              <a:ext cx="293688" cy="460375"/>
            </a:xfrm>
            <a:custGeom>
              <a:avLst/>
              <a:gdLst>
                <a:gd name="T0" fmla="*/ 1371 w 1427"/>
                <a:gd name="T1" fmla="*/ 1881 h 2244"/>
                <a:gd name="T2" fmla="*/ 990 w 1427"/>
                <a:gd name="T3" fmla="*/ 397 h 2244"/>
                <a:gd name="T4" fmla="*/ 898 w 1427"/>
                <a:gd name="T5" fmla="*/ 244 h 2244"/>
                <a:gd name="T6" fmla="*/ 742 w 1427"/>
                <a:gd name="T7" fmla="*/ 16 h 2244"/>
                <a:gd name="T8" fmla="*/ 68 w 1427"/>
                <a:gd name="T9" fmla="*/ 1038 h 2244"/>
                <a:gd name="T10" fmla="*/ 1109 w 1427"/>
                <a:gd name="T11" fmla="*/ 2172 h 2244"/>
                <a:gd name="T12" fmla="*/ 1371 w 1427"/>
                <a:gd name="T13" fmla="*/ 1881 h 2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27" h="2244">
                  <a:moveTo>
                    <a:pt x="1371" y="1881"/>
                  </a:moveTo>
                  <a:cubicBezTo>
                    <a:pt x="1206" y="1402"/>
                    <a:pt x="1113" y="888"/>
                    <a:pt x="990" y="397"/>
                  </a:cubicBezTo>
                  <a:cubicBezTo>
                    <a:pt x="973" y="330"/>
                    <a:pt x="940" y="279"/>
                    <a:pt x="898" y="244"/>
                  </a:cubicBezTo>
                  <a:cubicBezTo>
                    <a:pt x="966" y="142"/>
                    <a:pt x="869" y="0"/>
                    <a:pt x="742" y="16"/>
                  </a:cubicBezTo>
                  <a:cubicBezTo>
                    <a:pt x="253" y="75"/>
                    <a:pt x="0" y="577"/>
                    <a:pt x="68" y="1038"/>
                  </a:cubicBezTo>
                  <a:cubicBezTo>
                    <a:pt x="152" y="1600"/>
                    <a:pt x="604" y="1980"/>
                    <a:pt x="1109" y="2172"/>
                  </a:cubicBezTo>
                  <a:cubicBezTo>
                    <a:pt x="1298" y="2244"/>
                    <a:pt x="1427" y="2044"/>
                    <a:pt x="1371" y="1881"/>
                  </a:cubicBezTo>
                </a:path>
              </a:pathLst>
            </a:custGeom>
            <a:solidFill>
              <a:srgbClr val="F8A8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7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66" name="Freeform 34">
              <a:extLst>
                <a:ext uri="{FF2B5EF4-FFF2-40B4-BE49-F238E27FC236}">
                  <a16:creationId xmlns:a16="http://schemas.microsoft.com/office/drawing/2014/main" id="{1077AE66-63FA-48E2-9DF2-807FAC191442}"/>
                </a:ext>
              </a:extLst>
            </p:cNvPr>
            <p:cNvSpPr>
              <a:spLocks/>
            </p:cNvSpPr>
            <p:nvPr/>
          </p:nvSpPr>
          <p:spPr bwMode="auto">
            <a:xfrm>
              <a:off x="7227888" y="2925763"/>
              <a:ext cx="314325" cy="539750"/>
            </a:xfrm>
            <a:custGeom>
              <a:avLst/>
              <a:gdLst>
                <a:gd name="T0" fmla="*/ 83 w 1530"/>
                <a:gd name="T1" fmla="*/ 419 h 2625"/>
                <a:gd name="T2" fmla="*/ 48 w 1530"/>
                <a:gd name="T3" fmla="*/ 646 h 2625"/>
                <a:gd name="T4" fmla="*/ 116 w 1530"/>
                <a:gd name="T5" fmla="*/ 2218 h 2625"/>
                <a:gd name="T6" fmla="*/ 156 w 1530"/>
                <a:gd name="T7" fmla="*/ 2306 h 2625"/>
                <a:gd name="T8" fmla="*/ 141 w 1530"/>
                <a:gd name="T9" fmla="*/ 2430 h 2625"/>
                <a:gd name="T10" fmla="*/ 361 w 1530"/>
                <a:gd name="T11" fmla="*/ 2582 h 2625"/>
                <a:gd name="T12" fmla="*/ 1341 w 1530"/>
                <a:gd name="T13" fmla="*/ 1540 h 2625"/>
                <a:gd name="T14" fmla="*/ 83 w 1530"/>
                <a:gd name="T15" fmla="*/ 419 h 2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30" h="2625">
                  <a:moveTo>
                    <a:pt x="83" y="419"/>
                  </a:moveTo>
                  <a:cubicBezTo>
                    <a:pt x="0" y="474"/>
                    <a:pt x="6" y="575"/>
                    <a:pt x="48" y="646"/>
                  </a:cubicBezTo>
                  <a:cubicBezTo>
                    <a:pt x="60" y="1167"/>
                    <a:pt x="43" y="1702"/>
                    <a:pt x="116" y="2218"/>
                  </a:cubicBezTo>
                  <a:cubicBezTo>
                    <a:pt x="121" y="2254"/>
                    <a:pt x="136" y="2283"/>
                    <a:pt x="156" y="2306"/>
                  </a:cubicBezTo>
                  <a:cubicBezTo>
                    <a:pt x="151" y="2348"/>
                    <a:pt x="147" y="2389"/>
                    <a:pt x="141" y="2430"/>
                  </a:cubicBezTo>
                  <a:cubicBezTo>
                    <a:pt x="120" y="2552"/>
                    <a:pt x="261" y="2625"/>
                    <a:pt x="361" y="2582"/>
                  </a:cubicBezTo>
                  <a:cubicBezTo>
                    <a:pt x="805" y="2389"/>
                    <a:pt x="1207" y="2041"/>
                    <a:pt x="1341" y="1540"/>
                  </a:cubicBezTo>
                  <a:cubicBezTo>
                    <a:pt x="1530" y="831"/>
                    <a:pt x="711" y="0"/>
                    <a:pt x="83" y="419"/>
                  </a:cubicBezTo>
                </a:path>
              </a:pathLst>
            </a:custGeom>
            <a:solidFill>
              <a:srgbClr val="F8A8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7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67" name="Freeform 35">
              <a:extLst>
                <a:ext uri="{FF2B5EF4-FFF2-40B4-BE49-F238E27FC236}">
                  <a16:creationId xmlns:a16="http://schemas.microsoft.com/office/drawing/2014/main" id="{A745375E-29C6-4F71-AD4D-8147198678EA}"/>
                </a:ext>
              </a:extLst>
            </p:cNvPr>
            <p:cNvSpPr>
              <a:spLocks/>
            </p:cNvSpPr>
            <p:nvPr/>
          </p:nvSpPr>
          <p:spPr bwMode="auto">
            <a:xfrm>
              <a:off x="4937126" y="3351213"/>
              <a:ext cx="2322513" cy="2378075"/>
            </a:xfrm>
            <a:custGeom>
              <a:avLst/>
              <a:gdLst>
                <a:gd name="T0" fmla="*/ 2668 w 11301"/>
                <a:gd name="T1" fmla="*/ 5683 h 11562"/>
                <a:gd name="T2" fmla="*/ 1173 w 11301"/>
                <a:gd name="T3" fmla="*/ 7533 h 11562"/>
                <a:gd name="T4" fmla="*/ 425 w 11301"/>
                <a:gd name="T5" fmla="*/ 9323 h 11562"/>
                <a:gd name="T6" fmla="*/ 163 w 11301"/>
                <a:gd name="T7" fmla="*/ 11117 h 11562"/>
                <a:gd name="T8" fmla="*/ 610 w 11301"/>
                <a:gd name="T9" fmla="*/ 11507 h 11562"/>
                <a:gd name="T10" fmla="*/ 842 w 11301"/>
                <a:gd name="T11" fmla="*/ 11321 h 11562"/>
                <a:gd name="T12" fmla="*/ 2619 w 11301"/>
                <a:gd name="T13" fmla="*/ 6775 h 11562"/>
                <a:gd name="T14" fmla="*/ 2909 w 11301"/>
                <a:gd name="T15" fmla="*/ 6273 h 11562"/>
                <a:gd name="T16" fmla="*/ 4353 w 11301"/>
                <a:gd name="T17" fmla="*/ 6122 h 11562"/>
                <a:gd name="T18" fmla="*/ 4741 w 11301"/>
                <a:gd name="T19" fmla="*/ 5889 h 11562"/>
                <a:gd name="T20" fmla="*/ 5786 w 11301"/>
                <a:gd name="T21" fmla="*/ 6072 h 11562"/>
                <a:gd name="T22" fmla="*/ 7403 w 11301"/>
                <a:gd name="T23" fmla="*/ 5238 h 11562"/>
                <a:gd name="T24" fmla="*/ 7473 w 11301"/>
                <a:gd name="T25" fmla="*/ 5111 h 11562"/>
                <a:gd name="T26" fmla="*/ 7876 w 11301"/>
                <a:gd name="T27" fmla="*/ 5353 h 11562"/>
                <a:gd name="T28" fmla="*/ 8799 w 11301"/>
                <a:gd name="T29" fmla="*/ 6704 h 11562"/>
                <a:gd name="T30" fmla="*/ 9024 w 11301"/>
                <a:gd name="T31" fmla="*/ 6856 h 11562"/>
                <a:gd name="T32" fmla="*/ 9343 w 11301"/>
                <a:gd name="T33" fmla="*/ 6730 h 11562"/>
                <a:gd name="T34" fmla="*/ 11080 w 11301"/>
                <a:gd name="T35" fmla="*/ 3105 h 11562"/>
                <a:gd name="T36" fmla="*/ 10731 w 11301"/>
                <a:gd name="T37" fmla="*/ 420 h 11562"/>
                <a:gd name="T38" fmla="*/ 10140 w 11301"/>
                <a:gd name="T39" fmla="*/ 30 h 11562"/>
                <a:gd name="T40" fmla="*/ 9600 w 11301"/>
                <a:gd name="T41" fmla="*/ 398 h 11562"/>
                <a:gd name="T42" fmla="*/ 9210 w 11301"/>
                <a:gd name="T43" fmla="*/ 639 h 11562"/>
                <a:gd name="T44" fmla="*/ 9174 w 11301"/>
                <a:gd name="T45" fmla="*/ 1139 h 11562"/>
                <a:gd name="T46" fmla="*/ 7432 w 11301"/>
                <a:gd name="T47" fmla="*/ 5236 h 11562"/>
                <a:gd name="T48" fmla="*/ 7045 w 11301"/>
                <a:gd name="T49" fmla="*/ 5690 h 11562"/>
                <a:gd name="T50" fmla="*/ 5268 w 11301"/>
                <a:gd name="T51" fmla="*/ 5928 h 11562"/>
                <a:gd name="T52" fmla="*/ 4680 w 11301"/>
                <a:gd name="T53" fmla="*/ 5885 h 11562"/>
                <a:gd name="T54" fmla="*/ 4033 w 11301"/>
                <a:gd name="T55" fmla="*/ 6131 h 11562"/>
                <a:gd name="T56" fmla="*/ 2668 w 11301"/>
                <a:gd name="T57" fmla="*/ 5683 h 115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1301" h="11562">
                  <a:moveTo>
                    <a:pt x="2668" y="5683"/>
                  </a:moveTo>
                  <a:cubicBezTo>
                    <a:pt x="1964" y="6075"/>
                    <a:pt x="1522" y="6806"/>
                    <a:pt x="1173" y="7533"/>
                  </a:cubicBezTo>
                  <a:cubicBezTo>
                    <a:pt x="894" y="8116"/>
                    <a:pt x="653" y="8718"/>
                    <a:pt x="425" y="9323"/>
                  </a:cubicBezTo>
                  <a:cubicBezTo>
                    <a:pt x="208" y="9899"/>
                    <a:pt x="0" y="10524"/>
                    <a:pt x="163" y="11117"/>
                  </a:cubicBezTo>
                  <a:cubicBezTo>
                    <a:pt x="222" y="11329"/>
                    <a:pt x="397" y="11562"/>
                    <a:pt x="610" y="11507"/>
                  </a:cubicBezTo>
                  <a:cubicBezTo>
                    <a:pt x="708" y="11481"/>
                    <a:pt x="779" y="11400"/>
                    <a:pt x="842" y="11321"/>
                  </a:cubicBezTo>
                  <a:cubicBezTo>
                    <a:pt x="1859" y="10037"/>
                    <a:pt x="2108" y="8331"/>
                    <a:pt x="2619" y="6775"/>
                  </a:cubicBezTo>
                  <a:cubicBezTo>
                    <a:pt x="2680" y="6589"/>
                    <a:pt x="2753" y="6393"/>
                    <a:pt x="2909" y="6273"/>
                  </a:cubicBezTo>
                  <a:cubicBezTo>
                    <a:pt x="3300" y="5970"/>
                    <a:pt x="3905" y="6332"/>
                    <a:pt x="4353" y="6122"/>
                  </a:cubicBezTo>
                  <a:cubicBezTo>
                    <a:pt x="4490" y="6058"/>
                    <a:pt x="4600" y="5945"/>
                    <a:pt x="4741" y="5889"/>
                  </a:cubicBezTo>
                  <a:cubicBezTo>
                    <a:pt x="5076" y="5755"/>
                    <a:pt x="5435" y="5982"/>
                    <a:pt x="5786" y="6072"/>
                  </a:cubicBezTo>
                  <a:cubicBezTo>
                    <a:pt x="6428" y="6236"/>
                    <a:pt x="7164" y="5857"/>
                    <a:pt x="7403" y="5238"/>
                  </a:cubicBezTo>
                  <a:cubicBezTo>
                    <a:pt x="7421" y="5192"/>
                    <a:pt x="7437" y="5144"/>
                    <a:pt x="7473" y="5111"/>
                  </a:cubicBezTo>
                  <a:cubicBezTo>
                    <a:pt x="7608" y="4986"/>
                    <a:pt x="7797" y="5187"/>
                    <a:pt x="7876" y="5353"/>
                  </a:cubicBezTo>
                  <a:cubicBezTo>
                    <a:pt x="8112" y="5847"/>
                    <a:pt x="8424" y="6305"/>
                    <a:pt x="8799" y="6704"/>
                  </a:cubicBezTo>
                  <a:cubicBezTo>
                    <a:pt x="8862" y="6771"/>
                    <a:pt x="8933" y="6840"/>
                    <a:pt x="9024" y="6856"/>
                  </a:cubicBezTo>
                  <a:cubicBezTo>
                    <a:pt x="9140" y="6876"/>
                    <a:pt x="9251" y="6804"/>
                    <a:pt x="9343" y="6730"/>
                  </a:cubicBezTo>
                  <a:cubicBezTo>
                    <a:pt x="10417" y="5878"/>
                    <a:pt x="10849" y="4457"/>
                    <a:pt x="11080" y="3105"/>
                  </a:cubicBezTo>
                  <a:cubicBezTo>
                    <a:pt x="11237" y="2188"/>
                    <a:pt x="11301" y="1155"/>
                    <a:pt x="10731" y="420"/>
                  </a:cubicBezTo>
                  <a:cubicBezTo>
                    <a:pt x="10583" y="228"/>
                    <a:pt x="10381" y="59"/>
                    <a:pt x="10140" y="30"/>
                  </a:cubicBezTo>
                  <a:cubicBezTo>
                    <a:pt x="9900" y="0"/>
                    <a:pt x="9628" y="157"/>
                    <a:pt x="9600" y="398"/>
                  </a:cubicBezTo>
                  <a:cubicBezTo>
                    <a:pt x="9439" y="350"/>
                    <a:pt x="9270" y="482"/>
                    <a:pt x="9210" y="639"/>
                  </a:cubicBezTo>
                  <a:cubicBezTo>
                    <a:pt x="9150" y="796"/>
                    <a:pt x="9168" y="971"/>
                    <a:pt x="9174" y="1139"/>
                  </a:cubicBezTo>
                  <a:cubicBezTo>
                    <a:pt x="9232" y="2651"/>
                    <a:pt x="8312" y="4005"/>
                    <a:pt x="7432" y="5236"/>
                  </a:cubicBezTo>
                  <a:cubicBezTo>
                    <a:pt x="7316" y="5398"/>
                    <a:pt x="7199" y="5563"/>
                    <a:pt x="7045" y="5690"/>
                  </a:cubicBezTo>
                  <a:cubicBezTo>
                    <a:pt x="6569" y="6084"/>
                    <a:pt x="5876" y="6039"/>
                    <a:pt x="5268" y="5928"/>
                  </a:cubicBezTo>
                  <a:cubicBezTo>
                    <a:pt x="5074" y="5892"/>
                    <a:pt x="4875" y="5851"/>
                    <a:pt x="4680" y="5885"/>
                  </a:cubicBezTo>
                  <a:cubicBezTo>
                    <a:pt x="4452" y="5924"/>
                    <a:pt x="4253" y="6061"/>
                    <a:pt x="4033" y="6131"/>
                  </a:cubicBezTo>
                  <a:cubicBezTo>
                    <a:pt x="3507" y="6299"/>
                    <a:pt x="3020" y="6058"/>
                    <a:pt x="2668" y="5683"/>
                  </a:cubicBezTo>
                </a:path>
              </a:pathLst>
            </a:custGeom>
            <a:solidFill>
              <a:srgbClr val="FDE1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7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68" name="Freeform 36">
              <a:extLst>
                <a:ext uri="{FF2B5EF4-FFF2-40B4-BE49-F238E27FC236}">
                  <a16:creationId xmlns:a16="http://schemas.microsoft.com/office/drawing/2014/main" id="{57FBE4E2-B808-44BC-ADA7-FC262A72D39D}"/>
                </a:ext>
              </a:extLst>
            </p:cNvPr>
            <p:cNvSpPr>
              <a:spLocks/>
            </p:cNvSpPr>
            <p:nvPr/>
          </p:nvSpPr>
          <p:spPr bwMode="auto">
            <a:xfrm>
              <a:off x="5543551" y="5854700"/>
              <a:ext cx="1279525" cy="401638"/>
            </a:xfrm>
            <a:custGeom>
              <a:avLst/>
              <a:gdLst>
                <a:gd name="T0" fmla="*/ 199 w 6227"/>
                <a:gd name="T1" fmla="*/ 1203 h 1956"/>
                <a:gd name="T2" fmla="*/ 281 w 6227"/>
                <a:gd name="T3" fmla="*/ 1392 h 1956"/>
                <a:gd name="T4" fmla="*/ 457 w 6227"/>
                <a:gd name="T5" fmla="*/ 1504 h 1956"/>
                <a:gd name="T6" fmla="*/ 2995 w 6227"/>
                <a:gd name="T7" fmla="*/ 1360 h 1956"/>
                <a:gd name="T8" fmla="*/ 3000 w 6227"/>
                <a:gd name="T9" fmla="*/ 1710 h 1956"/>
                <a:gd name="T10" fmla="*/ 6021 w 6227"/>
                <a:gd name="T11" fmla="*/ 1417 h 1956"/>
                <a:gd name="T12" fmla="*/ 6192 w 6227"/>
                <a:gd name="T13" fmla="*/ 1352 h 1956"/>
                <a:gd name="T14" fmla="*/ 6161 w 6227"/>
                <a:gd name="T15" fmla="*/ 960 h 1956"/>
                <a:gd name="T16" fmla="*/ 6211 w 6227"/>
                <a:gd name="T17" fmla="*/ 0 h 1956"/>
                <a:gd name="T18" fmla="*/ 4506 w 6227"/>
                <a:gd name="T19" fmla="*/ 526 h 1956"/>
                <a:gd name="T20" fmla="*/ 3699 w 6227"/>
                <a:gd name="T21" fmla="*/ 610 h 1956"/>
                <a:gd name="T22" fmla="*/ 3365 w 6227"/>
                <a:gd name="T23" fmla="*/ 598 h 1956"/>
                <a:gd name="T24" fmla="*/ 3155 w 6227"/>
                <a:gd name="T25" fmla="*/ 362 h 1956"/>
                <a:gd name="T26" fmla="*/ 2479 w 6227"/>
                <a:gd name="T27" fmla="*/ 746 h 1956"/>
                <a:gd name="T28" fmla="*/ 988 w 6227"/>
                <a:gd name="T29" fmla="*/ 793 h 1956"/>
                <a:gd name="T30" fmla="*/ 258 w 6227"/>
                <a:gd name="T31" fmla="*/ 698 h 1956"/>
                <a:gd name="T32" fmla="*/ 199 w 6227"/>
                <a:gd name="T33" fmla="*/ 1203 h 19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227" h="1956">
                  <a:moveTo>
                    <a:pt x="199" y="1203"/>
                  </a:moveTo>
                  <a:cubicBezTo>
                    <a:pt x="217" y="1270"/>
                    <a:pt x="237" y="1339"/>
                    <a:pt x="281" y="1392"/>
                  </a:cubicBezTo>
                  <a:cubicBezTo>
                    <a:pt x="326" y="1446"/>
                    <a:pt x="392" y="1477"/>
                    <a:pt x="457" y="1504"/>
                  </a:cubicBezTo>
                  <a:cubicBezTo>
                    <a:pt x="1267" y="1839"/>
                    <a:pt x="2228" y="1785"/>
                    <a:pt x="2995" y="1360"/>
                  </a:cubicBezTo>
                  <a:cubicBezTo>
                    <a:pt x="2997" y="1477"/>
                    <a:pt x="2998" y="1593"/>
                    <a:pt x="3000" y="1710"/>
                  </a:cubicBezTo>
                  <a:cubicBezTo>
                    <a:pt x="4002" y="1956"/>
                    <a:pt x="5064" y="1805"/>
                    <a:pt x="6021" y="1417"/>
                  </a:cubicBezTo>
                  <a:cubicBezTo>
                    <a:pt x="6062" y="1400"/>
                    <a:pt x="6163" y="1386"/>
                    <a:pt x="6192" y="1352"/>
                  </a:cubicBezTo>
                  <a:cubicBezTo>
                    <a:pt x="6226" y="1313"/>
                    <a:pt x="6153" y="1011"/>
                    <a:pt x="6161" y="960"/>
                  </a:cubicBezTo>
                  <a:cubicBezTo>
                    <a:pt x="6210" y="643"/>
                    <a:pt x="6227" y="321"/>
                    <a:pt x="6211" y="0"/>
                  </a:cubicBezTo>
                  <a:cubicBezTo>
                    <a:pt x="5718" y="344"/>
                    <a:pt x="5103" y="454"/>
                    <a:pt x="4506" y="526"/>
                  </a:cubicBezTo>
                  <a:cubicBezTo>
                    <a:pt x="4238" y="558"/>
                    <a:pt x="3968" y="584"/>
                    <a:pt x="3699" y="610"/>
                  </a:cubicBezTo>
                  <a:cubicBezTo>
                    <a:pt x="3588" y="621"/>
                    <a:pt x="3472" y="632"/>
                    <a:pt x="3365" y="598"/>
                  </a:cubicBezTo>
                  <a:cubicBezTo>
                    <a:pt x="3258" y="564"/>
                    <a:pt x="3161" y="474"/>
                    <a:pt x="3155" y="362"/>
                  </a:cubicBezTo>
                  <a:cubicBezTo>
                    <a:pt x="3097" y="634"/>
                    <a:pt x="2757" y="720"/>
                    <a:pt x="2479" y="746"/>
                  </a:cubicBezTo>
                  <a:cubicBezTo>
                    <a:pt x="1984" y="793"/>
                    <a:pt x="1485" y="826"/>
                    <a:pt x="988" y="793"/>
                  </a:cubicBezTo>
                  <a:cubicBezTo>
                    <a:pt x="790" y="780"/>
                    <a:pt x="442" y="651"/>
                    <a:pt x="258" y="698"/>
                  </a:cubicBezTo>
                  <a:cubicBezTo>
                    <a:pt x="0" y="764"/>
                    <a:pt x="145" y="998"/>
                    <a:pt x="199" y="1203"/>
                  </a:cubicBezTo>
                </a:path>
              </a:pathLst>
            </a:custGeom>
            <a:solidFill>
              <a:srgbClr val="FDE1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7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69" name="Freeform 37">
              <a:extLst>
                <a:ext uri="{FF2B5EF4-FFF2-40B4-BE49-F238E27FC236}">
                  <a16:creationId xmlns:a16="http://schemas.microsoft.com/office/drawing/2014/main" id="{7154F1B1-5C6B-4479-9902-42120BBCB458}"/>
                </a:ext>
              </a:extLst>
            </p:cNvPr>
            <p:cNvSpPr>
              <a:spLocks/>
            </p:cNvSpPr>
            <p:nvPr/>
          </p:nvSpPr>
          <p:spPr bwMode="auto">
            <a:xfrm>
              <a:off x="6489701" y="3851275"/>
              <a:ext cx="703263" cy="927100"/>
            </a:xfrm>
            <a:custGeom>
              <a:avLst/>
              <a:gdLst>
                <a:gd name="T0" fmla="*/ 3409 w 3415"/>
                <a:gd name="T1" fmla="*/ 79 h 4504"/>
                <a:gd name="T2" fmla="*/ 3309 w 3415"/>
                <a:gd name="T3" fmla="*/ 65 h 4504"/>
                <a:gd name="T4" fmla="*/ 2888 w 3415"/>
                <a:gd name="T5" fmla="*/ 1506 h 4504"/>
                <a:gd name="T6" fmla="*/ 2327 w 3415"/>
                <a:gd name="T7" fmla="*/ 2372 h 4504"/>
                <a:gd name="T8" fmla="*/ 917 w 3415"/>
                <a:gd name="T9" fmla="*/ 3098 h 4504"/>
                <a:gd name="T10" fmla="*/ 837 w 3415"/>
                <a:gd name="T11" fmla="*/ 3086 h 4504"/>
                <a:gd name="T12" fmla="*/ 260 w 3415"/>
                <a:gd name="T13" fmla="*/ 2601 h 4504"/>
                <a:gd name="T14" fmla="*/ 54 w 3415"/>
                <a:gd name="T15" fmla="*/ 2683 h 4504"/>
                <a:gd name="T16" fmla="*/ 615 w 3415"/>
                <a:gd name="T17" fmla="*/ 3285 h 4504"/>
                <a:gd name="T18" fmla="*/ 661 w 3415"/>
                <a:gd name="T19" fmla="*/ 3426 h 4504"/>
                <a:gd name="T20" fmla="*/ 1256 w 3415"/>
                <a:gd name="T21" fmla="*/ 4217 h 4504"/>
                <a:gd name="T22" fmla="*/ 1545 w 3415"/>
                <a:gd name="T23" fmla="*/ 4465 h 4504"/>
                <a:gd name="T24" fmla="*/ 2239 w 3415"/>
                <a:gd name="T25" fmla="*/ 3584 h 4504"/>
                <a:gd name="T26" fmla="*/ 3095 w 3415"/>
                <a:gd name="T27" fmla="*/ 1625 h 4504"/>
                <a:gd name="T28" fmla="*/ 3409 w 3415"/>
                <a:gd name="T29" fmla="*/ 79 h 45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415" h="4504">
                  <a:moveTo>
                    <a:pt x="3409" y="79"/>
                  </a:moveTo>
                  <a:cubicBezTo>
                    <a:pt x="3415" y="14"/>
                    <a:pt x="3319" y="0"/>
                    <a:pt x="3309" y="65"/>
                  </a:cubicBezTo>
                  <a:cubicBezTo>
                    <a:pt x="3224" y="569"/>
                    <a:pt x="3079" y="1045"/>
                    <a:pt x="2888" y="1506"/>
                  </a:cubicBezTo>
                  <a:cubicBezTo>
                    <a:pt x="2736" y="1815"/>
                    <a:pt x="2548" y="2106"/>
                    <a:pt x="2327" y="2372"/>
                  </a:cubicBezTo>
                  <a:cubicBezTo>
                    <a:pt x="2018" y="2746"/>
                    <a:pt x="1420" y="3143"/>
                    <a:pt x="917" y="3098"/>
                  </a:cubicBezTo>
                  <a:cubicBezTo>
                    <a:pt x="890" y="3089"/>
                    <a:pt x="864" y="3085"/>
                    <a:pt x="837" y="3086"/>
                  </a:cubicBezTo>
                  <a:cubicBezTo>
                    <a:pt x="607" y="3043"/>
                    <a:pt x="402" y="2897"/>
                    <a:pt x="260" y="2601"/>
                  </a:cubicBezTo>
                  <a:cubicBezTo>
                    <a:pt x="199" y="2473"/>
                    <a:pt x="0" y="2549"/>
                    <a:pt x="54" y="2683"/>
                  </a:cubicBezTo>
                  <a:cubicBezTo>
                    <a:pt x="170" y="2976"/>
                    <a:pt x="374" y="3172"/>
                    <a:pt x="615" y="3285"/>
                  </a:cubicBezTo>
                  <a:cubicBezTo>
                    <a:pt x="613" y="3329"/>
                    <a:pt x="625" y="3378"/>
                    <a:pt x="661" y="3426"/>
                  </a:cubicBezTo>
                  <a:cubicBezTo>
                    <a:pt x="858" y="3690"/>
                    <a:pt x="1052" y="3958"/>
                    <a:pt x="1256" y="4217"/>
                  </a:cubicBezTo>
                  <a:cubicBezTo>
                    <a:pt x="1336" y="4319"/>
                    <a:pt x="1404" y="4448"/>
                    <a:pt x="1545" y="4465"/>
                  </a:cubicBezTo>
                  <a:cubicBezTo>
                    <a:pt x="1880" y="4504"/>
                    <a:pt x="2105" y="3817"/>
                    <a:pt x="2239" y="3584"/>
                  </a:cubicBezTo>
                  <a:cubicBezTo>
                    <a:pt x="2601" y="2951"/>
                    <a:pt x="2890" y="2302"/>
                    <a:pt x="3095" y="1625"/>
                  </a:cubicBezTo>
                  <a:cubicBezTo>
                    <a:pt x="3275" y="1119"/>
                    <a:pt x="3369" y="576"/>
                    <a:pt x="3409" y="79"/>
                  </a:cubicBezTo>
                </a:path>
              </a:pathLst>
            </a:custGeom>
            <a:solidFill>
              <a:srgbClr val="F8A8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7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70" name="Freeform 38">
              <a:extLst>
                <a:ext uri="{FF2B5EF4-FFF2-40B4-BE49-F238E27FC236}">
                  <a16:creationId xmlns:a16="http://schemas.microsoft.com/office/drawing/2014/main" id="{ECA72896-84CA-447B-B3F4-F1EC716D0522}"/>
                </a:ext>
              </a:extLst>
            </p:cNvPr>
            <p:cNvSpPr>
              <a:spLocks/>
            </p:cNvSpPr>
            <p:nvPr/>
          </p:nvSpPr>
          <p:spPr bwMode="auto">
            <a:xfrm>
              <a:off x="4962526" y="4548188"/>
              <a:ext cx="584200" cy="1184275"/>
            </a:xfrm>
            <a:custGeom>
              <a:avLst/>
              <a:gdLst>
                <a:gd name="T0" fmla="*/ 2499 w 2841"/>
                <a:gd name="T1" fmla="*/ 160 h 5758"/>
                <a:gd name="T2" fmla="*/ 1521 w 2841"/>
                <a:gd name="T3" fmla="*/ 2650 h 5758"/>
                <a:gd name="T4" fmla="*/ 1049 w 2841"/>
                <a:gd name="T5" fmla="*/ 4088 h 5758"/>
                <a:gd name="T6" fmla="*/ 121 w 2841"/>
                <a:gd name="T7" fmla="*/ 5427 h 5758"/>
                <a:gd name="T8" fmla="*/ 196 w 2841"/>
                <a:gd name="T9" fmla="*/ 5718 h 5758"/>
                <a:gd name="T10" fmla="*/ 1093 w 2841"/>
                <a:gd name="T11" fmla="*/ 5061 h 5758"/>
                <a:gd name="T12" fmla="*/ 1782 w 2841"/>
                <a:gd name="T13" fmla="*/ 3600 h 5758"/>
                <a:gd name="T14" fmla="*/ 2737 w 2841"/>
                <a:gd name="T15" fmla="*/ 346 h 5758"/>
                <a:gd name="T16" fmla="*/ 2499 w 2841"/>
                <a:gd name="T17" fmla="*/ 160 h 57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41" h="5758">
                  <a:moveTo>
                    <a:pt x="2499" y="160"/>
                  </a:moveTo>
                  <a:cubicBezTo>
                    <a:pt x="1963" y="912"/>
                    <a:pt x="1743" y="1767"/>
                    <a:pt x="1521" y="2650"/>
                  </a:cubicBezTo>
                  <a:cubicBezTo>
                    <a:pt x="1398" y="3141"/>
                    <a:pt x="1262" y="3626"/>
                    <a:pt x="1049" y="4088"/>
                  </a:cubicBezTo>
                  <a:cubicBezTo>
                    <a:pt x="824" y="4574"/>
                    <a:pt x="586" y="5137"/>
                    <a:pt x="121" y="5427"/>
                  </a:cubicBezTo>
                  <a:cubicBezTo>
                    <a:pt x="0" y="5502"/>
                    <a:pt x="60" y="5705"/>
                    <a:pt x="196" y="5718"/>
                  </a:cubicBezTo>
                  <a:cubicBezTo>
                    <a:pt x="617" y="5758"/>
                    <a:pt x="877" y="5374"/>
                    <a:pt x="1093" y="5061"/>
                  </a:cubicBezTo>
                  <a:cubicBezTo>
                    <a:pt x="1402" y="4614"/>
                    <a:pt x="1624" y="4119"/>
                    <a:pt x="1782" y="3600"/>
                  </a:cubicBezTo>
                  <a:cubicBezTo>
                    <a:pt x="2110" y="2526"/>
                    <a:pt x="2113" y="1309"/>
                    <a:pt x="2737" y="346"/>
                  </a:cubicBezTo>
                  <a:cubicBezTo>
                    <a:pt x="2841" y="186"/>
                    <a:pt x="2613" y="0"/>
                    <a:pt x="2499" y="160"/>
                  </a:cubicBezTo>
                </a:path>
              </a:pathLst>
            </a:custGeom>
            <a:solidFill>
              <a:srgbClr val="F8A8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7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71" name="Freeform 39">
              <a:extLst>
                <a:ext uri="{FF2B5EF4-FFF2-40B4-BE49-F238E27FC236}">
                  <a16:creationId xmlns:a16="http://schemas.microsoft.com/office/drawing/2014/main" id="{14567FAA-20B3-452E-AF20-445C6CE559E0}"/>
                </a:ext>
              </a:extLst>
            </p:cNvPr>
            <p:cNvSpPr>
              <a:spLocks/>
            </p:cNvSpPr>
            <p:nvPr/>
          </p:nvSpPr>
          <p:spPr bwMode="auto">
            <a:xfrm>
              <a:off x="5819776" y="5978525"/>
              <a:ext cx="354013" cy="231775"/>
            </a:xfrm>
            <a:custGeom>
              <a:avLst/>
              <a:gdLst>
                <a:gd name="T0" fmla="*/ 1596 w 1720"/>
                <a:gd name="T1" fmla="*/ 115 h 1124"/>
                <a:gd name="T2" fmla="*/ 1281 w 1720"/>
                <a:gd name="T3" fmla="*/ 154 h 1124"/>
                <a:gd name="T4" fmla="*/ 1249 w 1720"/>
                <a:gd name="T5" fmla="*/ 256 h 1124"/>
                <a:gd name="T6" fmla="*/ 1078 w 1720"/>
                <a:gd name="T7" fmla="*/ 212 h 1124"/>
                <a:gd name="T8" fmla="*/ 1012 w 1720"/>
                <a:gd name="T9" fmla="*/ 201 h 1124"/>
                <a:gd name="T10" fmla="*/ 796 w 1720"/>
                <a:gd name="T11" fmla="*/ 294 h 1124"/>
                <a:gd name="T12" fmla="*/ 766 w 1720"/>
                <a:gd name="T13" fmla="*/ 282 h 1124"/>
                <a:gd name="T14" fmla="*/ 157 w 1720"/>
                <a:gd name="T15" fmla="*/ 212 h 1124"/>
                <a:gd name="T16" fmla="*/ 130 w 1720"/>
                <a:gd name="T17" fmla="*/ 410 h 1124"/>
                <a:gd name="T18" fmla="*/ 839 w 1720"/>
                <a:gd name="T19" fmla="*/ 832 h 1124"/>
                <a:gd name="T20" fmla="*/ 1317 w 1720"/>
                <a:gd name="T21" fmla="*/ 992 h 1124"/>
                <a:gd name="T22" fmla="*/ 1452 w 1720"/>
                <a:gd name="T23" fmla="*/ 810 h 1124"/>
                <a:gd name="T24" fmla="*/ 1607 w 1720"/>
                <a:gd name="T25" fmla="*/ 679 h 1124"/>
                <a:gd name="T26" fmla="*/ 1596 w 1720"/>
                <a:gd name="T27" fmla="*/ 115 h 1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20" h="1124">
                  <a:moveTo>
                    <a:pt x="1596" y="115"/>
                  </a:moveTo>
                  <a:cubicBezTo>
                    <a:pt x="1513" y="0"/>
                    <a:pt x="1336" y="29"/>
                    <a:pt x="1281" y="154"/>
                  </a:cubicBezTo>
                  <a:cubicBezTo>
                    <a:pt x="1266" y="187"/>
                    <a:pt x="1257" y="222"/>
                    <a:pt x="1249" y="256"/>
                  </a:cubicBezTo>
                  <a:cubicBezTo>
                    <a:pt x="1194" y="237"/>
                    <a:pt x="1137" y="223"/>
                    <a:pt x="1078" y="212"/>
                  </a:cubicBezTo>
                  <a:cubicBezTo>
                    <a:pt x="1056" y="206"/>
                    <a:pt x="1034" y="203"/>
                    <a:pt x="1012" y="201"/>
                  </a:cubicBezTo>
                  <a:cubicBezTo>
                    <a:pt x="913" y="188"/>
                    <a:pt x="840" y="231"/>
                    <a:pt x="796" y="294"/>
                  </a:cubicBezTo>
                  <a:cubicBezTo>
                    <a:pt x="786" y="290"/>
                    <a:pt x="776" y="285"/>
                    <a:pt x="766" y="282"/>
                  </a:cubicBezTo>
                  <a:cubicBezTo>
                    <a:pt x="568" y="216"/>
                    <a:pt x="362" y="219"/>
                    <a:pt x="157" y="212"/>
                  </a:cubicBezTo>
                  <a:cubicBezTo>
                    <a:pt x="30" y="207"/>
                    <a:pt x="0" y="401"/>
                    <a:pt x="130" y="410"/>
                  </a:cubicBezTo>
                  <a:cubicBezTo>
                    <a:pt x="417" y="429"/>
                    <a:pt x="650" y="631"/>
                    <a:pt x="839" y="832"/>
                  </a:cubicBezTo>
                  <a:cubicBezTo>
                    <a:pt x="963" y="964"/>
                    <a:pt x="1128" y="1124"/>
                    <a:pt x="1317" y="992"/>
                  </a:cubicBezTo>
                  <a:cubicBezTo>
                    <a:pt x="1389" y="942"/>
                    <a:pt x="1431" y="878"/>
                    <a:pt x="1452" y="810"/>
                  </a:cubicBezTo>
                  <a:cubicBezTo>
                    <a:pt x="1519" y="795"/>
                    <a:pt x="1579" y="751"/>
                    <a:pt x="1607" y="679"/>
                  </a:cubicBezTo>
                  <a:cubicBezTo>
                    <a:pt x="1681" y="488"/>
                    <a:pt x="1720" y="289"/>
                    <a:pt x="1596" y="115"/>
                  </a:cubicBezTo>
                </a:path>
              </a:pathLst>
            </a:custGeom>
            <a:solidFill>
              <a:srgbClr val="F8A8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7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72" name="Freeform 40">
              <a:extLst>
                <a:ext uri="{FF2B5EF4-FFF2-40B4-BE49-F238E27FC236}">
                  <a16:creationId xmlns:a16="http://schemas.microsoft.com/office/drawing/2014/main" id="{00AF3A5E-3690-4E1B-8F28-708E77315BB6}"/>
                </a:ext>
              </a:extLst>
            </p:cNvPr>
            <p:cNvSpPr>
              <a:spLocks/>
            </p:cNvSpPr>
            <p:nvPr/>
          </p:nvSpPr>
          <p:spPr bwMode="auto">
            <a:xfrm>
              <a:off x="6505576" y="5848350"/>
              <a:ext cx="314325" cy="311150"/>
            </a:xfrm>
            <a:custGeom>
              <a:avLst/>
              <a:gdLst>
                <a:gd name="T0" fmla="*/ 1451 w 1526"/>
                <a:gd name="T1" fmla="*/ 655 h 1517"/>
                <a:gd name="T2" fmla="*/ 1452 w 1526"/>
                <a:gd name="T3" fmla="*/ 489 h 1517"/>
                <a:gd name="T4" fmla="*/ 1351 w 1526"/>
                <a:gd name="T5" fmla="*/ 172 h 1517"/>
                <a:gd name="T6" fmla="*/ 529 w 1526"/>
                <a:gd name="T7" fmla="*/ 262 h 1517"/>
                <a:gd name="T8" fmla="*/ 414 w 1526"/>
                <a:gd name="T9" fmla="*/ 381 h 1517"/>
                <a:gd name="T10" fmla="*/ 237 w 1526"/>
                <a:gd name="T11" fmla="*/ 320 h 1517"/>
                <a:gd name="T12" fmla="*/ 145 w 1526"/>
                <a:gd name="T13" fmla="*/ 542 h 1517"/>
                <a:gd name="T14" fmla="*/ 929 w 1526"/>
                <a:gd name="T15" fmla="*/ 1350 h 1517"/>
                <a:gd name="T16" fmla="*/ 1235 w 1526"/>
                <a:gd name="T17" fmla="*/ 1481 h 1517"/>
                <a:gd name="T18" fmla="*/ 1451 w 1526"/>
                <a:gd name="T19" fmla="*/ 655 h 15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26" h="1517">
                  <a:moveTo>
                    <a:pt x="1451" y="655"/>
                  </a:moveTo>
                  <a:cubicBezTo>
                    <a:pt x="1452" y="601"/>
                    <a:pt x="1452" y="546"/>
                    <a:pt x="1452" y="489"/>
                  </a:cubicBezTo>
                  <a:cubicBezTo>
                    <a:pt x="1453" y="370"/>
                    <a:pt x="1450" y="254"/>
                    <a:pt x="1351" y="172"/>
                  </a:cubicBezTo>
                  <a:cubicBezTo>
                    <a:pt x="1147" y="0"/>
                    <a:pt x="735" y="177"/>
                    <a:pt x="529" y="262"/>
                  </a:cubicBezTo>
                  <a:cubicBezTo>
                    <a:pt x="470" y="287"/>
                    <a:pt x="433" y="330"/>
                    <a:pt x="414" y="381"/>
                  </a:cubicBezTo>
                  <a:cubicBezTo>
                    <a:pt x="356" y="360"/>
                    <a:pt x="297" y="341"/>
                    <a:pt x="237" y="320"/>
                  </a:cubicBezTo>
                  <a:cubicBezTo>
                    <a:pt x="93" y="271"/>
                    <a:pt x="0" y="483"/>
                    <a:pt x="145" y="542"/>
                  </a:cubicBezTo>
                  <a:cubicBezTo>
                    <a:pt x="476" y="677"/>
                    <a:pt x="777" y="1034"/>
                    <a:pt x="929" y="1350"/>
                  </a:cubicBezTo>
                  <a:cubicBezTo>
                    <a:pt x="989" y="1474"/>
                    <a:pt x="1105" y="1517"/>
                    <a:pt x="1235" y="1481"/>
                  </a:cubicBezTo>
                  <a:cubicBezTo>
                    <a:pt x="1526" y="1401"/>
                    <a:pt x="1522" y="919"/>
                    <a:pt x="1451" y="655"/>
                  </a:cubicBezTo>
                </a:path>
              </a:pathLst>
            </a:custGeom>
            <a:solidFill>
              <a:srgbClr val="F8A8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7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73" name="Freeform 41">
              <a:extLst>
                <a:ext uri="{FF2B5EF4-FFF2-40B4-BE49-F238E27FC236}">
                  <a16:creationId xmlns:a16="http://schemas.microsoft.com/office/drawing/2014/main" id="{E9B1A3F3-97E4-45FC-A473-F084D9D47824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7051" y="6119813"/>
              <a:ext cx="1220788" cy="485775"/>
            </a:xfrm>
            <a:custGeom>
              <a:avLst/>
              <a:gdLst>
                <a:gd name="T0" fmla="*/ 5759 w 5941"/>
                <a:gd name="T1" fmla="*/ 161 h 2360"/>
                <a:gd name="T2" fmla="*/ 5642 w 5941"/>
                <a:gd name="T3" fmla="*/ 94 h 2360"/>
                <a:gd name="T4" fmla="*/ 4519 w 5941"/>
                <a:gd name="T5" fmla="*/ 376 h 2360"/>
                <a:gd name="T6" fmla="*/ 3360 w 5941"/>
                <a:gd name="T7" fmla="*/ 430 h 2360"/>
                <a:gd name="T8" fmla="*/ 2846 w 5941"/>
                <a:gd name="T9" fmla="*/ 262 h 2360"/>
                <a:gd name="T10" fmla="*/ 2591 w 5941"/>
                <a:gd name="T11" fmla="*/ 1 h 2360"/>
                <a:gd name="T12" fmla="*/ 2371 w 5941"/>
                <a:gd name="T13" fmla="*/ 75 h 2360"/>
                <a:gd name="T14" fmla="*/ 2089 w 5941"/>
                <a:gd name="T15" fmla="*/ 173 h 2360"/>
                <a:gd name="T16" fmla="*/ 1571 w 5941"/>
                <a:gd name="T17" fmla="*/ 296 h 2360"/>
                <a:gd name="T18" fmla="*/ 284 w 5941"/>
                <a:gd name="T19" fmla="*/ 296 h 2360"/>
                <a:gd name="T20" fmla="*/ 209 w 5941"/>
                <a:gd name="T21" fmla="*/ 313 h 2360"/>
                <a:gd name="T22" fmla="*/ 209 w 5941"/>
                <a:gd name="T23" fmla="*/ 309 h 2360"/>
                <a:gd name="T24" fmla="*/ 26 w 5941"/>
                <a:gd name="T25" fmla="*/ 359 h 2360"/>
                <a:gd name="T26" fmla="*/ 241 w 5941"/>
                <a:gd name="T27" fmla="*/ 1351 h 2360"/>
                <a:gd name="T28" fmla="*/ 822 w 5941"/>
                <a:gd name="T29" fmla="*/ 1842 h 2360"/>
                <a:gd name="T30" fmla="*/ 2566 w 5941"/>
                <a:gd name="T31" fmla="*/ 1909 h 2360"/>
                <a:gd name="T32" fmla="*/ 2750 w 5941"/>
                <a:gd name="T33" fmla="*/ 1910 h 2360"/>
                <a:gd name="T34" fmla="*/ 2841 w 5941"/>
                <a:gd name="T35" fmla="*/ 2041 h 2360"/>
                <a:gd name="T36" fmla="*/ 3180 w 5941"/>
                <a:gd name="T37" fmla="*/ 2252 h 2360"/>
                <a:gd name="T38" fmla="*/ 4120 w 5941"/>
                <a:gd name="T39" fmla="*/ 2324 h 2360"/>
                <a:gd name="T40" fmla="*/ 5424 w 5941"/>
                <a:gd name="T41" fmla="*/ 1843 h 2360"/>
                <a:gd name="T42" fmla="*/ 5759 w 5941"/>
                <a:gd name="T43" fmla="*/ 161 h 2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941" h="2360">
                  <a:moveTo>
                    <a:pt x="5759" y="161"/>
                  </a:moveTo>
                  <a:cubicBezTo>
                    <a:pt x="5743" y="111"/>
                    <a:pt x="5694" y="81"/>
                    <a:pt x="5642" y="94"/>
                  </a:cubicBezTo>
                  <a:cubicBezTo>
                    <a:pt x="5268" y="189"/>
                    <a:pt x="4895" y="289"/>
                    <a:pt x="4519" y="376"/>
                  </a:cubicBezTo>
                  <a:cubicBezTo>
                    <a:pt x="4136" y="464"/>
                    <a:pt x="3749" y="509"/>
                    <a:pt x="3360" y="430"/>
                  </a:cubicBezTo>
                  <a:cubicBezTo>
                    <a:pt x="3187" y="395"/>
                    <a:pt x="3002" y="346"/>
                    <a:pt x="2846" y="262"/>
                  </a:cubicBezTo>
                  <a:cubicBezTo>
                    <a:pt x="2726" y="197"/>
                    <a:pt x="2764" y="6"/>
                    <a:pt x="2591" y="1"/>
                  </a:cubicBezTo>
                  <a:cubicBezTo>
                    <a:pt x="2516" y="0"/>
                    <a:pt x="2437" y="48"/>
                    <a:pt x="2371" y="75"/>
                  </a:cubicBezTo>
                  <a:cubicBezTo>
                    <a:pt x="2278" y="111"/>
                    <a:pt x="2184" y="144"/>
                    <a:pt x="2089" y="173"/>
                  </a:cubicBezTo>
                  <a:cubicBezTo>
                    <a:pt x="1919" y="226"/>
                    <a:pt x="1746" y="266"/>
                    <a:pt x="1571" y="296"/>
                  </a:cubicBezTo>
                  <a:cubicBezTo>
                    <a:pt x="1146" y="367"/>
                    <a:pt x="708" y="366"/>
                    <a:pt x="284" y="296"/>
                  </a:cubicBezTo>
                  <a:cubicBezTo>
                    <a:pt x="254" y="291"/>
                    <a:pt x="229" y="298"/>
                    <a:pt x="209" y="313"/>
                  </a:cubicBezTo>
                  <a:lnTo>
                    <a:pt x="209" y="309"/>
                  </a:lnTo>
                  <a:cubicBezTo>
                    <a:pt x="183" y="190"/>
                    <a:pt x="0" y="240"/>
                    <a:pt x="26" y="359"/>
                  </a:cubicBezTo>
                  <a:cubicBezTo>
                    <a:pt x="97" y="688"/>
                    <a:pt x="151" y="1027"/>
                    <a:pt x="241" y="1351"/>
                  </a:cubicBezTo>
                  <a:cubicBezTo>
                    <a:pt x="320" y="1635"/>
                    <a:pt x="566" y="1745"/>
                    <a:pt x="822" y="1842"/>
                  </a:cubicBezTo>
                  <a:cubicBezTo>
                    <a:pt x="1374" y="2051"/>
                    <a:pt x="2000" y="2075"/>
                    <a:pt x="2566" y="1909"/>
                  </a:cubicBezTo>
                  <a:cubicBezTo>
                    <a:pt x="2637" y="1888"/>
                    <a:pt x="2694" y="1849"/>
                    <a:pt x="2750" y="1910"/>
                  </a:cubicBezTo>
                  <a:cubicBezTo>
                    <a:pt x="2785" y="1948"/>
                    <a:pt x="2805" y="2002"/>
                    <a:pt x="2841" y="2041"/>
                  </a:cubicBezTo>
                  <a:cubicBezTo>
                    <a:pt x="2932" y="2142"/>
                    <a:pt x="3056" y="2203"/>
                    <a:pt x="3180" y="2252"/>
                  </a:cubicBezTo>
                  <a:cubicBezTo>
                    <a:pt x="3456" y="2360"/>
                    <a:pt x="3822" y="2318"/>
                    <a:pt x="4120" y="2324"/>
                  </a:cubicBezTo>
                  <a:cubicBezTo>
                    <a:pt x="4634" y="2334"/>
                    <a:pt x="5090" y="2236"/>
                    <a:pt x="5424" y="1843"/>
                  </a:cubicBezTo>
                  <a:cubicBezTo>
                    <a:pt x="5815" y="1384"/>
                    <a:pt x="5941" y="734"/>
                    <a:pt x="5759" y="1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7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74" name="Freeform 42">
              <a:extLst>
                <a:ext uri="{FF2B5EF4-FFF2-40B4-BE49-F238E27FC236}">
                  <a16:creationId xmlns:a16="http://schemas.microsoft.com/office/drawing/2014/main" id="{6A218EE8-AFDB-439F-822C-61E32DA4B32A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5401" y="4373563"/>
              <a:ext cx="2052638" cy="1647825"/>
            </a:xfrm>
            <a:custGeom>
              <a:avLst/>
              <a:gdLst>
                <a:gd name="T0" fmla="*/ 1600 w 9980"/>
                <a:gd name="T1" fmla="*/ 2351 h 8013"/>
                <a:gd name="T2" fmla="*/ 1262 w 9980"/>
                <a:gd name="T3" fmla="*/ 3838 h 8013"/>
                <a:gd name="T4" fmla="*/ 142 w 9980"/>
                <a:gd name="T5" fmla="*/ 6805 h 8013"/>
                <a:gd name="T6" fmla="*/ 20 w 9980"/>
                <a:gd name="T7" fmla="*/ 6995 h 8013"/>
                <a:gd name="T8" fmla="*/ 137 w 9980"/>
                <a:gd name="T9" fmla="*/ 7189 h 8013"/>
                <a:gd name="T10" fmla="*/ 1368 w 9980"/>
                <a:gd name="T11" fmla="*/ 7736 h 8013"/>
                <a:gd name="T12" fmla="*/ 1800 w 9980"/>
                <a:gd name="T13" fmla="*/ 7814 h 8013"/>
                <a:gd name="T14" fmla="*/ 2064 w 9980"/>
                <a:gd name="T15" fmla="*/ 7508 h 8013"/>
                <a:gd name="T16" fmla="*/ 2209 w 9980"/>
                <a:gd name="T17" fmla="*/ 7795 h 8013"/>
                <a:gd name="T18" fmla="*/ 2545 w 9980"/>
                <a:gd name="T19" fmla="*/ 7868 h 8013"/>
                <a:gd name="T20" fmla="*/ 4340 w 9980"/>
                <a:gd name="T21" fmla="*/ 7989 h 8013"/>
                <a:gd name="T22" fmla="*/ 4933 w 9980"/>
                <a:gd name="T23" fmla="*/ 7918 h 8013"/>
                <a:gd name="T24" fmla="*/ 5114 w 9980"/>
                <a:gd name="T25" fmla="*/ 7412 h 8013"/>
                <a:gd name="T26" fmla="*/ 5492 w 9980"/>
                <a:gd name="T27" fmla="*/ 7830 h 8013"/>
                <a:gd name="T28" fmla="*/ 5648 w 9980"/>
                <a:gd name="T29" fmla="*/ 7826 h 8013"/>
                <a:gd name="T30" fmla="*/ 7471 w 9980"/>
                <a:gd name="T31" fmla="*/ 7487 h 8013"/>
                <a:gd name="T32" fmla="*/ 8144 w 9980"/>
                <a:gd name="T33" fmla="*/ 7266 h 8013"/>
                <a:gd name="T34" fmla="*/ 8439 w 9980"/>
                <a:gd name="T35" fmla="*/ 6663 h 8013"/>
                <a:gd name="T36" fmla="*/ 8788 w 9980"/>
                <a:gd name="T37" fmla="*/ 6836 h 8013"/>
                <a:gd name="T38" fmla="*/ 9145 w 9980"/>
                <a:gd name="T39" fmla="*/ 6604 h 8013"/>
                <a:gd name="T40" fmla="*/ 9818 w 9980"/>
                <a:gd name="T41" fmla="*/ 5980 h 8013"/>
                <a:gd name="T42" fmla="*/ 9971 w 9980"/>
                <a:gd name="T43" fmla="*/ 5713 h 8013"/>
                <a:gd name="T44" fmla="*/ 9871 w 9980"/>
                <a:gd name="T45" fmla="*/ 5531 h 8013"/>
                <a:gd name="T46" fmla="*/ 9387 w 9980"/>
                <a:gd name="T47" fmla="*/ 4821 h 8013"/>
                <a:gd name="T48" fmla="*/ 9076 w 9980"/>
                <a:gd name="T49" fmla="*/ 4356 h 8013"/>
                <a:gd name="T50" fmla="*/ 8793 w 9980"/>
                <a:gd name="T51" fmla="*/ 4030 h 8013"/>
                <a:gd name="T52" fmla="*/ 8625 w 9980"/>
                <a:gd name="T53" fmla="*/ 3070 h 8013"/>
                <a:gd name="T54" fmla="*/ 8287 w 9980"/>
                <a:gd name="T55" fmla="*/ 2206 h 8013"/>
                <a:gd name="T56" fmla="*/ 7824 w 9980"/>
                <a:gd name="T57" fmla="*/ 1561 h 8013"/>
                <a:gd name="T58" fmla="*/ 6680 w 9980"/>
                <a:gd name="T59" fmla="*/ 135 h 8013"/>
                <a:gd name="T60" fmla="*/ 6555 w 9980"/>
                <a:gd name="T61" fmla="*/ 24 h 8013"/>
                <a:gd name="T62" fmla="*/ 6362 w 9980"/>
                <a:gd name="T63" fmla="*/ 28 h 8013"/>
                <a:gd name="T64" fmla="*/ 4596 w 9980"/>
                <a:gd name="T65" fmla="*/ 425 h 8013"/>
                <a:gd name="T66" fmla="*/ 3410 w 9980"/>
                <a:gd name="T67" fmla="*/ 474 h 8013"/>
                <a:gd name="T68" fmla="*/ 2207 w 9980"/>
                <a:gd name="T69" fmla="*/ 539 h 8013"/>
                <a:gd name="T70" fmla="*/ 2199 w 9980"/>
                <a:gd name="T71" fmla="*/ 1052 h 8013"/>
                <a:gd name="T72" fmla="*/ 1600 w 9980"/>
                <a:gd name="T73" fmla="*/ 2351 h 80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9980" h="8013">
                  <a:moveTo>
                    <a:pt x="1600" y="2351"/>
                  </a:moveTo>
                  <a:cubicBezTo>
                    <a:pt x="1530" y="2835"/>
                    <a:pt x="1390" y="3367"/>
                    <a:pt x="1262" y="3838"/>
                  </a:cubicBezTo>
                  <a:cubicBezTo>
                    <a:pt x="976" y="4894"/>
                    <a:pt x="202" y="5712"/>
                    <a:pt x="142" y="6805"/>
                  </a:cubicBezTo>
                  <a:cubicBezTo>
                    <a:pt x="139" y="6857"/>
                    <a:pt x="0" y="6947"/>
                    <a:pt x="20" y="6995"/>
                  </a:cubicBezTo>
                  <a:cubicBezTo>
                    <a:pt x="43" y="7049"/>
                    <a:pt x="91" y="7152"/>
                    <a:pt x="137" y="7189"/>
                  </a:cubicBezTo>
                  <a:cubicBezTo>
                    <a:pt x="467" y="7456"/>
                    <a:pt x="975" y="7576"/>
                    <a:pt x="1368" y="7736"/>
                  </a:cubicBezTo>
                  <a:cubicBezTo>
                    <a:pt x="1506" y="7792"/>
                    <a:pt x="1654" y="7842"/>
                    <a:pt x="1800" y="7814"/>
                  </a:cubicBezTo>
                  <a:cubicBezTo>
                    <a:pt x="1946" y="7787"/>
                    <a:pt x="2082" y="7655"/>
                    <a:pt x="2064" y="7508"/>
                  </a:cubicBezTo>
                  <a:cubicBezTo>
                    <a:pt x="2033" y="7619"/>
                    <a:pt x="2109" y="7738"/>
                    <a:pt x="2209" y="7795"/>
                  </a:cubicBezTo>
                  <a:cubicBezTo>
                    <a:pt x="2310" y="7851"/>
                    <a:pt x="2430" y="7860"/>
                    <a:pt x="2545" y="7868"/>
                  </a:cubicBezTo>
                  <a:cubicBezTo>
                    <a:pt x="3144" y="7908"/>
                    <a:pt x="3742" y="7948"/>
                    <a:pt x="4340" y="7989"/>
                  </a:cubicBezTo>
                  <a:cubicBezTo>
                    <a:pt x="4542" y="8002"/>
                    <a:pt x="4755" y="8013"/>
                    <a:pt x="4933" y="7918"/>
                  </a:cubicBezTo>
                  <a:cubicBezTo>
                    <a:pt x="5112" y="7823"/>
                    <a:pt x="5226" y="7580"/>
                    <a:pt x="5114" y="7412"/>
                  </a:cubicBezTo>
                  <a:cubicBezTo>
                    <a:pt x="5304" y="7454"/>
                    <a:pt x="5305" y="7776"/>
                    <a:pt x="5492" y="7830"/>
                  </a:cubicBezTo>
                  <a:cubicBezTo>
                    <a:pt x="5543" y="7845"/>
                    <a:pt x="5597" y="7835"/>
                    <a:pt x="5648" y="7826"/>
                  </a:cubicBezTo>
                  <a:cubicBezTo>
                    <a:pt x="6256" y="7713"/>
                    <a:pt x="6863" y="7600"/>
                    <a:pt x="7471" y="7487"/>
                  </a:cubicBezTo>
                  <a:cubicBezTo>
                    <a:pt x="7705" y="7444"/>
                    <a:pt x="7946" y="7398"/>
                    <a:pt x="8144" y="7266"/>
                  </a:cubicBezTo>
                  <a:cubicBezTo>
                    <a:pt x="8343" y="7135"/>
                    <a:pt x="8490" y="6895"/>
                    <a:pt x="8439" y="6663"/>
                  </a:cubicBezTo>
                  <a:cubicBezTo>
                    <a:pt x="8474" y="6802"/>
                    <a:pt x="8648" y="6868"/>
                    <a:pt x="8788" y="6836"/>
                  </a:cubicBezTo>
                  <a:cubicBezTo>
                    <a:pt x="8928" y="6803"/>
                    <a:pt x="9040" y="6701"/>
                    <a:pt x="9145" y="6604"/>
                  </a:cubicBezTo>
                  <a:cubicBezTo>
                    <a:pt x="9369" y="6396"/>
                    <a:pt x="9594" y="6188"/>
                    <a:pt x="9818" y="5980"/>
                  </a:cubicBezTo>
                  <a:cubicBezTo>
                    <a:pt x="9896" y="5908"/>
                    <a:pt x="9980" y="5819"/>
                    <a:pt x="9971" y="5713"/>
                  </a:cubicBezTo>
                  <a:cubicBezTo>
                    <a:pt x="9964" y="5643"/>
                    <a:pt x="9917" y="5584"/>
                    <a:pt x="9871" y="5531"/>
                  </a:cubicBezTo>
                  <a:cubicBezTo>
                    <a:pt x="9696" y="5330"/>
                    <a:pt x="9586" y="4999"/>
                    <a:pt x="9387" y="4821"/>
                  </a:cubicBezTo>
                  <a:cubicBezTo>
                    <a:pt x="9212" y="4666"/>
                    <a:pt x="9160" y="4574"/>
                    <a:pt x="9076" y="4356"/>
                  </a:cubicBezTo>
                  <a:cubicBezTo>
                    <a:pt x="9028" y="4228"/>
                    <a:pt x="8805" y="4166"/>
                    <a:pt x="8793" y="4030"/>
                  </a:cubicBezTo>
                  <a:cubicBezTo>
                    <a:pt x="8764" y="3706"/>
                    <a:pt x="8708" y="3384"/>
                    <a:pt x="8625" y="3070"/>
                  </a:cubicBezTo>
                  <a:cubicBezTo>
                    <a:pt x="8546" y="2770"/>
                    <a:pt x="8442" y="2475"/>
                    <a:pt x="8287" y="2206"/>
                  </a:cubicBezTo>
                  <a:cubicBezTo>
                    <a:pt x="8156" y="1976"/>
                    <a:pt x="7989" y="1768"/>
                    <a:pt x="7824" y="1561"/>
                  </a:cubicBezTo>
                  <a:lnTo>
                    <a:pt x="6680" y="135"/>
                  </a:lnTo>
                  <a:cubicBezTo>
                    <a:pt x="6645" y="91"/>
                    <a:pt x="6607" y="45"/>
                    <a:pt x="6555" y="24"/>
                  </a:cubicBezTo>
                  <a:cubicBezTo>
                    <a:pt x="6494" y="0"/>
                    <a:pt x="6426" y="14"/>
                    <a:pt x="6362" y="28"/>
                  </a:cubicBezTo>
                  <a:cubicBezTo>
                    <a:pt x="5773" y="160"/>
                    <a:pt x="5184" y="292"/>
                    <a:pt x="4596" y="425"/>
                  </a:cubicBezTo>
                  <a:cubicBezTo>
                    <a:pt x="4187" y="516"/>
                    <a:pt x="3826" y="435"/>
                    <a:pt x="3410" y="474"/>
                  </a:cubicBezTo>
                  <a:cubicBezTo>
                    <a:pt x="3093" y="505"/>
                    <a:pt x="2523" y="561"/>
                    <a:pt x="2207" y="539"/>
                  </a:cubicBezTo>
                  <a:cubicBezTo>
                    <a:pt x="1795" y="510"/>
                    <a:pt x="2042" y="745"/>
                    <a:pt x="2199" y="1052"/>
                  </a:cubicBezTo>
                  <a:cubicBezTo>
                    <a:pt x="1854" y="1432"/>
                    <a:pt x="1675" y="1840"/>
                    <a:pt x="1600" y="2351"/>
                  </a:cubicBezTo>
                </a:path>
              </a:pathLst>
            </a:custGeom>
            <a:solidFill>
              <a:srgbClr val="F7E60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7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75" name="Freeform 43">
              <a:extLst>
                <a:ext uri="{FF2B5EF4-FFF2-40B4-BE49-F238E27FC236}">
                  <a16:creationId xmlns:a16="http://schemas.microsoft.com/office/drawing/2014/main" id="{AD9067CD-AE3C-4297-8C68-BF14B255CD97}"/>
                </a:ext>
              </a:extLst>
            </p:cNvPr>
            <p:cNvSpPr>
              <a:spLocks/>
            </p:cNvSpPr>
            <p:nvPr/>
          </p:nvSpPr>
          <p:spPr bwMode="auto">
            <a:xfrm>
              <a:off x="5507038" y="4375150"/>
              <a:ext cx="950913" cy="258763"/>
            </a:xfrm>
            <a:custGeom>
              <a:avLst/>
              <a:gdLst>
                <a:gd name="T0" fmla="*/ 4262 w 4623"/>
                <a:gd name="T1" fmla="*/ 13 h 1255"/>
                <a:gd name="T2" fmla="*/ 3176 w 4623"/>
                <a:gd name="T3" fmla="*/ 307 h 1255"/>
                <a:gd name="T4" fmla="*/ 1882 w 4623"/>
                <a:gd name="T5" fmla="*/ 463 h 1255"/>
                <a:gd name="T6" fmla="*/ 1775 w 4623"/>
                <a:gd name="T7" fmla="*/ 498 h 1255"/>
                <a:gd name="T8" fmla="*/ 1221 w 4623"/>
                <a:gd name="T9" fmla="*/ 460 h 1255"/>
                <a:gd name="T10" fmla="*/ 392 w 4623"/>
                <a:gd name="T11" fmla="*/ 481 h 1255"/>
                <a:gd name="T12" fmla="*/ 218 w 4623"/>
                <a:gd name="T13" fmla="*/ 895 h 1255"/>
                <a:gd name="T14" fmla="*/ 1766 w 4623"/>
                <a:gd name="T15" fmla="*/ 785 h 1255"/>
                <a:gd name="T16" fmla="*/ 1772 w 4623"/>
                <a:gd name="T17" fmla="*/ 777 h 1255"/>
                <a:gd name="T18" fmla="*/ 1882 w 4623"/>
                <a:gd name="T19" fmla="*/ 818 h 1255"/>
                <a:gd name="T20" fmla="*/ 3427 w 4623"/>
                <a:gd name="T21" fmla="*/ 935 h 1255"/>
                <a:gd name="T22" fmla="*/ 4500 w 4623"/>
                <a:gd name="T23" fmla="*/ 427 h 1255"/>
                <a:gd name="T24" fmla="*/ 4262 w 4623"/>
                <a:gd name="T25" fmla="*/ 13 h 1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623" h="1255">
                  <a:moveTo>
                    <a:pt x="4262" y="13"/>
                  </a:moveTo>
                  <a:cubicBezTo>
                    <a:pt x="3883" y="37"/>
                    <a:pt x="3557" y="254"/>
                    <a:pt x="3176" y="307"/>
                  </a:cubicBezTo>
                  <a:cubicBezTo>
                    <a:pt x="2768" y="364"/>
                    <a:pt x="2292" y="459"/>
                    <a:pt x="1882" y="463"/>
                  </a:cubicBezTo>
                  <a:cubicBezTo>
                    <a:pt x="1838" y="463"/>
                    <a:pt x="1802" y="477"/>
                    <a:pt x="1775" y="498"/>
                  </a:cubicBezTo>
                  <a:cubicBezTo>
                    <a:pt x="1641" y="292"/>
                    <a:pt x="1413" y="378"/>
                    <a:pt x="1221" y="460"/>
                  </a:cubicBezTo>
                  <a:cubicBezTo>
                    <a:pt x="958" y="570"/>
                    <a:pt x="657" y="586"/>
                    <a:pt x="392" y="481"/>
                  </a:cubicBezTo>
                  <a:cubicBezTo>
                    <a:pt x="150" y="385"/>
                    <a:pt x="0" y="770"/>
                    <a:pt x="218" y="895"/>
                  </a:cubicBezTo>
                  <a:cubicBezTo>
                    <a:pt x="684" y="1165"/>
                    <a:pt x="1399" y="1255"/>
                    <a:pt x="1766" y="785"/>
                  </a:cubicBezTo>
                  <a:cubicBezTo>
                    <a:pt x="1769" y="782"/>
                    <a:pt x="1770" y="780"/>
                    <a:pt x="1772" y="777"/>
                  </a:cubicBezTo>
                  <a:cubicBezTo>
                    <a:pt x="1800" y="800"/>
                    <a:pt x="1836" y="816"/>
                    <a:pt x="1882" y="818"/>
                  </a:cubicBezTo>
                  <a:cubicBezTo>
                    <a:pt x="2420" y="841"/>
                    <a:pt x="2873" y="1017"/>
                    <a:pt x="3427" y="935"/>
                  </a:cubicBezTo>
                  <a:cubicBezTo>
                    <a:pt x="3836" y="874"/>
                    <a:pt x="4248" y="768"/>
                    <a:pt x="4500" y="427"/>
                  </a:cubicBezTo>
                  <a:cubicBezTo>
                    <a:pt x="4623" y="261"/>
                    <a:pt x="4458" y="0"/>
                    <a:pt x="4262" y="1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7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76" name="Freeform 44">
              <a:extLst>
                <a:ext uri="{FF2B5EF4-FFF2-40B4-BE49-F238E27FC236}">
                  <a16:creationId xmlns:a16="http://schemas.microsoft.com/office/drawing/2014/main" id="{020CCEE8-EEC5-4178-88DE-FF84FA1F68AA}"/>
                </a:ext>
              </a:extLst>
            </p:cNvPr>
            <p:cNvSpPr>
              <a:spLocks/>
            </p:cNvSpPr>
            <p:nvPr/>
          </p:nvSpPr>
          <p:spPr bwMode="auto">
            <a:xfrm>
              <a:off x="6013451" y="6119813"/>
              <a:ext cx="179388" cy="412750"/>
            </a:xfrm>
            <a:custGeom>
              <a:avLst/>
              <a:gdLst>
                <a:gd name="T0" fmla="*/ 817 w 873"/>
                <a:gd name="T1" fmla="*/ 384 h 2010"/>
                <a:gd name="T2" fmla="*/ 236 w 873"/>
                <a:gd name="T3" fmla="*/ 300 h 2010"/>
                <a:gd name="T4" fmla="*/ 10 w 873"/>
                <a:gd name="T5" fmla="*/ 446 h 2010"/>
                <a:gd name="T6" fmla="*/ 50 w 873"/>
                <a:gd name="T7" fmla="*/ 1401 h 2010"/>
                <a:gd name="T8" fmla="*/ 329 w 873"/>
                <a:gd name="T9" fmla="*/ 1970 h 2010"/>
                <a:gd name="T10" fmla="*/ 619 w 873"/>
                <a:gd name="T11" fmla="*/ 1852 h 2010"/>
                <a:gd name="T12" fmla="*/ 817 w 873"/>
                <a:gd name="T13" fmla="*/ 384 h 20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73" h="2010">
                  <a:moveTo>
                    <a:pt x="817" y="384"/>
                  </a:moveTo>
                  <a:cubicBezTo>
                    <a:pt x="786" y="36"/>
                    <a:pt x="322" y="0"/>
                    <a:pt x="236" y="300"/>
                  </a:cubicBezTo>
                  <a:cubicBezTo>
                    <a:pt x="139" y="265"/>
                    <a:pt x="0" y="321"/>
                    <a:pt x="10" y="446"/>
                  </a:cubicBezTo>
                  <a:cubicBezTo>
                    <a:pt x="37" y="764"/>
                    <a:pt x="26" y="1083"/>
                    <a:pt x="50" y="1401"/>
                  </a:cubicBezTo>
                  <a:cubicBezTo>
                    <a:pt x="69" y="1646"/>
                    <a:pt x="72" y="1876"/>
                    <a:pt x="329" y="1970"/>
                  </a:cubicBezTo>
                  <a:cubicBezTo>
                    <a:pt x="438" y="2010"/>
                    <a:pt x="560" y="1942"/>
                    <a:pt x="619" y="1852"/>
                  </a:cubicBezTo>
                  <a:cubicBezTo>
                    <a:pt x="873" y="1459"/>
                    <a:pt x="858" y="830"/>
                    <a:pt x="817" y="384"/>
                  </a:cubicBezTo>
                </a:path>
              </a:pathLst>
            </a:custGeom>
            <a:solidFill>
              <a:srgbClr val="FBC4E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7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77" name="Freeform 45">
              <a:extLst>
                <a:ext uri="{FF2B5EF4-FFF2-40B4-BE49-F238E27FC236}">
                  <a16:creationId xmlns:a16="http://schemas.microsoft.com/office/drawing/2014/main" id="{6D105D48-4616-4F85-9CB1-B9DF1FC436A7}"/>
                </a:ext>
              </a:extLst>
            </p:cNvPr>
            <p:cNvSpPr>
              <a:spLocks/>
            </p:cNvSpPr>
            <p:nvPr/>
          </p:nvSpPr>
          <p:spPr bwMode="auto">
            <a:xfrm>
              <a:off x="6638926" y="6115050"/>
              <a:ext cx="169863" cy="427038"/>
            </a:xfrm>
            <a:custGeom>
              <a:avLst/>
              <a:gdLst>
                <a:gd name="T0" fmla="*/ 662 w 827"/>
                <a:gd name="T1" fmla="*/ 268 h 2080"/>
                <a:gd name="T2" fmla="*/ 259 w 827"/>
                <a:gd name="T3" fmla="*/ 379 h 2080"/>
                <a:gd name="T4" fmla="*/ 85 w 827"/>
                <a:gd name="T5" fmla="*/ 1238 h 2080"/>
                <a:gd name="T6" fmla="*/ 17 w 827"/>
                <a:gd name="T7" fmla="*/ 1873 h 2080"/>
                <a:gd name="T8" fmla="*/ 213 w 827"/>
                <a:gd name="T9" fmla="*/ 2024 h 2080"/>
                <a:gd name="T10" fmla="*/ 662 w 827"/>
                <a:gd name="T11" fmla="*/ 268 h 2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27" h="2080">
                  <a:moveTo>
                    <a:pt x="662" y="268"/>
                  </a:moveTo>
                  <a:cubicBezTo>
                    <a:pt x="606" y="0"/>
                    <a:pt x="223" y="121"/>
                    <a:pt x="259" y="379"/>
                  </a:cubicBezTo>
                  <a:cubicBezTo>
                    <a:pt x="299" y="659"/>
                    <a:pt x="160" y="977"/>
                    <a:pt x="85" y="1238"/>
                  </a:cubicBezTo>
                  <a:cubicBezTo>
                    <a:pt x="23" y="1455"/>
                    <a:pt x="48" y="1654"/>
                    <a:pt x="17" y="1873"/>
                  </a:cubicBezTo>
                  <a:cubicBezTo>
                    <a:pt x="0" y="1988"/>
                    <a:pt x="102" y="2080"/>
                    <a:pt x="213" y="2024"/>
                  </a:cubicBezTo>
                  <a:cubicBezTo>
                    <a:pt x="827" y="1712"/>
                    <a:pt x="779" y="828"/>
                    <a:pt x="662" y="268"/>
                  </a:cubicBezTo>
                </a:path>
              </a:pathLst>
            </a:custGeom>
            <a:solidFill>
              <a:srgbClr val="FBC4E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7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78" name="Freeform 46">
              <a:extLst>
                <a:ext uri="{FF2B5EF4-FFF2-40B4-BE49-F238E27FC236}">
                  <a16:creationId xmlns:a16="http://schemas.microsoft.com/office/drawing/2014/main" id="{E7580D2A-5688-4CA2-BB05-71DFCD600773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1488" y="5173663"/>
              <a:ext cx="1106488" cy="239713"/>
            </a:xfrm>
            <a:custGeom>
              <a:avLst/>
              <a:gdLst>
                <a:gd name="T0" fmla="*/ 5230 w 5374"/>
                <a:gd name="T1" fmla="*/ 10 h 1162"/>
                <a:gd name="T2" fmla="*/ 350 w 5374"/>
                <a:gd name="T3" fmla="*/ 359 h 1162"/>
                <a:gd name="T4" fmla="*/ 246 w 5374"/>
                <a:gd name="T5" fmla="*/ 736 h 1162"/>
                <a:gd name="T6" fmla="*/ 2965 w 5374"/>
                <a:gd name="T7" fmla="*/ 1072 h 1162"/>
                <a:gd name="T8" fmla="*/ 5305 w 5374"/>
                <a:gd name="T9" fmla="*/ 192 h 1162"/>
                <a:gd name="T10" fmla="*/ 5230 w 5374"/>
                <a:gd name="T11" fmla="*/ 10 h 1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374" h="1162">
                  <a:moveTo>
                    <a:pt x="5230" y="10"/>
                  </a:moveTo>
                  <a:cubicBezTo>
                    <a:pt x="3654" y="198"/>
                    <a:pt x="1944" y="719"/>
                    <a:pt x="350" y="359"/>
                  </a:cubicBezTo>
                  <a:cubicBezTo>
                    <a:pt x="105" y="304"/>
                    <a:pt x="0" y="681"/>
                    <a:pt x="246" y="736"/>
                  </a:cubicBezTo>
                  <a:cubicBezTo>
                    <a:pt x="1163" y="943"/>
                    <a:pt x="2015" y="1162"/>
                    <a:pt x="2965" y="1072"/>
                  </a:cubicBezTo>
                  <a:cubicBezTo>
                    <a:pt x="3761" y="997"/>
                    <a:pt x="4676" y="695"/>
                    <a:pt x="5305" y="192"/>
                  </a:cubicBezTo>
                  <a:cubicBezTo>
                    <a:pt x="5374" y="137"/>
                    <a:pt x="5319" y="0"/>
                    <a:pt x="5230" y="10"/>
                  </a:cubicBezTo>
                  <a:close/>
                </a:path>
              </a:pathLst>
            </a:custGeom>
            <a:solidFill>
              <a:srgbClr val="FACC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7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79" name="Freeform 47">
              <a:extLst>
                <a:ext uri="{FF2B5EF4-FFF2-40B4-BE49-F238E27FC236}">
                  <a16:creationId xmlns:a16="http://schemas.microsoft.com/office/drawing/2014/main" id="{5537A663-9986-4EB1-8999-F17780B9FF7E}"/>
                </a:ext>
              </a:extLst>
            </p:cNvPr>
            <p:cNvSpPr>
              <a:spLocks/>
            </p:cNvSpPr>
            <p:nvPr/>
          </p:nvSpPr>
          <p:spPr bwMode="auto">
            <a:xfrm>
              <a:off x="5443538" y="5470525"/>
              <a:ext cx="227013" cy="496888"/>
            </a:xfrm>
            <a:custGeom>
              <a:avLst/>
              <a:gdLst>
                <a:gd name="T0" fmla="*/ 466 w 1103"/>
                <a:gd name="T1" fmla="*/ 295 h 2413"/>
                <a:gd name="T2" fmla="*/ 58 w 1103"/>
                <a:gd name="T3" fmla="*/ 2011 h 2413"/>
                <a:gd name="T4" fmla="*/ 607 w 1103"/>
                <a:gd name="T5" fmla="*/ 2085 h 2413"/>
                <a:gd name="T6" fmla="*/ 986 w 1103"/>
                <a:gd name="T7" fmla="*/ 514 h 2413"/>
                <a:gd name="T8" fmla="*/ 466 w 1103"/>
                <a:gd name="T9" fmla="*/ 295 h 24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03" h="2413">
                  <a:moveTo>
                    <a:pt x="466" y="295"/>
                  </a:moveTo>
                  <a:cubicBezTo>
                    <a:pt x="239" y="814"/>
                    <a:pt x="0" y="1435"/>
                    <a:pt x="58" y="2011"/>
                  </a:cubicBezTo>
                  <a:cubicBezTo>
                    <a:pt x="87" y="2306"/>
                    <a:pt x="524" y="2413"/>
                    <a:pt x="607" y="2085"/>
                  </a:cubicBezTo>
                  <a:cubicBezTo>
                    <a:pt x="743" y="1554"/>
                    <a:pt x="782" y="1033"/>
                    <a:pt x="986" y="514"/>
                  </a:cubicBezTo>
                  <a:cubicBezTo>
                    <a:pt x="1103" y="217"/>
                    <a:pt x="595" y="0"/>
                    <a:pt x="466" y="295"/>
                  </a:cubicBezTo>
                  <a:close/>
                </a:path>
              </a:pathLst>
            </a:custGeom>
            <a:solidFill>
              <a:srgbClr val="FACC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7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80" name="Freeform 48">
              <a:extLst>
                <a:ext uri="{FF2B5EF4-FFF2-40B4-BE49-F238E27FC236}">
                  <a16:creationId xmlns:a16="http://schemas.microsoft.com/office/drawing/2014/main" id="{EDB473DA-C1A2-4D7C-8F93-61648A1DCE64}"/>
                </a:ext>
              </a:extLst>
            </p:cNvPr>
            <p:cNvSpPr>
              <a:spLocks/>
            </p:cNvSpPr>
            <p:nvPr/>
          </p:nvSpPr>
          <p:spPr bwMode="auto">
            <a:xfrm>
              <a:off x="6072188" y="5500688"/>
              <a:ext cx="144463" cy="500063"/>
            </a:xfrm>
            <a:custGeom>
              <a:avLst/>
              <a:gdLst>
                <a:gd name="T0" fmla="*/ 543 w 702"/>
                <a:gd name="T1" fmla="*/ 330 h 2429"/>
                <a:gd name="T2" fmla="*/ 36 w 702"/>
                <a:gd name="T3" fmla="*/ 330 h 2429"/>
                <a:gd name="T4" fmla="*/ 20 w 702"/>
                <a:gd name="T5" fmla="*/ 1337 h 2429"/>
                <a:gd name="T6" fmla="*/ 246 w 702"/>
                <a:gd name="T7" fmla="*/ 2205 h 2429"/>
                <a:gd name="T8" fmla="*/ 702 w 702"/>
                <a:gd name="T9" fmla="*/ 2082 h 2429"/>
                <a:gd name="T10" fmla="*/ 543 w 702"/>
                <a:gd name="T11" fmla="*/ 330 h 24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02" h="2429">
                  <a:moveTo>
                    <a:pt x="543" y="330"/>
                  </a:moveTo>
                  <a:cubicBezTo>
                    <a:pt x="539" y="0"/>
                    <a:pt x="63" y="9"/>
                    <a:pt x="36" y="330"/>
                  </a:cubicBezTo>
                  <a:cubicBezTo>
                    <a:pt x="8" y="665"/>
                    <a:pt x="0" y="1001"/>
                    <a:pt x="20" y="1337"/>
                  </a:cubicBezTo>
                  <a:cubicBezTo>
                    <a:pt x="41" y="1677"/>
                    <a:pt x="99" y="1905"/>
                    <a:pt x="246" y="2205"/>
                  </a:cubicBezTo>
                  <a:cubicBezTo>
                    <a:pt x="356" y="2429"/>
                    <a:pt x="701" y="2313"/>
                    <a:pt x="702" y="2082"/>
                  </a:cubicBezTo>
                  <a:cubicBezTo>
                    <a:pt x="702" y="1495"/>
                    <a:pt x="549" y="924"/>
                    <a:pt x="543" y="330"/>
                  </a:cubicBezTo>
                </a:path>
              </a:pathLst>
            </a:custGeom>
            <a:solidFill>
              <a:srgbClr val="FACC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7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81" name="Freeform 49">
              <a:extLst>
                <a:ext uri="{FF2B5EF4-FFF2-40B4-BE49-F238E27FC236}">
                  <a16:creationId xmlns:a16="http://schemas.microsoft.com/office/drawing/2014/main" id="{B0CB101C-0092-4291-B085-5F42851004CA}"/>
                </a:ext>
              </a:extLst>
            </p:cNvPr>
            <p:cNvSpPr>
              <a:spLocks/>
            </p:cNvSpPr>
            <p:nvPr/>
          </p:nvSpPr>
          <p:spPr bwMode="auto">
            <a:xfrm>
              <a:off x="6586538" y="5376863"/>
              <a:ext cx="314325" cy="433388"/>
            </a:xfrm>
            <a:custGeom>
              <a:avLst/>
              <a:gdLst>
                <a:gd name="T0" fmla="*/ 1499 w 1527"/>
                <a:gd name="T1" fmla="*/ 1695 h 2103"/>
                <a:gd name="T2" fmla="*/ 619 w 1527"/>
                <a:gd name="T3" fmla="*/ 259 h 2103"/>
                <a:gd name="T4" fmla="*/ 223 w 1527"/>
                <a:gd name="T5" fmla="*/ 654 h 2103"/>
                <a:gd name="T6" fmla="*/ 991 w 1527"/>
                <a:gd name="T7" fmla="*/ 1906 h 2103"/>
                <a:gd name="T8" fmla="*/ 1499 w 1527"/>
                <a:gd name="T9" fmla="*/ 1695 h 2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27" h="2103">
                  <a:moveTo>
                    <a:pt x="1499" y="1695"/>
                  </a:moveTo>
                  <a:cubicBezTo>
                    <a:pt x="1435" y="1135"/>
                    <a:pt x="1009" y="643"/>
                    <a:pt x="619" y="259"/>
                  </a:cubicBezTo>
                  <a:cubicBezTo>
                    <a:pt x="357" y="0"/>
                    <a:pt x="0" y="380"/>
                    <a:pt x="223" y="654"/>
                  </a:cubicBezTo>
                  <a:cubicBezTo>
                    <a:pt x="538" y="1041"/>
                    <a:pt x="690" y="1518"/>
                    <a:pt x="991" y="1906"/>
                  </a:cubicBezTo>
                  <a:cubicBezTo>
                    <a:pt x="1144" y="2103"/>
                    <a:pt x="1527" y="1943"/>
                    <a:pt x="1499" y="1695"/>
                  </a:cubicBezTo>
                  <a:close/>
                </a:path>
              </a:pathLst>
            </a:custGeom>
            <a:solidFill>
              <a:srgbClr val="FACC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7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82" name="Oval 50">
              <a:extLst>
                <a:ext uri="{FF2B5EF4-FFF2-40B4-BE49-F238E27FC236}">
                  <a16:creationId xmlns:a16="http://schemas.microsoft.com/office/drawing/2014/main" id="{59AE01C4-803B-48D6-8232-37C4EBBD78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83176" y="3097213"/>
              <a:ext cx="244475" cy="21907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7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83" name="Oval 51">
              <a:extLst>
                <a:ext uri="{FF2B5EF4-FFF2-40B4-BE49-F238E27FC236}">
                  <a16:creationId xmlns:a16="http://schemas.microsoft.com/office/drawing/2014/main" id="{684D6B7E-FE0D-43A9-917D-9BC691E58F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54751" y="2892425"/>
              <a:ext cx="244475" cy="21907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7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84" name="Freeform 52">
              <a:extLst>
                <a:ext uri="{FF2B5EF4-FFF2-40B4-BE49-F238E27FC236}">
                  <a16:creationId xmlns:a16="http://schemas.microsoft.com/office/drawing/2014/main" id="{FCD70D1B-8ABD-442C-AFB5-CA981E030B05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3413" y="4841875"/>
              <a:ext cx="479425" cy="323850"/>
            </a:xfrm>
            <a:custGeom>
              <a:avLst/>
              <a:gdLst>
                <a:gd name="T0" fmla="*/ 2294 w 2331"/>
                <a:gd name="T1" fmla="*/ 760 h 1575"/>
                <a:gd name="T2" fmla="*/ 1189 w 2331"/>
                <a:gd name="T3" fmla="*/ 1527 h 1575"/>
                <a:gd name="T4" fmla="*/ 38 w 2331"/>
                <a:gd name="T5" fmla="*/ 954 h 1575"/>
                <a:gd name="T6" fmla="*/ 1083 w 2331"/>
                <a:gd name="T7" fmla="*/ 47 h 1575"/>
                <a:gd name="T8" fmla="*/ 2294 w 2331"/>
                <a:gd name="T9" fmla="*/ 760 h 15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31" h="1575">
                  <a:moveTo>
                    <a:pt x="2294" y="760"/>
                  </a:moveTo>
                  <a:cubicBezTo>
                    <a:pt x="2331" y="1211"/>
                    <a:pt x="1761" y="1479"/>
                    <a:pt x="1189" y="1527"/>
                  </a:cubicBezTo>
                  <a:cubicBezTo>
                    <a:pt x="617" y="1575"/>
                    <a:pt x="75" y="1406"/>
                    <a:pt x="38" y="954"/>
                  </a:cubicBezTo>
                  <a:cubicBezTo>
                    <a:pt x="0" y="503"/>
                    <a:pt x="511" y="95"/>
                    <a:pt x="1083" y="47"/>
                  </a:cubicBezTo>
                  <a:cubicBezTo>
                    <a:pt x="1655" y="0"/>
                    <a:pt x="2256" y="308"/>
                    <a:pt x="2294" y="760"/>
                  </a:cubicBezTo>
                  <a:close/>
                </a:path>
              </a:pathLst>
            </a:custGeom>
            <a:solidFill>
              <a:srgbClr val="B24B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7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85" name="Freeform 53">
              <a:extLst>
                <a:ext uri="{FF2B5EF4-FFF2-40B4-BE49-F238E27FC236}">
                  <a16:creationId xmlns:a16="http://schemas.microsoft.com/office/drawing/2014/main" id="{547DEDAE-1754-49EE-9958-E45BF0B08A9F}"/>
                </a:ext>
              </a:extLst>
            </p:cNvPr>
            <p:cNvSpPr>
              <a:spLocks/>
            </p:cNvSpPr>
            <p:nvPr/>
          </p:nvSpPr>
          <p:spPr bwMode="auto">
            <a:xfrm>
              <a:off x="5789613" y="4811713"/>
              <a:ext cx="155575" cy="144463"/>
            </a:xfrm>
            <a:custGeom>
              <a:avLst/>
              <a:gdLst>
                <a:gd name="T0" fmla="*/ 428 w 750"/>
                <a:gd name="T1" fmla="*/ 685 h 705"/>
                <a:gd name="T2" fmla="*/ 378 w 750"/>
                <a:gd name="T3" fmla="*/ 689 h 705"/>
                <a:gd name="T4" fmla="*/ 15 w 750"/>
                <a:gd name="T5" fmla="*/ 382 h 705"/>
                <a:gd name="T6" fmla="*/ 322 w 750"/>
                <a:gd name="T7" fmla="*/ 19 h 705"/>
                <a:gd name="T8" fmla="*/ 372 w 750"/>
                <a:gd name="T9" fmla="*/ 15 h 705"/>
                <a:gd name="T10" fmla="*/ 735 w 750"/>
                <a:gd name="T11" fmla="*/ 322 h 705"/>
                <a:gd name="T12" fmla="*/ 428 w 750"/>
                <a:gd name="T13" fmla="*/ 685 h 7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50" h="705">
                  <a:moveTo>
                    <a:pt x="428" y="685"/>
                  </a:moveTo>
                  <a:lnTo>
                    <a:pt x="378" y="689"/>
                  </a:lnTo>
                  <a:cubicBezTo>
                    <a:pt x="193" y="705"/>
                    <a:pt x="31" y="567"/>
                    <a:pt x="15" y="382"/>
                  </a:cubicBezTo>
                  <a:cubicBezTo>
                    <a:pt x="0" y="197"/>
                    <a:pt x="137" y="35"/>
                    <a:pt x="322" y="19"/>
                  </a:cubicBezTo>
                  <a:lnTo>
                    <a:pt x="372" y="15"/>
                  </a:lnTo>
                  <a:cubicBezTo>
                    <a:pt x="557" y="0"/>
                    <a:pt x="720" y="137"/>
                    <a:pt x="735" y="322"/>
                  </a:cubicBezTo>
                  <a:cubicBezTo>
                    <a:pt x="750" y="507"/>
                    <a:pt x="613" y="670"/>
                    <a:pt x="428" y="685"/>
                  </a:cubicBezTo>
                </a:path>
              </a:pathLst>
            </a:custGeom>
            <a:solidFill>
              <a:srgbClr val="B24B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7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86" name="Freeform 54">
              <a:extLst>
                <a:ext uri="{FF2B5EF4-FFF2-40B4-BE49-F238E27FC236}">
                  <a16:creationId xmlns:a16="http://schemas.microsoft.com/office/drawing/2014/main" id="{5376B49D-87D6-4347-9B89-D943A4BCFB98}"/>
                </a:ext>
              </a:extLst>
            </p:cNvPr>
            <p:cNvSpPr>
              <a:spLocks/>
            </p:cNvSpPr>
            <p:nvPr/>
          </p:nvSpPr>
          <p:spPr bwMode="auto">
            <a:xfrm>
              <a:off x="5938838" y="4799013"/>
              <a:ext cx="153988" cy="146050"/>
            </a:xfrm>
            <a:custGeom>
              <a:avLst/>
              <a:gdLst>
                <a:gd name="T0" fmla="*/ 428 w 750"/>
                <a:gd name="T1" fmla="*/ 686 h 706"/>
                <a:gd name="T2" fmla="*/ 378 w 750"/>
                <a:gd name="T3" fmla="*/ 690 h 706"/>
                <a:gd name="T4" fmla="*/ 15 w 750"/>
                <a:gd name="T5" fmla="*/ 383 h 706"/>
                <a:gd name="T6" fmla="*/ 322 w 750"/>
                <a:gd name="T7" fmla="*/ 20 h 706"/>
                <a:gd name="T8" fmla="*/ 372 w 750"/>
                <a:gd name="T9" fmla="*/ 16 h 706"/>
                <a:gd name="T10" fmla="*/ 735 w 750"/>
                <a:gd name="T11" fmla="*/ 323 h 706"/>
                <a:gd name="T12" fmla="*/ 428 w 750"/>
                <a:gd name="T13" fmla="*/ 686 h 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50" h="706">
                  <a:moveTo>
                    <a:pt x="428" y="686"/>
                  </a:moveTo>
                  <a:lnTo>
                    <a:pt x="378" y="690"/>
                  </a:lnTo>
                  <a:cubicBezTo>
                    <a:pt x="193" y="706"/>
                    <a:pt x="31" y="568"/>
                    <a:pt x="15" y="383"/>
                  </a:cubicBezTo>
                  <a:cubicBezTo>
                    <a:pt x="0" y="198"/>
                    <a:pt x="137" y="35"/>
                    <a:pt x="322" y="20"/>
                  </a:cubicBezTo>
                  <a:lnTo>
                    <a:pt x="372" y="16"/>
                  </a:lnTo>
                  <a:cubicBezTo>
                    <a:pt x="557" y="0"/>
                    <a:pt x="720" y="138"/>
                    <a:pt x="735" y="323"/>
                  </a:cubicBezTo>
                  <a:cubicBezTo>
                    <a:pt x="750" y="508"/>
                    <a:pt x="613" y="671"/>
                    <a:pt x="428" y="686"/>
                  </a:cubicBezTo>
                  <a:close/>
                </a:path>
              </a:pathLst>
            </a:custGeom>
            <a:solidFill>
              <a:srgbClr val="B24B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7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87" name="Freeform 55">
              <a:extLst>
                <a:ext uri="{FF2B5EF4-FFF2-40B4-BE49-F238E27FC236}">
                  <a16:creationId xmlns:a16="http://schemas.microsoft.com/office/drawing/2014/main" id="{3044450A-29B7-4E5C-A358-2A027F6FEBF6}"/>
                </a:ext>
              </a:extLst>
            </p:cNvPr>
            <p:cNvSpPr>
              <a:spLocks/>
            </p:cNvSpPr>
            <p:nvPr/>
          </p:nvSpPr>
          <p:spPr bwMode="auto">
            <a:xfrm>
              <a:off x="5829301" y="4838700"/>
              <a:ext cx="58738" cy="42863"/>
            </a:xfrm>
            <a:custGeom>
              <a:avLst/>
              <a:gdLst>
                <a:gd name="T0" fmla="*/ 271 w 286"/>
                <a:gd name="T1" fmla="*/ 80 h 209"/>
                <a:gd name="T2" fmla="*/ 158 w 286"/>
                <a:gd name="T3" fmla="*/ 189 h 209"/>
                <a:gd name="T4" fmla="*/ 15 w 286"/>
                <a:gd name="T5" fmla="*/ 153 h 209"/>
                <a:gd name="T6" fmla="*/ 116 w 286"/>
                <a:gd name="T7" fmla="*/ 20 h 209"/>
                <a:gd name="T8" fmla="*/ 271 w 286"/>
                <a:gd name="T9" fmla="*/ 80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6" h="209">
                  <a:moveTo>
                    <a:pt x="271" y="80"/>
                  </a:moveTo>
                  <a:cubicBezTo>
                    <a:pt x="286" y="134"/>
                    <a:pt x="229" y="170"/>
                    <a:pt x="158" y="189"/>
                  </a:cubicBezTo>
                  <a:cubicBezTo>
                    <a:pt x="88" y="209"/>
                    <a:pt x="31" y="206"/>
                    <a:pt x="15" y="153"/>
                  </a:cubicBezTo>
                  <a:cubicBezTo>
                    <a:pt x="0" y="99"/>
                    <a:pt x="45" y="40"/>
                    <a:pt x="116" y="20"/>
                  </a:cubicBezTo>
                  <a:cubicBezTo>
                    <a:pt x="186" y="0"/>
                    <a:pt x="255" y="27"/>
                    <a:pt x="271" y="80"/>
                  </a:cubicBezTo>
                </a:path>
              </a:pathLst>
            </a:custGeom>
            <a:solidFill>
              <a:srgbClr val="D27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7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88" name="Freeform 56">
              <a:extLst>
                <a:ext uri="{FF2B5EF4-FFF2-40B4-BE49-F238E27FC236}">
                  <a16:creationId xmlns:a16="http://schemas.microsoft.com/office/drawing/2014/main" id="{B9736D3E-A81F-40A6-8CB5-C96A02779ED4}"/>
                </a:ext>
              </a:extLst>
            </p:cNvPr>
            <p:cNvSpPr>
              <a:spLocks/>
            </p:cNvSpPr>
            <p:nvPr/>
          </p:nvSpPr>
          <p:spPr bwMode="auto">
            <a:xfrm>
              <a:off x="5992813" y="4829175"/>
              <a:ext cx="58738" cy="41275"/>
            </a:xfrm>
            <a:custGeom>
              <a:avLst/>
              <a:gdLst>
                <a:gd name="T0" fmla="*/ 271 w 283"/>
                <a:gd name="T1" fmla="*/ 141 h 200"/>
                <a:gd name="T2" fmla="*/ 121 w 283"/>
                <a:gd name="T3" fmla="*/ 185 h 200"/>
                <a:gd name="T4" fmla="*/ 12 w 283"/>
                <a:gd name="T5" fmla="*/ 85 h 200"/>
                <a:gd name="T6" fmla="*/ 162 w 283"/>
                <a:gd name="T7" fmla="*/ 15 h 200"/>
                <a:gd name="T8" fmla="*/ 271 w 283"/>
                <a:gd name="T9" fmla="*/ 141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3" h="200">
                  <a:moveTo>
                    <a:pt x="271" y="141"/>
                  </a:moveTo>
                  <a:cubicBezTo>
                    <a:pt x="259" y="195"/>
                    <a:pt x="192" y="200"/>
                    <a:pt x="121" y="185"/>
                  </a:cubicBezTo>
                  <a:cubicBezTo>
                    <a:pt x="49" y="170"/>
                    <a:pt x="0" y="140"/>
                    <a:pt x="12" y="85"/>
                  </a:cubicBezTo>
                  <a:cubicBezTo>
                    <a:pt x="23" y="31"/>
                    <a:pt x="91" y="0"/>
                    <a:pt x="162" y="15"/>
                  </a:cubicBezTo>
                  <a:cubicBezTo>
                    <a:pt x="234" y="30"/>
                    <a:pt x="283" y="87"/>
                    <a:pt x="271" y="141"/>
                  </a:cubicBezTo>
                  <a:close/>
                </a:path>
              </a:pathLst>
            </a:custGeom>
            <a:solidFill>
              <a:srgbClr val="D27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7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89" name="Freeform 57">
              <a:extLst>
                <a:ext uri="{FF2B5EF4-FFF2-40B4-BE49-F238E27FC236}">
                  <a16:creationId xmlns:a16="http://schemas.microsoft.com/office/drawing/2014/main" id="{87027AE4-33A0-466F-9550-48E823F3A6D8}"/>
                </a:ext>
              </a:extLst>
            </p:cNvPr>
            <p:cNvSpPr>
              <a:spLocks/>
            </p:cNvSpPr>
            <p:nvPr/>
          </p:nvSpPr>
          <p:spPr bwMode="auto">
            <a:xfrm>
              <a:off x="5886451" y="4911725"/>
              <a:ext cx="119063" cy="80963"/>
            </a:xfrm>
            <a:custGeom>
              <a:avLst/>
              <a:gdLst>
                <a:gd name="T0" fmla="*/ 570 w 578"/>
                <a:gd name="T1" fmla="*/ 172 h 391"/>
                <a:gd name="T2" fmla="*/ 304 w 578"/>
                <a:gd name="T3" fmla="*/ 378 h 391"/>
                <a:gd name="T4" fmla="*/ 9 w 578"/>
                <a:gd name="T5" fmla="*/ 219 h 391"/>
                <a:gd name="T6" fmla="*/ 274 w 578"/>
                <a:gd name="T7" fmla="*/ 13 h 391"/>
                <a:gd name="T8" fmla="*/ 570 w 578"/>
                <a:gd name="T9" fmla="*/ 172 h 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78" h="391">
                  <a:moveTo>
                    <a:pt x="570" y="172"/>
                  </a:moveTo>
                  <a:cubicBezTo>
                    <a:pt x="578" y="273"/>
                    <a:pt x="459" y="365"/>
                    <a:pt x="304" y="378"/>
                  </a:cubicBezTo>
                  <a:cubicBezTo>
                    <a:pt x="150" y="391"/>
                    <a:pt x="17" y="320"/>
                    <a:pt x="9" y="219"/>
                  </a:cubicBezTo>
                  <a:cubicBezTo>
                    <a:pt x="0" y="118"/>
                    <a:pt x="119" y="26"/>
                    <a:pt x="274" y="13"/>
                  </a:cubicBezTo>
                  <a:cubicBezTo>
                    <a:pt x="429" y="0"/>
                    <a:pt x="561" y="71"/>
                    <a:pt x="570" y="172"/>
                  </a:cubicBezTo>
                  <a:close/>
                </a:path>
              </a:pathLst>
            </a:custGeom>
            <a:solidFill>
              <a:srgbClr val="D27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7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90" name="Freeform 58">
              <a:extLst>
                <a:ext uri="{FF2B5EF4-FFF2-40B4-BE49-F238E27FC236}">
                  <a16:creationId xmlns:a16="http://schemas.microsoft.com/office/drawing/2014/main" id="{0764FC7A-545C-4041-9CF0-B061C603FB2E}"/>
                </a:ext>
              </a:extLst>
            </p:cNvPr>
            <p:cNvSpPr>
              <a:spLocks/>
            </p:cNvSpPr>
            <p:nvPr/>
          </p:nvSpPr>
          <p:spPr bwMode="auto">
            <a:xfrm>
              <a:off x="5921376" y="4906963"/>
              <a:ext cx="42863" cy="25400"/>
            </a:xfrm>
            <a:custGeom>
              <a:avLst/>
              <a:gdLst>
                <a:gd name="T0" fmla="*/ 203 w 205"/>
                <a:gd name="T1" fmla="*/ 54 h 125"/>
                <a:gd name="T2" fmla="*/ 107 w 205"/>
                <a:gd name="T3" fmla="*/ 120 h 125"/>
                <a:gd name="T4" fmla="*/ 3 w 205"/>
                <a:gd name="T5" fmla="*/ 71 h 125"/>
                <a:gd name="T6" fmla="*/ 98 w 205"/>
                <a:gd name="T7" fmla="*/ 5 h 125"/>
                <a:gd name="T8" fmla="*/ 203 w 205"/>
                <a:gd name="T9" fmla="*/ 54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5" h="125">
                  <a:moveTo>
                    <a:pt x="203" y="54"/>
                  </a:moveTo>
                  <a:cubicBezTo>
                    <a:pt x="205" y="86"/>
                    <a:pt x="163" y="116"/>
                    <a:pt x="107" y="120"/>
                  </a:cubicBezTo>
                  <a:cubicBezTo>
                    <a:pt x="52" y="125"/>
                    <a:pt x="5" y="103"/>
                    <a:pt x="3" y="71"/>
                  </a:cubicBezTo>
                  <a:cubicBezTo>
                    <a:pt x="0" y="39"/>
                    <a:pt x="43" y="9"/>
                    <a:pt x="98" y="5"/>
                  </a:cubicBezTo>
                  <a:cubicBezTo>
                    <a:pt x="153" y="0"/>
                    <a:pt x="200" y="22"/>
                    <a:pt x="203" y="54"/>
                  </a:cubicBezTo>
                  <a:close/>
                </a:path>
              </a:pathLst>
            </a:custGeom>
            <a:solidFill>
              <a:srgbClr val="3514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7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91" name="Freeform 59">
              <a:extLst>
                <a:ext uri="{FF2B5EF4-FFF2-40B4-BE49-F238E27FC236}">
                  <a16:creationId xmlns:a16="http://schemas.microsoft.com/office/drawing/2014/main" id="{92639B77-9216-428B-84C8-A26BB8606A7C}"/>
                </a:ext>
              </a:extLst>
            </p:cNvPr>
            <p:cNvSpPr>
              <a:spLocks/>
            </p:cNvSpPr>
            <p:nvPr/>
          </p:nvSpPr>
          <p:spPr bwMode="auto">
            <a:xfrm>
              <a:off x="5889626" y="4906963"/>
              <a:ext cx="22225" cy="23813"/>
            </a:xfrm>
            <a:custGeom>
              <a:avLst/>
              <a:gdLst>
                <a:gd name="T0" fmla="*/ 104 w 107"/>
                <a:gd name="T1" fmla="*/ 53 h 114"/>
                <a:gd name="T2" fmla="*/ 58 w 107"/>
                <a:gd name="T3" fmla="*/ 112 h 114"/>
                <a:gd name="T4" fmla="*/ 3 w 107"/>
                <a:gd name="T5" fmla="*/ 61 h 114"/>
                <a:gd name="T6" fmla="*/ 49 w 107"/>
                <a:gd name="T7" fmla="*/ 2 h 114"/>
                <a:gd name="T8" fmla="*/ 104 w 107"/>
                <a:gd name="T9" fmla="*/ 53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7" h="114">
                  <a:moveTo>
                    <a:pt x="104" y="53"/>
                  </a:moveTo>
                  <a:cubicBezTo>
                    <a:pt x="107" y="83"/>
                    <a:pt x="86" y="110"/>
                    <a:pt x="58" y="112"/>
                  </a:cubicBezTo>
                  <a:cubicBezTo>
                    <a:pt x="30" y="114"/>
                    <a:pt x="5" y="92"/>
                    <a:pt x="3" y="61"/>
                  </a:cubicBezTo>
                  <a:cubicBezTo>
                    <a:pt x="0" y="31"/>
                    <a:pt x="21" y="5"/>
                    <a:pt x="49" y="2"/>
                  </a:cubicBezTo>
                  <a:cubicBezTo>
                    <a:pt x="77" y="0"/>
                    <a:pt x="102" y="23"/>
                    <a:pt x="104" y="53"/>
                  </a:cubicBezTo>
                  <a:close/>
                </a:path>
              </a:pathLst>
            </a:custGeom>
            <a:solidFill>
              <a:srgbClr val="3514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7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92" name="Freeform 60">
              <a:extLst>
                <a:ext uri="{FF2B5EF4-FFF2-40B4-BE49-F238E27FC236}">
                  <a16:creationId xmlns:a16="http://schemas.microsoft.com/office/drawing/2014/main" id="{DC310350-FBB9-4A2E-A87A-F7D94ECD0699}"/>
                </a:ext>
              </a:extLst>
            </p:cNvPr>
            <p:cNvSpPr>
              <a:spLocks/>
            </p:cNvSpPr>
            <p:nvPr/>
          </p:nvSpPr>
          <p:spPr bwMode="auto">
            <a:xfrm>
              <a:off x="5976938" y="4899025"/>
              <a:ext cx="20638" cy="22225"/>
            </a:xfrm>
            <a:custGeom>
              <a:avLst/>
              <a:gdLst>
                <a:gd name="T0" fmla="*/ 104 w 106"/>
                <a:gd name="T1" fmla="*/ 53 h 114"/>
                <a:gd name="T2" fmla="*/ 58 w 106"/>
                <a:gd name="T3" fmla="*/ 112 h 114"/>
                <a:gd name="T4" fmla="*/ 2 w 106"/>
                <a:gd name="T5" fmla="*/ 61 h 114"/>
                <a:gd name="T6" fmla="*/ 48 w 106"/>
                <a:gd name="T7" fmla="*/ 2 h 114"/>
                <a:gd name="T8" fmla="*/ 104 w 106"/>
                <a:gd name="T9" fmla="*/ 53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6" h="114">
                  <a:moveTo>
                    <a:pt x="104" y="53"/>
                  </a:moveTo>
                  <a:cubicBezTo>
                    <a:pt x="106" y="83"/>
                    <a:pt x="86" y="110"/>
                    <a:pt x="58" y="112"/>
                  </a:cubicBezTo>
                  <a:cubicBezTo>
                    <a:pt x="30" y="114"/>
                    <a:pt x="5" y="92"/>
                    <a:pt x="2" y="61"/>
                  </a:cubicBezTo>
                  <a:cubicBezTo>
                    <a:pt x="0" y="31"/>
                    <a:pt x="20" y="5"/>
                    <a:pt x="48" y="2"/>
                  </a:cubicBezTo>
                  <a:cubicBezTo>
                    <a:pt x="77" y="0"/>
                    <a:pt x="101" y="23"/>
                    <a:pt x="104" y="53"/>
                  </a:cubicBezTo>
                  <a:close/>
                </a:path>
              </a:pathLst>
            </a:custGeom>
            <a:solidFill>
              <a:srgbClr val="3514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7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93" name="Freeform 61">
              <a:extLst>
                <a:ext uri="{FF2B5EF4-FFF2-40B4-BE49-F238E27FC236}">
                  <a16:creationId xmlns:a16="http://schemas.microsoft.com/office/drawing/2014/main" id="{1DDC365E-B770-4FCD-94A8-AD83132D0B7A}"/>
                </a:ext>
              </a:extLst>
            </p:cNvPr>
            <p:cNvSpPr>
              <a:spLocks/>
            </p:cNvSpPr>
            <p:nvPr/>
          </p:nvSpPr>
          <p:spPr bwMode="auto">
            <a:xfrm>
              <a:off x="5942013" y="4927600"/>
              <a:ext cx="6350" cy="31750"/>
            </a:xfrm>
            <a:custGeom>
              <a:avLst/>
              <a:gdLst>
                <a:gd name="T0" fmla="*/ 4 w 4"/>
                <a:gd name="T1" fmla="*/ 20 h 20"/>
                <a:gd name="T2" fmla="*/ 2 w 4"/>
                <a:gd name="T3" fmla="*/ 20 h 20"/>
                <a:gd name="T4" fmla="*/ 0 w 4"/>
                <a:gd name="T5" fmla="*/ 0 h 20"/>
                <a:gd name="T6" fmla="*/ 2 w 4"/>
                <a:gd name="T7" fmla="*/ 0 h 20"/>
                <a:gd name="T8" fmla="*/ 4 w 4"/>
                <a:gd name="T9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20">
                  <a:moveTo>
                    <a:pt x="4" y="20"/>
                  </a:moveTo>
                  <a:lnTo>
                    <a:pt x="2" y="20"/>
                  </a:lnTo>
                  <a:lnTo>
                    <a:pt x="0" y="0"/>
                  </a:lnTo>
                  <a:lnTo>
                    <a:pt x="2" y="0"/>
                  </a:lnTo>
                  <a:lnTo>
                    <a:pt x="4" y="20"/>
                  </a:lnTo>
                  <a:close/>
                </a:path>
              </a:pathLst>
            </a:custGeom>
            <a:solidFill>
              <a:srgbClr val="3514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7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94" name="Freeform 62">
              <a:extLst>
                <a:ext uri="{FF2B5EF4-FFF2-40B4-BE49-F238E27FC236}">
                  <a16:creationId xmlns:a16="http://schemas.microsoft.com/office/drawing/2014/main" id="{A44BBE4D-9857-43CF-881E-7F37559C839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051426" y="2995613"/>
              <a:ext cx="428625" cy="539750"/>
            </a:xfrm>
            <a:custGeom>
              <a:avLst/>
              <a:gdLst>
                <a:gd name="T0" fmla="*/ 540 w 2089"/>
                <a:gd name="T1" fmla="*/ 1181 h 2623"/>
                <a:gd name="T2" fmla="*/ 421 w 2089"/>
                <a:gd name="T3" fmla="*/ 811 h 2623"/>
                <a:gd name="T4" fmla="*/ 540 w 2089"/>
                <a:gd name="T5" fmla="*/ 1181 h 2623"/>
                <a:gd name="T6" fmla="*/ 794 w 2089"/>
                <a:gd name="T7" fmla="*/ 104 h 2623"/>
                <a:gd name="T8" fmla="*/ 138 w 2089"/>
                <a:gd name="T9" fmla="*/ 1499 h 2623"/>
                <a:gd name="T10" fmla="*/ 1295 w 2089"/>
                <a:gd name="T11" fmla="*/ 2519 h 2623"/>
                <a:gd name="T12" fmla="*/ 1951 w 2089"/>
                <a:gd name="T13" fmla="*/ 1124 h 2623"/>
                <a:gd name="T14" fmla="*/ 794 w 2089"/>
                <a:gd name="T15" fmla="*/ 104 h 26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89" h="2623">
                  <a:moveTo>
                    <a:pt x="540" y="1181"/>
                  </a:moveTo>
                  <a:cubicBezTo>
                    <a:pt x="301" y="1258"/>
                    <a:pt x="182" y="887"/>
                    <a:pt x="421" y="811"/>
                  </a:cubicBezTo>
                  <a:cubicBezTo>
                    <a:pt x="660" y="734"/>
                    <a:pt x="778" y="1105"/>
                    <a:pt x="540" y="1181"/>
                  </a:cubicBezTo>
                  <a:close/>
                  <a:moveTo>
                    <a:pt x="794" y="104"/>
                  </a:moveTo>
                  <a:cubicBezTo>
                    <a:pt x="294" y="208"/>
                    <a:pt x="0" y="832"/>
                    <a:pt x="138" y="1499"/>
                  </a:cubicBezTo>
                  <a:cubicBezTo>
                    <a:pt x="276" y="2166"/>
                    <a:pt x="794" y="2623"/>
                    <a:pt x="1295" y="2519"/>
                  </a:cubicBezTo>
                  <a:cubicBezTo>
                    <a:pt x="1795" y="2415"/>
                    <a:pt x="2089" y="1791"/>
                    <a:pt x="1951" y="1124"/>
                  </a:cubicBezTo>
                  <a:cubicBezTo>
                    <a:pt x="1813" y="457"/>
                    <a:pt x="1295" y="0"/>
                    <a:pt x="794" y="104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7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95" name="Freeform 63">
              <a:extLst>
                <a:ext uri="{FF2B5EF4-FFF2-40B4-BE49-F238E27FC236}">
                  <a16:creationId xmlns:a16="http://schemas.microsoft.com/office/drawing/2014/main" id="{C564118A-E369-4AED-9DCB-6DC4D88C3DC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137276" y="2830513"/>
              <a:ext cx="400050" cy="488950"/>
            </a:xfrm>
            <a:custGeom>
              <a:avLst/>
              <a:gdLst>
                <a:gd name="T0" fmla="*/ 1444 w 1944"/>
                <a:gd name="T1" fmla="*/ 908 h 2378"/>
                <a:gd name="T2" fmla="*/ 1432 w 1944"/>
                <a:gd name="T3" fmla="*/ 519 h 2378"/>
                <a:gd name="T4" fmla="*/ 1444 w 1944"/>
                <a:gd name="T5" fmla="*/ 908 h 2378"/>
                <a:gd name="T6" fmla="*/ 1893 w 1944"/>
                <a:gd name="T7" fmla="*/ 1114 h 2378"/>
                <a:gd name="T8" fmla="*/ 879 w 1944"/>
                <a:gd name="T9" fmla="*/ 41 h 2378"/>
                <a:gd name="T10" fmla="*/ 51 w 1944"/>
                <a:gd name="T11" fmla="*/ 1264 h 2378"/>
                <a:gd name="T12" fmla="*/ 1065 w 1944"/>
                <a:gd name="T13" fmla="*/ 2337 h 2378"/>
                <a:gd name="T14" fmla="*/ 1893 w 1944"/>
                <a:gd name="T15" fmla="*/ 1114 h 23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44" h="2378">
                  <a:moveTo>
                    <a:pt x="1444" y="908"/>
                  </a:moveTo>
                  <a:cubicBezTo>
                    <a:pt x="1194" y="915"/>
                    <a:pt x="1182" y="527"/>
                    <a:pt x="1432" y="519"/>
                  </a:cubicBezTo>
                  <a:cubicBezTo>
                    <a:pt x="1682" y="511"/>
                    <a:pt x="1694" y="900"/>
                    <a:pt x="1444" y="908"/>
                  </a:cubicBezTo>
                  <a:close/>
                  <a:moveTo>
                    <a:pt x="1893" y="1114"/>
                  </a:moveTo>
                  <a:cubicBezTo>
                    <a:pt x="1841" y="480"/>
                    <a:pt x="1387" y="0"/>
                    <a:pt x="879" y="41"/>
                  </a:cubicBezTo>
                  <a:cubicBezTo>
                    <a:pt x="370" y="82"/>
                    <a:pt x="0" y="630"/>
                    <a:pt x="51" y="1264"/>
                  </a:cubicBezTo>
                  <a:cubicBezTo>
                    <a:pt x="103" y="1898"/>
                    <a:pt x="557" y="2378"/>
                    <a:pt x="1065" y="2337"/>
                  </a:cubicBezTo>
                  <a:cubicBezTo>
                    <a:pt x="1574" y="2295"/>
                    <a:pt x="1944" y="1748"/>
                    <a:pt x="1893" y="1114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7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96" name="Freeform 64">
              <a:extLst>
                <a:ext uri="{FF2B5EF4-FFF2-40B4-BE49-F238E27FC236}">
                  <a16:creationId xmlns:a16="http://schemas.microsoft.com/office/drawing/2014/main" id="{5554BA3B-D094-491D-A997-96D009CB51AB}"/>
                </a:ext>
              </a:extLst>
            </p:cNvPr>
            <p:cNvSpPr>
              <a:spLocks/>
            </p:cNvSpPr>
            <p:nvPr/>
          </p:nvSpPr>
          <p:spPr bwMode="auto">
            <a:xfrm>
              <a:off x="5548313" y="3300413"/>
              <a:ext cx="649288" cy="504825"/>
            </a:xfrm>
            <a:custGeom>
              <a:avLst/>
              <a:gdLst>
                <a:gd name="T0" fmla="*/ 2811 w 3158"/>
                <a:gd name="T1" fmla="*/ 66 h 2460"/>
                <a:gd name="T2" fmla="*/ 2379 w 3158"/>
                <a:gd name="T3" fmla="*/ 128 h 2460"/>
                <a:gd name="T4" fmla="*/ 1588 w 3158"/>
                <a:gd name="T5" fmla="*/ 299 h 2460"/>
                <a:gd name="T6" fmla="*/ 155 w 3158"/>
                <a:gd name="T7" fmla="*/ 576 h 2460"/>
                <a:gd name="T8" fmla="*/ 25 w 3158"/>
                <a:gd name="T9" fmla="*/ 715 h 2460"/>
                <a:gd name="T10" fmla="*/ 4 w 3158"/>
                <a:gd name="T11" fmla="*/ 747 h 2460"/>
                <a:gd name="T12" fmla="*/ 39 w 3158"/>
                <a:gd name="T13" fmla="*/ 1131 h 2460"/>
                <a:gd name="T14" fmla="*/ 105 w 3158"/>
                <a:gd name="T15" fmla="*/ 1395 h 2460"/>
                <a:gd name="T16" fmla="*/ 181 w 3158"/>
                <a:gd name="T17" fmla="*/ 1624 h 2460"/>
                <a:gd name="T18" fmla="*/ 372 w 3158"/>
                <a:gd name="T19" fmla="*/ 1908 h 2460"/>
                <a:gd name="T20" fmla="*/ 1115 w 3158"/>
                <a:gd name="T21" fmla="*/ 2339 h 2460"/>
                <a:gd name="T22" fmla="*/ 3014 w 3158"/>
                <a:gd name="T23" fmla="*/ 1546 h 2460"/>
                <a:gd name="T24" fmla="*/ 2811 w 3158"/>
                <a:gd name="T25" fmla="*/ 66 h 24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158" h="2460">
                  <a:moveTo>
                    <a:pt x="2811" y="66"/>
                  </a:moveTo>
                  <a:cubicBezTo>
                    <a:pt x="2701" y="0"/>
                    <a:pt x="2491" y="102"/>
                    <a:pt x="2379" y="128"/>
                  </a:cubicBezTo>
                  <a:cubicBezTo>
                    <a:pt x="2116" y="187"/>
                    <a:pt x="1853" y="246"/>
                    <a:pt x="1588" y="299"/>
                  </a:cubicBezTo>
                  <a:cubicBezTo>
                    <a:pt x="1119" y="395"/>
                    <a:pt x="633" y="552"/>
                    <a:pt x="155" y="576"/>
                  </a:cubicBezTo>
                  <a:cubicBezTo>
                    <a:pt x="73" y="580"/>
                    <a:pt x="31" y="645"/>
                    <a:pt x="25" y="715"/>
                  </a:cubicBezTo>
                  <a:cubicBezTo>
                    <a:pt x="17" y="725"/>
                    <a:pt x="10" y="736"/>
                    <a:pt x="4" y="747"/>
                  </a:cubicBezTo>
                  <a:cubicBezTo>
                    <a:pt x="0" y="876"/>
                    <a:pt x="14" y="1004"/>
                    <a:pt x="39" y="1131"/>
                  </a:cubicBezTo>
                  <a:cubicBezTo>
                    <a:pt x="73" y="1193"/>
                    <a:pt x="88" y="1298"/>
                    <a:pt x="105" y="1395"/>
                  </a:cubicBezTo>
                  <a:cubicBezTo>
                    <a:pt x="128" y="1472"/>
                    <a:pt x="154" y="1548"/>
                    <a:pt x="181" y="1624"/>
                  </a:cubicBezTo>
                  <a:cubicBezTo>
                    <a:pt x="234" y="1726"/>
                    <a:pt x="297" y="1822"/>
                    <a:pt x="372" y="1908"/>
                  </a:cubicBezTo>
                  <a:cubicBezTo>
                    <a:pt x="561" y="2126"/>
                    <a:pt x="831" y="2284"/>
                    <a:pt x="1115" y="2339"/>
                  </a:cubicBezTo>
                  <a:cubicBezTo>
                    <a:pt x="1749" y="2460"/>
                    <a:pt x="2733" y="2179"/>
                    <a:pt x="3014" y="1546"/>
                  </a:cubicBezTo>
                  <a:cubicBezTo>
                    <a:pt x="3158" y="1223"/>
                    <a:pt x="3077" y="224"/>
                    <a:pt x="2811" y="66"/>
                  </a:cubicBezTo>
                </a:path>
              </a:pathLst>
            </a:custGeom>
            <a:solidFill>
              <a:srgbClr val="F03B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7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97" name="Freeform 65">
              <a:extLst>
                <a:ext uri="{FF2B5EF4-FFF2-40B4-BE49-F238E27FC236}">
                  <a16:creationId xmlns:a16="http://schemas.microsoft.com/office/drawing/2014/main" id="{19F0DA53-C061-473F-AD16-555201E03C12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0226" y="3552825"/>
              <a:ext cx="568325" cy="252413"/>
            </a:xfrm>
            <a:custGeom>
              <a:avLst/>
              <a:gdLst>
                <a:gd name="T0" fmla="*/ 1631 w 2769"/>
                <a:gd name="T1" fmla="*/ 38 h 1230"/>
                <a:gd name="T2" fmla="*/ 0 w 2769"/>
                <a:gd name="T3" fmla="*/ 582 h 1230"/>
                <a:gd name="T4" fmla="*/ 73 w 2769"/>
                <a:gd name="T5" fmla="*/ 678 h 1230"/>
                <a:gd name="T6" fmla="*/ 816 w 2769"/>
                <a:gd name="T7" fmla="*/ 1109 h 1230"/>
                <a:gd name="T8" fmla="*/ 2715 w 2769"/>
                <a:gd name="T9" fmla="*/ 316 h 1230"/>
                <a:gd name="T10" fmla="*/ 2769 w 2769"/>
                <a:gd name="T11" fmla="*/ 96 h 1230"/>
                <a:gd name="T12" fmla="*/ 1631 w 2769"/>
                <a:gd name="T13" fmla="*/ 38 h 1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769" h="1230">
                  <a:moveTo>
                    <a:pt x="1631" y="38"/>
                  </a:moveTo>
                  <a:cubicBezTo>
                    <a:pt x="1049" y="97"/>
                    <a:pt x="506" y="300"/>
                    <a:pt x="0" y="582"/>
                  </a:cubicBezTo>
                  <a:cubicBezTo>
                    <a:pt x="23" y="615"/>
                    <a:pt x="47" y="648"/>
                    <a:pt x="73" y="678"/>
                  </a:cubicBezTo>
                  <a:cubicBezTo>
                    <a:pt x="262" y="896"/>
                    <a:pt x="532" y="1054"/>
                    <a:pt x="816" y="1109"/>
                  </a:cubicBezTo>
                  <a:cubicBezTo>
                    <a:pt x="1450" y="1230"/>
                    <a:pt x="2434" y="949"/>
                    <a:pt x="2715" y="316"/>
                  </a:cubicBezTo>
                  <a:cubicBezTo>
                    <a:pt x="2740" y="260"/>
                    <a:pt x="2758" y="184"/>
                    <a:pt x="2769" y="96"/>
                  </a:cubicBezTo>
                  <a:cubicBezTo>
                    <a:pt x="2394" y="28"/>
                    <a:pt x="2013" y="0"/>
                    <a:pt x="1631" y="38"/>
                  </a:cubicBezTo>
                </a:path>
              </a:pathLst>
            </a:custGeom>
            <a:solidFill>
              <a:srgbClr val="F578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7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98" name="Freeform 66">
              <a:extLst>
                <a:ext uri="{FF2B5EF4-FFF2-40B4-BE49-F238E27FC236}">
                  <a16:creationId xmlns:a16="http://schemas.microsoft.com/office/drawing/2014/main" id="{CC632A14-96DA-48B1-8ED4-89C1C9585561}"/>
                </a:ext>
              </a:extLst>
            </p:cNvPr>
            <p:cNvSpPr>
              <a:spLocks/>
            </p:cNvSpPr>
            <p:nvPr/>
          </p:nvSpPr>
          <p:spPr bwMode="auto">
            <a:xfrm>
              <a:off x="5654676" y="3336925"/>
              <a:ext cx="398463" cy="133350"/>
            </a:xfrm>
            <a:custGeom>
              <a:avLst/>
              <a:gdLst>
                <a:gd name="T0" fmla="*/ 1813 w 1939"/>
                <a:gd name="T1" fmla="*/ 2 h 652"/>
                <a:gd name="T2" fmla="*/ 1117 w 1939"/>
                <a:gd name="T3" fmla="*/ 161 h 652"/>
                <a:gd name="T4" fmla="*/ 220 w 1939"/>
                <a:gd name="T5" fmla="*/ 285 h 652"/>
                <a:gd name="T6" fmla="*/ 174 w 1939"/>
                <a:gd name="T7" fmla="*/ 540 h 652"/>
                <a:gd name="T8" fmla="*/ 1847 w 1939"/>
                <a:gd name="T9" fmla="*/ 242 h 652"/>
                <a:gd name="T10" fmla="*/ 1813 w 1939"/>
                <a:gd name="T11" fmla="*/ 2 h 6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39" h="652">
                  <a:moveTo>
                    <a:pt x="1813" y="2"/>
                  </a:moveTo>
                  <a:cubicBezTo>
                    <a:pt x="1498" y="0"/>
                    <a:pt x="1429" y="110"/>
                    <a:pt x="1117" y="161"/>
                  </a:cubicBezTo>
                  <a:cubicBezTo>
                    <a:pt x="770" y="217"/>
                    <a:pt x="570" y="254"/>
                    <a:pt x="220" y="285"/>
                  </a:cubicBezTo>
                  <a:cubicBezTo>
                    <a:pt x="30" y="301"/>
                    <a:pt x="0" y="497"/>
                    <a:pt x="174" y="540"/>
                  </a:cubicBezTo>
                  <a:cubicBezTo>
                    <a:pt x="627" y="652"/>
                    <a:pt x="1479" y="475"/>
                    <a:pt x="1847" y="242"/>
                  </a:cubicBezTo>
                  <a:cubicBezTo>
                    <a:pt x="1939" y="184"/>
                    <a:pt x="1930" y="2"/>
                    <a:pt x="1813" y="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7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99" name="Freeform 67">
              <a:extLst>
                <a:ext uri="{FF2B5EF4-FFF2-40B4-BE49-F238E27FC236}">
                  <a16:creationId xmlns:a16="http://schemas.microsoft.com/office/drawing/2014/main" id="{6A5CFF53-D8CF-4B9B-BF0B-D91B49AA6449}"/>
                </a:ext>
              </a:extLst>
            </p:cNvPr>
            <p:cNvSpPr>
              <a:spLocks/>
            </p:cNvSpPr>
            <p:nvPr/>
          </p:nvSpPr>
          <p:spPr bwMode="auto">
            <a:xfrm>
              <a:off x="5532438" y="3300413"/>
              <a:ext cx="665163" cy="520700"/>
            </a:xfrm>
            <a:custGeom>
              <a:avLst/>
              <a:gdLst>
                <a:gd name="T0" fmla="*/ 170 w 3235"/>
                <a:gd name="T1" fmla="*/ 714 h 2533"/>
                <a:gd name="T2" fmla="*/ 2823 w 3235"/>
                <a:gd name="T3" fmla="*/ 222 h 2533"/>
                <a:gd name="T4" fmla="*/ 2973 w 3235"/>
                <a:gd name="T5" fmla="*/ 196 h 2533"/>
                <a:gd name="T6" fmla="*/ 2981 w 3235"/>
                <a:gd name="T7" fmla="*/ 195 h 2533"/>
                <a:gd name="T8" fmla="*/ 2908 w 3235"/>
                <a:gd name="T9" fmla="*/ 151 h 2533"/>
                <a:gd name="T10" fmla="*/ 2925 w 3235"/>
                <a:gd name="T11" fmla="*/ 215 h 2533"/>
                <a:gd name="T12" fmla="*/ 3019 w 3235"/>
                <a:gd name="T13" fmla="*/ 966 h 2533"/>
                <a:gd name="T14" fmla="*/ 2727 w 3235"/>
                <a:gd name="T15" fmla="*/ 1823 h 2533"/>
                <a:gd name="T16" fmla="*/ 1790 w 3235"/>
                <a:gd name="T17" fmla="*/ 2250 h 2533"/>
                <a:gd name="T18" fmla="*/ 650 w 3235"/>
                <a:gd name="T19" fmla="*/ 1875 h 2533"/>
                <a:gd name="T20" fmla="*/ 218 w 3235"/>
                <a:gd name="T21" fmla="*/ 628 h 2533"/>
                <a:gd name="T22" fmla="*/ 29 w 3235"/>
                <a:gd name="T23" fmla="*/ 628 h 2533"/>
                <a:gd name="T24" fmla="*/ 385 w 3235"/>
                <a:gd name="T25" fmla="*/ 1840 h 2533"/>
                <a:gd name="T26" fmla="*/ 1345 w 3235"/>
                <a:gd name="T27" fmla="*/ 2425 h 2533"/>
                <a:gd name="T28" fmla="*/ 3134 w 3235"/>
                <a:gd name="T29" fmla="*/ 1498 h 2533"/>
                <a:gd name="T30" fmla="*/ 3171 w 3235"/>
                <a:gd name="T31" fmla="*/ 573 h 2533"/>
                <a:gd name="T32" fmla="*/ 3107 w 3235"/>
                <a:gd name="T33" fmla="*/ 164 h 2533"/>
                <a:gd name="T34" fmla="*/ 2980 w 3235"/>
                <a:gd name="T35" fmla="*/ 5 h 2533"/>
                <a:gd name="T36" fmla="*/ 2624 w 3235"/>
                <a:gd name="T37" fmla="*/ 67 h 2533"/>
                <a:gd name="T38" fmla="*/ 1911 w 3235"/>
                <a:gd name="T39" fmla="*/ 203 h 2533"/>
                <a:gd name="T40" fmla="*/ 120 w 3235"/>
                <a:gd name="T41" fmla="*/ 531 h 2533"/>
                <a:gd name="T42" fmla="*/ 170 w 3235"/>
                <a:gd name="T43" fmla="*/ 714 h 25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35" h="2533">
                  <a:moveTo>
                    <a:pt x="170" y="714"/>
                  </a:moveTo>
                  <a:cubicBezTo>
                    <a:pt x="1058" y="573"/>
                    <a:pt x="1939" y="385"/>
                    <a:pt x="2823" y="222"/>
                  </a:cubicBezTo>
                  <a:cubicBezTo>
                    <a:pt x="2869" y="214"/>
                    <a:pt x="2929" y="213"/>
                    <a:pt x="2973" y="196"/>
                  </a:cubicBezTo>
                  <a:cubicBezTo>
                    <a:pt x="2990" y="189"/>
                    <a:pt x="2980" y="193"/>
                    <a:pt x="2981" y="195"/>
                  </a:cubicBezTo>
                  <a:cubicBezTo>
                    <a:pt x="2981" y="194"/>
                    <a:pt x="2905" y="156"/>
                    <a:pt x="2908" y="151"/>
                  </a:cubicBezTo>
                  <a:cubicBezTo>
                    <a:pt x="2904" y="158"/>
                    <a:pt x="2922" y="204"/>
                    <a:pt x="2925" y="215"/>
                  </a:cubicBezTo>
                  <a:cubicBezTo>
                    <a:pt x="2980" y="456"/>
                    <a:pt x="3014" y="719"/>
                    <a:pt x="3019" y="966"/>
                  </a:cubicBezTo>
                  <a:cubicBezTo>
                    <a:pt x="3025" y="1278"/>
                    <a:pt x="2945" y="1591"/>
                    <a:pt x="2727" y="1823"/>
                  </a:cubicBezTo>
                  <a:cubicBezTo>
                    <a:pt x="2487" y="2077"/>
                    <a:pt x="2133" y="2217"/>
                    <a:pt x="1790" y="2250"/>
                  </a:cubicBezTo>
                  <a:cubicBezTo>
                    <a:pt x="1384" y="2289"/>
                    <a:pt x="931" y="2187"/>
                    <a:pt x="650" y="1875"/>
                  </a:cubicBezTo>
                  <a:cubicBezTo>
                    <a:pt x="345" y="1537"/>
                    <a:pt x="276" y="1061"/>
                    <a:pt x="218" y="628"/>
                  </a:cubicBezTo>
                  <a:cubicBezTo>
                    <a:pt x="202" y="508"/>
                    <a:pt x="13" y="507"/>
                    <a:pt x="29" y="628"/>
                  </a:cubicBezTo>
                  <a:cubicBezTo>
                    <a:pt x="85" y="1045"/>
                    <a:pt x="146" y="1482"/>
                    <a:pt x="385" y="1840"/>
                  </a:cubicBezTo>
                  <a:cubicBezTo>
                    <a:pt x="607" y="2172"/>
                    <a:pt x="954" y="2365"/>
                    <a:pt x="1345" y="2425"/>
                  </a:cubicBezTo>
                  <a:cubicBezTo>
                    <a:pt x="2051" y="2533"/>
                    <a:pt x="2892" y="2219"/>
                    <a:pt x="3134" y="1498"/>
                  </a:cubicBezTo>
                  <a:cubicBezTo>
                    <a:pt x="3235" y="1197"/>
                    <a:pt x="3211" y="883"/>
                    <a:pt x="3171" y="573"/>
                  </a:cubicBezTo>
                  <a:cubicBezTo>
                    <a:pt x="3154" y="437"/>
                    <a:pt x="3138" y="299"/>
                    <a:pt x="3107" y="164"/>
                  </a:cubicBezTo>
                  <a:cubicBezTo>
                    <a:pt x="3091" y="92"/>
                    <a:pt x="3068" y="9"/>
                    <a:pt x="2980" y="5"/>
                  </a:cubicBezTo>
                  <a:cubicBezTo>
                    <a:pt x="2867" y="0"/>
                    <a:pt x="2734" y="46"/>
                    <a:pt x="2624" y="67"/>
                  </a:cubicBezTo>
                  <a:cubicBezTo>
                    <a:pt x="2386" y="112"/>
                    <a:pt x="2148" y="158"/>
                    <a:pt x="1911" y="203"/>
                  </a:cubicBezTo>
                  <a:cubicBezTo>
                    <a:pt x="1315" y="317"/>
                    <a:pt x="719" y="436"/>
                    <a:pt x="120" y="531"/>
                  </a:cubicBezTo>
                  <a:cubicBezTo>
                    <a:pt x="0" y="550"/>
                    <a:pt x="51" y="733"/>
                    <a:pt x="170" y="714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7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00" name="Freeform 68">
              <a:extLst>
                <a:ext uri="{FF2B5EF4-FFF2-40B4-BE49-F238E27FC236}">
                  <a16:creationId xmlns:a16="http://schemas.microsoft.com/office/drawing/2014/main" id="{34B1D998-7A13-4978-82A0-40CA0DC282A2}"/>
                </a:ext>
              </a:extLst>
            </p:cNvPr>
            <p:cNvSpPr>
              <a:spLocks/>
            </p:cNvSpPr>
            <p:nvPr/>
          </p:nvSpPr>
          <p:spPr bwMode="auto">
            <a:xfrm>
              <a:off x="3789363" y="3846513"/>
              <a:ext cx="1008063" cy="1400175"/>
            </a:xfrm>
            <a:custGeom>
              <a:avLst/>
              <a:gdLst>
                <a:gd name="T0" fmla="*/ 4576 w 4900"/>
                <a:gd name="T1" fmla="*/ 1937 h 6808"/>
                <a:gd name="T2" fmla="*/ 3800 w 4900"/>
                <a:gd name="T3" fmla="*/ 1037 h 6808"/>
                <a:gd name="T4" fmla="*/ 3764 w 4900"/>
                <a:gd name="T5" fmla="*/ 1004 h 6808"/>
                <a:gd name="T6" fmla="*/ 3759 w 4900"/>
                <a:gd name="T7" fmla="*/ 1006 h 6808"/>
                <a:gd name="T8" fmla="*/ 3468 w 4900"/>
                <a:gd name="T9" fmla="*/ 1094 h 6808"/>
                <a:gd name="T10" fmla="*/ 3253 w 4900"/>
                <a:gd name="T11" fmla="*/ 1127 h 6808"/>
                <a:gd name="T12" fmla="*/ 2231 w 4900"/>
                <a:gd name="T13" fmla="*/ 986 h 6808"/>
                <a:gd name="T14" fmla="*/ 1414 w 4900"/>
                <a:gd name="T15" fmla="*/ 271 h 6808"/>
                <a:gd name="T16" fmla="*/ 1196 w 4900"/>
                <a:gd name="T17" fmla="*/ 144 h 6808"/>
                <a:gd name="T18" fmla="*/ 991 w 4900"/>
                <a:gd name="T19" fmla="*/ 85 h 6808"/>
                <a:gd name="T20" fmla="*/ 209 w 4900"/>
                <a:gd name="T21" fmla="*/ 2229 h 6808"/>
                <a:gd name="T22" fmla="*/ 1090 w 4900"/>
                <a:gd name="T23" fmla="*/ 3386 h 6808"/>
                <a:gd name="T24" fmla="*/ 701 w 4900"/>
                <a:gd name="T25" fmla="*/ 4012 h 6808"/>
                <a:gd name="T26" fmla="*/ 1614 w 4900"/>
                <a:gd name="T27" fmla="*/ 5128 h 6808"/>
                <a:gd name="T28" fmla="*/ 1150 w 4900"/>
                <a:gd name="T29" fmla="*/ 6399 h 6808"/>
                <a:gd name="T30" fmla="*/ 1321 w 4900"/>
                <a:gd name="T31" fmla="*/ 6666 h 6808"/>
                <a:gd name="T32" fmla="*/ 3245 w 4900"/>
                <a:gd name="T33" fmla="*/ 6748 h 6808"/>
                <a:gd name="T34" fmla="*/ 3414 w 4900"/>
                <a:gd name="T35" fmla="*/ 6414 h 6808"/>
                <a:gd name="T36" fmla="*/ 2904 w 4900"/>
                <a:gd name="T37" fmla="*/ 5222 h 6808"/>
                <a:gd name="T38" fmla="*/ 2882 w 4900"/>
                <a:gd name="T39" fmla="*/ 5166 h 6808"/>
                <a:gd name="T40" fmla="*/ 3896 w 4900"/>
                <a:gd name="T41" fmla="*/ 4807 h 6808"/>
                <a:gd name="T42" fmla="*/ 3998 w 4900"/>
                <a:gd name="T43" fmla="*/ 3351 h 6808"/>
                <a:gd name="T44" fmla="*/ 4874 w 4900"/>
                <a:gd name="T45" fmla="*/ 2491 h 6808"/>
                <a:gd name="T46" fmla="*/ 4576 w 4900"/>
                <a:gd name="T47" fmla="*/ 1937 h 68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900" h="6808">
                  <a:moveTo>
                    <a:pt x="4576" y="1937"/>
                  </a:moveTo>
                  <a:cubicBezTo>
                    <a:pt x="4317" y="1637"/>
                    <a:pt x="4059" y="1337"/>
                    <a:pt x="3800" y="1037"/>
                  </a:cubicBezTo>
                  <a:cubicBezTo>
                    <a:pt x="3789" y="1024"/>
                    <a:pt x="3776" y="1015"/>
                    <a:pt x="3764" y="1004"/>
                  </a:cubicBezTo>
                  <a:cubicBezTo>
                    <a:pt x="3762" y="1005"/>
                    <a:pt x="3761" y="1005"/>
                    <a:pt x="3759" y="1006"/>
                  </a:cubicBezTo>
                  <a:cubicBezTo>
                    <a:pt x="3663" y="1038"/>
                    <a:pt x="3567" y="1070"/>
                    <a:pt x="3468" y="1094"/>
                  </a:cubicBezTo>
                  <a:cubicBezTo>
                    <a:pt x="3397" y="1112"/>
                    <a:pt x="3325" y="1124"/>
                    <a:pt x="3253" y="1127"/>
                  </a:cubicBezTo>
                  <a:cubicBezTo>
                    <a:pt x="2985" y="1285"/>
                    <a:pt x="2460" y="1095"/>
                    <a:pt x="2231" y="986"/>
                  </a:cubicBezTo>
                  <a:cubicBezTo>
                    <a:pt x="1892" y="825"/>
                    <a:pt x="1632" y="572"/>
                    <a:pt x="1414" y="271"/>
                  </a:cubicBezTo>
                  <a:cubicBezTo>
                    <a:pt x="1352" y="184"/>
                    <a:pt x="1274" y="147"/>
                    <a:pt x="1196" y="144"/>
                  </a:cubicBezTo>
                  <a:cubicBezTo>
                    <a:pt x="1193" y="56"/>
                    <a:pt x="1065" y="0"/>
                    <a:pt x="991" y="85"/>
                  </a:cubicBezTo>
                  <a:cubicBezTo>
                    <a:pt x="454" y="701"/>
                    <a:pt x="0" y="1375"/>
                    <a:pt x="209" y="2229"/>
                  </a:cubicBezTo>
                  <a:cubicBezTo>
                    <a:pt x="339" y="2757"/>
                    <a:pt x="670" y="3123"/>
                    <a:pt x="1090" y="3386"/>
                  </a:cubicBezTo>
                  <a:cubicBezTo>
                    <a:pt x="879" y="3529"/>
                    <a:pt x="724" y="3733"/>
                    <a:pt x="701" y="4012"/>
                  </a:cubicBezTo>
                  <a:cubicBezTo>
                    <a:pt x="654" y="4587"/>
                    <a:pt x="1141" y="4922"/>
                    <a:pt x="1614" y="5128"/>
                  </a:cubicBezTo>
                  <a:cubicBezTo>
                    <a:pt x="1480" y="5561"/>
                    <a:pt x="1353" y="5988"/>
                    <a:pt x="1150" y="6399"/>
                  </a:cubicBezTo>
                  <a:cubicBezTo>
                    <a:pt x="1087" y="6527"/>
                    <a:pt x="1209" y="6644"/>
                    <a:pt x="1321" y="6666"/>
                  </a:cubicBezTo>
                  <a:cubicBezTo>
                    <a:pt x="1965" y="6794"/>
                    <a:pt x="2592" y="6808"/>
                    <a:pt x="3245" y="6748"/>
                  </a:cubicBezTo>
                  <a:cubicBezTo>
                    <a:pt x="3404" y="6734"/>
                    <a:pt x="3472" y="6542"/>
                    <a:pt x="3414" y="6414"/>
                  </a:cubicBezTo>
                  <a:cubicBezTo>
                    <a:pt x="3239" y="6020"/>
                    <a:pt x="3069" y="5621"/>
                    <a:pt x="2904" y="5222"/>
                  </a:cubicBezTo>
                  <a:cubicBezTo>
                    <a:pt x="2897" y="5204"/>
                    <a:pt x="2889" y="5185"/>
                    <a:pt x="2882" y="5166"/>
                  </a:cubicBezTo>
                  <a:cubicBezTo>
                    <a:pt x="3238" y="5198"/>
                    <a:pt x="3586" y="5113"/>
                    <a:pt x="3896" y="4807"/>
                  </a:cubicBezTo>
                  <a:cubicBezTo>
                    <a:pt x="4346" y="4362"/>
                    <a:pt x="4258" y="3827"/>
                    <a:pt x="3998" y="3351"/>
                  </a:cubicBezTo>
                  <a:cubicBezTo>
                    <a:pt x="4388" y="3162"/>
                    <a:pt x="4830" y="2868"/>
                    <a:pt x="4874" y="2491"/>
                  </a:cubicBezTo>
                  <a:cubicBezTo>
                    <a:pt x="4900" y="2263"/>
                    <a:pt x="4715" y="2098"/>
                    <a:pt x="4576" y="1937"/>
                  </a:cubicBezTo>
                </a:path>
              </a:pathLst>
            </a:custGeom>
            <a:solidFill>
              <a:srgbClr val="907E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7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01" name="Freeform 69">
              <a:extLst>
                <a:ext uri="{FF2B5EF4-FFF2-40B4-BE49-F238E27FC236}">
                  <a16:creationId xmlns:a16="http://schemas.microsoft.com/office/drawing/2014/main" id="{354EBD2F-D1BC-49A6-A73C-5322932DBF3C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3863" y="4076700"/>
              <a:ext cx="563563" cy="1166813"/>
            </a:xfrm>
            <a:custGeom>
              <a:avLst/>
              <a:gdLst>
                <a:gd name="T0" fmla="*/ 2417 w 2741"/>
                <a:gd name="T1" fmla="*/ 822 h 5675"/>
                <a:gd name="T2" fmla="*/ 1708 w 2741"/>
                <a:gd name="T3" fmla="*/ 0 h 5675"/>
                <a:gd name="T4" fmla="*/ 1085 w 2741"/>
                <a:gd name="T5" fmla="*/ 176 h 5675"/>
                <a:gd name="T6" fmla="*/ 1137 w 2741"/>
                <a:gd name="T7" fmla="*/ 302 h 5675"/>
                <a:gd name="T8" fmla="*/ 1194 w 2741"/>
                <a:gd name="T9" fmla="*/ 1508 h 5675"/>
                <a:gd name="T10" fmla="*/ 493 w 2741"/>
                <a:gd name="T11" fmla="*/ 2126 h 5675"/>
                <a:gd name="T12" fmla="*/ 817 w 2741"/>
                <a:gd name="T13" fmla="*/ 2333 h 5675"/>
                <a:gd name="T14" fmla="*/ 1017 w 2741"/>
                <a:gd name="T15" fmla="*/ 3046 h 5675"/>
                <a:gd name="T16" fmla="*/ 573 w 2741"/>
                <a:gd name="T17" fmla="*/ 3699 h 5675"/>
                <a:gd name="T18" fmla="*/ 0 w 2741"/>
                <a:gd name="T19" fmla="*/ 3929 h 5675"/>
                <a:gd name="T20" fmla="*/ 96 w 2741"/>
                <a:gd name="T21" fmla="*/ 5661 h 5675"/>
                <a:gd name="T22" fmla="*/ 1086 w 2741"/>
                <a:gd name="T23" fmla="*/ 5633 h 5675"/>
                <a:gd name="T24" fmla="*/ 1255 w 2741"/>
                <a:gd name="T25" fmla="*/ 5299 h 5675"/>
                <a:gd name="T26" fmla="*/ 745 w 2741"/>
                <a:gd name="T27" fmla="*/ 4107 h 5675"/>
                <a:gd name="T28" fmla="*/ 723 w 2741"/>
                <a:gd name="T29" fmla="*/ 4051 h 5675"/>
                <a:gd name="T30" fmla="*/ 1737 w 2741"/>
                <a:gd name="T31" fmla="*/ 3692 h 5675"/>
                <a:gd name="T32" fmla="*/ 1839 w 2741"/>
                <a:gd name="T33" fmla="*/ 2236 h 5675"/>
                <a:gd name="T34" fmla="*/ 2715 w 2741"/>
                <a:gd name="T35" fmla="*/ 1376 h 5675"/>
                <a:gd name="T36" fmla="*/ 2417 w 2741"/>
                <a:gd name="T37" fmla="*/ 822 h 56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1" h="5675">
                  <a:moveTo>
                    <a:pt x="2417" y="822"/>
                  </a:moveTo>
                  <a:cubicBezTo>
                    <a:pt x="2181" y="548"/>
                    <a:pt x="1945" y="274"/>
                    <a:pt x="1708" y="0"/>
                  </a:cubicBezTo>
                  <a:cubicBezTo>
                    <a:pt x="1508" y="84"/>
                    <a:pt x="1298" y="145"/>
                    <a:pt x="1085" y="176"/>
                  </a:cubicBezTo>
                  <a:cubicBezTo>
                    <a:pt x="1103" y="218"/>
                    <a:pt x="1121" y="260"/>
                    <a:pt x="1137" y="302"/>
                  </a:cubicBezTo>
                  <a:cubicBezTo>
                    <a:pt x="1278" y="679"/>
                    <a:pt x="1353" y="1123"/>
                    <a:pt x="1194" y="1508"/>
                  </a:cubicBezTo>
                  <a:cubicBezTo>
                    <a:pt x="1064" y="1826"/>
                    <a:pt x="800" y="2022"/>
                    <a:pt x="493" y="2126"/>
                  </a:cubicBezTo>
                  <a:cubicBezTo>
                    <a:pt x="608" y="2186"/>
                    <a:pt x="721" y="2248"/>
                    <a:pt x="817" y="2333"/>
                  </a:cubicBezTo>
                  <a:cubicBezTo>
                    <a:pt x="1024" y="2517"/>
                    <a:pt x="1055" y="2785"/>
                    <a:pt x="1017" y="3046"/>
                  </a:cubicBezTo>
                  <a:cubicBezTo>
                    <a:pt x="976" y="3336"/>
                    <a:pt x="824" y="3553"/>
                    <a:pt x="573" y="3699"/>
                  </a:cubicBezTo>
                  <a:cubicBezTo>
                    <a:pt x="395" y="3803"/>
                    <a:pt x="195" y="3862"/>
                    <a:pt x="0" y="3929"/>
                  </a:cubicBezTo>
                  <a:cubicBezTo>
                    <a:pt x="344" y="4444"/>
                    <a:pt x="402" y="5132"/>
                    <a:pt x="96" y="5661"/>
                  </a:cubicBezTo>
                  <a:cubicBezTo>
                    <a:pt x="423" y="5675"/>
                    <a:pt x="751" y="5664"/>
                    <a:pt x="1086" y="5633"/>
                  </a:cubicBezTo>
                  <a:cubicBezTo>
                    <a:pt x="1245" y="5619"/>
                    <a:pt x="1313" y="5427"/>
                    <a:pt x="1255" y="5299"/>
                  </a:cubicBezTo>
                  <a:cubicBezTo>
                    <a:pt x="1080" y="4905"/>
                    <a:pt x="910" y="4506"/>
                    <a:pt x="745" y="4107"/>
                  </a:cubicBezTo>
                  <a:cubicBezTo>
                    <a:pt x="738" y="4089"/>
                    <a:pt x="730" y="4070"/>
                    <a:pt x="723" y="4051"/>
                  </a:cubicBezTo>
                  <a:cubicBezTo>
                    <a:pt x="1079" y="4083"/>
                    <a:pt x="1427" y="3998"/>
                    <a:pt x="1737" y="3692"/>
                  </a:cubicBezTo>
                  <a:cubicBezTo>
                    <a:pt x="2187" y="3247"/>
                    <a:pt x="2099" y="2712"/>
                    <a:pt x="1839" y="2236"/>
                  </a:cubicBezTo>
                  <a:cubicBezTo>
                    <a:pt x="2229" y="2047"/>
                    <a:pt x="2671" y="1753"/>
                    <a:pt x="2715" y="1376"/>
                  </a:cubicBezTo>
                  <a:cubicBezTo>
                    <a:pt x="2741" y="1148"/>
                    <a:pt x="2556" y="983"/>
                    <a:pt x="2417" y="822"/>
                  </a:cubicBezTo>
                </a:path>
              </a:pathLst>
            </a:custGeom>
            <a:solidFill>
              <a:srgbClr val="7866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7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02" name="Freeform 70">
              <a:extLst>
                <a:ext uri="{FF2B5EF4-FFF2-40B4-BE49-F238E27FC236}">
                  <a16:creationId xmlns:a16="http://schemas.microsoft.com/office/drawing/2014/main" id="{6A6BA5F6-B0FC-4A21-8C15-5E5DBA74BE58}"/>
                </a:ext>
              </a:extLst>
            </p:cNvPr>
            <p:cNvSpPr>
              <a:spLocks/>
            </p:cNvSpPr>
            <p:nvPr/>
          </p:nvSpPr>
          <p:spPr bwMode="auto">
            <a:xfrm>
              <a:off x="3781426" y="3859213"/>
              <a:ext cx="336550" cy="998538"/>
            </a:xfrm>
            <a:custGeom>
              <a:avLst/>
              <a:gdLst>
                <a:gd name="T0" fmla="*/ 1128 w 1633"/>
                <a:gd name="T1" fmla="*/ 96 h 4856"/>
                <a:gd name="T2" fmla="*/ 889 w 1633"/>
                <a:gd name="T3" fmla="*/ 3005 h 4856"/>
                <a:gd name="T4" fmla="*/ 1446 w 1633"/>
                <a:gd name="T5" fmla="*/ 3386 h 4856"/>
                <a:gd name="T6" fmla="*/ 1207 w 1633"/>
                <a:gd name="T7" fmla="*/ 3502 h 4856"/>
                <a:gd name="T8" fmla="*/ 992 w 1633"/>
                <a:gd name="T9" fmla="*/ 3751 h 4856"/>
                <a:gd name="T10" fmla="*/ 1558 w 1633"/>
                <a:gd name="T11" fmla="*/ 4851 h 4856"/>
                <a:gd name="T12" fmla="*/ 1568 w 1633"/>
                <a:gd name="T13" fmla="*/ 4836 h 4856"/>
                <a:gd name="T14" fmla="*/ 1047 w 1633"/>
                <a:gd name="T15" fmla="*/ 4344 h 4856"/>
                <a:gd name="T16" fmla="*/ 1596 w 1633"/>
                <a:gd name="T17" fmla="*/ 3443 h 4856"/>
                <a:gd name="T18" fmla="*/ 1610 w 1633"/>
                <a:gd name="T19" fmla="*/ 3378 h 4856"/>
                <a:gd name="T20" fmla="*/ 543 w 1633"/>
                <a:gd name="T21" fmla="*/ 1948 h 4856"/>
                <a:gd name="T22" fmla="*/ 1264 w 1633"/>
                <a:gd name="T23" fmla="*/ 376 h 4856"/>
                <a:gd name="T24" fmla="*/ 1128 w 1633"/>
                <a:gd name="T25" fmla="*/ 96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633" h="4856">
                  <a:moveTo>
                    <a:pt x="1128" y="96"/>
                  </a:moveTo>
                  <a:cubicBezTo>
                    <a:pt x="20" y="708"/>
                    <a:pt x="0" y="2194"/>
                    <a:pt x="889" y="3005"/>
                  </a:cubicBezTo>
                  <a:cubicBezTo>
                    <a:pt x="947" y="3058"/>
                    <a:pt x="1376" y="3340"/>
                    <a:pt x="1446" y="3386"/>
                  </a:cubicBezTo>
                  <a:cubicBezTo>
                    <a:pt x="1396" y="3390"/>
                    <a:pt x="1186" y="3516"/>
                    <a:pt x="1207" y="3502"/>
                  </a:cubicBezTo>
                  <a:cubicBezTo>
                    <a:pt x="1115" y="3566"/>
                    <a:pt x="1045" y="3652"/>
                    <a:pt x="992" y="3751"/>
                  </a:cubicBezTo>
                  <a:cubicBezTo>
                    <a:pt x="740" y="4224"/>
                    <a:pt x="1169" y="4638"/>
                    <a:pt x="1558" y="4851"/>
                  </a:cubicBezTo>
                  <a:cubicBezTo>
                    <a:pt x="1568" y="4856"/>
                    <a:pt x="1578" y="4842"/>
                    <a:pt x="1568" y="4836"/>
                  </a:cubicBezTo>
                  <a:cubicBezTo>
                    <a:pt x="1384" y="4729"/>
                    <a:pt x="1115" y="4559"/>
                    <a:pt x="1047" y="4344"/>
                  </a:cubicBezTo>
                  <a:cubicBezTo>
                    <a:pt x="916" y="3932"/>
                    <a:pt x="1128" y="3468"/>
                    <a:pt x="1596" y="3443"/>
                  </a:cubicBezTo>
                  <a:cubicBezTo>
                    <a:pt x="1629" y="3441"/>
                    <a:pt x="1633" y="3394"/>
                    <a:pt x="1610" y="3378"/>
                  </a:cubicBezTo>
                  <a:cubicBezTo>
                    <a:pt x="1108" y="3008"/>
                    <a:pt x="682" y="2582"/>
                    <a:pt x="543" y="1948"/>
                  </a:cubicBezTo>
                  <a:cubicBezTo>
                    <a:pt x="404" y="1317"/>
                    <a:pt x="681" y="668"/>
                    <a:pt x="1264" y="376"/>
                  </a:cubicBezTo>
                  <a:cubicBezTo>
                    <a:pt x="1443" y="287"/>
                    <a:pt x="1303" y="0"/>
                    <a:pt x="1128" y="96"/>
                  </a:cubicBezTo>
                </a:path>
              </a:pathLst>
            </a:custGeom>
            <a:solidFill>
              <a:srgbClr val="EED1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7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03" name="Freeform 71">
              <a:extLst>
                <a:ext uri="{FF2B5EF4-FFF2-40B4-BE49-F238E27FC236}">
                  <a16:creationId xmlns:a16="http://schemas.microsoft.com/office/drawing/2014/main" id="{A8A8025F-84EA-4CF0-96CD-280540BCFD9D}"/>
                </a:ext>
              </a:extLst>
            </p:cNvPr>
            <p:cNvSpPr>
              <a:spLocks/>
            </p:cNvSpPr>
            <p:nvPr/>
          </p:nvSpPr>
          <p:spPr bwMode="auto">
            <a:xfrm>
              <a:off x="3771901" y="3806825"/>
              <a:ext cx="493713" cy="796925"/>
            </a:xfrm>
            <a:custGeom>
              <a:avLst/>
              <a:gdLst>
                <a:gd name="T0" fmla="*/ 1095 w 2396"/>
                <a:gd name="T1" fmla="*/ 97 h 3877"/>
                <a:gd name="T2" fmla="*/ 31 w 2396"/>
                <a:gd name="T3" fmla="*/ 1978 h 3877"/>
                <a:gd name="T4" fmla="*/ 1026 w 2396"/>
                <a:gd name="T5" fmla="*/ 3634 h 3877"/>
                <a:gd name="T6" fmla="*/ 2215 w 2396"/>
                <a:gd name="T7" fmla="*/ 3811 h 3877"/>
                <a:gd name="T8" fmla="*/ 2140 w 2396"/>
                <a:gd name="T9" fmla="*/ 3536 h 3877"/>
                <a:gd name="T10" fmla="*/ 608 w 2396"/>
                <a:gd name="T11" fmla="*/ 2875 h 3877"/>
                <a:gd name="T12" fmla="*/ 455 w 2396"/>
                <a:gd name="T13" fmla="*/ 1216 h 3877"/>
                <a:gd name="T14" fmla="*/ 1238 w 2396"/>
                <a:gd name="T15" fmla="*/ 343 h 3877"/>
                <a:gd name="T16" fmla="*/ 1095 w 2396"/>
                <a:gd name="T17" fmla="*/ 97 h 38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396" h="3877">
                  <a:moveTo>
                    <a:pt x="1095" y="97"/>
                  </a:moveTo>
                  <a:cubicBezTo>
                    <a:pt x="443" y="506"/>
                    <a:pt x="0" y="1192"/>
                    <a:pt x="31" y="1978"/>
                  </a:cubicBezTo>
                  <a:cubicBezTo>
                    <a:pt x="59" y="2651"/>
                    <a:pt x="424" y="3312"/>
                    <a:pt x="1026" y="3634"/>
                  </a:cubicBezTo>
                  <a:cubicBezTo>
                    <a:pt x="1394" y="3831"/>
                    <a:pt x="1807" y="3877"/>
                    <a:pt x="2215" y="3811"/>
                  </a:cubicBezTo>
                  <a:cubicBezTo>
                    <a:pt x="2396" y="3781"/>
                    <a:pt x="2319" y="3507"/>
                    <a:pt x="2140" y="3536"/>
                  </a:cubicBezTo>
                  <a:cubicBezTo>
                    <a:pt x="1540" y="3634"/>
                    <a:pt x="945" y="3384"/>
                    <a:pt x="608" y="2875"/>
                  </a:cubicBezTo>
                  <a:cubicBezTo>
                    <a:pt x="286" y="2390"/>
                    <a:pt x="221" y="1752"/>
                    <a:pt x="455" y="1216"/>
                  </a:cubicBezTo>
                  <a:cubicBezTo>
                    <a:pt x="616" y="847"/>
                    <a:pt x="900" y="555"/>
                    <a:pt x="1238" y="343"/>
                  </a:cubicBezTo>
                  <a:cubicBezTo>
                    <a:pt x="1393" y="246"/>
                    <a:pt x="1251" y="0"/>
                    <a:pt x="1095" y="97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7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04" name="Freeform 72">
              <a:extLst>
                <a:ext uri="{FF2B5EF4-FFF2-40B4-BE49-F238E27FC236}">
                  <a16:creationId xmlns:a16="http://schemas.microsoft.com/office/drawing/2014/main" id="{6A0DE165-2317-46D6-9A11-31409B034212}"/>
                </a:ext>
              </a:extLst>
            </p:cNvPr>
            <p:cNvSpPr>
              <a:spLocks/>
            </p:cNvSpPr>
            <p:nvPr/>
          </p:nvSpPr>
          <p:spPr bwMode="auto">
            <a:xfrm>
              <a:off x="4225926" y="4170363"/>
              <a:ext cx="206375" cy="241300"/>
            </a:xfrm>
            <a:custGeom>
              <a:avLst/>
              <a:gdLst>
                <a:gd name="T0" fmla="*/ 118 w 1001"/>
                <a:gd name="T1" fmla="*/ 301 h 1175"/>
                <a:gd name="T2" fmla="*/ 130 w 1001"/>
                <a:gd name="T3" fmla="*/ 305 h 1175"/>
                <a:gd name="T4" fmla="*/ 159 w 1001"/>
                <a:gd name="T5" fmla="*/ 318 h 1175"/>
                <a:gd name="T6" fmla="*/ 218 w 1001"/>
                <a:gd name="T7" fmla="*/ 349 h 1175"/>
                <a:gd name="T8" fmla="*/ 275 w 1001"/>
                <a:gd name="T9" fmla="*/ 384 h 1175"/>
                <a:gd name="T10" fmla="*/ 299 w 1001"/>
                <a:gd name="T11" fmla="*/ 402 h 1175"/>
                <a:gd name="T12" fmla="*/ 308 w 1001"/>
                <a:gd name="T13" fmla="*/ 409 h 1175"/>
                <a:gd name="T14" fmla="*/ 404 w 1001"/>
                <a:gd name="T15" fmla="*/ 499 h 1175"/>
                <a:gd name="T16" fmla="*/ 447 w 1001"/>
                <a:gd name="T17" fmla="*/ 548 h 1175"/>
                <a:gd name="T18" fmla="*/ 466 w 1001"/>
                <a:gd name="T19" fmla="*/ 572 h 1175"/>
                <a:gd name="T20" fmla="*/ 473 w 1001"/>
                <a:gd name="T21" fmla="*/ 582 h 1175"/>
                <a:gd name="T22" fmla="*/ 609 w 1001"/>
                <a:gd name="T23" fmla="*/ 815 h 1175"/>
                <a:gd name="T24" fmla="*/ 635 w 1001"/>
                <a:gd name="T25" fmla="*/ 872 h 1175"/>
                <a:gd name="T26" fmla="*/ 640 w 1001"/>
                <a:gd name="T27" fmla="*/ 885 h 1175"/>
                <a:gd name="T28" fmla="*/ 652 w 1001"/>
                <a:gd name="T29" fmla="*/ 914 h 1175"/>
                <a:gd name="T30" fmla="*/ 702 w 1001"/>
                <a:gd name="T31" fmla="*/ 1051 h 1175"/>
                <a:gd name="T32" fmla="*/ 877 w 1001"/>
                <a:gd name="T33" fmla="*/ 1151 h 1175"/>
                <a:gd name="T34" fmla="*/ 976 w 1001"/>
                <a:gd name="T35" fmla="*/ 976 h 1175"/>
                <a:gd name="T36" fmla="*/ 704 w 1001"/>
                <a:gd name="T37" fmla="*/ 419 h 1175"/>
                <a:gd name="T38" fmla="*/ 193 w 1001"/>
                <a:gd name="T39" fmla="*/ 26 h 1175"/>
                <a:gd name="T40" fmla="*/ 18 w 1001"/>
                <a:gd name="T41" fmla="*/ 126 h 1175"/>
                <a:gd name="T42" fmla="*/ 118 w 1001"/>
                <a:gd name="T43" fmla="*/ 301 h 1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001" h="1175">
                  <a:moveTo>
                    <a:pt x="118" y="301"/>
                  </a:moveTo>
                  <a:cubicBezTo>
                    <a:pt x="120" y="302"/>
                    <a:pt x="159" y="317"/>
                    <a:pt x="130" y="305"/>
                  </a:cubicBezTo>
                  <a:cubicBezTo>
                    <a:pt x="140" y="309"/>
                    <a:pt x="149" y="313"/>
                    <a:pt x="159" y="318"/>
                  </a:cubicBezTo>
                  <a:cubicBezTo>
                    <a:pt x="179" y="327"/>
                    <a:pt x="199" y="338"/>
                    <a:pt x="218" y="349"/>
                  </a:cubicBezTo>
                  <a:cubicBezTo>
                    <a:pt x="238" y="360"/>
                    <a:pt x="256" y="372"/>
                    <a:pt x="275" y="384"/>
                  </a:cubicBezTo>
                  <a:cubicBezTo>
                    <a:pt x="283" y="390"/>
                    <a:pt x="291" y="396"/>
                    <a:pt x="299" y="402"/>
                  </a:cubicBezTo>
                  <a:cubicBezTo>
                    <a:pt x="331" y="425"/>
                    <a:pt x="278" y="384"/>
                    <a:pt x="308" y="409"/>
                  </a:cubicBezTo>
                  <a:cubicBezTo>
                    <a:pt x="342" y="437"/>
                    <a:pt x="374" y="467"/>
                    <a:pt x="404" y="499"/>
                  </a:cubicBezTo>
                  <a:cubicBezTo>
                    <a:pt x="419" y="515"/>
                    <a:pt x="433" y="531"/>
                    <a:pt x="447" y="548"/>
                  </a:cubicBezTo>
                  <a:cubicBezTo>
                    <a:pt x="453" y="556"/>
                    <a:pt x="460" y="564"/>
                    <a:pt x="466" y="572"/>
                  </a:cubicBezTo>
                  <a:cubicBezTo>
                    <a:pt x="446" y="547"/>
                    <a:pt x="471" y="579"/>
                    <a:pt x="473" y="582"/>
                  </a:cubicBezTo>
                  <a:cubicBezTo>
                    <a:pt x="525" y="655"/>
                    <a:pt x="570" y="734"/>
                    <a:pt x="609" y="815"/>
                  </a:cubicBezTo>
                  <a:cubicBezTo>
                    <a:pt x="618" y="834"/>
                    <a:pt x="626" y="853"/>
                    <a:pt x="635" y="872"/>
                  </a:cubicBezTo>
                  <a:cubicBezTo>
                    <a:pt x="652" y="910"/>
                    <a:pt x="625" y="846"/>
                    <a:pt x="640" y="885"/>
                  </a:cubicBezTo>
                  <a:cubicBezTo>
                    <a:pt x="644" y="895"/>
                    <a:pt x="648" y="904"/>
                    <a:pt x="652" y="914"/>
                  </a:cubicBezTo>
                  <a:cubicBezTo>
                    <a:pt x="670" y="959"/>
                    <a:pt x="686" y="1005"/>
                    <a:pt x="702" y="1051"/>
                  </a:cubicBezTo>
                  <a:cubicBezTo>
                    <a:pt x="725" y="1122"/>
                    <a:pt x="801" y="1175"/>
                    <a:pt x="877" y="1151"/>
                  </a:cubicBezTo>
                  <a:cubicBezTo>
                    <a:pt x="947" y="1128"/>
                    <a:pt x="1001" y="1051"/>
                    <a:pt x="976" y="976"/>
                  </a:cubicBezTo>
                  <a:cubicBezTo>
                    <a:pt x="910" y="780"/>
                    <a:pt x="828" y="585"/>
                    <a:pt x="704" y="419"/>
                  </a:cubicBezTo>
                  <a:cubicBezTo>
                    <a:pt x="570" y="240"/>
                    <a:pt x="403" y="105"/>
                    <a:pt x="193" y="26"/>
                  </a:cubicBezTo>
                  <a:cubicBezTo>
                    <a:pt x="123" y="0"/>
                    <a:pt x="34" y="55"/>
                    <a:pt x="18" y="126"/>
                  </a:cubicBezTo>
                  <a:cubicBezTo>
                    <a:pt x="0" y="206"/>
                    <a:pt x="43" y="273"/>
                    <a:pt x="118" y="301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7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05" name="Freeform 73">
              <a:extLst>
                <a:ext uri="{FF2B5EF4-FFF2-40B4-BE49-F238E27FC236}">
                  <a16:creationId xmlns:a16="http://schemas.microsoft.com/office/drawing/2014/main" id="{1751D4F7-DA0C-49D2-A4BA-088C1FFDE8AC}"/>
                </a:ext>
              </a:extLst>
            </p:cNvPr>
            <p:cNvSpPr>
              <a:spLocks/>
            </p:cNvSpPr>
            <p:nvPr/>
          </p:nvSpPr>
          <p:spPr bwMode="auto">
            <a:xfrm>
              <a:off x="4330701" y="4159250"/>
              <a:ext cx="152400" cy="160338"/>
            </a:xfrm>
            <a:custGeom>
              <a:avLst/>
              <a:gdLst>
                <a:gd name="T0" fmla="*/ 259 w 742"/>
                <a:gd name="T1" fmla="*/ 724 h 783"/>
                <a:gd name="T2" fmla="*/ 684 w 742"/>
                <a:gd name="T3" fmla="*/ 260 h 783"/>
                <a:gd name="T4" fmla="*/ 684 w 742"/>
                <a:gd name="T5" fmla="*/ 59 h 783"/>
                <a:gd name="T6" fmla="*/ 483 w 742"/>
                <a:gd name="T7" fmla="*/ 59 h 783"/>
                <a:gd name="T8" fmla="*/ 58 w 742"/>
                <a:gd name="T9" fmla="*/ 523 h 783"/>
                <a:gd name="T10" fmla="*/ 58 w 742"/>
                <a:gd name="T11" fmla="*/ 724 h 783"/>
                <a:gd name="T12" fmla="*/ 259 w 742"/>
                <a:gd name="T13" fmla="*/ 724 h 7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42" h="783">
                  <a:moveTo>
                    <a:pt x="259" y="724"/>
                  </a:moveTo>
                  <a:cubicBezTo>
                    <a:pt x="401" y="569"/>
                    <a:pt x="543" y="415"/>
                    <a:pt x="684" y="260"/>
                  </a:cubicBezTo>
                  <a:cubicBezTo>
                    <a:pt x="734" y="205"/>
                    <a:pt x="742" y="113"/>
                    <a:pt x="684" y="59"/>
                  </a:cubicBezTo>
                  <a:cubicBezTo>
                    <a:pt x="629" y="9"/>
                    <a:pt x="537" y="0"/>
                    <a:pt x="483" y="59"/>
                  </a:cubicBezTo>
                  <a:cubicBezTo>
                    <a:pt x="341" y="214"/>
                    <a:pt x="200" y="368"/>
                    <a:pt x="58" y="523"/>
                  </a:cubicBezTo>
                  <a:cubicBezTo>
                    <a:pt x="8" y="578"/>
                    <a:pt x="0" y="670"/>
                    <a:pt x="58" y="724"/>
                  </a:cubicBezTo>
                  <a:cubicBezTo>
                    <a:pt x="113" y="774"/>
                    <a:pt x="206" y="783"/>
                    <a:pt x="259" y="724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7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06" name="Freeform 74">
              <a:extLst>
                <a:ext uri="{FF2B5EF4-FFF2-40B4-BE49-F238E27FC236}">
                  <a16:creationId xmlns:a16="http://schemas.microsoft.com/office/drawing/2014/main" id="{71370C62-BB2D-4119-B1AB-2918BD6DE421}"/>
                </a:ext>
              </a:extLst>
            </p:cNvPr>
            <p:cNvSpPr>
              <a:spLocks/>
            </p:cNvSpPr>
            <p:nvPr/>
          </p:nvSpPr>
          <p:spPr bwMode="auto">
            <a:xfrm>
              <a:off x="4564063" y="4292600"/>
              <a:ext cx="288925" cy="271463"/>
            </a:xfrm>
            <a:custGeom>
              <a:avLst/>
              <a:gdLst>
                <a:gd name="T0" fmla="*/ 1115 w 1404"/>
                <a:gd name="T1" fmla="*/ 142 h 1321"/>
                <a:gd name="T2" fmla="*/ 1111 w 1404"/>
                <a:gd name="T3" fmla="*/ 185 h 1321"/>
                <a:gd name="T4" fmla="*/ 1106 w 1404"/>
                <a:gd name="T5" fmla="*/ 211 h 1321"/>
                <a:gd name="T6" fmla="*/ 1081 w 1404"/>
                <a:gd name="T7" fmla="*/ 301 h 1321"/>
                <a:gd name="T8" fmla="*/ 1015 w 1404"/>
                <a:gd name="T9" fmla="*/ 438 h 1321"/>
                <a:gd name="T10" fmla="*/ 776 w 1404"/>
                <a:gd name="T11" fmla="*/ 708 h 1321"/>
                <a:gd name="T12" fmla="*/ 119 w 1404"/>
                <a:gd name="T13" fmla="*/ 1030 h 1321"/>
                <a:gd name="T14" fmla="*/ 19 w 1404"/>
                <a:gd name="T15" fmla="*/ 1204 h 1321"/>
                <a:gd name="T16" fmla="*/ 194 w 1404"/>
                <a:gd name="T17" fmla="*/ 1304 h 1321"/>
                <a:gd name="T18" fmla="*/ 1399 w 1404"/>
                <a:gd name="T19" fmla="*/ 142 h 1321"/>
                <a:gd name="T20" fmla="*/ 1257 w 1404"/>
                <a:gd name="T21" fmla="*/ 0 h 1321"/>
                <a:gd name="T22" fmla="*/ 1115 w 1404"/>
                <a:gd name="T23" fmla="*/ 142 h 13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404" h="1321">
                  <a:moveTo>
                    <a:pt x="1115" y="142"/>
                  </a:moveTo>
                  <a:cubicBezTo>
                    <a:pt x="1114" y="156"/>
                    <a:pt x="1113" y="171"/>
                    <a:pt x="1111" y="185"/>
                  </a:cubicBezTo>
                  <a:cubicBezTo>
                    <a:pt x="1114" y="159"/>
                    <a:pt x="1107" y="206"/>
                    <a:pt x="1106" y="211"/>
                  </a:cubicBezTo>
                  <a:cubicBezTo>
                    <a:pt x="1099" y="241"/>
                    <a:pt x="1091" y="271"/>
                    <a:pt x="1081" y="301"/>
                  </a:cubicBezTo>
                  <a:cubicBezTo>
                    <a:pt x="1066" y="345"/>
                    <a:pt x="1047" y="385"/>
                    <a:pt x="1015" y="438"/>
                  </a:cubicBezTo>
                  <a:cubicBezTo>
                    <a:pt x="953" y="539"/>
                    <a:pt x="875" y="624"/>
                    <a:pt x="776" y="708"/>
                  </a:cubicBezTo>
                  <a:cubicBezTo>
                    <a:pt x="593" y="863"/>
                    <a:pt x="360" y="975"/>
                    <a:pt x="119" y="1030"/>
                  </a:cubicBezTo>
                  <a:cubicBezTo>
                    <a:pt x="44" y="1046"/>
                    <a:pt x="0" y="1133"/>
                    <a:pt x="19" y="1204"/>
                  </a:cubicBezTo>
                  <a:cubicBezTo>
                    <a:pt x="41" y="1282"/>
                    <a:pt x="119" y="1321"/>
                    <a:pt x="194" y="1304"/>
                  </a:cubicBezTo>
                  <a:cubicBezTo>
                    <a:pt x="744" y="1180"/>
                    <a:pt x="1360" y="750"/>
                    <a:pt x="1399" y="142"/>
                  </a:cubicBezTo>
                  <a:cubicBezTo>
                    <a:pt x="1404" y="65"/>
                    <a:pt x="1330" y="0"/>
                    <a:pt x="1257" y="0"/>
                  </a:cubicBezTo>
                  <a:cubicBezTo>
                    <a:pt x="1176" y="0"/>
                    <a:pt x="1120" y="65"/>
                    <a:pt x="1115" y="142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7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07" name="Freeform 75">
              <a:extLst>
                <a:ext uri="{FF2B5EF4-FFF2-40B4-BE49-F238E27FC236}">
                  <a16:creationId xmlns:a16="http://schemas.microsoft.com/office/drawing/2014/main" id="{7A154DBC-3132-4132-B4E6-CB5A168B08BB}"/>
                </a:ext>
              </a:extLst>
            </p:cNvPr>
            <p:cNvSpPr>
              <a:spLocks/>
            </p:cNvSpPr>
            <p:nvPr/>
          </p:nvSpPr>
          <p:spPr bwMode="auto">
            <a:xfrm>
              <a:off x="3894138" y="4522788"/>
              <a:ext cx="388938" cy="411163"/>
            </a:xfrm>
            <a:custGeom>
              <a:avLst/>
              <a:gdLst>
                <a:gd name="T0" fmla="*/ 825 w 1890"/>
                <a:gd name="T1" fmla="*/ 43 h 1998"/>
                <a:gd name="T2" fmla="*/ 19 w 1890"/>
                <a:gd name="T3" fmla="*/ 892 h 1998"/>
                <a:gd name="T4" fmla="*/ 830 w 1890"/>
                <a:gd name="T5" fmla="*/ 1837 h 1998"/>
                <a:gd name="T6" fmla="*/ 1748 w 1890"/>
                <a:gd name="T7" fmla="*/ 1964 h 1998"/>
                <a:gd name="T8" fmla="*/ 1890 w 1890"/>
                <a:gd name="T9" fmla="*/ 1822 h 1998"/>
                <a:gd name="T10" fmla="*/ 1748 w 1890"/>
                <a:gd name="T11" fmla="*/ 1680 h 1998"/>
                <a:gd name="T12" fmla="*/ 477 w 1890"/>
                <a:gd name="T13" fmla="*/ 1270 h 1998"/>
                <a:gd name="T14" fmla="*/ 383 w 1890"/>
                <a:gd name="T15" fmla="*/ 609 h 1998"/>
                <a:gd name="T16" fmla="*/ 901 w 1890"/>
                <a:gd name="T17" fmla="*/ 318 h 1998"/>
                <a:gd name="T18" fmla="*/ 825 w 1890"/>
                <a:gd name="T19" fmla="*/ 43 h 19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90" h="1998">
                  <a:moveTo>
                    <a:pt x="825" y="43"/>
                  </a:moveTo>
                  <a:cubicBezTo>
                    <a:pt x="415" y="142"/>
                    <a:pt x="0" y="422"/>
                    <a:pt x="19" y="892"/>
                  </a:cubicBezTo>
                  <a:cubicBezTo>
                    <a:pt x="39" y="1353"/>
                    <a:pt x="433" y="1674"/>
                    <a:pt x="830" y="1837"/>
                  </a:cubicBezTo>
                  <a:cubicBezTo>
                    <a:pt x="1118" y="1956"/>
                    <a:pt x="1439" y="1998"/>
                    <a:pt x="1748" y="1964"/>
                  </a:cubicBezTo>
                  <a:cubicBezTo>
                    <a:pt x="1824" y="1956"/>
                    <a:pt x="1890" y="1905"/>
                    <a:pt x="1890" y="1822"/>
                  </a:cubicBezTo>
                  <a:cubicBezTo>
                    <a:pt x="1890" y="1752"/>
                    <a:pt x="1825" y="1672"/>
                    <a:pt x="1748" y="1680"/>
                  </a:cubicBezTo>
                  <a:cubicBezTo>
                    <a:pt x="1293" y="1729"/>
                    <a:pt x="801" y="1607"/>
                    <a:pt x="477" y="1270"/>
                  </a:cubicBezTo>
                  <a:cubicBezTo>
                    <a:pt x="302" y="1088"/>
                    <a:pt x="240" y="823"/>
                    <a:pt x="383" y="609"/>
                  </a:cubicBezTo>
                  <a:cubicBezTo>
                    <a:pt x="490" y="450"/>
                    <a:pt x="709" y="364"/>
                    <a:pt x="901" y="318"/>
                  </a:cubicBezTo>
                  <a:cubicBezTo>
                    <a:pt x="1078" y="275"/>
                    <a:pt x="1003" y="0"/>
                    <a:pt x="825" y="43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7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08" name="Freeform 76">
              <a:extLst>
                <a:ext uri="{FF2B5EF4-FFF2-40B4-BE49-F238E27FC236}">
                  <a16:creationId xmlns:a16="http://schemas.microsoft.com/office/drawing/2014/main" id="{82A31D97-F23B-4558-A790-AC6597D8AA4B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8788" y="4616450"/>
              <a:ext cx="136525" cy="177800"/>
            </a:xfrm>
            <a:custGeom>
              <a:avLst/>
              <a:gdLst>
                <a:gd name="T0" fmla="*/ 90 w 663"/>
                <a:gd name="T1" fmla="*/ 269 h 866"/>
                <a:gd name="T2" fmla="*/ 97 w 663"/>
                <a:gd name="T3" fmla="*/ 274 h 866"/>
                <a:gd name="T4" fmla="*/ 100 w 663"/>
                <a:gd name="T5" fmla="*/ 276 h 866"/>
                <a:gd name="T6" fmla="*/ 130 w 663"/>
                <a:gd name="T7" fmla="*/ 302 h 866"/>
                <a:gd name="T8" fmla="*/ 189 w 663"/>
                <a:gd name="T9" fmla="*/ 361 h 866"/>
                <a:gd name="T10" fmla="*/ 215 w 663"/>
                <a:gd name="T11" fmla="*/ 390 h 866"/>
                <a:gd name="T12" fmla="*/ 229 w 663"/>
                <a:gd name="T13" fmla="*/ 407 h 866"/>
                <a:gd name="T14" fmla="*/ 223 w 663"/>
                <a:gd name="T15" fmla="*/ 400 h 866"/>
                <a:gd name="T16" fmla="*/ 270 w 663"/>
                <a:gd name="T17" fmla="*/ 469 h 866"/>
                <a:gd name="T18" fmla="*/ 309 w 663"/>
                <a:gd name="T19" fmla="*/ 538 h 866"/>
                <a:gd name="T20" fmla="*/ 326 w 663"/>
                <a:gd name="T21" fmla="*/ 573 h 866"/>
                <a:gd name="T22" fmla="*/ 324 w 663"/>
                <a:gd name="T23" fmla="*/ 568 h 866"/>
                <a:gd name="T24" fmla="*/ 330 w 663"/>
                <a:gd name="T25" fmla="*/ 584 h 866"/>
                <a:gd name="T26" fmla="*/ 374 w 663"/>
                <a:gd name="T27" fmla="*/ 745 h 866"/>
                <a:gd name="T28" fmla="*/ 549 w 663"/>
                <a:gd name="T29" fmla="*/ 844 h 866"/>
                <a:gd name="T30" fmla="*/ 649 w 663"/>
                <a:gd name="T31" fmla="*/ 669 h 866"/>
                <a:gd name="T32" fmla="*/ 234 w 663"/>
                <a:gd name="T33" fmla="*/ 23 h 866"/>
                <a:gd name="T34" fmla="*/ 124 w 663"/>
                <a:gd name="T35" fmla="*/ 9 h 866"/>
                <a:gd name="T36" fmla="*/ 39 w 663"/>
                <a:gd name="T37" fmla="*/ 74 h 866"/>
                <a:gd name="T38" fmla="*/ 90 w 663"/>
                <a:gd name="T39" fmla="*/ 269 h 8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63" h="866">
                  <a:moveTo>
                    <a:pt x="90" y="269"/>
                  </a:moveTo>
                  <a:cubicBezTo>
                    <a:pt x="94" y="272"/>
                    <a:pt x="116" y="288"/>
                    <a:pt x="97" y="274"/>
                  </a:cubicBezTo>
                  <a:cubicBezTo>
                    <a:pt x="80" y="261"/>
                    <a:pt x="96" y="273"/>
                    <a:pt x="100" y="276"/>
                  </a:cubicBezTo>
                  <a:cubicBezTo>
                    <a:pt x="110" y="285"/>
                    <a:pt x="120" y="293"/>
                    <a:pt x="130" y="302"/>
                  </a:cubicBezTo>
                  <a:cubicBezTo>
                    <a:pt x="151" y="321"/>
                    <a:pt x="170" y="340"/>
                    <a:pt x="189" y="361"/>
                  </a:cubicBezTo>
                  <a:cubicBezTo>
                    <a:pt x="198" y="370"/>
                    <a:pt x="207" y="380"/>
                    <a:pt x="215" y="390"/>
                  </a:cubicBezTo>
                  <a:cubicBezTo>
                    <a:pt x="220" y="396"/>
                    <a:pt x="225" y="402"/>
                    <a:pt x="229" y="407"/>
                  </a:cubicBezTo>
                  <a:cubicBezTo>
                    <a:pt x="241" y="422"/>
                    <a:pt x="212" y="385"/>
                    <a:pt x="223" y="400"/>
                  </a:cubicBezTo>
                  <a:cubicBezTo>
                    <a:pt x="240" y="422"/>
                    <a:pt x="256" y="445"/>
                    <a:pt x="270" y="469"/>
                  </a:cubicBezTo>
                  <a:cubicBezTo>
                    <a:pt x="284" y="491"/>
                    <a:pt x="297" y="514"/>
                    <a:pt x="309" y="538"/>
                  </a:cubicBezTo>
                  <a:cubicBezTo>
                    <a:pt x="315" y="549"/>
                    <a:pt x="320" y="561"/>
                    <a:pt x="326" y="573"/>
                  </a:cubicBezTo>
                  <a:cubicBezTo>
                    <a:pt x="330" y="583"/>
                    <a:pt x="335" y="603"/>
                    <a:pt x="324" y="568"/>
                  </a:cubicBezTo>
                  <a:cubicBezTo>
                    <a:pt x="325" y="573"/>
                    <a:pt x="328" y="579"/>
                    <a:pt x="330" y="584"/>
                  </a:cubicBezTo>
                  <a:cubicBezTo>
                    <a:pt x="350" y="636"/>
                    <a:pt x="365" y="690"/>
                    <a:pt x="374" y="745"/>
                  </a:cubicBezTo>
                  <a:cubicBezTo>
                    <a:pt x="388" y="818"/>
                    <a:pt x="481" y="866"/>
                    <a:pt x="549" y="844"/>
                  </a:cubicBezTo>
                  <a:cubicBezTo>
                    <a:pt x="628" y="819"/>
                    <a:pt x="663" y="748"/>
                    <a:pt x="649" y="669"/>
                  </a:cubicBezTo>
                  <a:cubicBezTo>
                    <a:pt x="602" y="408"/>
                    <a:pt x="446" y="179"/>
                    <a:pt x="234" y="23"/>
                  </a:cubicBezTo>
                  <a:cubicBezTo>
                    <a:pt x="206" y="3"/>
                    <a:pt x="156" y="0"/>
                    <a:pt x="124" y="9"/>
                  </a:cubicBezTo>
                  <a:cubicBezTo>
                    <a:pt x="91" y="18"/>
                    <a:pt x="56" y="44"/>
                    <a:pt x="39" y="74"/>
                  </a:cubicBezTo>
                  <a:cubicBezTo>
                    <a:pt x="0" y="149"/>
                    <a:pt x="26" y="222"/>
                    <a:pt x="90" y="269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7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09" name="Freeform 77">
              <a:extLst>
                <a:ext uri="{FF2B5EF4-FFF2-40B4-BE49-F238E27FC236}">
                  <a16:creationId xmlns:a16="http://schemas.microsoft.com/office/drawing/2014/main" id="{2607C21D-127E-41F7-BB36-DDE4296DACB4}"/>
                </a:ext>
              </a:extLst>
            </p:cNvPr>
            <p:cNvSpPr>
              <a:spLocks/>
            </p:cNvSpPr>
            <p:nvPr/>
          </p:nvSpPr>
          <p:spPr bwMode="auto">
            <a:xfrm>
              <a:off x="4332288" y="4606925"/>
              <a:ext cx="131763" cy="115888"/>
            </a:xfrm>
            <a:custGeom>
              <a:avLst/>
              <a:gdLst>
                <a:gd name="T0" fmla="*/ 243 w 645"/>
                <a:gd name="T1" fmla="*/ 526 h 569"/>
                <a:gd name="T2" fmla="*/ 603 w 645"/>
                <a:gd name="T3" fmla="*/ 245 h 569"/>
                <a:gd name="T4" fmla="*/ 645 w 645"/>
                <a:gd name="T5" fmla="*/ 144 h 569"/>
                <a:gd name="T6" fmla="*/ 603 w 645"/>
                <a:gd name="T7" fmla="*/ 43 h 569"/>
                <a:gd name="T8" fmla="*/ 503 w 645"/>
                <a:gd name="T9" fmla="*/ 2 h 569"/>
                <a:gd name="T10" fmla="*/ 465 w 645"/>
                <a:gd name="T11" fmla="*/ 7 h 569"/>
                <a:gd name="T12" fmla="*/ 402 w 645"/>
                <a:gd name="T13" fmla="*/ 43 h 569"/>
                <a:gd name="T14" fmla="*/ 42 w 645"/>
                <a:gd name="T15" fmla="*/ 325 h 569"/>
                <a:gd name="T16" fmla="*/ 0 w 645"/>
                <a:gd name="T17" fmla="*/ 425 h 569"/>
                <a:gd name="T18" fmla="*/ 42 w 645"/>
                <a:gd name="T19" fmla="*/ 526 h 569"/>
                <a:gd name="T20" fmla="*/ 142 w 645"/>
                <a:gd name="T21" fmla="*/ 567 h 569"/>
                <a:gd name="T22" fmla="*/ 180 w 645"/>
                <a:gd name="T23" fmla="*/ 562 h 569"/>
                <a:gd name="T24" fmla="*/ 243 w 645"/>
                <a:gd name="T25" fmla="*/ 526 h 5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45" h="569">
                  <a:moveTo>
                    <a:pt x="243" y="526"/>
                  </a:moveTo>
                  <a:cubicBezTo>
                    <a:pt x="363" y="432"/>
                    <a:pt x="483" y="338"/>
                    <a:pt x="603" y="245"/>
                  </a:cubicBezTo>
                  <a:cubicBezTo>
                    <a:pt x="630" y="224"/>
                    <a:pt x="645" y="176"/>
                    <a:pt x="645" y="144"/>
                  </a:cubicBezTo>
                  <a:cubicBezTo>
                    <a:pt x="645" y="109"/>
                    <a:pt x="629" y="67"/>
                    <a:pt x="603" y="43"/>
                  </a:cubicBezTo>
                  <a:cubicBezTo>
                    <a:pt x="576" y="19"/>
                    <a:pt x="541" y="0"/>
                    <a:pt x="503" y="2"/>
                  </a:cubicBezTo>
                  <a:cubicBezTo>
                    <a:pt x="490" y="4"/>
                    <a:pt x="478" y="5"/>
                    <a:pt x="465" y="7"/>
                  </a:cubicBezTo>
                  <a:cubicBezTo>
                    <a:pt x="441" y="14"/>
                    <a:pt x="420" y="26"/>
                    <a:pt x="402" y="43"/>
                  </a:cubicBezTo>
                  <a:cubicBezTo>
                    <a:pt x="282" y="137"/>
                    <a:pt x="162" y="231"/>
                    <a:pt x="42" y="325"/>
                  </a:cubicBezTo>
                  <a:cubicBezTo>
                    <a:pt x="15" y="345"/>
                    <a:pt x="0" y="393"/>
                    <a:pt x="0" y="425"/>
                  </a:cubicBezTo>
                  <a:cubicBezTo>
                    <a:pt x="0" y="460"/>
                    <a:pt x="16" y="502"/>
                    <a:pt x="42" y="526"/>
                  </a:cubicBezTo>
                  <a:cubicBezTo>
                    <a:pt x="69" y="551"/>
                    <a:pt x="104" y="569"/>
                    <a:pt x="142" y="567"/>
                  </a:cubicBezTo>
                  <a:cubicBezTo>
                    <a:pt x="155" y="566"/>
                    <a:pt x="168" y="564"/>
                    <a:pt x="180" y="562"/>
                  </a:cubicBezTo>
                  <a:cubicBezTo>
                    <a:pt x="204" y="555"/>
                    <a:pt x="225" y="543"/>
                    <a:pt x="243" y="526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7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10" name="Freeform 78">
              <a:extLst>
                <a:ext uri="{FF2B5EF4-FFF2-40B4-BE49-F238E27FC236}">
                  <a16:creationId xmlns:a16="http://schemas.microsoft.com/office/drawing/2014/main" id="{BF853D8E-AC94-400C-9B47-5460694A2314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6413" y="4494213"/>
              <a:ext cx="417513" cy="465138"/>
            </a:xfrm>
            <a:custGeom>
              <a:avLst/>
              <a:gdLst>
                <a:gd name="T0" fmla="*/ 1300 w 2024"/>
                <a:gd name="T1" fmla="*/ 333 h 2264"/>
                <a:gd name="T2" fmla="*/ 1494 w 2024"/>
                <a:gd name="T3" fmla="*/ 1487 h 2264"/>
                <a:gd name="T4" fmla="*/ 249 w 2024"/>
                <a:gd name="T5" fmla="*/ 1841 h 2264"/>
                <a:gd name="T6" fmla="*/ 173 w 2024"/>
                <a:gd name="T7" fmla="*/ 2116 h 2264"/>
                <a:gd name="T8" fmla="*/ 1492 w 2024"/>
                <a:gd name="T9" fmla="*/ 1902 h 2264"/>
                <a:gd name="T10" fmla="*/ 1905 w 2024"/>
                <a:gd name="T11" fmla="*/ 674 h 2264"/>
                <a:gd name="T12" fmla="*/ 1444 w 2024"/>
                <a:gd name="T13" fmla="*/ 88 h 2264"/>
                <a:gd name="T14" fmla="*/ 1300 w 2024"/>
                <a:gd name="T15" fmla="*/ 333 h 2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24" h="2264">
                  <a:moveTo>
                    <a:pt x="1300" y="333"/>
                  </a:moveTo>
                  <a:cubicBezTo>
                    <a:pt x="1723" y="565"/>
                    <a:pt x="1741" y="1116"/>
                    <a:pt x="1494" y="1487"/>
                  </a:cubicBezTo>
                  <a:cubicBezTo>
                    <a:pt x="1225" y="1889"/>
                    <a:pt x="686" y="1987"/>
                    <a:pt x="249" y="1841"/>
                  </a:cubicBezTo>
                  <a:cubicBezTo>
                    <a:pt x="75" y="1783"/>
                    <a:pt x="0" y="2058"/>
                    <a:pt x="173" y="2116"/>
                  </a:cubicBezTo>
                  <a:cubicBezTo>
                    <a:pt x="616" y="2264"/>
                    <a:pt x="1124" y="2197"/>
                    <a:pt x="1492" y="1902"/>
                  </a:cubicBezTo>
                  <a:cubicBezTo>
                    <a:pt x="1848" y="1617"/>
                    <a:pt x="2024" y="1117"/>
                    <a:pt x="1905" y="674"/>
                  </a:cubicBezTo>
                  <a:cubicBezTo>
                    <a:pt x="1838" y="422"/>
                    <a:pt x="1672" y="213"/>
                    <a:pt x="1444" y="88"/>
                  </a:cubicBezTo>
                  <a:cubicBezTo>
                    <a:pt x="1283" y="0"/>
                    <a:pt x="1140" y="245"/>
                    <a:pt x="1300" y="333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7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11" name="Freeform 79">
              <a:extLst>
                <a:ext uri="{FF2B5EF4-FFF2-40B4-BE49-F238E27FC236}">
                  <a16:creationId xmlns:a16="http://schemas.microsoft.com/office/drawing/2014/main" id="{5704CFC7-7F28-4780-9356-E79816637DB0}"/>
                </a:ext>
              </a:extLst>
            </p:cNvPr>
            <p:cNvSpPr>
              <a:spLocks/>
            </p:cNvSpPr>
            <p:nvPr/>
          </p:nvSpPr>
          <p:spPr bwMode="auto">
            <a:xfrm>
              <a:off x="4206876" y="4867275"/>
              <a:ext cx="171450" cy="66675"/>
            </a:xfrm>
            <a:custGeom>
              <a:avLst/>
              <a:gdLst>
                <a:gd name="T0" fmla="*/ 146 w 836"/>
                <a:gd name="T1" fmla="*/ 288 h 321"/>
                <a:gd name="T2" fmla="*/ 690 w 836"/>
                <a:gd name="T3" fmla="*/ 317 h 321"/>
                <a:gd name="T4" fmla="*/ 832 w 836"/>
                <a:gd name="T5" fmla="*/ 175 h 321"/>
                <a:gd name="T6" fmla="*/ 690 w 836"/>
                <a:gd name="T7" fmla="*/ 33 h 321"/>
                <a:gd name="T8" fmla="*/ 146 w 836"/>
                <a:gd name="T9" fmla="*/ 4 h 321"/>
                <a:gd name="T10" fmla="*/ 3 w 836"/>
                <a:gd name="T11" fmla="*/ 146 h 321"/>
                <a:gd name="T12" fmla="*/ 146 w 836"/>
                <a:gd name="T13" fmla="*/ 288 h 3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36" h="321">
                  <a:moveTo>
                    <a:pt x="146" y="288"/>
                  </a:moveTo>
                  <a:cubicBezTo>
                    <a:pt x="327" y="298"/>
                    <a:pt x="509" y="307"/>
                    <a:pt x="690" y="317"/>
                  </a:cubicBezTo>
                  <a:cubicBezTo>
                    <a:pt x="765" y="321"/>
                    <a:pt x="836" y="249"/>
                    <a:pt x="832" y="175"/>
                  </a:cubicBezTo>
                  <a:cubicBezTo>
                    <a:pt x="829" y="94"/>
                    <a:pt x="770" y="37"/>
                    <a:pt x="690" y="33"/>
                  </a:cubicBezTo>
                  <a:cubicBezTo>
                    <a:pt x="509" y="23"/>
                    <a:pt x="327" y="13"/>
                    <a:pt x="146" y="4"/>
                  </a:cubicBezTo>
                  <a:cubicBezTo>
                    <a:pt x="71" y="0"/>
                    <a:pt x="0" y="72"/>
                    <a:pt x="3" y="146"/>
                  </a:cubicBezTo>
                  <a:cubicBezTo>
                    <a:pt x="7" y="226"/>
                    <a:pt x="66" y="284"/>
                    <a:pt x="146" y="288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7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12" name="Freeform 80">
              <a:extLst>
                <a:ext uri="{FF2B5EF4-FFF2-40B4-BE49-F238E27FC236}">
                  <a16:creationId xmlns:a16="http://schemas.microsoft.com/office/drawing/2014/main" id="{5BB3FFC8-FC7D-4EE0-A53A-14CD4E9F1110}"/>
                </a:ext>
              </a:extLst>
            </p:cNvPr>
            <p:cNvSpPr>
              <a:spLocks/>
            </p:cNvSpPr>
            <p:nvPr/>
          </p:nvSpPr>
          <p:spPr bwMode="auto">
            <a:xfrm>
              <a:off x="3983038" y="4864100"/>
              <a:ext cx="536575" cy="423863"/>
            </a:xfrm>
            <a:custGeom>
              <a:avLst/>
              <a:gdLst>
                <a:gd name="T0" fmla="*/ 635 w 2610"/>
                <a:gd name="T1" fmla="*/ 139 h 2063"/>
                <a:gd name="T2" fmla="*/ 34 w 2610"/>
                <a:gd name="T3" fmla="*/ 1476 h 2063"/>
                <a:gd name="T4" fmla="*/ 45 w 2610"/>
                <a:gd name="T5" fmla="*/ 1724 h 2063"/>
                <a:gd name="T6" fmla="*/ 195 w 2610"/>
                <a:gd name="T7" fmla="*/ 1839 h 2063"/>
                <a:gd name="T8" fmla="*/ 741 w 2610"/>
                <a:gd name="T9" fmla="*/ 1970 h 2063"/>
                <a:gd name="T10" fmla="*/ 2195 w 2610"/>
                <a:gd name="T11" fmla="*/ 1948 h 2063"/>
                <a:gd name="T12" fmla="*/ 2605 w 2610"/>
                <a:gd name="T13" fmla="*/ 1677 h 2063"/>
                <a:gd name="T14" fmla="*/ 2585 w 2610"/>
                <a:gd name="T15" fmla="*/ 1395 h 2063"/>
                <a:gd name="T16" fmla="*/ 2090 w 2610"/>
                <a:gd name="T17" fmla="*/ 211 h 2063"/>
                <a:gd name="T18" fmla="*/ 1889 w 2610"/>
                <a:gd name="T19" fmla="*/ 412 h 2063"/>
                <a:gd name="T20" fmla="*/ 2278 w 2610"/>
                <a:gd name="T21" fmla="*/ 1266 h 2063"/>
                <a:gd name="T22" fmla="*/ 2319 w 2610"/>
                <a:gd name="T23" fmla="*/ 1581 h 2063"/>
                <a:gd name="T24" fmla="*/ 2321 w 2610"/>
                <a:gd name="T25" fmla="*/ 1662 h 2063"/>
                <a:gd name="T26" fmla="*/ 2320 w 2610"/>
                <a:gd name="T27" fmla="*/ 1687 h 2063"/>
                <a:gd name="T28" fmla="*/ 2358 w 2610"/>
                <a:gd name="T29" fmla="*/ 1587 h 2063"/>
                <a:gd name="T30" fmla="*/ 2326 w 2610"/>
                <a:gd name="T31" fmla="*/ 1603 h 2063"/>
                <a:gd name="T32" fmla="*/ 2243 w 2610"/>
                <a:gd name="T33" fmla="*/ 1637 h 2063"/>
                <a:gd name="T34" fmla="*/ 1063 w 2610"/>
                <a:gd name="T35" fmla="*/ 1720 h 2063"/>
                <a:gd name="T36" fmla="*/ 525 w 2610"/>
                <a:gd name="T37" fmla="*/ 1644 h 2063"/>
                <a:gd name="T38" fmla="*/ 324 w 2610"/>
                <a:gd name="T39" fmla="*/ 1587 h 2063"/>
                <a:gd name="T40" fmla="*/ 283 w 2610"/>
                <a:gd name="T41" fmla="*/ 1566 h 2063"/>
                <a:gd name="T42" fmla="*/ 279 w 2610"/>
                <a:gd name="T43" fmla="*/ 1564 h 2063"/>
                <a:gd name="T44" fmla="*/ 303 w 2610"/>
                <a:gd name="T45" fmla="*/ 1627 h 2063"/>
                <a:gd name="T46" fmla="*/ 306 w 2610"/>
                <a:gd name="T47" fmla="*/ 1589 h 2063"/>
                <a:gd name="T48" fmla="*/ 329 w 2610"/>
                <a:gd name="T49" fmla="*/ 1419 h 2063"/>
                <a:gd name="T50" fmla="*/ 365 w 2610"/>
                <a:gd name="T51" fmla="*/ 1251 h 2063"/>
                <a:gd name="T52" fmla="*/ 474 w 2610"/>
                <a:gd name="T53" fmla="*/ 924 h 2063"/>
                <a:gd name="T54" fmla="*/ 836 w 2610"/>
                <a:gd name="T55" fmla="*/ 340 h 2063"/>
                <a:gd name="T56" fmla="*/ 635 w 2610"/>
                <a:gd name="T57" fmla="*/ 139 h 20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610" h="2063">
                  <a:moveTo>
                    <a:pt x="635" y="139"/>
                  </a:moveTo>
                  <a:cubicBezTo>
                    <a:pt x="311" y="519"/>
                    <a:pt x="99" y="979"/>
                    <a:pt x="34" y="1476"/>
                  </a:cubicBezTo>
                  <a:cubicBezTo>
                    <a:pt x="23" y="1557"/>
                    <a:pt x="0" y="1649"/>
                    <a:pt x="45" y="1724"/>
                  </a:cubicBezTo>
                  <a:cubicBezTo>
                    <a:pt x="78" y="1780"/>
                    <a:pt x="138" y="1813"/>
                    <a:pt x="195" y="1839"/>
                  </a:cubicBezTo>
                  <a:cubicBezTo>
                    <a:pt x="366" y="1914"/>
                    <a:pt x="557" y="1944"/>
                    <a:pt x="741" y="1970"/>
                  </a:cubicBezTo>
                  <a:cubicBezTo>
                    <a:pt x="1209" y="2035"/>
                    <a:pt x="1733" y="2063"/>
                    <a:pt x="2195" y="1948"/>
                  </a:cubicBezTo>
                  <a:cubicBezTo>
                    <a:pt x="2339" y="1912"/>
                    <a:pt x="2595" y="1856"/>
                    <a:pt x="2605" y="1677"/>
                  </a:cubicBezTo>
                  <a:cubicBezTo>
                    <a:pt x="2610" y="1583"/>
                    <a:pt x="2597" y="1487"/>
                    <a:pt x="2585" y="1395"/>
                  </a:cubicBezTo>
                  <a:cubicBezTo>
                    <a:pt x="2529" y="965"/>
                    <a:pt x="2386" y="536"/>
                    <a:pt x="2090" y="211"/>
                  </a:cubicBezTo>
                  <a:cubicBezTo>
                    <a:pt x="1967" y="75"/>
                    <a:pt x="1766" y="277"/>
                    <a:pt x="1889" y="412"/>
                  </a:cubicBezTo>
                  <a:cubicBezTo>
                    <a:pt x="2104" y="648"/>
                    <a:pt x="2216" y="957"/>
                    <a:pt x="2278" y="1266"/>
                  </a:cubicBezTo>
                  <a:cubicBezTo>
                    <a:pt x="2298" y="1370"/>
                    <a:pt x="2313" y="1475"/>
                    <a:pt x="2319" y="1581"/>
                  </a:cubicBezTo>
                  <a:cubicBezTo>
                    <a:pt x="2320" y="1608"/>
                    <a:pt x="2317" y="1636"/>
                    <a:pt x="2321" y="1662"/>
                  </a:cubicBezTo>
                  <a:cubicBezTo>
                    <a:pt x="2322" y="1669"/>
                    <a:pt x="2318" y="1681"/>
                    <a:pt x="2320" y="1687"/>
                  </a:cubicBezTo>
                  <a:cubicBezTo>
                    <a:pt x="2333" y="1654"/>
                    <a:pt x="2345" y="1620"/>
                    <a:pt x="2358" y="1587"/>
                  </a:cubicBezTo>
                  <a:cubicBezTo>
                    <a:pt x="2347" y="1593"/>
                    <a:pt x="2337" y="1598"/>
                    <a:pt x="2326" y="1603"/>
                  </a:cubicBezTo>
                  <a:cubicBezTo>
                    <a:pt x="2299" y="1607"/>
                    <a:pt x="2269" y="1628"/>
                    <a:pt x="2243" y="1637"/>
                  </a:cubicBezTo>
                  <a:cubicBezTo>
                    <a:pt x="1876" y="1765"/>
                    <a:pt x="1445" y="1747"/>
                    <a:pt x="1063" y="1720"/>
                  </a:cubicBezTo>
                  <a:cubicBezTo>
                    <a:pt x="882" y="1707"/>
                    <a:pt x="701" y="1684"/>
                    <a:pt x="525" y="1644"/>
                  </a:cubicBezTo>
                  <a:cubicBezTo>
                    <a:pt x="458" y="1629"/>
                    <a:pt x="387" y="1614"/>
                    <a:pt x="324" y="1587"/>
                  </a:cubicBezTo>
                  <a:cubicBezTo>
                    <a:pt x="311" y="1581"/>
                    <a:pt x="296" y="1569"/>
                    <a:pt x="283" y="1566"/>
                  </a:cubicBezTo>
                  <a:cubicBezTo>
                    <a:pt x="269" y="1562"/>
                    <a:pt x="285" y="1561"/>
                    <a:pt x="279" y="1564"/>
                  </a:cubicBezTo>
                  <a:cubicBezTo>
                    <a:pt x="258" y="1542"/>
                    <a:pt x="266" y="1563"/>
                    <a:pt x="303" y="1627"/>
                  </a:cubicBezTo>
                  <a:cubicBezTo>
                    <a:pt x="304" y="1615"/>
                    <a:pt x="305" y="1602"/>
                    <a:pt x="306" y="1589"/>
                  </a:cubicBezTo>
                  <a:cubicBezTo>
                    <a:pt x="322" y="1539"/>
                    <a:pt x="319" y="1472"/>
                    <a:pt x="329" y="1419"/>
                  </a:cubicBezTo>
                  <a:cubicBezTo>
                    <a:pt x="339" y="1363"/>
                    <a:pt x="351" y="1307"/>
                    <a:pt x="365" y="1251"/>
                  </a:cubicBezTo>
                  <a:cubicBezTo>
                    <a:pt x="393" y="1140"/>
                    <a:pt x="429" y="1030"/>
                    <a:pt x="474" y="924"/>
                  </a:cubicBezTo>
                  <a:cubicBezTo>
                    <a:pt x="564" y="713"/>
                    <a:pt x="687" y="515"/>
                    <a:pt x="836" y="340"/>
                  </a:cubicBezTo>
                  <a:cubicBezTo>
                    <a:pt x="954" y="202"/>
                    <a:pt x="754" y="0"/>
                    <a:pt x="635" y="139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7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13" name="Freeform 81">
              <a:extLst>
                <a:ext uri="{FF2B5EF4-FFF2-40B4-BE49-F238E27FC236}">
                  <a16:creationId xmlns:a16="http://schemas.microsoft.com/office/drawing/2014/main" id="{3E1DCB9C-293F-4706-9B2E-7CC9FB0D62FE}"/>
                </a:ext>
              </a:extLst>
            </p:cNvPr>
            <p:cNvSpPr>
              <a:spLocks/>
            </p:cNvSpPr>
            <p:nvPr/>
          </p:nvSpPr>
          <p:spPr bwMode="auto">
            <a:xfrm>
              <a:off x="4406901" y="3811588"/>
              <a:ext cx="2122488" cy="730250"/>
            </a:xfrm>
            <a:custGeom>
              <a:avLst/>
              <a:gdLst>
                <a:gd name="T0" fmla="*/ 10069 w 10315"/>
                <a:gd name="T1" fmla="*/ 2423 h 3552"/>
                <a:gd name="T2" fmla="*/ 5614 w 10315"/>
                <a:gd name="T3" fmla="*/ 3165 h 3552"/>
                <a:gd name="T4" fmla="*/ 3396 w 10315"/>
                <a:gd name="T5" fmla="*/ 2827 h 3552"/>
                <a:gd name="T6" fmla="*/ 1579 w 10315"/>
                <a:gd name="T7" fmla="*/ 1935 h 3552"/>
                <a:gd name="T8" fmla="*/ 334 w 10315"/>
                <a:gd name="T9" fmla="*/ 172 h 3552"/>
                <a:gd name="T10" fmla="*/ 60 w 10315"/>
                <a:gd name="T11" fmla="*/ 248 h 3552"/>
                <a:gd name="T12" fmla="*/ 1148 w 10315"/>
                <a:gd name="T13" fmla="*/ 1936 h 3552"/>
                <a:gd name="T14" fmla="*/ 2912 w 10315"/>
                <a:gd name="T15" fmla="*/ 2970 h 3552"/>
                <a:gd name="T16" fmla="*/ 7592 w 10315"/>
                <a:gd name="T17" fmla="*/ 3336 h 3552"/>
                <a:gd name="T18" fmla="*/ 10144 w 10315"/>
                <a:gd name="T19" fmla="*/ 2697 h 3552"/>
                <a:gd name="T20" fmla="*/ 10069 w 10315"/>
                <a:gd name="T21" fmla="*/ 2423 h 35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315" h="3552">
                  <a:moveTo>
                    <a:pt x="10069" y="2423"/>
                  </a:moveTo>
                  <a:cubicBezTo>
                    <a:pt x="8650" y="2945"/>
                    <a:pt x="7127" y="3212"/>
                    <a:pt x="5614" y="3165"/>
                  </a:cubicBezTo>
                  <a:cubicBezTo>
                    <a:pt x="4864" y="3141"/>
                    <a:pt x="4117" y="3037"/>
                    <a:pt x="3396" y="2827"/>
                  </a:cubicBezTo>
                  <a:cubicBezTo>
                    <a:pt x="2744" y="2638"/>
                    <a:pt x="2111" y="2364"/>
                    <a:pt x="1579" y="1935"/>
                  </a:cubicBezTo>
                  <a:cubicBezTo>
                    <a:pt x="1006" y="1473"/>
                    <a:pt x="573" y="868"/>
                    <a:pt x="334" y="172"/>
                  </a:cubicBezTo>
                  <a:cubicBezTo>
                    <a:pt x="275" y="0"/>
                    <a:pt x="0" y="74"/>
                    <a:pt x="60" y="248"/>
                  </a:cubicBezTo>
                  <a:cubicBezTo>
                    <a:pt x="280" y="891"/>
                    <a:pt x="650" y="1472"/>
                    <a:pt x="1148" y="1936"/>
                  </a:cubicBezTo>
                  <a:cubicBezTo>
                    <a:pt x="1654" y="2409"/>
                    <a:pt x="2262" y="2741"/>
                    <a:pt x="2912" y="2970"/>
                  </a:cubicBezTo>
                  <a:cubicBezTo>
                    <a:pt x="4404" y="3497"/>
                    <a:pt x="6037" y="3552"/>
                    <a:pt x="7592" y="3336"/>
                  </a:cubicBezTo>
                  <a:cubicBezTo>
                    <a:pt x="8462" y="3214"/>
                    <a:pt x="9320" y="3000"/>
                    <a:pt x="10144" y="2697"/>
                  </a:cubicBezTo>
                  <a:cubicBezTo>
                    <a:pt x="10315" y="2634"/>
                    <a:pt x="10241" y="2359"/>
                    <a:pt x="10069" y="2423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7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14" name="Freeform 82">
              <a:extLst>
                <a:ext uri="{FF2B5EF4-FFF2-40B4-BE49-F238E27FC236}">
                  <a16:creationId xmlns:a16="http://schemas.microsoft.com/office/drawing/2014/main" id="{9B3E8B41-F90D-4B0F-A60E-F1D33CE0106B}"/>
                </a:ext>
              </a:extLst>
            </p:cNvPr>
            <p:cNvSpPr>
              <a:spLocks/>
            </p:cNvSpPr>
            <p:nvPr/>
          </p:nvSpPr>
          <p:spPr bwMode="auto">
            <a:xfrm>
              <a:off x="7197726" y="3381375"/>
              <a:ext cx="100013" cy="295275"/>
            </a:xfrm>
            <a:custGeom>
              <a:avLst/>
              <a:gdLst>
                <a:gd name="T0" fmla="*/ 187 w 485"/>
                <a:gd name="T1" fmla="*/ 142 h 1439"/>
                <a:gd name="T2" fmla="*/ 25 w 485"/>
                <a:gd name="T3" fmla="*/ 1243 h 1439"/>
                <a:gd name="T4" fmla="*/ 124 w 485"/>
                <a:gd name="T5" fmla="*/ 1418 h 1439"/>
                <a:gd name="T6" fmla="*/ 299 w 485"/>
                <a:gd name="T7" fmla="*/ 1319 h 1439"/>
                <a:gd name="T8" fmla="*/ 471 w 485"/>
                <a:gd name="T9" fmla="*/ 142 h 1439"/>
                <a:gd name="T10" fmla="*/ 329 w 485"/>
                <a:gd name="T11" fmla="*/ 0 h 1439"/>
                <a:gd name="T12" fmla="*/ 187 w 485"/>
                <a:gd name="T13" fmla="*/ 142 h 14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85" h="1439">
                  <a:moveTo>
                    <a:pt x="187" y="142"/>
                  </a:moveTo>
                  <a:cubicBezTo>
                    <a:pt x="200" y="518"/>
                    <a:pt x="142" y="886"/>
                    <a:pt x="25" y="1243"/>
                  </a:cubicBezTo>
                  <a:cubicBezTo>
                    <a:pt x="0" y="1316"/>
                    <a:pt x="52" y="1398"/>
                    <a:pt x="124" y="1418"/>
                  </a:cubicBezTo>
                  <a:cubicBezTo>
                    <a:pt x="201" y="1439"/>
                    <a:pt x="275" y="1392"/>
                    <a:pt x="299" y="1319"/>
                  </a:cubicBezTo>
                  <a:cubicBezTo>
                    <a:pt x="424" y="940"/>
                    <a:pt x="485" y="541"/>
                    <a:pt x="471" y="142"/>
                  </a:cubicBezTo>
                  <a:cubicBezTo>
                    <a:pt x="469" y="66"/>
                    <a:pt x="408" y="0"/>
                    <a:pt x="329" y="0"/>
                  </a:cubicBezTo>
                  <a:cubicBezTo>
                    <a:pt x="254" y="0"/>
                    <a:pt x="184" y="65"/>
                    <a:pt x="187" y="142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7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15" name="Freeform 83">
              <a:extLst>
                <a:ext uri="{FF2B5EF4-FFF2-40B4-BE49-F238E27FC236}">
                  <a16:creationId xmlns:a16="http://schemas.microsoft.com/office/drawing/2014/main" id="{68F39962-8975-4592-BE9F-2DC3D12BC2F0}"/>
                </a:ext>
              </a:extLst>
            </p:cNvPr>
            <p:cNvSpPr>
              <a:spLocks/>
            </p:cNvSpPr>
            <p:nvPr/>
          </p:nvSpPr>
          <p:spPr bwMode="auto">
            <a:xfrm>
              <a:off x="3805238" y="927100"/>
              <a:ext cx="3751263" cy="2503488"/>
            </a:xfrm>
            <a:custGeom>
              <a:avLst/>
              <a:gdLst>
                <a:gd name="T0" fmla="*/ 1547 w 18239"/>
                <a:gd name="T1" fmla="*/ 11872 h 12175"/>
                <a:gd name="T2" fmla="*/ 741 w 18239"/>
                <a:gd name="T3" fmla="*/ 8391 h 12175"/>
                <a:gd name="T4" fmla="*/ 1734 w 18239"/>
                <a:gd name="T5" fmla="*/ 5033 h 12175"/>
                <a:gd name="T6" fmla="*/ 6280 w 18239"/>
                <a:gd name="T7" fmla="*/ 1085 h 12175"/>
                <a:gd name="T8" fmla="*/ 9581 w 18239"/>
                <a:gd name="T9" fmla="*/ 491 h 12175"/>
                <a:gd name="T10" fmla="*/ 12880 w 18239"/>
                <a:gd name="T11" fmla="*/ 1057 h 12175"/>
                <a:gd name="T12" fmla="*/ 16155 w 18239"/>
                <a:gd name="T13" fmla="*/ 3526 h 12175"/>
                <a:gd name="T14" fmla="*/ 17885 w 18239"/>
                <a:gd name="T15" fmla="*/ 8314 h 12175"/>
                <a:gd name="T16" fmla="*/ 17812 w 18239"/>
                <a:gd name="T17" fmla="*/ 9073 h 12175"/>
                <a:gd name="T18" fmla="*/ 18087 w 18239"/>
                <a:gd name="T19" fmla="*/ 9148 h 12175"/>
                <a:gd name="T20" fmla="*/ 17905 w 18239"/>
                <a:gd name="T21" fmla="*/ 6152 h 12175"/>
                <a:gd name="T22" fmla="*/ 16749 w 18239"/>
                <a:gd name="T23" fmla="*/ 3828 h 12175"/>
                <a:gd name="T24" fmla="*/ 13715 w 18239"/>
                <a:gd name="T25" fmla="*/ 1134 h 12175"/>
                <a:gd name="T26" fmla="*/ 6861 w 18239"/>
                <a:gd name="T27" fmla="*/ 606 h 12175"/>
                <a:gd name="T28" fmla="*/ 1848 w 18239"/>
                <a:gd name="T29" fmla="*/ 4285 h 12175"/>
                <a:gd name="T30" fmla="*/ 891 w 18239"/>
                <a:gd name="T31" fmla="*/ 11150 h 12175"/>
                <a:gd name="T32" fmla="*/ 1301 w 18239"/>
                <a:gd name="T33" fmla="*/ 12015 h 12175"/>
                <a:gd name="T34" fmla="*/ 1547 w 18239"/>
                <a:gd name="T35" fmla="*/ 11872 h 12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8239" h="12175">
                  <a:moveTo>
                    <a:pt x="1547" y="11872"/>
                  </a:moveTo>
                  <a:cubicBezTo>
                    <a:pt x="954" y="10806"/>
                    <a:pt x="669" y="9610"/>
                    <a:pt x="741" y="8391"/>
                  </a:cubicBezTo>
                  <a:cubicBezTo>
                    <a:pt x="810" y="7223"/>
                    <a:pt x="1180" y="6061"/>
                    <a:pt x="1734" y="5033"/>
                  </a:cubicBezTo>
                  <a:cubicBezTo>
                    <a:pt x="2704" y="3233"/>
                    <a:pt x="4352" y="1779"/>
                    <a:pt x="6280" y="1085"/>
                  </a:cubicBezTo>
                  <a:cubicBezTo>
                    <a:pt x="7329" y="707"/>
                    <a:pt x="8468" y="514"/>
                    <a:pt x="9581" y="491"/>
                  </a:cubicBezTo>
                  <a:cubicBezTo>
                    <a:pt x="10705" y="468"/>
                    <a:pt x="11833" y="639"/>
                    <a:pt x="12880" y="1057"/>
                  </a:cubicBezTo>
                  <a:cubicBezTo>
                    <a:pt x="14158" y="1567"/>
                    <a:pt x="15277" y="2476"/>
                    <a:pt x="16155" y="3526"/>
                  </a:cubicBezTo>
                  <a:cubicBezTo>
                    <a:pt x="17278" y="4869"/>
                    <a:pt x="17956" y="6549"/>
                    <a:pt x="17885" y="8314"/>
                  </a:cubicBezTo>
                  <a:cubicBezTo>
                    <a:pt x="17875" y="8568"/>
                    <a:pt x="17851" y="8822"/>
                    <a:pt x="17812" y="9073"/>
                  </a:cubicBezTo>
                  <a:cubicBezTo>
                    <a:pt x="17785" y="9252"/>
                    <a:pt x="18059" y="9329"/>
                    <a:pt x="18087" y="9148"/>
                  </a:cubicBezTo>
                  <a:cubicBezTo>
                    <a:pt x="18239" y="8147"/>
                    <a:pt x="18190" y="7126"/>
                    <a:pt x="17905" y="6152"/>
                  </a:cubicBezTo>
                  <a:cubicBezTo>
                    <a:pt x="17662" y="5316"/>
                    <a:pt x="17259" y="4531"/>
                    <a:pt x="16749" y="3828"/>
                  </a:cubicBezTo>
                  <a:cubicBezTo>
                    <a:pt x="15957" y="2738"/>
                    <a:pt x="14909" y="1769"/>
                    <a:pt x="13715" y="1134"/>
                  </a:cubicBezTo>
                  <a:cubicBezTo>
                    <a:pt x="11618" y="17"/>
                    <a:pt x="9115" y="0"/>
                    <a:pt x="6861" y="606"/>
                  </a:cubicBezTo>
                  <a:cubicBezTo>
                    <a:pt x="4808" y="1158"/>
                    <a:pt x="3008" y="2508"/>
                    <a:pt x="1848" y="4285"/>
                  </a:cubicBezTo>
                  <a:cubicBezTo>
                    <a:pt x="545" y="6281"/>
                    <a:pt x="0" y="8883"/>
                    <a:pt x="891" y="11150"/>
                  </a:cubicBezTo>
                  <a:cubicBezTo>
                    <a:pt x="1008" y="11447"/>
                    <a:pt x="1146" y="11736"/>
                    <a:pt x="1301" y="12015"/>
                  </a:cubicBezTo>
                  <a:cubicBezTo>
                    <a:pt x="1390" y="12175"/>
                    <a:pt x="1636" y="12032"/>
                    <a:pt x="1547" y="11872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7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16" name="Freeform 84">
              <a:extLst>
                <a:ext uri="{FF2B5EF4-FFF2-40B4-BE49-F238E27FC236}">
                  <a16:creationId xmlns:a16="http://schemas.microsoft.com/office/drawing/2014/main" id="{A3CD25E8-AD5A-4B1E-978D-D59A75F035C9}"/>
                </a:ext>
              </a:extLst>
            </p:cNvPr>
            <p:cNvSpPr>
              <a:spLocks/>
            </p:cNvSpPr>
            <p:nvPr/>
          </p:nvSpPr>
          <p:spPr bwMode="auto">
            <a:xfrm>
              <a:off x="4257676" y="3267075"/>
              <a:ext cx="176213" cy="407988"/>
            </a:xfrm>
            <a:custGeom>
              <a:avLst/>
              <a:gdLst>
                <a:gd name="T0" fmla="*/ 47 w 858"/>
                <a:gd name="T1" fmla="*/ 252 h 1982"/>
                <a:gd name="T2" fmla="*/ 557 w 858"/>
                <a:gd name="T3" fmla="*/ 1861 h 1982"/>
                <a:gd name="T4" fmla="*/ 732 w 858"/>
                <a:gd name="T5" fmla="*/ 1961 h 1982"/>
                <a:gd name="T6" fmla="*/ 831 w 858"/>
                <a:gd name="T7" fmla="*/ 1786 h 1982"/>
                <a:gd name="T8" fmla="*/ 321 w 858"/>
                <a:gd name="T9" fmla="*/ 177 h 1982"/>
                <a:gd name="T10" fmla="*/ 47 w 858"/>
                <a:gd name="T11" fmla="*/ 252 h 19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58" h="1982">
                  <a:moveTo>
                    <a:pt x="47" y="252"/>
                  </a:moveTo>
                  <a:cubicBezTo>
                    <a:pt x="190" y="797"/>
                    <a:pt x="360" y="1334"/>
                    <a:pt x="557" y="1861"/>
                  </a:cubicBezTo>
                  <a:cubicBezTo>
                    <a:pt x="584" y="1933"/>
                    <a:pt x="653" y="1982"/>
                    <a:pt x="732" y="1961"/>
                  </a:cubicBezTo>
                  <a:cubicBezTo>
                    <a:pt x="801" y="1942"/>
                    <a:pt x="858" y="1858"/>
                    <a:pt x="831" y="1786"/>
                  </a:cubicBezTo>
                  <a:cubicBezTo>
                    <a:pt x="634" y="1258"/>
                    <a:pt x="464" y="721"/>
                    <a:pt x="321" y="177"/>
                  </a:cubicBezTo>
                  <a:cubicBezTo>
                    <a:pt x="275" y="0"/>
                    <a:pt x="0" y="75"/>
                    <a:pt x="47" y="252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7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17" name="Freeform 85">
              <a:extLst>
                <a:ext uri="{FF2B5EF4-FFF2-40B4-BE49-F238E27FC236}">
                  <a16:creationId xmlns:a16="http://schemas.microsoft.com/office/drawing/2014/main" id="{858B4DEA-A661-48D7-86C7-B124447332DC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6776" y="2770188"/>
              <a:ext cx="539750" cy="884238"/>
            </a:xfrm>
            <a:custGeom>
              <a:avLst/>
              <a:gdLst>
                <a:gd name="T0" fmla="*/ 361 w 2626"/>
                <a:gd name="T1" fmla="*/ 713 h 4303"/>
                <a:gd name="T2" fmla="*/ 1505 w 2626"/>
                <a:gd name="T3" fmla="*/ 527 h 4303"/>
                <a:gd name="T4" fmla="*/ 2147 w 2626"/>
                <a:gd name="T5" fmla="*/ 1512 h 4303"/>
                <a:gd name="T6" fmla="*/ 1352 w 2626"/>
                <a:gd name="T7" fmla="*/ 3488 h 4303"/>
                <a:gd name="T8" fmla="*/ 180 w 2626"/>
                <a:gd name="T9" fmla="*/ 4002 h 4303"/>
                <a:gd name="T10" fmla="*/ 256 w 2626"/>
                <a:gd name="T11" fmla="*/ 4276 h 4303"/>
                <a:gd name="T12" fmla="*/ 2280 w 2626"/>
                <a:gd name="T13" fmla="*/ 2729 h 4303"/>
                <a:gd name="T14" fmla="*/ 1679 w 2626"/>
                <a:gd name="T15" fmla="*/ 298 h 4303"/>
                <a:gd name="T16" fmla="*/ 160 w 2626"/>
                <a:gd name="T17" fmla="*/ 512 h 4303"/>
                <a:gd name="T18" fmla="*/ 361 w 2626"/>
                <a:gd name="T19" fmla="*/ 713 h 43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626" h="4303">
                  <a:moveTo>
                    <a:pt x="361" y="713"/>
                  </a:moveTo>
                  <a:cubicBezTo>
                    <a:pt x="664" y="402"/>
                    <a:pt x="1120" y="311"/>
                    <a:pt x="1505" y="527"/>
                  </a:cubicBezTo>
                  <a:cubicBezTo>
                    <a:pt x="1870" y="731"/>
                    <a:pt x="2070" y="1113"/>
                    <a:pt x="2147" y="1512"/>
                  </a:cubicBezTo>
                  <a:cubicBezTo>
                    <a:pt x="2294" y="2267"/>
                    <a:pt x="1932" y="3014"/>
                    <a:pt x="1352" y="3488"/>
                  </a:cubicBezTo>
                  <a:cubicBezTo>
                    <a:pt x="1017" y="3763"/>
                    <a:pt x="608" y="3937"/>
                    <a:pt x="180" y="4002"/>
                  </a:cubicBezTo>
                  <a:cubicBezTo>
                    <a:pt x="0" y="4029"/>
                    <a:pt x="76" y="4303"/>
                    <a:pt x="256" y="4276"/>
                  </a:cubicBezTo>
                  <a:cubicBezTo>
                    <a:pt x="1131" y="4143"/>
                    <a:pt x="1931" y="3548"/>
                    <a:pt x="2280" y="2729"/>
                  </a:cubicBezTo>
                  <a:cubicBezTo>
                    <a:pt x="2626" y="1918"/>
                    <a:pt x="2492" y="786"/>
                    <a:pt x="1679" y="298"/>
                  </a:cubicBezTo>
                  <a:cubicBezTo>
                    <a:pt x="1181" y="0"/>
                    <a:pt x="561" y="100"/>
                    <a:pt x="160" y="512"/>
                  </a:cubicBezTo>
                  <a:cubicBezTo>
                    <a:pt x="33" y="643"/>
                    <a:pt x="234" y="844"/>
                    <a:pt x="361" y="713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7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18" name="Freeform 86">
              <a:extLst>
                <a:ext uri="{FF2B5EF4-FFF2-40B4-BE49-F238E27FC236}">
                  <a16:creationId xmlns:a16="http://schemas.microsoft.com/office/drawing/2014/main" id="{18032FC7-DD67-483E-A409-DEBD23FFB7E1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1288" y="3305175"/>
              <a:ext cx="657225" cy="839788"/>
            </a:xfrm>
            <a:custGeom>
              <a:avLst/>
              <a:gdLst>
                <a:gd name="T0" fmla="*/ 1531 w 3192"/>
                <a:gd name="T1" fmla="*/ 28 h 4087"/>
                <a:gd name="T2" fmla="*/ 353 w 3192"/>
                <a:gd name="T3" fmla="*/ 613 h 4087"/>
                <a:gd name="T4" fmla="*/ 2 w 3192"/>
                <a:gd name="T5" fmla="*/ 1636 h 4087"/>
                <a:gd name="T6" fmla="*/ 1136 w 3192"/>
                <a:gd name="T7" fmla="*/ 3655 h 4087"/>
                <a:gd name="T8" fmla="*/ 3015 w 3192"/>
                <a:gd name="T9" fmla="*/ 3923 h 4087"/>
                <a:gd name="T10" fmla="*/ 2939 w 3192"/>
                <a:gd name="T11" fmla="*/ 3649 h 4087"/>
                <a:gd name="T12" fmla="*/ 580 w 3192"/>
                <a:gd name="T13" fmla="*/ 2674 h 4087"/>
                <a:gd name="T14" fmla="*/ 497 w 3192"/>
                <a:gd name="T15" fmla="*/ 891 h 4087"/>
                <a:gd name="T16" fmla="*/ 1606 w 3192"/>
                <a:gd name="T17" fmla="*/ 302 h 4087"/>
                <a:gd name="T18" fmla="*/ 1531 w 3192"/>
                <a:gd name="T19" fmla="*/ 28 h 40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192" h="4087">
                  <a:moveTo>
                    <a:pt x="1531" y="28"/>
                  </a:moveTo>
                  <a:cubicBezTo>
                    <a:pt x="1093" y="97"/>
                    <a:pt x="646" y="266"/>
                    <a:pt x="353" y="613"/>
                  </a:cubicBezTo>
                  <a:cubicBezTo>
                    <a:pt x="111" y="900"/>
                    <a:pt x="0" y="1264"/>
                    <a:pt x="2" y="1636"/>
                  </a:cubicBezTo>
                  <a:cubicBezTo>
                    <a:pt x="7" y="2433"/>
                    <a:pt x="455" y="3242"/>
                    <a:pt x="1136" y="3655"/>
                  </a:cubicBezTo>
                  <a:cubicBezTo>
                    <a:pt x="1694" y="3994"/>
                    <a:pt x="2385" y="4087"/>
                    <a:pt x="3015" y="3923"/>
                  </a:cubicBezTo>
                  <a:cubicBezTo>
                    <a:pt x="3192" y="3877"/>
                    <a:pt x="3117" y="3603"/>
                    <a:pt x="2939" y="3649"/>
                  </a:cubicBezTo>
                  <a:cubicBezTo>
                    <a:pt x="2028" y="3887"/>
                    <a:pt x="1046" y="3497"/>
                    <a:pt x="580" y="2674"/>
                  </a:cubicBezTo>
                  <a:cubicBezTo>
                    <a:pt x="283" y="2148"/>
                    <a:pt x="137" y="1424"/>
                    <a:pt x="497" y="891"/>
                  </a:cubicBezTo>
                  <a:cubicBezTo>
                    <a:pt x="744" y="524"/>
                    <a:pt x="1187" y="368"/>
                    <a:pt x="1606" y="302"/>
                  </a:cubicBezTo>
                  <a:cubicBezTo>
                    <a:pt x="1787" y="274"/>
                    <a:pt x="1710" y="0"/>
                    <a:pt x="1531" y="28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7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19" name="Freeform 87">
              <a:extLst>
                <a:ext uri="{FF2B5EF4-FFF2-40B4-BE49-F238E27FC236}">
                  <a16:creationId xmlns:a16="http://schemas.microsoft.com/office/drawing/2014/main" id="{0CDD0CC1-6E77-4912-8B0D-083AF210EB75}"/>
                </a:ext>
              </a:extLst>
            </p:cNvPr>
            <p:cNvSpPr>
              <a:spLocks/>
            </p:cNvSpPr>
            <p:nvPr/>
          </p:nvSpPr>
          <p:spPr bwMode="auto">
            <a:xfrm>
              <a:off x="7480301" y="2787650"/>
              <a:ext cx="46038" cy="61913"/>
            </a:xfrm>
            <a:custGeom>
              <a:avLst/>
              <a:gdLst>
                <a:gd name="T0" fmla="*/ 219 w 226"/>
                <a:gd name="T1" fmla="*/ 180 h 301"/>
                <a:gd name="T2" fmla="*/ 189 w 226"/>
                <a:gd name="T3" fmla="*/ 71 h 301"/>
                <a:gd name="T4" fmla="*/ 172 w 226"/>
                <a:gd name="T5" fmla="*/ 39 h 301"/>
                <a:gd name="T6" fmla="*/ 146 w 226"/>
                <a:gd name="T7" fmla="*/ 14 h 301"/>
                <a:gd name="T8" fmla="*/ 110 w 226"/>
                <a:gd name="T9" fmla="*/ 3 h 301"/>
                <a:gd name="T10" fmla="*/ 73 w 226"/>
                <a:gd name="T11" fmla="*/ 5 h 301"/>
                <a:gd name="T12" fmla="*/ 16 w 226"/>
                <a:gd name="T13" fmla="*/ 48 h 301"/>
                <a:gd name="T14" fmla="*/ 6 w 226"/>
                <a:gd name="T15" fmla="*/ 121 h 301"/>
                <a:gd name="T16" fmla="*/ 36 w 226"/>
                <a:gd name="T17" fmla="*/ 230 h 301"/>
                <a:gd name="T18" fmla="*/ 53 w 226"/>
                <a:gd name="T19" fmla="*/ 263 h 301"/>
                <a:gd name="T20" fmla="*/ 79 w 226"/>
                <a:gd name="T21" fmla="*/ 287 h 301"/>
                <a:gd name="T22" fmla="*/ 115 w 226"/>
                <a:gd name="T23" fmla="*/ 298 h 301"/>
                <a:gd name="T24" fmla="*/ 153 w 226"/>
                <a:gd name="T25" fmla="*/ 297 h 301"/>
                <a:gd name="T26" fmla="*/ 209 w 226"/>
                <a:gd name="T27" fmla="*/ 253 h 301"/>
                <a:gd name="T28" fmla="*/ 219 w 226"/>
                <a:gd name="T29" fmla="*/ 180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26" h="301">
                  <a:moveTo>
                    <a:pt x="219" y="180"/>
                  </a:moveTo>
                  <a:cubicBezTo>
                    <a:pt x="209" y="144"/>
                    <a:pt x="199" y="107"/>
                    <a:pt x="189" y="71"/>
                  </a:cubicBezTo>
                  <a:cubicBezTo>
                    <a:pt x="186" y="59"/>
                    <a:pt x="181" y="48"/>
                    <a:pt x="172" y="39"/>
                  </a:cubicBezTo>
                  <a:cubicBezTo>
                    <a:pt x="166" y="28"/>
                    <a:pt x="157" y="20"/>
                    <a:pt x="146" y="14"/>
                  </a:cubicBezTo>
                  <a:cubicBezTo>
                    <a:pt x="135" y="7"/>
                    <a:pt x="123" y="4"/>
                    <a:pt x="110" y="3"/>
                  </a:cubicBezTo>
                  <a:cubicBezTo>
                    <a:pt x="98" y="0"/>
                    <a:pt x="85" y="1"/>
                    <a:pt x="73" y="5"/>
                  </a:cubicBezTo>
                  <a:cubicBezTo>
                    <a:pt x="50" y="12"/>
                    <a:pt x="28" y="26"/>
                    <a:pt x="16" y="48"/>
                  </a:cubicBezTo>
                  <a:cubicBezTo>
                    <a:pt x="4" y="71"/>
                    <a:pt x="0" y="96"/>
                    <a:pt x="6" y="121"/>
                  </a:cubicBezTo>
                  <a:cubicBezTo>
                    <a:pt x="16" y="158"/>
                    <a:pt x="26" y="194"/>
                    <a:pt x="36" y="230"/>
                  </a:cubicBezTo>
                  <a:cubicBezTo>
                    <a:pt x="39" y="243"/>
                    <a:pt x="45" y="253"/>
                    <a:pt x="53" y="263"/>
                  </a:cubicBezTo>
                  <a:cubicBezTo>
                    <a:pt x="60" y="273"/>
                    <a:pt x="68" y="281"/>
                    <a:pt x="79" y="287"/>
                  </a:cubicBezTo>
                  <a:cubicBezTo>
                    <a:pt x="90" y="294"/>
                    <a:pt x="102" y="298"/>
                    <a:pt x="115" y="298"/>
                  </a:cubicBezTo>
                  <a:cubicBezTo>
                    <a:pt x="127" y="301"/>
                    <a:pt x="140" y="301"/>
                    <a:pt x="153" y="297"/>
                  </a:cubicBezTo>
                  <a:cubicBezTo>
                    <a:pt x="175" y="289"/>
                    <a:pt x="198" y="275"/>
                    <a:pt x="209" y="253"/>
                  </a:cubicBezTo>
                  <a:cubicBezTo>
                    <a:pt x="221" y="230"/>
                    <a:pt x="226" y="205"/>
                    <a:pt x="219" y="180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7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20" name="Freeform 88">
              <a:extLst>
                <a:ext uri="{FF2B5EF4-FFF2-40B4-BE49-F238E27FC236}">
                  <a16:creationId xmlns:a16="http://schemas.microsoft.com/office/drawing/2014/main" id="{8D74998F-22A8-46A2-A138-077B44C5AFD2}"/>
                </a:ext>
              </a:extLst>
            </p:cNvPr>
            <p:cNvSpPr>
              <a:spLocks/>
            </p:cNvSpPr>
            <p:nvPr/>
          </p:nvSpPr>
          <p:spPr bwMode="auto">
            <a:xfrm>
              <a:off x="7186613" y="2741613"/>
              <a:ext cx="88900" cy="457200"/>
            </a:xfrm>
            <a:custGeom>
              <a:avLst/>
              <a:gdLst>
                <a:gd name="T0" fmla="*/ 38 w 439"/>
                <a:gd name="T1" fmla="*/ 255 h 2223"/>
                <a:gd name="T2" fmla="*/ 105 w 439"/>
                <a:gd name="T3" fmla="*/ 1139 h 2223"/>
                <a:gd name="T4" fmla="*/ 130 w 439"/>
                <a:gd name="T5" fmla="*/ 2041 h 2223"/>
                <a:gd name="T6" fmla="*/ 414 w 439"/>
                <a:gd name="T7" fmla="*/ 2041 h 2223"/>
                <a:gd name="T8" fmla="*/ 312 w 439"/>
                <a:gd name="T9" fmla="*/ 179 h 2223"/>
                <a:gd name="T10" fmla="*/ 38 w 439"/>
                <a:gd name="T11" fmla="*/ 255 h 22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9" h="2223">
                  <a:moveTo>
                    <a:pt x="38" y="255"/>
                  </a:moveTo>
                  <a:cubicBezTo>
                    <a:pt x="98" y="544"/>
                    <a:pt x="100" y="845"/>
                    <a:pt x="105" y="1139"/>
                  </a:cubicBezTo>
                  <a:cubicBezTo>
                    <a:pt x="111" y="1439"/>
                    <a:pt x="107" y="1741"/>
                    <a:pt x="130" y="2041"/>
                  </a:cubicBezTo>
                  <a:cubicBezTo>
                    <a:pt x="143" y="2222"/>
                    <a:pt x="428" y="2223"/>
                    <a:pt x="414" y="2041"/>
                  </a:cubicBezTo>
                  <a:cubicBezTo>
                    <a:pt x="368" y="1423"/>
                    <a:pt x="439" y="789"/>
                    <a:pt x="312" y="179"/>
                  </a:cubicBezTo>
                  <a:cubicBezTo>
                    <a:pt x="275" y="0"/>
                    <a:pt x="0" y="76"/>
                    <a:pt x="38" y="255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7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21" name="Freeform 89">
              <a:extLst>
                <a:ext uri="{FF2B5EF4-FFF2-40B4-BE49-F238E27FC236}">
                  <a16:creationId xmlns:a16="http://schemas.microsoft.com/office/drawing/2014/main" id="{19C2258B-0C44-47CF-9B7B-8115250C4EE5}"/>
                </a:ext>
              </a:extLst>
            </p:cNvPr>
            <p:cNvSpPr>
              <a:spLocks/>
            </p:cNvSpPr>
            <p:nvPr/>
          </p:nvSpPr>
          <p:spPr bwMode="auto">
            <a:xfrm>
              <a:off x="4203701" y="2366963"/>
              <a:ext cx="3130550" cy="950913"/>
            </a:xfrm>
            <a:custGeom>
              <a:avLst/>
              <a:gdLst>
                <a:gd name="T0" fmla="*/ 1600 w 15220"/>
                <a:gd name="T1" fmla="*/ 3714 h 4625"/>
                <a:gd name="T2" fmla="*/ 2452 w 15220"/>
                <a:gd name="T3" fmla="*/ 3195 h 4625"/>
                <a:gd name="T4" fmla="*/ 2824 w 15220"/>
                <a:gd name="T5" fmla="*/ 1735 h 4625"/>
                <a:gd name="T6" fmla="*/ 2959 w 15220"/>
                <a:gd name="T7" fmla="*/ 1219 h 4625"/>
                <a:gd name="T8" fmla="*/ 2992 w 15220"/>
                <a:gd name="T9" fmla="*/ 1121 h 4625"/>
                <a:gd name="T10" fmla="*/ 2991 w 15220"/>
                <a:gd name="T11" fmla="*/ 1083 h 4625"/>
                <a:gd name="T12" fmla="*/ 2898 w 15220"/>
                <a:gd name="T13" fmla="*/ 1075 h 4625"/>
                <a:gd name="T14" fmla="*/ 2914 w 15220"/>
                <a:gd name="T15" fmla="*/ 1109 h 4625"/>
                <a:gd name="T16" fmla="*/ 2947 w 15220"/>
                <a:gd name="T17" fmla="*/ 1206 h 4625"/>
                <a:gd name="T18" fmla="*/ 3399 w 15220"/>
                <a:gd name="T19" fmla="*/ 2785 h 4625"/>
                <a:gd name="T20" fmla="*/ 5293 w 15220"/>
                <a:gd name="T21" fmla="*/ 2247 h 4625"/>
                <a:gd name="T22" fmla="*/ 9996 w 15220"/>
                <a:gd name="T23" fmla="*/ 1528 h 4625"/>
                <a:gd name="T24" fmla="*/ 10315 w 15220"/>
                <a:gd name="T25" fmla="*/ 1057 h 4625"/>
                <a:gd name="T26" fmla="*/ 10299 w 15220"/>
                <a:gd name="T27" fmla="*/ 246 h 4625"/>
                <a:gd name="T28" fmla="*/ 10207 w 15220"/>
                <a:gd name="T29" fmla="*/ 283 h 4625"/>
                <a:gd name="T30" fmla="*/ 10139 w 15220"/>
                <a:gd name="T31" fmla="*/ 304 h 4625"/>
                <a:gd name="T32" fmla="*/ 10620 w 15220"/>
                <a:gd name="T33" fmla="*/ 1308 h 4625"/>
                <a:gd name="T34" fmla="*/ 11115 w 15220"/>
                <a:gd name="T35" fmla="*/ 1508 h 4625"/>
                <a:gd name="T36" fmla="*/ 14262 w 15220"/>
                <a:gd name="T37" fmla="*/ 1846 h 4625"/>
                <a:gd name="T38" fmla="*/ 15045 w 15220"/>
                <a:gd name="T39" fmla="*/ 1763 h 4625"/>
                <a:gd name="T40" fmla="*/ 11543 w 15220"/>
                <a:gd name="T41" fmla="*/ 1234 h 4625"/>
                <a:gd name="T42" fmla="*/ 10983 w 15220"/>
                <a:gd name="T43" fmla="*/ 1221 h 4625"/>
                <a:gd name="T44" fmla="*/ 10876 w 15220"/>
                <a:gd name="T45" fmla="*/ 1227 h 4625"/>
                <a:gd name="T46" fmla="*/ 10911 w 15220"/>
                <a:gd name="T47" fmla="*/ 1238 h 4625"/>
                <a:gd name="T48" fmla="*/ 10801 w 15220"/>
                <a:gd name="T49" fmla="*/ 1040 h 4625"/>
                <a:gd name="T50" fmla="*/ 10318 w 15220"/>
                <a:gd name="T51" fmla="*/ 79 h 4625"/>
                <a:gd name="T52" fmla="*/ 10008 w 15220"/>
                <a:gd name="T53" fmla="*/ 398 h 4625"/>
                <a:gd name="T54" fmla="*/ 10025 w 15220"/>
                <a:gd name="T55" fmla="*/ 1299 h 4625"/>
                <a:gd name="T56" fmla="*/ 10067 w 15220"/>
                <a:gd name="T57" fmla="*/ 1256 h 4625"/>
                <a:gd name="T58" fmla="*/ 9996 w 15220"/>
                <a:gd name="T59" fmla="*/ 1243 h 4625"/>
                <a:gd name="T60" fmla="*/ 6005 w 15220"/>
                <a:gd name="T61" fmla="*/ 1777 h 4625"/>
                <a:gd name="T62" fmla="*/ 3736 w 15220"/>
                <a:gd name="T63" fmla="*/ 2441 h 4625"/>
                <a:gd name="T64" fmla="*/ 3530 w 15220"/>
                <a:gd name="T65" fmla="*/ 2537 h 4625"/>
                <a:gd name="T66" fmla="*/ 3567 w 15220"/>
                <a:gd name="T67" fmla="*/ 2559 h 4625"/>
                <a:gd name="T68" fmla="*/ 3476 w 15220"/>
                <a:gd name="T69" fmla="*/ 2305 h 4625"/>
                <a:gd name="T70" fmla="*/ 3245 w 15220"/>
                <a:gd name="T71" fmla="*/ 1213 h 4625"/>
                <a:gd name="T72" fmla="*/ 2674 w 15220"/>
                <a:gd name="T73" fmla="*/ 1176 h 4625"/>
                <a:gd name="T74" fmla="*/ 2215 w 15220"/>
                <a:gd name="T75" fmla="*/ 3027 h 4625"/>
                <a:gd name="T76" fmla="*/ 2187 w 15220"/>
                <a:gd name="T77" fmla="*/ 3095 h 4625"/>
                <a:gd name="T78" fmla="*/ 2138 w 15220"/>
                <a:gd name="T79" fmla="*/ 3117 h 4625"/>
                <a:gd name="T80" fmla="*/ 150 w 15220"/>
                <a:gd name="T81" fmla="*/ 4275 h 4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5220" h="4625">
                  <a:moveTo>
                    <a:pt x="293" y="4521"/>
                  </a:moveTo>
                  <a:cubicBezTo>
                    <a:pt x="715" y="4230"/>
                    <a:pt x="1151" y="3960"/>
                    <a:pt x="1600" y="3714"/>
                  </a:cubicBezTo>
                  <a:cubicBezTo>
                    <a:pt x="1824" y="3591"/>
                    <a:pt x="2051" y="3474"/>
                    <a:pt x="2281" y="3363"/>
                  </a:cubicBezTo>
                  <a:cubicBezTo>
                    <a:pt x="2365" y="3322"/>
                    <a:pt x="2413" y="3279"/>
                    <a:pt x="2452" y="3195"/>
                  </a:cubicBezTo>
                  <a:cubicBezTo>
                    <a:pt x="2542" y="2998"/>
                    <a:pt x="2586" y="2778"/>
                    <a:pt x="2635" y="2569"/>
                  </a:cubicBezTo>
                  <a:cubicBezTo>
                    <a:pt x="2701" y="2291"/>
                    <a:pt x="2760" y="2012"/>
                    <a:pt x="2824" y="1735"/>
                  </a:cubicBezTo>
                  <a:cubicBezTo>
                    <a:pt x="2853" y="1611"/>
                    <a:pt x="2882" y="1488"/>
                    <a:pt x="2916" y="1365"/>
                  </a:cubicBezTo>
                  <a:cubicBezTo>
                    <a:pt x="2929" y="1316"/>
                    <a:pt x="2943" y="1268"/>
                    <a:pt x="2959" y="1219"/>
                  </a:cubicBezTo>
                  <a:cubicBezTo>
                    <a:pt x="2965" y="1200"/>
                    <a:pt x="2971" y="1180"/>
                    <a:pt x="2978" y="1161"/>
                  </a:cubicBezTo>
                  <a:cubicBezTo>
                    <a:pt x="2982" y="1150"/>
                    <a:pt x="3004" y="1095"/>
                    <a:pt x="2992" y="1121"/>
                  </a:cubicBezTo>
                  <a:cubicBezTo>
                    <a:pt x="3001" y="1100"/>
                    <a:pt x="3023" y="1075"/>
                    <a:pt x="3028" y="1053"/>
                  </a:cubicBezTo>
                  <a:cubicBezTo>
                    <a:pt x="3025" y="1068"/>
                    <a:pt x="3013" y="1076"/>
                    <a:pt x="2991" y="1083"/>
                  </a:cubicBezTo>
                  <a:cubicBezTo>
                    <a:pt x="2959" y="1092"/>
                    <a:pt x="2919" y="1085"/>
                    <a:pt x="2908" y="1081"/>
                  </a:cubicBezTo>
                  <a:cubicBezTo>
                    <a:pt x="2839" y="1050"/>
                    <a:pt x="2906" y="1071"/>
                    <a:pt x="2898" y="1075"/>
                  </a:cubicBezTo>
                  <a:cubicBezTo>
                    <a:pt x="2899" y="1074"/>
                    <a:pt x="2887" y="1055"/>
                    <a:pt x="2891" y="1067"/>
                  </a:cubicBezTo>
                  <a:cubicBezTo>
                    <a:pt x="2895" y="1081"/>
                    <a:pt x="2907" y="1096"/>
                    <a:pt x="2914" y="1109"/>
                  </a:cubicBezTo>
                  <a:cubicBezTo>
                    <a:pt x="2922" y="1126"/>
                    <a:pt x="2911" y="1099"/>
                    <a:pt x="2924" y="1134"/>
                  </a:cubicBezTo>
                  <a:cubicBezTo>
                    <a:pt x="2932" y="1158"/>
                    <a:pt x="2940" y="1182"/>
                    <a:pt x="2947" y="1206"/>
                  </a:cubicBezTo>
                  <a:cubicBezTo>
                    <a:pt x="3083" y="1651"/>
                    <a:pt x="3094" y="2133"/>
                    <a:pt x="3259" y="2569"/>
                  </a:cubicBezTo>
                  <a:cubicBezTo>
                    <a:pt x="3288" y="2648"/>
                    <a:pt x="3325" y="2736"/>
                    <a:pt x="3399" y="2785"/>
                  </a:cubicBezTo>
                  <a:cubicBezTo>
                    <a:pt x="3523" y="2866"/>
                    <a:pt x="3671" y="2767"/>
                    <a:pt x="3791" y="2723"/>
                  </a:cubicBezTo>
                  <a:cubicBezTo>
                    <a:pt x="4284" y="2543"/>
                    <a:pt x="4786" y="2384"/>
                    <a:pt x="5293" y="2247"/>
                  </a:cubicBezTo>
                  <a:cubicBezTo>
                    <a:pt x="6308" y="1972"/>
                    <a:pt x="7344" y="1780"/>
                    <a:pt x="8388" y="1659"/>
                  </a:cubicBezTo>
                  <a:cubicBezTo>
                    <a:pt x="8922" y="1597"/>
                    <a:pt x="9458" y="1553"/>
                    <a:pt x="9996" y="1528"/>
                  </a:cubicBezTo>
                  <a:cubicBezTo>
                    <a:pt x="10141" y="1521"/>
                    <a:pt x="10266" y="1523"/>
                    <a:pt x="10301" y="1360"/>
                  </a:cubicBezTo>
                  <a:cubicBezTo>
                    <a:pt x="10323" y="1262"/>
                    <a:pt x="10317" y="1156"/>
                    <a:pt x="10315" y="1057"/>
                  </a:cubicBezTo>
                  <a:cubicBezTo>
                    <a:pt x="10310" y="806"/>
                    <a:pt x="10281" y="553"/>
                    <a:pt x="10295" y="303"/>
                  </a:cubicBezTo>
                  <a:cubicBezTo>
                    <a:pt x="10296" y="284"/>
                    <a:pt x="10298" y="265"/>
                    <a:pt x="10299" y="246"/>
                  </a:cubicBezTo>
                  <a:cubicBezTo>
                    <a:pt x="10298" y="266"/>
                    <a:pt x="10311" y="238"/>
                    <a:pt x="10300" y="243"/>
                  </a:cubicBezTo>
                  <a:cubicBezTo>
                    <a:pt x="10238" y="274"/>
                    <a:pt x="10347" y="263"/>
                    <a:pt x="10207" y="283"/>
                  </a:cubicBezTo>
                  <a:cubicBezTo>
                    <a:pt x="10181" y="287"/>
                    <a:pt x="10118" y="298"/>
                    <a:pt x="10123" y="286"/>
                  </a:cubicBezTo>
                  <a:cubicBezTo>
                    <a:pt x="10121" y="290"/>
                    <a:pt x="10134" y="297"/>
                    <a:pt x="10139" y="304"/>
                  </a:cubicBezTo>
                  <a:cubicBezTo>
                    <a:pt x="10199" y="395"/>
                    <a:pt x="10244" y="496"/>
                    <a:pt x="10289" y="594"/>
                  </a:cubicBezTo>
                  <a:cubicBezTo>
                    <a:pt x="10399" y="831"/>
                    <a:pt x="10491" y="1080"/>
                    <a:pt x="10620" y="1308"/>
                  </a:cubicBezTo>
                  <a:cubicBezTo>
                    <a:pt x="10663" y="1383"/>
                    <a:pt x="10715" y="1471"/>
                    <a:pt x="10803" y="1497"/>
                  </a:cubicBezTo>
                  <a:cubicBezTo>
                    <a:pt x="10897" y="1525"/>
                    <a:pt x="11018" y="1506"/>
                    <a:pt x="11115" y="1508"/>
                  </a:cubicBezTo>
                  <a:cubicBezTo>
                    <a:pt x="11244" y="1511"/>
                    <a:pt x="11373" y="1514"/>
                    <a:pt x="11501" y="1518"/>
                  </a:cubicBezTo>
                  <a:cubicBezTo>
                    <a:pt x="12432" y="1545"/>
                    <a:pt x="13356" y="1629"/>
                    <a:pt x="14262" y="1846"/>
                  </a:cubicBezTo>
                  <a:cubicBezTo>
                    <a:pt x="14500" y="1903"/>
                    <a:pt x="14735" y="1967"/>
                    <a:pt x="14969" y="2037"/>
                  </a:cubicBezTo>
                  <a:cubicBezTo>
                    <a:pt x="15145" y="2090"/>
                    <a:pt x="15220" y="1816"/>
                    <a:pt x="15045" y="1763"/>
                  </a:cubicBezTo>
                  <a:cubicBezTo>
                    <a:pt x="14134" y="1490"/>
                    <a:pt x="13203" y="1329"/>
                    <a:pt x="12254" y="1268"/>
                  </a:cubicBezTo>
                  <a:cubicBezTo>
                    <a:pt x="12018" y="1252"/>
                    <a:pt x="11781" y="1242"/>
                    <a:pt x="11543" y="1234"/>
                  </a:cubicBezTo>
                  <a:cubicBezTo>
                    <a:pt x="11415" y="1230"/>
                    <a:pt x="11287" y="1227"/>
                    <a:pt x="11159" y="1225"/>
                  </a:cubicBezTo>
                  <a:cubicBezTo>
                    <a:pt x="11100" y="1224"/>
                    <a:pt x="11041" y="1222"/>
                    <a:pt x="10983" y="1221"/>
                  </a:cubicBezTo>
                  <a:cubicBezTo>
                    <a:pt x="10953" y="1221"/>
                    <a:pt x="10922" y="1219"/>
                    <a:pt x="10893" y="1220"/>
                  </a:cubicBezTo>
                  <a:cubicBezTo>
                    <a:pt x="10839" y="1216"/>
                    <a:pt x="10833" y="1218"/>
                    <a:pt x="10876" y="1227"/>
                  </a:cubicBezTo>
                  <a:cubicBezTo>
                    <a:pt x="10895" y="1227"/>
                    <a:pt x="10910" y="1234"/>
                    <a:pt x="10922" y="1247"/>
                  </a:cubicBezTo>
                  <a:cubicBezTo>
                    <a:pt x="10911" y="1246"/>
                    <a:pt x="10896" y="1211"/>
                    <a:pt x="10911" y="1238"/>
                  </a:cubicBezTo>
                  <a:cubicBezTo>
                    <a:pt x="10902" y="1222"/>
                    <a:pt x="10891" y="1208"/>
                    <a:pt x="10882" y="1192"/>
                  </a:cubicBezTo>
                  <a:cubicBezTo>
                    <a:pt x="10852" y="1143"/>
                    <a:pt x="10826" y="1091"/>
                    <a:pt x="10801" y="1040"/>
                  </a:cubicBezTo>
                  <a:cubicBezTo>
                    <a:pt x="10742" y="917"/>
                    <a:pt x="10687" y="792"/>
                    <a:pt x="10632" y="668"/>
                  </a:cubicBezTo>
                  <a:cubicBezTo>
                    <a:pt x="10550" y="481"/>
                    <a:pt x="10473" y="222"/>
                    <a:pt x="10318" y="79"/>
                  </a:cubicBezTo>
                  <a:cubicBezTo>
                    <a:pt x="10233" y="0"/>
                    <a:pt x="10104" y="11"/>
                    <a:pt x="10047" y="116"/>
                  </a:cubicBezTo>
                  <a:cubicBezTo>
                    <a:pt x="10003" y="198"/>
                    <a:pt x="10009" y="308"/>
                    <a:pt x="10008" y="398"/>
                  </a:cubicBezTo>
                  <a:cubicBezTo>
                    <a:pt x="10008" y="657"/>
                    <a:pt x="10035" y="916"/>
                    <a:pt x="10032" y="1175"/>
                  </a:cubicBezTo>
                  <a:cubicBezTo>
                    <a:pt x="10031" y="1216"/>
                    <a:pt x="10029" y="1258"/>
                    <a:pt x="10025" y="1299"/>
                  </a:cubicBezTo>
                  <a:cubicBezTo>
                    <a:pt x="10028" y="1267"/>
                    <a:pt x="10010" y="1318"/>
                    <a:pt x="10025" y="1302"/>
                  </a:cubicBezTo>
                  <a:cubicBezTo>
                    <a:pt x="10034" y="1292"/>
                    <a:pt x="10060" y="1266"/>
                    <a:pt x="10067" y="1256"/>
                  </a:cubicBezTo>
                  <a:cubicBezTo>
                    <a:pt x="10102" y="1235"/>
                    <a:pt x="10094" y="1230"/>
                    <a:pt x="10042" y="1241"/>
                  </a:cubicBezTo>
                  <a:cubicBezTo>
                    <a:pt x="10026" y="1242"/>
                    <a:pt x="10011" y="1243"/>
                    <a:pt x="9996" y="1243"/>
                  </a:cubicBezTo>
                  <a:cubicBezTo>
                    <a:pt x="9719" y="1256"/>
                    <a:pt x="9442" y="1274"/>
                    <a:pt x="9166" y="1297"/>
                  </a:cubicBezTo>
                  <a:cubicBezTo>
                    <a:pt x="8104" y="1385"/>
                    <a:pt x="7044" y="1540"/>
                    <a:pt x="6005" y="1777"/>
                  </a:cubicBezTo>
                  <a:cubicBezTo>
                    <a:pt x="5492" y="1893"/>
                    <a:pt x="4984" y="2030"/>
                    <a:pt x="4483" y="2188"/>
                  </a:cubicBezTo>
                  <a:cubicBezTo>
                    <a:pt x="4232" y="2267"/>
                    <a:pt x="3983" y="2351"/>
                    <a:pt x="3736" y="2441"/>
                  </a:cubicBezTo>
                  <a:cubicBezTo>
                    <a:pt x="3673" y="2465"/>
                    <a:pt x="3610" y="2488"/>
                    <a:pt x="3546" y="2512"/>
                  </a:cubicBezTo>
                  <a:cubicBezTo>
                    <a:pt x="3468" y="2542"/>
                    <a:pt x="3465" y="2523"/>
                    <a:pt x="3530" y="2537"/>
                  </a:cubicBezTo>
                  <a:cubicBezTo>
                    <a:pt x="3551" y="2542"/>
                    <a:pt x="3559" y="2551"/>
                    <a:pt x="3560" y="2551"/>
                  </a:cubicBezTo>
                  <a:cubicBezTo>
                    <a:pt x="3552" y="2553"/>
                    <a:pt x="3553" y="2510"/>
                    <a:pt x="3567" y="2559"/>
                  </a:cubicBezTo>
                  <a:cubicBezTo>
                    <a:pt x="3564" y="2551"/>
                    <a:pt x="3554" y="2542"/>
                    <a:pt x="3551" y="2533"/>
                  </a:cubicBezTo>
                  <a:cubicBezTo>
                    <a:pt x="3531" y="2486"/>
                    <a:pt x="3497" y="2387"/>
                    <a:pt x="3476" y="2305"/>
                  </a:cubicBezTo>
                  <a:cubicBezTo>
                    <a:pt x="3446" y="2187"/>
                    <a:pt x="3422" y="2068"/>
                    <a:pt x="3398" y="1949"/>
                  </a:cubicBezTo>
                  <a:cubicBezTo>
                    <a:pt x="3349" y="1703"/>
                    <a:pt x="3309" y="1455"/>
                    <a:pt x="3245" y="1213"/>
                  </a:cubicBezTo>
                  <a:cubicBezTo>
                    <a:pt x="3207" y="1068"/>
                    <a:pt x="3147" y="809"/>
                    <a:pt x="2955" y="807"/>
                  </a:cubicBezTo>
                  <a:cubicBezTo>
                    <a:pt x="2775" y="805"/>
                    <a:pt x="2716" y="1041"/>
                    <a:pt x="2674" y="1176"/>
                  </a:cubicBezTo>
                  <a:cubicBezTo>
                    <a:pt x="2519" y="1684"/>
                    <a:pt x="2437" y="2213"/>
                    <a:pt x="2304" y="2728"/>
                  </a:cubicBezTo>
                  <a:cubicBezTo>
                    <a:pt x="2278" y="2828"/>
                    <a:pt x="2249" y="2929"/>
                    <a:pt x="2215" y="3027"/>
                  </a:cubicBezTo>
                  <a:cubicBezTo>
                    <a:pt x="2198" y="3074"/>
                    <a:pt x="2206" y="3042"/>
                    <a:pt x="2188" y="3088"/>
                  </a:cubicBezTo>
                  <a:cubicBezTo>
                    <a:pt x="2180" y="3109"/>
                    <a:pt x="2169" y="3115"/>
                    <a:pt x="2187" y="3095"/>
                  </a:cubicBezTo>
                  <a:cubicBezTo>
                    <a:pt x="2176" y="3107"/>
                    <a:pt x="2180" y="3095"/>
                    <a:pt x="2191" y="3094"/>
                  </a:cubicBezTo>
                  <a:cubicBezTo>
                    <a:pt x="2223" y="3091"/>
                    <a:pt x="2155" y="3108"/>
                    <a:pt x="2138" y="3117"/>
                  </a:cubicBezTo>
                  <a:cubicBezTo>
                    <a:pt x="1678" y="3340"/>
                    <a:pt x="1228" y="3586"/>
                    <a:pt x="793" y="3854"/>
                  </a:cubicBezTo>
                  <a:cubicBezTo>
                    <a:pt x="575" y="3989"/>
                    <a:pt x="360" y="4130"/>
                    <a:pt x="150" y="4275"/>
                  </a:cubicBezTo>
                  <a:cubicBezTo>
                    <a:pt x="0" y="4379"/>
                    <a:pt x="142" y="4625"/>
                    <a:pt x="293" y="4521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7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22" name="Freeform 90">
              <a:extLst>
                <a:ext uri="{FF2B5EF4-FFF2-40B4-BE49-F238E27FC236}">
                  <a16:creationId xmlns:a16="http://schemas.microsoft.com/office/drawing/2014/main" id="{B0E13F37-CE5A-4821-B2F4-A157D82D049D}"/>
                </a:ext>
              </a:extLst>
            </p:cNvPr>
            <p:cNvSpPr>
              <a:spLocks/>
            </p:cNvSpPr>
            <p:nvPr/>
          </p:nvSpPr>
          <p:spPr bwMode="auto">
            <a:xfrm>
              <a:off x="4789488" y="1047750"/>
              <a:ext cx="444500" cy="1549400"/>
            </a:xfrm>
            <a:custGeom>
              <a:avLst/>
              <a:gdLst>
                <a:gd name="T0" fmla="*/ 190 w 2159"/>
                <a:gd name="T1" fmla="*/ 7412 h 7534"/>
                <a:gd name="T2" fmla="*/ 1262 w 2159"/>
                <a:gd name="T3" fmla="*/ 1658 h 7534"/>
                <a:gd name="T4" fmla="*/ 2088 w 2159"/>
                <a:gd name="T5" fmla="*/ 195 h 7534"/>
                <a:gd name="T6" fmla="*/ 1925 w 2159"/>
                <a:gd name="T7" fmla="*/ 99 h 7534"/>
                <a:gd name="T8" fmla="*/ 76 w 2159"/>
                <a:gd name="T9" fmla="*/ 5766 h 7534"/>
                <a:gd name="T10" fmla="*/ 1 w 2159"/>
                <a:gd name="T11" fmla="*/ 7412 h 7534"/>
                <a:gd name="T12" fmla="*/ 190 w 2159"/>
                <a:gd name="T13" fmla="*/ 7412 h 75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59" h="7534">
                  <a:moveTo>
                    <a:pt x="190" y="7412"/>
                  </a:moveTo>
                  <a:cubicBezTo>
                    <a:pt x="198" y="5461"/>
                    <a:pt x="461" y="3453"/>
                    <a:pt x="1262" y="1658"/>
                  </a:cubicBezTo>
                  <a:cubicBezTo>
                    <a:pt x="1491" y="1146"/>
                    <a:pt x="1765" y="654"/>
                    <a:pt x="2088" y="195"/>
                  </a:cubicBezTo>
                  <a:cubicBezTo>
                    <a:pt x="2159" y="95"/>
                    <a:pt x="1994" y="0"/>
                    <a:pt x="1925" y="99"/>
                  </a:cubicBezTo>
                  <a:cubicBezTo>
                    <a:pt x="763" y="1751"/>
                    <a:pt x="255" y="3779"/>
                    <a:pt x="76" y="5766"/>
                  </a:cubicBezTo>
                  <a:cubicBezTo>
                    <a:pt x="26" y="6313"/>
                    <a:pt x="3" y="6863"/>
                    <a:pt x="1" y="7412"/>
                  </a:cubicBezTo>
                  <a:cubicBezTo>
                    <a:pt x="0" y="7534"/>
                    <a:pt x="190" y="7534"/>
                    <a:pt x="190" y="7412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7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23" name="Freeform 91">
              <a:extLst>
                <a:ext uri="{FF2B5EF4-FFF2-40B4-BE49-F238E27FC236}">
                  <a16:creationId xmlns:a16="http://schemas.microsoft.com/office/drawing/2014/main" id="{C7D6850F-7E72-4E2C-B7B3-F506FEFDB462}"/>
                </a:ext>
              </a:extLst>
            </p:cNvPr>
            <p:cNvSpPr>
              <a:spLocks/>
            </p:cNvSpPr>
            <p:nvPr/>
          </p:nvSpPr>
          <p:spPr bwMode="auto">
            <a:xfrm>
              <a:off x="5538788" y="979488"/>
              <a:ext cx="779463" cy="1460500"/>
            </a:xfrm>
            <a:custGeom>
              <a:avLst/>
              <a:gdLst>
                <a:gd name="T0" fmla="*/ 90 w 3787"/>
                <a:gd name="T1" fmla="*/ 217 h 7102"/>
                <a:gd name="T2" fmla="*/ 3143 w 3787"/>
                <a:gd name="T3" fmla="*/ 5334 h 7102"/>
                <a:gd name="T4" fmla="*/ 3578 w 3787"/>
                <a:gd name="T5" fmla="*/ 6982 h 7102"/>
                <a:gd name="T6" fmla="*/ 3761 w 3787"/>
                <a:gd name="T7" fmla="*/ 6932 h 7102"/>
                <a:gd name="T8" fmla="*/ 1367 w 3787"/>
                <a:gd name="T9" fmla="*/ 1356 h 7102"/>
                <a:gd name="T10" fmla="*/ 224 w 3787"/>
                <a:gd name="T11" fmla="*/ 83 h 7102"/>
                <a:gd name="T12" fmla="*/ 90 w 3787"/>
                <a:gd name="T13" fmla="*/ 217 h 7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787" h="7102">
                  <a:moveTo>
                    <a:pt x="90" y="217"/>
                  </a:moveTo>
                  <a:cubicBezTo>
                    <a:pt x="1569" y="1593"/>
                    <a:pt x="2537" y="3426"/>
                    <a:pt x="3143" y="5334"/>
                  </a:cubicBezTo>
                  <a:cubicBezTo>
                    <a:pt x="3315" y="5876"/>
                    <a:pt x="3459" y="6427"/>
                    <a:pt x="3578" y="6982"/>
                  </a:cubicBezTo>
                  <a:cubicBezTo>
                    <a:pt x="3604" y="7102"/>
                    <a:pt x="3787" y="7051"/>
                    <a:pt x="3761" y="6932"/>
                  </a:cubicBezTo>
                  <a:cubicBezTo>
                    <a:pt x="3334" y="4949"/>
                    <a:pt x="2595" y="2987"/>
                    <a:pt x="1367" y="1356"/>
                  </a:cubicBezTo>
                  <a:cubicBezTo>
                    <a:pt x="1023" y="900"/>
                    <a:pt x="643" y="472"/>
                    <a:pt x="224" y="83"/>
                  </a:cubicBezTo>
                  <a:cubicBezTo>
                    <a:pt x="135" y="0"/>
                    <a:pt x="0" y="134"/>
                    <a:pt x="90" y="217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7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24" name="Freeform 92">
              <a:extLst>
                <a:ext uri="{FF2B5EF4-FFF2-40B4-BE49-F238E27FC236}">
                  <a16:creationId xmlns:a16="http://schemas.microsoft.com/office/drawing/2014/main" id="{53266323-9E7F-498B-9FF3-55F377C32AAB}"/>
                </a:ext>
              </a:extLst>
            </p:cNvPr>
            <p:cNvSpPr>
              <a:spLocks/>
            </p:cNvSpPr>
            <p:nvPr/>
          </p:nvSpPr>
          <p:spPr bwMode="auto">
            <a:xfrm>
              <a:off x="5586413" y="968375"/>
              <a:ext cx="1566863" cy="1754188"/>
            </a:xfrm>
            <a:custGeom>
              <a:avLst/>
              <a:gdLst>
                <a:gd name="T0" fmla="*/ 170 w 7622"/>
                <a:gd name="T1" fmla="*/ 343 h 8528"/>
                <a:gd name="T2" fmla="*/ 2578 w 7622"/>
                <a:gd name="T3" fmla="*/ 1000 h 8528"/>
                <a:gd name="T4" fmla="*/ 4321 w 7622"/>
                <a:gd name="T5" fmla="*/ 2326 h 8528"/>
                <a:gd name="T6" fmla="*/ 6792 w 7622"/>
                <a:gd name="T7" fmla="*/ 6024 h 8528"/>
                <a:gd name="T8" fmla="*/ 7417 w 7622"/>
                <a:gd name="T9" fmla="*/ 8407 h 8528"/>
                <a:gd name="T10" fmla="*/ 7606 w 7622"/>
                <a:gd name="T11" fmla="*/ 8407 h 8528"/>
                <a:gd name="T12" fmla="*/ 6034 w 7622"/>
                <a:gd name="T13" fmla="*/ 4133 h 8528"/>
                <a:gd name="T14" fmla="*/ 2812 w 7622"/>
                <a:gd name="T15" fmla="*/ 918 h 8528"/>
                <a:gd name="T16" fmla="*/ 120 w 7622"/>
                <a:gd name="T17" fmla="*/ 160 h 8528"/>
                <a:gd name="T18" fmla="*/ 170 w 7622"/>
                <a:gd name="T19" fmla="*/ 343 h 85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622" h="8528">
                  <a:moveTo>
                    <a:pt x="170" y="343"/>
                  </a:moveTo>
                  <a:cubicBezTo>
                    <a:pt x="1019" y="201"/>
                    <a:pt x="1861" y="583"/>
                    <a:pt x="2578" y="1000"/>
                  </a:cubicBezTo>
                  <a:cubicBezTo>
                    <a:pt x="3212" y="1367"/>
                    <a:pt x="3795" y="1818"/>
                    <a:pt x="4321" y="2326"/>
                  </a:cubicBezTo>
                  <a:cubicBezTo>
                    <a:pt x="5394" y="3362"/>
                    <a:pt x="6241" y="4639"/>
                    <a:pt x="6792" y="6024"/>
                  </a:cubicBezTo>
                  <a:cubicBezTo>
                    <a:pt x="7096" y="6788"/>
                    <a:pt x="7313" y="7590"/>
                    <a:pt x="7417" y="8407"/>
                  </a:cubicBezTo>
                  <a:cubicBezTo>
                    <a:pt x="7432" y="8526"/>
                    <a:pt x="7622" y="8528"/>
                    <a:pt x="7606" y="8407"/>
                  </a:cubicBezTo>
                  <a:cubicBezTo>
                    <a:pt x="7413" y="6887"/>
                    <a:pt x="6856" y="5423"/>
                    <a:pt x="6034" y="4133"/>
                  </a:cubicBezTo>
                  <a:cubicBezTo>
                    <a:pt x="5214" y="2846"/>
                    <a:pt x="4122" y="1712"/>
                    <a:pt x="2812" y="918"/>
                  </a:cubicBezTo>
                  <a:cubicBezTo>
                    <a:pt x="2013" y="433"/>
                    <a:pt x="1077" y="0"/>
                    <a:pt x="120" y="160"/>
                  </a:cubicBezTo>
                  <a:cubicBezTo>
                    <a:pt x="0" y="181"/>
                    <a:pt x="51" y="363"/>
                    <a:pt x="170" y="343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7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25" name="Freeform 93">
              <a:extLst>
                <a:ext uri="{FF2B5EF4-FFF2-40B4-BE49-F238E27FC236}">
                  <a16:creationId xmlns:a16="http://schemas.microsoft.com/office/drawing/2014/main" id="{C576E463-468F-4E6B-805E-A8E3B2026E6B}"/>
                </a:ext>
              </a:extLst>
            </p:cNvPr>
            <p:cNvSpPr>
              <a:spLocks/>
            </p:cNvSpPr>
            <p:nvPr/>
          </p:nvSpPr>
          <p:spPr bwMode="auto">
            <a:xfrm>
              <a:off x="4176713" y="1073150"/>
              <a:ext cx="995363" cy="2154238"/>
            </a:xfrm>
            <a:custGeom>
              <a:avLst/>
              <a:gdLst>
                <a:gd name="T0" fmla="*/ 4636 w 4843"/>
                <a:gd name="T1" fmla="*/ 49 h 10480"/>
                <a:gd name="T2" fmla="*/ 1258 w 4843"/>
                <a:gd name="T3" fmla="*/ 2971 h 10480"/>
                <a:gd name="T4" fmla="*/ 145 w 4843"/>
                <a:gd name="T5" fmla="*/ 7635 h 10480"/>
                <a:gd name="T6" fmla="*/ 914 w 4843"/>
                <a:gd name="T7" fmla="*/ 10370 h 10480"/>
                <a:gd name="T8" fmla="*/ 1078 w 4843"/>
                <a:gd name="T9" fmla="*/ 10275 h 10480"/>
                <a:gd name="T10" fmla="*/ 462 w 4843"/>
                <a:gd name="T11" fmla="*/ 5429 h 10480"/>
                <a:gd name="T12" fmla="*/ 2663 w 4843"/>
                <a:gd name="T13" fmla="*/ 1572 h 10480"/>
                <a:gd name="T14" fmla="*/ 4731 w 4843"/>
                <a:gd name="T15" fmla="*/ 213 h 10480"/>
                <a:gd name="T16" fmla="*/ 4636 w 4843"/>
                <a:gd name="T17" fmla="*/ 49 h 104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843" h="10480">
                  <a:moveTo>
                    <a:pt x="4636" y="49"/>
                  </a:moveTo>
                  <a:cubicBezTo>
                    <a:pt x="3250" y="657"/>
                    <a:pt x="2065" y="1693"/>
                    <a:pt x="1258" y="2971"/>
                  </a:cubicBezTo>
                  <a:cubicBezTo>
                    <a:pt x="385" y="4354"/>
                    <a:pt x="0" y="6008"/>
                    <a:pt x="145" y="7635"/>
                  </a:cubicBezTo>
                  <a:cubicBezTo>
                    <a:pt x="229" y="8586"/>
                    <a:pt x="488" y="9516"/>
                    <a:pt x="914" y="10370"/>
                  </a:cubicBezTo>
                  <a:cubicBezTo>
                    <a:pt x="969" y="10480"/>
                    <a:pt x="1133" y="10384"/>
                    <a:pt x="1078" y="10275"/>
                  </a:cubicBezTo>
                  <a:cubicBezTo>
                    <a:pt x="337" y="8789"/>
                    <a:pt x="120" y="7054"/>
                    <a:pt x="462" y="5429"/>
                  </a:cubicBezTo>
                  <a:cubicBezTo>
                    <a:pt x="774" y="3950"/>
                    <a:pt x="1558" y="2600"/>
                    <a:pt x="2663" y="1572"/>
                  </a:cubicBezTo>
                  <a:cubicBezTo>
                    <a:pt x="3271" y="1006"/>
                    <a:pt x="3971" y="546"/>
                    <a:pt x="4731" y="213"/>
                  </a:cubicBezTo>
                  <a:cubicBezTo>
                    <a:pt x="4843" y="164"/>
                    <a:pt x="4746" y="0"/>
                    <a:pt x="4636" y="49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7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26" name="Freeform 94">
              <a:extLst>
                <a:ext uri="{FF2B5EF4-FFF2-40B4-BE49-F238E27FC236}">
                  <a16:creationId xmlns:a16="http://schemas.microsoft.com/office/drawing/2014/main" id="{F5ADC0BB-E5D6-4D57-9A59-8575116EF45B}"/>
                </a:ext>
              </a:extLst>
            </p:cNvPr>
            <p:cNvSpPr>
              <a:spLocks/>
            </p:cNvSpPr>
            <p:nvPr/>
          </p:nvSpPr>
          <p:spPr bwMode="auto">
            <a:xfrm>
              <a:off x="4335463" y="1647825"/>
              <a:ext cx="303213" cy="330200"/>
            </a:xfrm>
            <a:custGeom>
              <a:avLst/>
              <a:gdLst>
                <a:gd name="T0" fmla="*/ 507 w 1477"/>
                <a:gd name="T1" fmla="*/ 1546 h 1609"/>
                <a:gd name="T2" fmla="*/ 408 w 1477"/>
                <a:gd name="T3" fmla="*/ 1522 h 1609"/>
                <a:gd name="T4" fmla="*/ 91 w 1477"/>
                <a:gd name="T5" fmla="*/ 1145 h 1609"/>
                <a:gd name="T6" fmla="*/ 365 w 1477"/>
                <a:gd name="T7" fmla="*/ 364 h 1609"/>
                <a:gd name="T8" fmla="*/ 992 w 1477"/>
                <a:gd name="T9" fmla="*/ 62 h 1609"/>
                <a:gd name="T10" fmla="*/ 1091 w 1477"/>
                <a:gd name="T11" fmla="*/ 87 h 1609"/>
                <a:gd name="T12" fmla="*/ 1386 w 1477"/>
                <a:gd name="T13" fmla="*/ 614 h 1609"/>
                <a:gd name="T14" fmla="*/ 1134 w 1477"/>
                <a:gd name="T15" fmla="*/ 1245 h 1609"/>
                <a:gd name="T16" fmla="*/ 507 w 1477"/>
                <a:gd name="T17" fmla="*/ 1546 h 16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77" h="1609">
                  <a:moveTo>
                    <a:pt x="507" y="1546"/>
                  </a:moveTo>
                  <a:lnTo>
                    <a:pt x="408" y="1522"/>
                  </a:lnTo>
                  <a:cubicBezTo>
                    <a:pt x="153" y="1460"/>
                    <a:pt x="0" y="1374"/>
                    <a:pt x="91" y="1145"/>
                  </a:cubicBezTo>
                  <a:lnTo>
                    <a:pt x="365" y="364"/>
                  </a:lnTo>
                  <a:cubicBezTo>
                    <a:pt x="456" y="135"/>
                    <a:pt x="737" y="0"/>
                    <a:pt x="992" y="62"/>
                  </a:cubicBezTo>
                  <a:lnTo>
                    <a:pt x="1091" y="87"/>
                  </a:lnTo>
                  <a:cubicBezTo>
                    <a:pt x="1345" y="149"/>
                    <a:pt x="1477" y="385"/>
                    <a:pt x="1386" y="614"/>
                  </a:cubicBezTo>
                  <a:lnTo>
                    <a:pt x="1134" y="1245"/>
                  </a:lnTo>
                  <a:cubicBezTo>
                    <a:pt x="1042" y="1473"/>
                    <a:pt x="762" y="1609"/>
                    <a:pt x="507" y="15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7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27" name="Freeform 95">
              <a:extLst>
                <a:ext uri="{FF2B5EF4-FFF2-40B4-BE49-F238E27FC236}">
                  <a16:creationId xmlns:a16="http://schemas.microsoft.com/office/drawing/2014/main" id="{87672259-094B-44CF-8B2C-E426A5EF189B}"/>
                </a:ext>
              </a:extLst>
            </p:cNvPr>
            <p:cNvSpPr>
              <a:spLocks/>
            </p:cNvSpPr>
            <p:nvPr/>
          </p:nvSpPr>
          <p:spPr bwMode="auto">
            <a:xfrm>
              <a:off x="4560888" y="1695450"/>
              <a:ext cx="300038" cy="330200"/>
            </a:xfrm>
            <a:custGeom>
              <a:avLst/>
              <a:gdLst>
                <a:gd name="T0" fmla="*/ 486 w 1456"/>
                <a:gd name="T1" fmla="*/ 1547 h 1609"/>
                <a:gd name="T2" fmla="*/ 387 w 1456"/>
                <a:gd name="T3" fmla="*/ 1522 h 1609"/>
                <a:gd name="T4" fmla="*/ 91 w 1456"/>
                <a:gd name="T5" fmla="*/ 995 h 1609"/>
                <a:gd name="T6" fmla="*/ 343 w 1456"/>
                <a:gd name="T7" fmla="*/ 364 h 1609"/>
                <a:gd name="T8" fmla="*/ 970 w 1456"/>
                <a:gd name="T9" fmla="*/ 63 h 1609"/>
                <a:gd name="T10" fmla="*/ 1069 w 1456"/>
                <a:gd name="T11" fmla="*/ 87 h 1609"/>
                <a:gd name="T12" fmla="*/ 1364 w 1456"/>
                <a:gd name="T13" fmla="*/ 614 h 1609"/>
                <a:gd name="T14" fmla="*/ 1112 w 1456"/>
                <a:gd name="T15" fmla="*/ 1245 h 1609"/>
                <a:gd name="T16" fmla="*/ 486 w 1456"/>
                <a:gd name="T17" fmla="*/ 1547 h 16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56" h="1609">
                  <a:moveTo>
                    <a:pt x="486" y="1547"/>
                  </a:moveTo>
                  <a:lnTo>
                    <a:pt x="387" y="1522"/>
                  </a:lnTo>
                  <a:cubicBezTo>
                    <a:pt x="132" y="1460"/>
                    <a:pt x="0" y="1224"/>
                    <a:pt x="91" y="995"/>
                  </a:cubicBezTo>
                  <a:lnTo>
                    <a:pt x="343" y="364"/>
                  </a:lnTo>
                  <a:cubicBezTo>
                    <a:pt x="435" y="135"/>
                    <a:pt x="715" y="0"/>
                    <a:pt x="970" y="63"/>
                  </a:cubicBezTo>
                  <a:lnTo>
                    <a:pt x="1069" y="87"/>
                  </a:lnTo>
                  <a:cubicBezTo>
                    <a:pt x="1324" y="149"/>
                    <a:pt x="1456" y="385"/>
                    <a:pt x="1364" y="614"/>
                  </a:cubicBezTo>
                  <a:lnTo>
                    <a:pt x="1112" y="1245"/>
                  </a:lnTo>
                  <a:cubicBezTo>
                    <a:pt x="1021" y="1474"/>
                    <a:pt x="740" y="1609"/>
                    <a:pt x="486" y="154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7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28" name="Freeform 96">
              <a:extLst>
                <a:ext uri="{FF2B5EF4-FFF2-40B4-BE49-F238E27FC236}">
                  <a16:creationId xmlns:a16="http://schemas.microsoft.com/office/drawing/2014/main" id="{9CBC2AF9-CE76-4CBA-8CDA-B36194029DF1}"/>
                </a:ext>
              </a:extLst>
            </p:cNvPr>
            <p:cNvSpPr>
              <a:spLocks/>
            </p:cNvSpPr>
            <p:nvPr/>
          </p:nvSpPr>
          <p:spPr bwMode="auto">
            <a:xfrm>
              <a:off x="4038601" y="1824038"/>
              <a:ext cx="1011238" cy="628650"/>
            </a:xfrm>
            <a:custGeom>
              <a:avLst/>
              <a:gdLst>
                <a:gd name="T0" fmla="*/ 4604 w 4913"/>
                <a:gd name="T1" fmla="*/ 2180 h 3052"/>
                <a:gd name="T2" fmla="*/ 1939 w 4913"/>
                <a:gd name="T3" fmla="*/ 2786 h 3052"/>
                <a:gd name="T4" fmla="*/ 308 w 4913"/>
                <a:gd name="T5" fmla="*/ 1140 h 3052"/>
                <a:gd name="T6" fmla="*/ 2982 w 4913"/>
                <a:gd name="T7" fmla="*/ 267 h 3052"/>
                <a:gd name="T8" fmla="*/ 4604 w 4913"/>
                <a:gd name="T9" fmla="*/ 2180 h 30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913" h="3052">
                  <a:moveTo>
                    <a:pt x="4604" y="2180"/>
                  </a:moveTo>
                  <a:cubicBezTo>
                    <a:pt x="4295" y="2952"/>
                    <a:pt x="3027" y="3052"/>
                    <a:pt x="1939" y="2786"/>
                  </a:cubicBezTo>
                  <a:cubicBezTo>
                    <a:pt x="851" y="2519"/>
                    <a:pt x="0" y="1912"/>
                    <a:pt x="308" y="1140"/>
                  </a:cubicBezTo>
                  <a:cubicBezTo>
                    <a:pt x="617" y="368"/>
                    <a:pt x="1894" y="0"/>
                    <a:pt x="2982" y="267"/>
                  </a:cubicBezTo>
                  <a:cubicBezTo>
                    <a:pt x="4070" y="533"/>
                    <a:pt x="4913" y="1407"/>
                    <a:pt x="4604" y="218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7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29" name="Freeform 97">
              <a:extLst>
                <a:ext uri="{FF2B5EF4-FFF2-40B4-BE49-F238E27FC236}">
                  <a16:creationId xmlns:a16="http://schemas.microsoft.com/office/drawing/2014/main" id="{CEBC2494-47B2-49D1-906B-119755B86C7B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5038" y="2411413"/>
              <a:ext cx="49213" cy="7938"/>
            </a:xfrm>
            <a:custGeom>
              <a:avLst/>
              <a:gdLst>
                <a:gd name="T0" fmla="*/ 0 w 239"/>
                <a:gd name="T1" fmla="*/ 41 h 41"/>
                <a:gd name="T2" fmla="*/ 239 w 239"/>
                <a:gd name="T3" fmla="*/ 0 h 41"/>
                <a:gd name="T4" fmla="*/ 239 w 239"/>
                <a:gd name="T5" fmla="*/ 0 h 41"/>
                <a:gd name="T6" fmla="*/ 0 w 239"/>
                <a:gd name="T7" fmla="*/ 4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9" h="41">
                  <a:moveTo>
                    <a:pt x="0" y="41"/>
                  </a:moveTo>
                  <a:cubicBezTo>
                    <a:pt x="82" y="31"/>
                    <a:pt x="162" y="17"/>
                    <a:pt x="239" y="0"/>
                  </a:cubicBezTo>
                  <a:lnTo>
                    <a:pt x="239" y="0"/>
                  </a:lnTo>
                  <a:cubicBezTo>
                    <a:pt x="162" y="17"/>
                    <a:pt x="82" y="31"/>
                    <a:pt x="0" y="41"/>
                  </a:cubicBezTo>
                  <a:close/>
                </a:path>
              </a:pathLst>
            </a:custGeom>
            <a:solidFill>
              <a:srgbClr val="AFA4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7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30" name="Freeform 98">
              <a:extLst>
                <a:ext uri="{FF2B5EF4-FFF2-40B4-BE49-F238E27FC236}">
                  <a16:creationId xmlns:a16="http://schemas.microsoft.com/office/drawing/2014/main" id="{70CB37B0-3FA8-4A35-8110-4D2DA6170FD8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5038" y="2411413"/>
              <a:ext cx="49213" cy="7938"/>
            </a:xfrm>
            <a:custGeom>
              <a:avLst/>
              <a:gdLst>
                <a:gd name="T0" fmla="*/ 0 w 239"/>
                <a:gd name="T1" fmla="*/ 41 h 41"/>
                <a:gd name="T2" fmla="*/ 239 w 239"/>
                <a:gd name="T3" fmla="*/ 0 h 41"/>
                <a:gd name="T4" fmla="*/ 239 w 239"/>
                <a:gd name="T5" fmla="*/ 0 h 41"/>
                <a:gd name="T6" fmla="*/ 0 w 239"/>
                <a:gd name="T7" fmla="*/ 4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9" h="41">
                  <a:moveTo>
                    <a:pt x="0" y="41"/>
                  </a:moveTo>
                  <a:cubicBezTo>
                    <a:pt x="82" y="31"/>
                    <a:pt x="162" y="17"/>
                    <a:pt x="239" y="0"/>
                  </a:cubicBezTo>
                  <a:lnTo>
                    <a:pt x="239" y="0"/>
                  </a:lnTo>
                  <a:cubicBezTo>
                    <a:pt x="162" y="17"/>
                    <a:pt x="82" y="31"/>
                    <a:pt x="0" y="41"/>
                  </a:cubicBezTo>
                  <a:close/>
                </a:path>
              </a:pathLst>
            </a:custGeom>
            <a:solidFill>
              <a:srgbClr val="FEEE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7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31" name="Freeform 99">
              <a:extLst>
                <a:ext uri="{FF2B5EF4-FFF2-40B4-BE49-F238E27FC236}">
                  <a16:creationId xmlns:a16="http://schemas.microsoft.com/office/drawing/2014/main" id="{1761DD5F-2E50-4B11-B54C-9CE348B74C5C}"/>
                </a:ext>
              </a:extLst>
            </p:cNvPr>
            <p:cNvSpPr>
              <a:spLocks/>
            </p:cNvSpPr>
            <p:nvPr/>
          </p:nvSpPr>
          <p:spPr bwMode="auto">
            <a:xfrm>
              <a:off x="4967288" y="2270125"/>
              <a:ext cx="19050" cy="38100"/>
            </a:xfrm>
            <a:custGeom>
              <a:avLst/>
              <a:gdLst>
                <a:gd name="T0" fmla="*/ 0 w 99"/>
                <a:gd name="T1" fmla="*/ 188 h 188"/>
                <a:gd name="T2" fmla="*/ 0 w 99"/>
                <a:gd name="T3" fmla="*/ 188 h 188"/>
                <a:gd name="T4" fmla="*/ 95 w 99"/>
                <a:gd name="T5" fmla="*/ 12 h 188"/>
                <a:gd name="T6" fmla="*/ 99 w 99"/>
                <a:gd name="T7" fmla="*/ 0 h 188"/>
                <a:gd name="T8" fmla="*/ 95 w 99"/>
                <a:gd name="T9" fmla="*/ 12 h 188"/>
                <a:gd name="T10" fmla="*/ 0 w 99"/>
                <a:gd name="T11" fmla="*/ 188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9" h="188">
                  <a:moveTo>
                    <a:pt x="0" y="188"/>
                  </a:moveTo>
                  <a:lnTo>
                    <a:pt x="0" y="188"/>
                  </a:lnTo>
                  <a:cubicBezTo>
                    <a:pt x="38" y="134"/>
                    <a:pt x="70" y="75"/>
                    <a:pt x="95" y="12"/>
                  </a:cubicBezTo>
                  <a:cubicBezTo>
                    <a:pt x="96" y="8"/>
                    <a:pt x="98" y="4"/>
                    <a:pt x="99" y="0"/>
                  </a:cubicBezTo>
                  <a:cubicBezTo>
                    <a:pt x="98" y="4"/>
                    <a:pt x="96" y="8"/>
                    <a:pt x="95" y="12"/>
                  </a:cubicBezTo>
                  <a:cubicBezTo>
                    <a:pt x="70" y="75"/>
                    <a:pt x="38" y="134"/>
                    <a:pt x="0" y="188"/>
                  </a:cubicBezTo>
                  <a:close/>
                </a:path>
              </a:pathLst>
            </a:custGeom>
            <a:solidFill>
              <a:srgbClr val="BDB1A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7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32" name="Freeform 100">
              <a:extLst>
                <a:ext uri="{FF2B5EF4-FFF2-40B4-BE49-F238E27FC236}">
                  <a16:creationId xmlns:a16="http://schemas.microsoft.com/office/drawing/2014/main" id="{9B53E459-1362-43DA-A86F-5E0630A750FC}"/>
                </a:ext>
              </a:extLst>
            </p:cNvPr>
            <p:cNvSpPr>
              <a:spLocks/>
            </p:cNvSpPr>
            <p:nvPr/>
          </p:nvSpPr>
          <p:spPr bwMode="auto">
            <a:xfrm>
              <a:off x="4967288" y="2270125"/>
              <a:ext cx="19050" cy="38100"/>
            </a:xfrm>
            <a:custGeom>
              <a:avLst/>
              <a:gdLst>
                <a:gd name="T0" fmla="*/ 0 w 99"/>
                <a:gd name="T1" fmla="*/ 188 h 188"/>
                <a:gd name="T2" fmla="*/ 0 w 99"/>
                <a:gd name="T3" fmla="*/ 188 h 188"/>
                <a:gd name="T4" fmla="*/ 95 w 99"/>
                <a:gd name="T5" fmla="*/ 12 h 188"/>
                <a:gd name="T6" fmla="*/ 99 w 99"/>
                <a:gd name="T7" fmla="*/ 0 h 188"/>
                <a:gd name="T8" fmla="*/ 95 w 99"/>
                <a:gd name="T9" fmla="*/ 12 h 188"/>
                <a:gd name="T10" fmla="*/ 0 w 99"/>
                <a:gd name="T11" fmla="*/ 188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9" h="188">
                  <a:moveTo>
                    <a:pt x="0" y="188"/>
                  </a:moveTo>
                  <a:lnTo>
                    <a:pt x="0" y="188"/>
                  </a:lnTo>
                  <a:cubicBezTo>
                    <a:pt x="38" y="134"/>
                    <a:pt x="70" y="75"/>
                    <a:pt x="95" y="12"/>
                  </a:cubicBezTo>
                  <a:cubicBezTo>
                    <a:pt x="96" y="8"/>
                    <a:pt x="98" y="4"/>
                    <a:pt x="99" y="0"/>
                  </a:cubicBezTo>
                  <a:cubicBezTo>
                    <a:pt x="98" y="4"/>
                    <a:pt x="96" y="8"/>
                    <a:pt x="95" y="12"/>
                  </a:cubicBezTo>
                  <a:cubicBezTo>
                    <a:pt x="70" y="75"/>
                    <a:pt x="38" y="134"/>
                    <a:pt x="0" y="188"/>
                  </a:cubicBezTo>
                  <a:close/>
                </a:path>
              </a:pathLst>
            </a:custGeom>
            <a:solidFill>
              <a:srgbClr val="FEEE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7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33" name="Freeform 101">
              <a:extLst>
                <a:ext uri="{FF2B5EF4-FFF2-40B4-BE49-F238E27FC236}">
                  <a16:creationId xmlns:a16="http://schemas.microsoft.com/office/drawing/2014/main" id="{1CF06FE8-9C76-4ACD-BFD1-6854546E7734}"/>
                </a:ext>
              </a:extLst>
            </p:cNvPr>
            <p:cNvSpPr>
              <a:spLocks/>
            </p:cNvSpPr>
            <p:nvPr/>
          </p:nvSpPr>
          <p:spPr bwMode="auto">
            <a:xfrm>
              <a:off x="4833938" y="2308225"/>
              <a:ext cx="133350" cy="92075"/>
            </a:xfrm>
            <a:custGeom>
              <a:avLst/>
              <a:gdLst>
                <a:gd name="T0" fmla="*/ 0 w 648"/>
                <a:gd name="T1" fmla="*/ 442 h 442"/>
                <a:gd name="T2" fmla="*/ 0 w 648"/>
                <a:gd name="T3" fmla="*/ 442 h 442"/>
                <a:gd name="T4" fmla="*/ 648 w 648"/>
                <a:gd name="T5" fmla="*/ 0 h 442"/>
                <a:gd name="T6" fmla="*/ 648 w 648"/>
                <a:gd name="T7" fmla="*/ 0 h 442"/>
                <a:gd name="T8" fmla="*/ 0 w 648"/>
                <a:gd name="T9" fmla="*/ 442 h 4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8" h="442">
                  <a:moveTo>
                    <a:pt x="0" y="442"/>
                  </a:moveTo>
                  <a:lnTo>
                    <a:pt x="0" y="442"/>
                  </a:lnTo>
                  <a:cubicBezTo>
                    <a:pt x="277" y="352"/>
                    <a:pt x="505" y="208"/>
                    <a:pt x="648" y="0"/>
                  </a:cubicBezTo>
                  <a:lnTo>
                    <a:pt x="648" y="0"/>
                  </a:lnTo>
                  <a:cubicBezTo>
                    <a:pt x="505" y="208"/>
                    <a:pt x="277" y="352"/>
                    <a:pt x="0" y="442"/>
                  </a:cubicBezTo>
                  <a:close/>
                </a:path>
              </a:pathLst>
            </a:custGeom>
            <a:solidFill>
              <a:srgbClr val="AFA4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7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34" name="Freeform 102">
              <a:extLst>
                <a:ext uri="{FF2B5EF4-FFF2-40B4-BE49-F238E27FC236}">
                  <a16:creationId xmlns:a16="http://schemas.microsoft.com/office/drawing/2014/main" id="{B786A67E-3A2A-483E-8A9F-1D679A30EFB3}"/>
                </a:ext>
              </a:extLst>
            </p:cNvPr>
            <p:cNvSpPr>
              <a:spLocks/>
            </p:cNvSpPr>
            <p:nvPr/>
          </p:nvSpPr>
          <p:spPr bwMode="auto">
            <a:xfrm>
              <a:off x="4833938" y="2308225"/>
              <a:ext cx="133350" cy="92075"/>
            </a:xfrm>
            <a:custGeom>
              <a:avLst/>
              <a:gdLst>
                <a:gd name="T0" fmla="*/ 0 w 648"/>
                <a:gd name="T1" fmla="*/ 442 h 442"/>
                <a:gd name="T2" fmla="*/ 0 w 648"/>
                <a:gd name="T3" fmla="*/ 442 h 442"/>
                <a:gd name="T4" fmla="*/ 648 w 648"/>
                <a:gd name="T5" fmla="*/ 0 h 442"/>
                <a:gd name="T6" fmla="*/ 648 w 648"/>
                <a:gd name="T7" fmla="*/ 0 h 442"/>
                <a:gd name="T8" fmla="*/ 0 w 648"/>
                <a:gd name="T9" fmla="*/ 442 h 4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8" h="442">
                  <a:moveTo>
                    <a:pt x="0" y="442"/>
                  </a:moveTo>
                  <a:lnTo>
                    <a:pt x="0" y="442"/>
                  </a:lnTo>
                  <a:cubicBezTo>
                    <a:pt x="277" y="352"/>
                    <a:pt x="505" y="208"/>
                    <a:pt x="648" y="0"/>
                  </a:cubicBezTo>
                  <a:lnTo>
                    <a:pt x="648" y="0"/>
                  </a:lnTo>
                  <a:cubicBezTo>
                    <a:pt x="505" y="208"/>
                    <a:pt x="277" y="352"/>
                    <a:pt x="0" y="442"/>
                  </a:cubicBezTo>
                  <a:close/>
                </a:path>
              </a:pathLst>
            </a:custGeom>
            <a:solidFill>
              <a:srgbClr val="FEEE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7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35" name="Freeform 103">
              <a:extLst>
                <a:ext uri="{FF2B5EF4-FFF2-40B4-BE49-F238E27FC236}">
                  <a16:creationId xmlns:a16="http://schemas.microsoft.com/office/drawing/2014/main" id="{D018F4D9-B641-4E6E-ABE2-FD922C9760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4251" y="2400300"/>
              <a:ext cx="39688" cy="11113"/>
            </a:xfrm>
            <a:custGeom>
              <a:avLst/>
              <a:gdLst>
                <a:gd name="T0" fmla="*/ 0 w 191"/>
                <a:gd name="T1" fmla="*/ 53 h 53"/>
                <a:gd name="T2" fmla="*/ 0 w 191"/>
                <a:gd name="T3" fmla="*/ 53 h 53"/>
                <a:gd name="T4" fmla="*/ 191 w 191"/>
                <a:gd name="T5" fmla="*/ 0 h 53"/>
                <a:gd name="T6" fmla="*/ 191 w 191"/>
                <a:gd name="T7" fmla="*/ 0 h 53"/>
                <a:gd name="T8" fmla="*/ 0 w 191"/>
                <a:gd name="T9" fmla="*/ 5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1" h="53">
                  <a:moveTo>
                    <a:pt x="0" y="53"/>
                  </a:moveTo>
                  <a:lnTo>
                    <a:pt x="0" y="53"/>
                  </a:lnTo>
                  <a:cubicBezTo>
                    <a:pt x="66" y="38"/>
                    <a:pt x="129" y="20"/>
                    <a:pt x="191" y="0"/>
                  </a:cubicBezTo>
                  <a:lnTo>
                    <a:pt x="191" y="0"/>
                  </a:lnTo>
                  <a:cubicBezTo>
                    <a:pt x="129" y="20"/>
                    <a:pt x="66" y="38"/>
                    <a:pt x="0" y="53"/>
                  </a:cubicBezTo>
                  <a:close/>
                </a:path>
              </a:pathLst>
            </a:custGeom>
            <a:solidFill>
              <a:srgbClr val="7574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7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36" name="Freeform 104">
              <a:extLst>
                <a:ext uri="{FF2B5EF4-FFF2-40B4-BE49-F238E27FC236}">
                  <a16:creationId xmlns:a16="http://schemas.microsoft.com/office/drawing/2014/main" id="{19EDBF27-7B8F-48E3-B9BF-ADFC48EB7DBD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4251" y="2400300"/>
              <a:ext cx="39688" cy="11113"/>
            </a:xfrm>
            <a:custGeom>
              <a:avLst/>
              <a:gdLst>
                <a:gd name="T0" fmla="*/ 0 w 191"/>
                <a:gd name="T1" fmla="*/ 53 h 53"/>
                <a:gd name="T2" fmla="*/ 0 w 191"/>
                <a:gd name="T3" fmla="*/ 53 h 53"/>
                <a:gd name="T4" fmla="*/ 191 w 191"/>
                <a:gd name="T5" fmla="*/ 0 h 53"/>
                <a:gd name="T6" fmla="*/ 191 w 191"/>
                <a:gd name="T7" fmla="*/ 0 h 53"/>
                <a:gd name="T8" fmla="*/ 0 w 191"/>
                <a:gd name="T9" fmla="*/ 5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1" h="53">
                  <a:moveTo>
                    <a:pt x="0" y="53"/>
                  </a:moveTo>
                  <a:lnTo>
                    <a:pt x="0" y="53"/>
                  </a:lnTo>
                  <a:cubicBezTo>
                    <a:pt x="66" y="38"/>
                    <a:pt x="129" y="20"/>
                    <a:pt x="191" y="0"/>
                  </a:cubicBezTo>
                  <a:lnTo>
                    <a:pt x="191" y="0"/>
                  </a:lnTo>
                  <a:cubicBezTo>
                    <a:pt x="129" y="20"/>
                    <a:pt x="66" y="38"/>
                    <a:pt x="0" y="53"/>
                  </a:cubicBezTo>
                  <a:close/>
                </a:path>
              </a:pathLst>
            </a:custGeom>
            <a:solidFill>
              <a:srgbClr val="FEEE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7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37" name="Freeform 105">
              <a:extLst>
                <a:ext uri="{FF2B5EF4-FFF2-40B4-BE49-F238E27FC236}">
                  <a16:creationId xmlns:a16="http://schemas.microsoft.com/office/drawing/2014/main" id="{3A2A338F-FD49-4721-AA7C-96E0DD73A520}"/>
                </a:ext>
              </a:extLst>
            </p:cNvPr>
            <p:cNvSpPr>
              <a:spLocks/>
            </p:cNvSpPr>
            <p:nvPr/>
          </p:nvSpPr>
          <p:spPr bwMode="auto">
            <a:xfrm>
              <a:off x="4975226" y="2108200"/>
              <a:ext cx="23813" cy="76200"/>
            </a:xfrm>
            <a:custGeom>
              <a:avLst/>
              <a:gdLst>
                <a:gd name="T0" fmla="*/ 109 w 109"/>
                <a:gd name="T1" fmla="*/ 365 h 365"/>
                <a:gd name="T2" fmla="*/ 0 w 109"/>
                <a:gd name="T3" fmla="*/ 0 h 365"/>
                <a:gd name="T4" fmla="*/ 109 w 109"/>
                <a:gd name="T5" fmla="*/ 365 h 3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9" h="365">
                  <a:moveTo>
                    <a:pt x="109" y="365"/>
                  </a:moveTo>
                  <a:cubicBezTo>
                    <a:pt x="96" y="242"/>
                    <a:pt x="58" y="119"/>
                    <a:pt x="0" y="0"/>
                  </a:cubicBezTo>
                  <a:cubicBezTo>
                    <a:pt x="60" y="112"/>
                    <a:pt x="97" y="237"/>
                    <a:pt x="109" y="365"/>
                  </a:cubicBezTo>
                  <a:close/>
                </a:path>
              </a:pathLst>
            </a:custGeom>
            <a:solidFill>
              <a:srgbClr val="BDB1A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7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38" name="Freeform 106">
              <a:extLst>
                <a:ext uri="{FF2B5EF4-FFF2-40B4-BE49-F238E27FC236}">
                  <a16:creationId xmlns:a16="http://schemas.microsoft.com/office/drawing/2014/main" id="{50C93737-BD07-4073-8CE5-2AC8B2C0A2FA}"/>
                </a:ext>
              </a:extLst>
            </p:cNvPr>
            <p:cNvSpPr>
              <a:spLocks/>
            </p:cNvSpPr>
            <p:nvPr/>
          </p:nvSpPr>
          <p:spPr bwMode="auto">
            <a:xfrm>
              <a:off x="4975226" y="2108200"/>
              <a:ext cx="23813" cy="76200"/>
            </a:xfrm>
            <a:custGeom>
              <a:avLst/>
              <a:gdLst>
                <a:gd name="T0" fmla="*/ 109 w 109"/>
                <a:gd name="T1" fmla="*/ 365 h 365"/>
                <a:gd name="T2" fmla="*/ 0 w 109"/>
                <a:gd name="T3" fmla="*/ 0 h 365"/>
                <a:gd name="T4" fmla="*/ 109 w 109"/>
                <a:gd name="T5" fmla="*/ 365 h 3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9" h="365">
                  <a:moveTo>
                    <a:pt x="109" y="365"/>
                  </a:moveTo>
                  <a:cubicBezTo>
                    <a:pt x="96" y="242"/>
                    <a:pt x="58" y="119"/>
                    <a:pt x="0" y="0"/>
                  </a:cubicBezTo>
                  <a:cubicBezTo>
                    <a:pt x="60" y="112"/>
                    <a:pt x="97" y="237"/>
                    <a:pt x="109" y="365"/>
                  </a:cubicBezTo>
                  <a:close/>
                </a:path>
              </a:pathLst>
            </a:custGeom>
            <a:solidFill>
              <a:srgbClr val="FEEE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7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39" name="Freeform 107">
              <a:extLst>
                <a:ext uri="{FF2B5EF4-FFF2-40B4-BE49-F238E27FC236}">
                  <a16:creationId xmlns:a16="http://schemas.microsoft.com/office/drawing/2014/main" id="{37FBC216-DA18-4987-8081-12B5035B3DB5}"/>
                </a:ext>
              </a:extLst>
            </p:cNvPr>
            <p:cNvSpPr>
              <a:spLocks/>
            </p:cNvSpPr>
            <p:nvPr/>
          </p:nvSpPr>
          <p:spPr bwMode="auto">
            <a:xfrm>
              <a:off x="4090988" y="2033588"/>
              <a:ext cx="19050" cy="69850"/>
            </a:xfrm>
            <a:custGeom>
              <a:avLst/>
              <a:gdLst>
                <a:gd name="T0" fmla="*/ 0 w 92"/>
                <a:gd name="T1" fmla="*/ 341 h 341"/>
                <a:gd name="T2" fmla="*/ 90 w 92"/>
                <a:gd name="T3" fmla="*/ 0 h 341"/>
                <a:gd name="T4" fmla="*/ 92 w 92"/>
                <a:gd name="T5" fmla="*/ 48 h 341"/>
                <a:gd name="T6" fmla="*/ 57 w 92"/>
                <a:gd name="T7" fmla="*/ 126 h 341"/>
                <a:gd name="T8" fmla="*/ 0 w 92"/>
                <a:gd name="T9" fmla="*/ 341 h 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341">
                  <a:moveTo>
                    <a:pt x="0" y="341"/>
                  </a:moveTo>
                  <a:cubicBezTo>
                    <a:pt x="8" y="232"/>
                    <a:pt x="37" y="119"/>
                    <a:pt x="90" y="0"/>
                  </a:cubicBezTo>
                  <a:cubicBezTo>
                    <a:pt x="91" y="16"/>
                    <a:pt x="91" y="32"/>
                    <a:pt x="92" y="48"/>
                  </a:cubicBezTo>
                  <a:cubicBezTo>
                    <a:pt x="80" y="74"/>
                    <a:pt x="68" y="100"/>
                    <a:pt x="57" y="126"/>
                  </a:cubicBezTo>
                  <a:cubicBezTo>
                    <a:pt x="28" y="199"/>
                    <a:pt x="9" y="271"/>
                    <a:pt x="0" y="341"/>
                  </a:cubicBezTo>
                </a:path>
              </a:pathLst>
            </a:custGeom>
            <a:solidFill>
              <a:srgbClr val="7574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7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40" name="Freeform 108">
              <a:extLst>
                <a:ext uri="{FF2B5EF4-FFF2-40B4-BE49-F238E27FC236}">
                  <a16:creationId xmlns:a16="http://schemas.microsoft.com/office/drawing/2014/main" id="{811975BB-0B1A-4DC2-8680-CF93874F6374}"/>
                </a:ext>
              </a:extLst>
            </p:cNvPr>
            <p:cNvSpPr>
              <a:spLocks/>
            </p:cNvSpPr>
            <p:nvPr/>
          </p:nvSpPr>
          <p:spPr bwMode="auto">
            <a:xfrm>
              <a:off x="4090988" y="2033588"/>
              <a:ext cx="19050" cy="69850"/>
            </a:xfrm>
            <a:custGeom>
              <a:avLst/>
              <a:gdLst>
                <a:gd name="T0" fmla="*/ 0 w 92"/>
                <a:gd name="T1" fmla="*/ 341 h 341"/>
                <a:gd name="T2" fmla="*/ 90 w 92"/>
                <a:gd name="T3" fmla="*/ 0 h 341"/>
                <a:gd name="T4" fmla="*/ 92 w 92"/>
                <a:gd name="T5" fmla="*/ 48 h 341"/>
                <a:gd name="T6" fmla="*/ 57 w 92"/>
                <a:gd name="T7" fmla="*/ 126 h 341"/>
                <a:gd name="T8" fmla="*/ 0 w 92"/>
                <a:gd name="T9" fmla="*/ 341 h 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341">
                  <a:moveTo>
                    <a:pt x="0" y="341"/>
                  </a:moveTo>
                  <a:cubicBezTo>
                    <a:pt x="8" y="232"/>
                    <a:pt x="37" y="119"/>
                    <a:pt x="90" y="0"/>
                  </a:cubicBezTo>
                  <a:cubicBezTo>
                    <a:pt x="91" y="16"/>
                    <a:pt x="91" y="32"/>
                    <a:pt x="92" y="48"/>
                  </a:cubicBezTo>
                  <a:cubicBezTo>
                    <a:pt x="80" y="74"/>
                    <a:pt x="68" y="100"/>
                    <a:pt x="57" y="126"/>
                  </a:cubicBezTo>
                  <a:cubicBezTo>
                    <a:pt x="28" y="199"/>
                    <a:pt x="9" y="271"/>
                    <a:pt x="0" y="341"/>
                  </a:cubicBezTo>
                </a:path>
              </a:pathLst>
            </a:custGeom>
            <a:solidFill>
              <a:srgbClr val="FEEE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7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41" name="Freeform 109">
              <a:extLst>
                <a:ext uri="{FF2B5EF4-FFF2-40B4-BE49-F238E27FC236}">
                  <a16:creationId xmlns:a16="http://schemas.microsoft.com/office/drawing/2014/main" id="{31C6E059-7A1A-4E70-80EE-7CC7241BDB6E}"/>
                </a:ext>
              </a:extLst>
            </p:cNvPr>
            <p:cNvSpPr>
              <a:spLocks/>
            </p:cNvSpPr>
            <p:nvPr/>
          </p:nvSpPr>
          <p:spPr bwMode="auto">
            <a:xfrm>
              <a:off x="4079876" y="2043113"/>
              <a:ext cx="920750" cy="381000"/>
            </a:xfrm>
            <a:custGeom>
              <a:avLst/>
              <a:gdLst>
                <a:gd name="T0" fmla="*/ 2802 w 4476"/>
                <a:gd name="T1" fmla="*/ 1857 h 1857"/>
                <a:gd name="T2" fmla="*/ 1738 w 4476"/>
                <a:gd name="T3" fmla="*/ 1724 h 1857"/>
                <a:gd name="T4" fmla="*/ 50 w 4476"/>
                <a:gd name="T5" fmla="*/ 293 h 1857"/>
                <a:gd name="T6" fmla="*/ 107 w 4476"/>
                <a:gd name="T7" fmla="*/ 78 h 1857"/>
                <a:gd name="T8" fmla="*/ 142 w 4476"/>
                <a:gd name="T9" fmla="*/ 0 h 1857"/>
                <a:gd name="T10" fmla="*/ 1349 w 4476"/>
                <a:gd name="T11" fmla="*/ 1081 h 1857"/>
                <a:gd name="T12" fmla="*/ 2484 w 4476"/>
                <a:gd name="T13" fmla="*/ 1263 h 1857"/>
                <a:gd name="T14" fmla="*/ 3083 w 4476"/>
                <a:gd name="T15" fmla="*/ 1202 h 1857"/>
                <a:gd name="T16" fmla="*/ 3924 w 4476"/>
                <a:gd name="T17" fmla="*/ 775 h 1857"/>
                <a:gd name="T18" fmla="*/ 4084 w 4476"/>
                <a:gd name="T19" fmla="*/ 648 h 1857"/>
                <a:gd name="T20" fmla="*/ 4325 w 4476"/>
                <a:gd name="T21" fmla="*/ 272 h 1857"/>
                <a:gd name="T22" fmla="*/ 4353 w 4476"/>
                <a:gd name="T23" fmla="*/ 320 h 1857"/>
                <a:gd name="T24" fmla="*/ 4462 w 4476"/>
                <a:gd name="T25" fmla="*/ 685 h 1857"/>
                <a:gd name="T26" fmla="*/ 4407 w 4476"/>
                <a:gd name="T27" fmla="*/ 1106 h 1857"/>
                <a:gd name="T28" fmla="*/ 4403 w 4476"/>
                <a:gd name="T29" fmla="*/ 1118 h 1857"/>
                <a:gd name="T30" fmla="*/ 4308 w 4476"/>
                <a:gd name="T31" fmla="*/ 1294 h 1857"/>
                <a:gd name="T32" fmla="*/ 3660 w 4476"/>
                <a:gd name="T33" fmla="*/ 1736 h 1857"/>
                <a:gd name="T34" fmla="*/ 3469 w 4476"/>
                <a:gd name="T35" fmla="*/ 1789 h 1857"/>
                <a:gd name="T36" fmla="*/ 3230 w 4476"/>
                <a:gd name="T37" fmla="*/ 1830 h 1857"/>
                <a:gd name="T38" fmla="*/ 2802 w 4476"/>
                <a:gd name="T39" fmla="*/ 1857 h 1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476" h="1857">
                  <a:moveTo>
                    <a:pt x="2802" y="1857"/>
                  </a:moveTo>
                  <a:cubicBezTo>
                    <a:pt x="2454" y="1857"/>
                    <a:pt x="2086" y="1809"/>
                    <a:pt x="1738" y="1724"/>
                  </a:cubicBezTo>
                  <a:cubicBezTo>
                    <a:pt x="881" y="1514"/>
                    <a:pt x="0" y="1011"/>
                    <a:pt x="50" y="293"/>
                  </a:cubicBezTo>
                  <a:cubicBezTo>
                    <a:pt x="59" y="223"/>
                    <a:pt x="78" y="151"/>
                    <a:pt x="107" y="78"/>
                  </a:cubicBezTo>
                  <a:cubicBezTo>
                    <a:pt x="118" y="52"/>
                    <a:pt x="130" y="26"/>
                    <a:pt x="142" y="0"/>
                  </a:cubicBezTo>
                  <a:cubicBezTo>
                    <a:pt x="187" y="674"/>
                    <a:pt x="918" y="947"/>
                    <a:pt x="1349" y="1081"/>
                  </a:cubicBezTo>
                  <a:cubicBezTo>
                    <a:pt x="1711" y="1194"/>
                    <a:pt x="2099" y="1263"/>
                    <a:pt x="2484" y="1263"/>
                  </a:cubicBezTo>
                  <a:cubicBezTo>
                    <a:pt x="2686" y="1263"/>
                    <a:pt x="2887" y="1244"/>
                    <a:pt x="3083" y="1202"/>
                  </a:cubicBezTo>
                  <a:cubicBezTo>
                    <a:pt x="3398" y="1135"/>
                    <a:pt x="3675" y="975"/>
                    <a:pt x="3924" y="775"/>
                  </a:cubicBezTo>
                  <a:cubicBezTo>
                    <a:pt x="3952" y="753"/>
                    <a:pt x="4015" y="706"/>
                    <a:pt x="4084" y="648"/>
                  </a:cubicBezTo>
                  <a:cubicBezTo>
                    <a:pt x="4223" y="531"/>
                    <a:pt x="4385" y="369"/>
                    <a:pt x="4325" y="272"/>
                  </a:cubicBezTo>
                  <a:cubicBezTo>
                    <a:pt x="4335" y="288"/>
                    <a:pt x="4344" y="304"/>
                    <a:pt x="4353" y="320"/>
                  </a:cubicBezTo>
                  <a:cubicBezTo>
                    <a:pt x="4411" y="439"/>
                    <a:pt x="4449" y="562"/>
                    <a:pt x="4462" y="685"/>
                  </a:cubicBezTo>
                  <a:cubicBezTo>
                    <a:pt x="4476" y="828"/>
                    <a:pt x="4458" y="973"/>
                    <a:pt x="4407" y="1106"/>
                  </a:cubicBezTo>
                  <a:cubicBezTo>
                    <a:pt x="4406" y="1110"/>
                    <a:pt x="4404" y="1114"/>
                    <a:pt x="4403" y="1118"/>
                  </a:cubicBezTo>
                  <a:cubicBezTo>
                    <a:pt x="4378" y="1181"/>
                    <a:pt x="4346" y="1240"/>
                    <a:pt x="4308" y="1294"/>
                  </a:cubicBezTo>
                  <a:cubicBezTo>
                    <a:pt x="4165" y="1502"/>
                    <a:pt x="3937" y="1646"/>
                    <a:pt x="3660" y="1736"/>
                  </a:cubicBezTo>
                  <a:cubicBezTo>
                    <a:pt x="3598" y="1756"/>
                    <a:pt x="3535" y="1774"/>
                    <a:pt x="3469" y="1789"/>
                  </a:cubicBezTo>
                  <a:cubicBezTo>
                    <a:pt x="3392" y="1806"/>
                    <a:pt x="3312" y="1820"/>
                    <a:pt x="3230" y="1830"/>
                  </a:cubicBezTo>
                  <a:cubicBezTo>
                    <a:pt x="3093" y="1848"/>
                    <a:pt x="2949" y="1857"/>
                    <a:pt x="2802" y="185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7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42" name="Freeform 110">
              <a:extLst>
                <a:ext uri="{FF2B5EF4-FFF2-40B4-BE49-F238E27FC236}">
                  <a16:creationId xmlns:a16="http://schemas.microsoft.com/office/drawing/2014/main" id="{C2A0E891-CFEE-406C-88D2-98D4463207AD}"/>
                </a:ext>
              </a:extLst>
            </p:cNvPr>
            <p:cNvSpPr>
              <a:spLocks/>
            </p:cNvSpPr>
            <p:nvPr/>
          </p:nvSpPr>
          <p:spPr bwMode="auto">
            <a:xfrm>
              <a:off x="4079876" y="2043113"/>
              <a:ext cx="920750" cy="381000"/>
            </a:xfrm>
            <a:custGeom>
              <a:avLst/>
              <a:gdLst>
                <a:gd name="T0" fmla="*/ 2802 w 4476"/>
                <a:gd name="T1" fmla="*/ 1857 h 1857"/>
                <a:gd name="T2" fmla="*/ 1738 w 4476"/>
                <a:gd name="T3" fmla="*/ 1724 h 1857"/>
                <a:gd name="T4" fmla="*/ 50 w 4476"/>
                <a:gd name="T5" fmla="*/ 293 h 1857"/>
                <a:gd name="T6" fmla="*/ 107 w 4476"/>
                <a:gd name="T7" fmla="*/ 78 h 1857"/>
                <a:gd name="T8" fmla="*/ 142 w 4476"/>
                <a:gd name="T9" fmla="*/ 0 h 1857"/>
                <a:gd name="T10" fmla="*/ 1349 w 4476"/>
                <a:gd name="T11" fmla="*/ 1081 h 1857"/>
                <a:gd name="T12" fmla="*/ 2484 w 4476"/>
                <a:gd name="T13" fmla="*/ 1263 h 1857"/>
                <a:gd name="T14" fmla="*/ 3083 w 4476"/>
                <a:gd name="T15" fmla="*/ 1202 h 1857"/>
                <a:gd name="T16" fmla="*/ 3924 w 4476"/>
                <a:gd name="T17" fmla="*/ 775 h 1857"/>
                <a:gd name="T18" fmla="*/ 4084 w 4476"/>
                <a:gd name="T19" fmla="*/ 648 h 1857"/>
                <a:gd name="T20" fmla="*/ 4325 w 4476"/>
                <a:gd name="T21" fmla="*/ 272 h 1857"/>
                <a:gd name="T22" fmla="*/ 4353 w 4476"/>
                <a:gd name="T23" fmla="*/ 320 h 1857"/>
                <a:gd name="T24" fmla="*/ 4462 w 4476"/>
                <a:gd name="T25" fmla="*/ 685 h 1857"/>
                <a:gd name="T26" fmla="*/ 4407 w 4476"/>
                <a:gd name="T27" fmla="*/ 1106 h 1857"/>
                <a:gd name="T28" fmla="*/ 4403 w 4476"/>
                <a:gd name="T29" fmla="*/ 1118 h 1857"/>
                <a:gd name="T30" fmla="*/ 4308 w 4476"/>
                <a:gd name="T31" fmla="*/ 1294 h 1857"/>
                <a:gd name="T32" fmla="*/ 3660 w 4476"/>
                <a:gd name="T33" fmla="*/ 1736 h 1857"/>
                <a:gd name="T34" fmla="*/ 3469 w 4476"/>
                <a:gd name="T35" fmla="*/ 1789 h 1857"/>
                <a:gd name="T36" fmla="*/ 3230 w 4476"/>
                <a:gd name="T37" fmla="*/ 1830 h 1857"/>
                <a:gd name="T38" fmla="*/ 2802 w 4476"/>
                <a:gd name="T39" fmla="*/ 1857 h 1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476" h="1857">
                  <a:moveTo>
                    <a:pt x="2802" y="1857"/>
                  </a:moveTo>
                  <a:cubicBezTo>
                    <a:pt x="2454" y="1857"/>
                    <a:pt x="2086" y="1809"/>
                    <a:pt x="1738" y="1724"/>
                  </a:cubicBezTo>
                  <a:cubicBezTo>
                    <a:pt x="881" y="1514"/>
                    <a:pt x="0" y="1011"/>
                    <a:pt x="50" y="293"/>
                  </a:cubicBezTo>
                  <a:cubicBezTo>
                    <a:pt x="59" y="223"/>
                    <a:pt x="78" y="151"/>
                    <a:pt x="107" y="78"/>
                  </a:cubicBezTo>
                  <a:cubicBezTo>
                    <a:pt x="118" y="52"/>
                    <a:pt x="130" y="26"/>
                    <a:pt x="142" y="0"/>
                  </a:cubicBezTo>
                  <a:cubicBezTo>
                    <a:pt x="187" y="674"/>
                    <a:pt x="918" y="947"/>
                    <a:pt x="1349" y="1081"/>
                  </a:cubicBezTo>
                  <a:cubicBezTo>
                    <a:pt x="1711" y="1194"/>
                    <a:pt x="2099" y="1263"/>
                    <a:pt x="2484" y="1263"/>
                  </a:cubicBezTo>
                  <a:cubicBezTo>
                    <a:pt x="2686" y="1263"/>
                    <a:pt x="2887" y="1244"/>
                    <a:pt x="3083" y="1202"/>
                  </a:cubicBezTo>
                  <a:cubicBezTo>
                    <a:pt x="3398" y="1135"/>
                    <a:pt x="3675" y="975"/>
                    <a:pt x="3924" y="775"/>
                  </a:cubicBezTo>
                  <a:cubicBezTo>
                    <a:pt x="3952" y="753"/>
                    <a:pt x="4015" y="706"/>
                    <a:pt x="4084" y="648"/>
                  </a:cubicBezTo>
                  <a:cubicBezTo>
                    <a:pt x="4223" y="531"/>
                    <a:pt x="4385" y="369"/>
                    <a:pt x="4325" y="272"/>
                  </a:cubicBezTo>
                  <a:cubicBezTo>
                    <a:pt x="4335" y="288"/>
                    <a:pt x="4344" y="304"/>
                    <a:pt x="4353" y="320"/>
                  </a:cubicBezTo>
                  <a:cubicBezTo>
                    <a:pt x="4411" y="439"/>
                    <a:pt x="4449" y="562"/>
                    <a:pt x="4462" y="685"/>
                  </a:cubicBezTo>
                  <a:cubicBezTo>
                    <a:pt x="4476" y="828"/>
                    <a:pt x="4458" y="973"/>
                    <a:pt x="4407" y="1106"/>
                  </a:cubicBezTo>
                  <a:cubicBezTo>
                    <a:pt x="4406" y="1110"/>
                    <a:pt x="4404" y="1114"/>
                    <a:pt x="4403" y="1118"/>
                  </a:cubicBezTo>
                  <a:cubicBezTo>
                    <a:pt x="4378" y="1181"/>
                    <a:pt x="4346" y="1240"/>
                    <a:pt x="4308" y="1294"/>
                  </a:cubicBezTo>
                  <a:cubicBezTo>
                    <a:pt x="4165" y="1502"/>
                    <a:pt x="3937" y="1646"/>
                    <a:pt x="3660" y="1736"/>
                  </a:cubicBezTo>
                  <a:cubicBezTo>
                    <a:pt x="3598" y="1756"/>
                    <a:pt x="3535" y="1774"/>
                    <a:pt x="3469" y="1789"/>
                  </a:cubicBezTo>
                  <a:cubicBezTo>
                    <a:pt x="3392" y="1806"/>
                    <a:pt x="3312" y="1820"/>
                    <a:pt x="3230" y="1830"/>
                  </a:cubicBezTo>
                  <a:cubicBezTo>
                    <a:pt x="3093" y="1848"/>
                    <a:pt x="2949" y="1857"/>
                    <a:pt x="2802" y="1857"/>
                  </a:cubicBezTo>
                </a:path>
              </a:pathLst>
            </a:custGeom>
            <a:solidFill>
              <a:srgbClr val="FEEE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7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43" name="Freeform 111">
              <a:extLst>
                <a:ext uri="{FF2B5EF4-FFF2-40B4-BE49-F238E27FC236}">
                  <a16:creationId xmlns:a16="http://schemas.microsoft.com/office/drawing/2014/main" id="{B23B0185-57FC-4D71-B9E8-4798134B9BD2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3738" y="1971675"/>
              <a:ext cx="87313" cy="50800"/>
            </a:xfrm>
            <a:custGeom>
              <a:avLst/>
              <a:gdLst>
                <a:gd name="T0" fmla="*/ 403 w 424"/>
                <a:gd name="T1" fmla="*/ 171 h 249"/>
                <a:gd name="T2" fmla="*/ 173 w 424"/>
                <a:gd name="T3" fmla="*/ 224 h 249"/>
                <a:gd name="T4" fmla="*/ 22 w 424"/>
                <a:gd name="T5" fmla="*/ 78 h 249"/>
                <a:gd name="T6" fmla="*/ 252 w 424"/>
                <a:gd name="T7" fmla="*/ 26 h 249"/>
                <a:gd name="T8" fmla="*/ 403 w 424"/>
                <a:gd name="T9" fmla="*/ 171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4" h="249">
                  <a:moveTo>
                    <a:pt x="403" y="171"/>
                  </a:moveTo>
                  <a:cubicBezTo>
                    <a:pt x="381" y="226"/>
                    <a:pt x="278" y="249"/>
                    <a:pt x="173" y="224"/>
                  </a:cubicBezTo>
                  <a:cubicBezTo>
                    <a:pt x="68" y="198"/>
                    <a:pt x="0" y="133"/>
                    <a:pt x="22" y="78"/>
                  </a:cubicBezTo>
                  <a:cubicBezTo>
                    <a:pt x="44" y="24"/>
                    <a:pt x="147" y="0"/>
                    <a:pt x="252" y="26"/>
                  </a:cubicBezTo>
                  <a:cubicBezTo>
                    <a:pt x="357" y="52"/>
                    <a:pt x="424" y="117"/>
                    <a:pt x="403" y="171"/>
                  </a:cubicBezTo>
                  <a:close/>
                </a:path>
              </a:pathLst>
            </a:custGeom>
            <a:solidFill>
              <a:srgbClr val="3514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7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44" name="Freeform 112">
              <a:extLst>
                <a:ext uri="{FF2B5EF4-FFF2-40B4-BE49-F238E27FC236}">
                  <a16:creationId xmlns:a16="http://schemas.microsoft.com/office/drawing/2014/main" id="{0AF5EBBA-2A48-4995-9973-A886A39B193A}"/>
                </a:ext>
              </a:extLst>
            </p:cNvPr>
            <p:cNvSpPr>
              <a:spLocks/>
            </p:cNvSpPr>
            <p:nvPr/>
          </p:nvSpPr>
          <p:spPr bwMode="auto">
            <a:xfrm>
              <a:off x="4445001" y="1947863"/>
              <a:ext cx="47625" cy="44450"/>
            </a:xfrm>
            <a:custGeom>
              <a:avLst/>
              <a:gdLst>
                <a:gd name="T0" fmla="*/ 214 w 235"/>
                <a:gd name="T1" fmla="*/ 130 h 214"/>
                <a:gd name="T2" fmla="*/ 80 w 235"/>
                <a:gd name="T3" fmla="*/ 201 h 214"/>
                <a:gd name="T4" fmla="*/ 21 w 235"/>
                <a:gd name="T5" fmla="*/ 83 h 214"/>
                <a:gd name="T6" fmla="*/ 155 w 235"/>
                <a:gd name="T7" fmla="*/ 13 h 214"/>
                <a:gd name="T8" fmla="*/ 214 w 235"/>
                <a:gd name="T9" fmla="*/ 130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5" h="214">
                  <a:moveTo>
                    <a:pt x="214" y="130"/>
                  </a:moveTo>
                  <a:cubicBezTo>
                    <a:pt x="193" y="182"/>
                    <a:pt x="133" y="214"/>
                    <a:pt x="80" y="201"/>
                  </a:cubicBezTo>
                  <a:cubicBezTo>
                    <a:pt x="26" y="187"/>
                    <a:pt x="0" y="135"/>
                    <a:pt x="21" y="83"/>
                  </a:cubicBezTo>
                  <a:cubicBezTo>
                    <a:pt x="41" y="31"/>
                    <a:pt x="101" y="0"/>
                    <a:pt x="155" y="13"/>
                  </a:cubicBezTo>
                  <a:cubicBezTo>
                    <a:pt x="208" y="26"/>
                    <a:pt x="235" y="79"/>
                    <a:pt x="214" y="130"/>
                  </a:cubicBezTo>
                  <a:close/>
                </a:path>
              </a:pathLst>
            </a:custGeom>
            <a:solidFill>
              <a:srgbClr val="3514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7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45" name="Freeform 113">
              <a:extLst>
                <a:ext uri="{FF2B5EF4-FFF2-40B4-BE49-F238E27FC236}">
                  <a16:creationId xmlns:a16="http://schemas.microsoft.com/office/drawing/2014/main" id="{5747D0FD-7318-4FA6-BEAC-15D43ED833FD}"/>
                </a:ext>
              </a:extLst>
            </p:cNvPr>
            <p:cNvSpPr>
              <a:spLocks/>
            </p:cNvSpPr>
            <p:nvPr/>
          </p:nvSpPr>
          <p:spPr bwMode="auto">
            <a:xfrm>
              <a:off x="4611688" y="1987550"/>
              <a:ext cx="47625" cy="42863"/>
            </a:xfrm>
            <a:custGeom>
              <a:avLst/>
              <a:gdLst>
                <a:gd name="T0" fmla="*/ 214 w 235"/>
                <a:gd name="T1" fmla="*/ 130 h 213"/>
                <a:gd name="T2" fmla="*/ 80 w 235"/>
                <a:gd name="T3" fmla="*/ 200 h 213"/>
                <a:gd name="T4" fmla="*/ 21 w 235"/>
                <a:gd name="T5" fmla="*/ 83 h 213"/>
                <a:gd name="T6" fmla="*/ 155 w 235"/>
                <a:gd name="T7" fmla="*/ 13 h 213"/>
                <a:gd name="T8" fmla="*/ 214 w 235"/>
                <a:gd name="T9" fmla="*/ 130 h 2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5" h="213">
                  <a:moveTo>
                    <a:pt x="214" y="130"/>
                  </a:moveTo>
                  <a:cubicBezTo>
                    <a:pt x="193" y="182"/>
                    <a:pt x="133" y="213"/>
                    <a:pt x="80" y="200"/>
                  </a:cubicBezTo>
                  <a:cubicBezTo>
                    <a:pt x="27" y="187"/>
                    <a:pt x="0" y="135"/>
                    <a:pt x="21" y="83"/>
                  </a:cubicBezTo>
                  <a:cubicBezTo>
                    <a:pt x="41" y="31"/>
                    <a:pt x="101" y="0"/>
                    <a:pt x="155" y="13"/>
                  </a:cubicBezTo>
                  <a:cubicBezTo>
                    <a:pt x="208" y="26"/>
                    <a:pt x="235" y="78"/>
                    <a:pt x="214" y="130"/>
                  </a:cubicBezTo>
                  <a:close/>
                </a:path>
              </a:pathLst>
            </a:custGeom>
            <a:solidFill>
              <a:srgbClr val="3514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7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46" name="Freeform 114">
              <a:extLst>
                <a:ext uri="{FF2B5EF4-FFF2-40B4-BE49-F238E27FC236}">
                  <a16:creationId xmlns:a16="http://schemas.microsoft.com/office/drawing/2014/main" id="{0E435382-9020-4DD4-B562-F678641868ED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6438" y="2011363"/>
              <a:ext cx="28575" cy="53975"/>
            </a:xfrm>
            <a:custGeom>
              <a:avLst/>
              <a:gdLst>
                <a:gd name="T0" fmla="*/ 4 w 18"/>
                <a:gd name="T1" fmla="*/ 34 h 34"/>
                <a:gd name="T2" fmla="*/ 0 w 18"/>
                <a:gd name="T3" fmla="*/ 33 h 34"/>
                <a:gd name="T4" fmla="*/ 13 w 18"/>
                <a:gd name="T5" fmla="*/ 0 h 34"/>
                <a:gd name="T6" fmla="*/ 18 w 18"/>
                <a:gd name="T7" fmla="*/ 1 h 34"/>
                <a:gd name="T8" fmla="*/ 4 w 18"/>
                <a:gd name="T9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34">
                  <a:moveTo>
                    <a:pt x="4" y="34"/>
                  </a:moveTo>
                  <a:lnTo>
                    <a:pt x="0" y="33"/>
                  </a:lnTo>
                  <a:lnTo>
                    <a:pt x="13" y="0"/>
                  </a:lnTo>
                  <a:lnTo>
                    <a:pt x="18" y="1"/>
                  </a:lnTo>
                  <a:lnTo>
                    <a:pt x="4" y="34"/>
                  </a:lnTo>
                  <a:close/>
                </a:path>
              </a:pathLst>
            </a:custGeom>
            <a:solidFill>
              <a:srgbClr val="3514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7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47" name="Freeform 115">
              <a:extLst>
                <a:ext uri="{FF2B5EF4-FFF2-40B4-BE49-F238E27FC236}">
                  <a16:creationId xmlns:a16="http://schemas.microsoft.com/office/drawing/2014/main" id="{41DA70DA-A492-49C9-801D-3040E98F8432}"/>
                </a:ext>
              </a:extLst>
            </p:cNvPr>
            <p:cNvSpPr>
              <a:spLocks/>
            </p:cNvSpPr>
            <p:nvPr/>
          </p:nvSpPr>
          <p:spPr bwMode="auto">
            <a:xfrm>
              <a:off x="4416426" y="1717675"/>
              <a:ext cx="138113" cy="160338"/>
            </a:xfrm>
            <a:custGeom>
              <a:avLst/>
              <a:gdLst>
                <a:gd name="T0" fmla="*/ 191 w 672"/>
                <a:gd name="T1" fmla="*/ 756 h 787"/>
                <a:gd name="T2" fmla="*/ 191 w 672"/>
                <a:gd name="T3" fmla="*/ 756 h 787"/>
                <a:gd name="T4" fmla="*/ 46 w 672"/>
                <a:gd name="T5" fmla="*/ 497 h 787"/>
                <a:gd name="T6" fmla="*/ 173 w 672"/>
                <a:gd name="T7" fmla="*/ 179 h 787"/>
                <a:gd name="T8" fmla="*/ 481 w 672"/>
                <a:gd name="T9" fmla="*/ 30 h 787"/>
                <a:gd name="T10" fmla="*/ 627 w 672"/>
                <a:gd name="T11" fmla="*/ 290 h 787"/>
                <a:gd name="T12" fmla="*/ 500 w 672"/>
                <a:gd name="T13" fmla="*/ 608 h 787"/>
                <a:gd name="T14" fmla="*/ 191 w 672"/>
                <a:gd name="T15" fmla="*/ 756 h 7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72" h="787">
                  <a:moveTo>
                    <a:pt x="191" y="756"/>
                  </a:moveTo>
                  <a:lnTo>
                    <a:pt x="191" y="756"/>
                  </a:lnTo>
                  <a:cubicBezTo>
                    <a:pt x="66" y="726"/>
                    <a:pt x="0" y="609"/>
                    <a:pt x="46" y="497"/>
                  </a:cubicBezTo>
                  <a:lnTo>
                    <a:pt x="173" y="179"/>
                  </a:lnTo>
                  <a:cubicBezTo>
                    <a:pt x="218" y="66"/>
                    <a:pt x="356" y="0"/>
                    <a:pt x="481" y="30"/>
                  </a:cubicBezTo>
                  <a:cubicBezTo>
                    <a:pt x="607" y="61"/>
                    <a:pt x="672" y="177"/>
                    <a:pt x="627" y="290"/>
                  </a:cubicBezTo>
                  <a:lnTo>
                    <a:pt x="500" y="608"/>
                  </a:lnTo>
                  <a:cubicBezTo>
                    <a:pt x="455" y="721"/>
                    <a:pt x="317" y="787"/>
                    <a:pt x="191" y="756"/>
                  </a:cubicBezTo>
                  <a:close/>
                </a:path>
              </a:pathLst>
            </a:custGeom>
            <a:solidFill>
              <a:srgbClr val="F689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7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48" name="Freeform 116">
              <a:extLst>
                <a:ext uri="{FF2B5EF4-FFF2-40B4-BE49-F238E27FC236}">
                  <a16:creationId xmlns:a16="http://schemas.microsoft.com/office/drawing/2014/main" id="{CAF46ED3-38FD-4C87-A404-940EBAE7D372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2801" y="1755775"/>
              <a:ext cx="138113" cy="161925"/>
            </a:xfrm>
            <a:custGeom>
              <a:avLst/>
              <a:gdLst>
                <a:gd name="T0" fmla="*/ 190 w 671"/>
                <a:gd name="T1" fmla="*/ 757 h 788"/>
                <a:gd name="T2" fmla="*/ 190 w 671"/>
                <a:gd name="T3" fmla="*/ 757 h 788"/>
                <a:gd name="T4" fmla="*/ 45 w 671"/>
                <a:gd name="T5" fmla="*/ 497 h 788"/>
                <a:gd name="T6" fmla="*/ 172 w 671"/>
                <a:gd name="T7" fmla="*/ 180 h 788"/>
                <a:gd name="T8" fmla="*/ 480 w 671"/>
                <a:gd name="T9" fmla="*/ 31 h 788"/>
                <a:gd name="T10" fmla="*/ 626 w 671"/>
                <a:gd name="T11" fmla="*/ 291 h 788"/>
                <a:gd name="T12" fmla="*/ 499 w 671"/>
                <a:gd name="T13" fmla="*/ 608 h 788"/>
                <a:gd name="T14" fmla="*/ 190 w 671"/>
                <a:gd name="T15" fmla="*/ 757 h 7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71" h="788">
                  <a:moveTo>
                    <a:pt x="190" y="757"/>
                  </a:moveTo>
                  <a:lnTo>
                    <a:pt x="190" y="757"/>
                  </a:lnTo>
                  <a:cubicBezTo>
                    <a:pt x="65" y="726"/>
                    <a:pt x="0" y="610"/>
                    <a:pt x="45" y="497"/>
                  </a:cubicBezTo>
                  <a:lnTo>
                    <a:pt x="172" y="180"/>
                  </a:lnTo>
                  <a:cubicBezTo>
                    <a:pt x="217" y="67"/>
                    <a:pt x="355" y="0"/>
                    <a:pt x="480" y="31"/>
                  </a:cubicBezTo>
                  <a:cubicBezTo>
                    <a:pt x="606" y="62"/>
                    <a:pt x="671" y="178"/>
                    <a:pt x="626" y="291"/>
                  </a:cubicBezTo>
                  <a:lnTo>
                    <a:pt x="499" y="608"/>
                  </a:lnTo>
                  <a:cubicBezTo>
                    <a:pt x="454" y="721"/>
                    <a:pt x="316" y="788"/>
                    <a:pt x="190" y="757"/>
                  </a:cubicBezTo>
                  <a:close/>
                </a:path>
              </a:pathLst>
            </a:custGeom>
            <a:solidFill>
              <a:srgbClr val="F689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7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49" name="Freeform 117">
              <a:extLst>
                <a:ext uri="{FF2B5EF4-FFF2-40B4-BE49-F238E27FC236}">
                  <a16:creationId xmlns:a16="http://schemas.microsoft.com/office/drawing/2014/main" id="{BE4B09DE-BC8F-474D-B909-A867A9229671}"/>
                </a:ext>
              </a:extLst>
            </p:cNvPr>
            <p:cNvSpPr>
              <a:spLocks/>
            </p:cNvSpPr>
            <p:nvPr/>
          </p:nvSpPr>
          <p:spPr bwMode="auto">
            <a:xfrm>
              <a:off x="4337051" y="1944688"/>
              <a:ext cx="114300" cy="80963"/>
            </a:xfrm>
            <a:custGeom>
              <a:avLst/>
              <a:gdLst>
                <a:gd name="T0" fmla="*/ 517 w 554"/>
                <a:gd name="T1" fmla="*/ 255 h 393"/>
                <a:gd name="T2" fmla="*/ 211 w 554"/>
                <a:gd name="T3" fmla="*/ 361 h 393"/>
                <a:gd name="T4" fmla="*/ 36 w 554"/>
                <a:gd name="T5" fmla="*/ 138 h 393"/>
                <a:gd name="T6" fmla="*/ 342 w 554"/>
                <a:gd name="T7" fmla="*/ 32 h 393"/>
                <a:gd name="T8" fmla="*/ 517 w 554"/>
                <a:gd name="T9" fmla="*/ 255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4" h="393">
                  <a:moveTo>
                    <a:pt x="517" y="255"/>
                  </a:moveTo>
                  <a:cubicBezTo>
                    <a:pt x="481" y="346"/>
                    <a:pt x="344" y="393"/>
                    <a:pt x="211" y="361"/>
                  </a:cubicBezTo>
                  <a:cubicBezTo>
                    <a:pt x="78" y="328"/>
                    <a:pt x="0" y="228"/>
                    <a:pt x="36" y="138"/>
                  </a:cubicBezTo>
                  <a:cubicBezTo>
                    <a:pt x="72" y="47"/>
                    <a:pt x="209" y="0"/>
                    <a:pt x="342" y="32"/>
                  </a:cubicBezTo>
                  <a:cubicBezTo>
                    <a:pt x="475" y="65"/>
                    <a:pt x="554" y="165"/>
                    <a:pt x="517" y="255"/>
                  </a:cubicBezTo>
                  <a:close/>
                </a:path>
              </a:pathLst>
            </a:custGeom>
            <a:solidFill>
              <a:srgbClr val="F689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7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0" name="Freeform 118">
              <a:extLst>
                <a:ext uri="{FF2B5EF4-FFF2-40B4-BE49-F238E27FC236}">
                  <a16:creationId xmlns:a16="http://schemas.microsoft.com/office/drawing/2014/main" id="{2312806B-0C55-49C6-859D-C53EB3BEF530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2801" y="2014538"/>
              <a:ext cx="114300" cy="80963"/>
            </a:xfrm>
            <a:custGeom>
              <a:avLst/>
              <a:gdLst>
                <a:gd name="T0" fmla="*/ 518 w 554"/>
                <a:gd name="T1" fmla="*/ 256 h 394"/>
                <a:gd name="T2" fmla="*/ 212 w 554"/>
                <a:gd name="T3" fmla="*/ 361 h 394"/>
                <a:gd name="T4" fmla="*/ 36 w 554"/>
                <a:gd name="T5" fmla="*/ 138 h 394"/>
                <a:gd name="T6" fmla="*/ 343 w 554"/>
                <a:gd name="T7" fmla="*/ 32 h 394"/>
                <a:gd name="T8" fmla="*/ 518 w 554"/>
                <a:gd name="T9" fmla="*/ 256 h 3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4" h="394">
                  <a:moveTo>
                    <a:pt x="518" y="256"/>
                  </a:moveTo>
                  <a:cubicBezTo>
                    <a:pt x="482" y="346"/>
                    <a:pt x="344" y="394"/>
                    <a:pt x="212" y="361"/>
                  </a:cubicBezTo>
                  <a:cubicBezTo>
                    <a:pt x="79" y="329"/>
                    <a:pt x="0" y="229"/>
                    <a:pt x="36" y="138"/>
                  </a:cubicBezTo>
                  <a:cubicBezTo>
                    <a:pt x="73" y="47"/>
                    <a:pt x="210" y="0"/>
                    <a:pt x="343" y="32"/>
                  </a:cubicBezTo>
                  <a:cubicBezTo>
                    <a:pt x="476" y="65"/>
                    <a:pt x="554" y="165"/>
                    <a:pt x="518" y="256"/>
                  </a:cubicBezTo>
                  <a:close/>
                </a:path>
              </a:pathLst>
            </a:custGeom>
            <a:solidFill>
              <a:srgbClr val="F689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7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1" name="Freeform 119">
              <a:extLst>
                <a:ext uri="{FF2B5EF4-FFF2-40B4-BE49-F238E27FC236}">
                  <a16:creationId xmlns:a16="http://schemas.microsoft.com/office/drawing/2014/main" id="{7B9216C1-247D-4374-A6F6-D2E77E69157C}"/>
                </a:ext>
              </a:extLst>
            </p:cNvPr>
            <p:cNvSpPr>
              <a:spLocks/>
            </p:cNvSpPr>
            <p:nvPr/>
          </p:nvSpPr>
          <p:spPr bwMode="auto">
            <a:xfrm>
              <a:off x="5316538" y="4700588"/>
              <a:ext cx="169863" cy="592138"/>
            </a:xfrm>
            <a:custGeom>
              <a:avLst/>
              <a:gdLst>
                <a:gd name="T0" fmla="*/ 520 w 828"/>
                <a:gd name="T1" fmla="*/ 180 h 2880"/>
                <a:gd name="T2" fmla="*/ 31 w 828"/>
                <a:gd name="T3" fmla="*/ 2624 h 2880"/>
                <a:gd name="T4" fmla="*/ 306 w 828"/>
                <a:gd name="T5" fmla="*/ 2700 h 2880"/>
                <a:gd name="T6" fmla="*/ 795 w 828"/>
                <a:gd name="T7" fmla="*/ 256 h 2880"/>
                <a:gd name="T8" fmla="*/ 520 w 828"/>
                <a:gd name="T9" fmla="*/ 180 h 28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8" h="2880">
                  <a:moveTo>
                    <a:pt x="520" y="180"/>
                  </a:moveTo>
                  <a:cubicBezTo>
                    <a:pt x="368" y="997"/>
                    <a:pt x="175" y="1806"/>
                    <a:pt x="31" y="2624"/>
                  </a:cubicBezTo>
                  <a:cubicBezTo>
                    <a:pt x="0" y="2803"/>
                    <a:pt x="274" y="2880"/>
                    <a:pt x="306" y="2700"/>
                  </a:cubicBezTo>
                  <a:cubicBezTo>
                    <a:pt x="449" y="1882"/>
                    <a:pt x="642" y="1072"/>
                    <a:pt x="795" y="256"/>
                  </a:cubicBezTo>
                  <a:cubicBezTo>
                    <a:pt x="828" y="77"/>
                    <a:pt x="554" y="0"/>
                    <a:pt x="520" y="180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7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2" name="Freeform 120">
              <a:extLst>
                <a:ext uri="{FF2B5EF4-FFF2-40B4-BE49-F238E27FC236}">
                  <a16:creationId xmlns:a16="http://schemas.microsoft.com/office/drawing/2014/main" id="{D09633EA-D436-40C2-B0C3-12CBBA807718}"/>
                </a:ext>
              </a:extLst>
            </p:cNvPr>
            <p:cNvSpPr>
              <a:spLocks/>
            </p:cNvSpPr>
            <p:nvPr/>
          </p:nvSpPr>
          <p:spPr bwMode="auto">
            <a:xfrm>
              <a:off x="6770688" y="4718050"/>
              <a:ext cx="196850" cy="555625"/>
            </a:xfrm>
            <a:custGeom>
              <a:avLst/>
              <a:gdLst>
                <a:gd name="T0" fmla="*/ 57 w 958"/>
                <a:gd name="T1" fmla="*/ 249 h 2699"/>
                <a:gd name="T2" fmla="*/ 655 w 958"/>
                <a:gd name="T3" fmla="*/ 2519 h 2699"/>
                <a:gd name="T4" fmla="*/ 929 w 958"/>
                <a:gd name="T5" fmla="*/ 2443 h 2699"/>
                <a:gd name="T6" fmla="*/ 331 w 958"/>
                <a:gd name="T7" fmla="*/ 173 h 2699"/>
                <a:gd name="T8" fmla="*/ 57 w 958"/>
                <a:gd name="T9" fmla="*/ 249 h 26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58" h="2699">
                  <a:moveTo>
                    <a:pt x="57" y="249"/>
                  </a:moveTo>
                  <a:cubicBezTo>
                    <a:pt x="303" y="994"/>
                    <a:pt x="530" y="1743"/>
                    <a:pt x="655" y="2519"/>
                  </a:cubicBezTo>
                  <a:cubicBezTo>
                    <a:pt x="684" y="2699"/>
                    <a:pt x="958" y="2623"/>
                    <a:pt x="929" y="2443"/>
                  </a:cubicBezTo>
                  <a:cubicBezTo>
                    <a:pt x="804" y="1667"/>
                    <a:pt x="577" y="918"/>
                    <a:pt x="331" y="173"/>
                  </a:cubicBezTo>
                  <a:cubicBezTo>
                    <a:pt x="274" y="0"/>
                    <a:pt x="0" y="74"/>
                    <a:pt x="57" y="249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7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3" name="Freeform 121">
              <a:extLst>
                <a:ext uri="{FF2B5EF4-FFF2-40B4-BE49-F238E27FC236}">
                  <a16:creationId xmlns:a16="http://schemas.microsoft.com/office/drawing/2014/main" id="{32DD5CB3-B6EC-4721-BA95-0BEE97C3352B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9263" y="3324225"/>
              <a:ext cx="449263" cy="1492250"/>
            </a:xfrm>
            <a:custGeom>
              <a:avLst/>
              <a:gdLst>
                <a:gd name="T0" fmla="*/ 583 w 2180"/>
                <a:gd name="T1" fmla="*/ 599 h 7262"/>
                <a:gd name="T2" fmla="*/ 993 w 2180"/>
                <a:gd name="T3" fmla="*/ 384 h 7262"/>
                <a:gd name="T4" fmla="*/ 1524 w 2180"/>
                <a:gd name="T5" fmla="*/ 571 h 7262"/>
                <a:gd name="T6" fmla="*/ 1804 w 2180"/>
                <a:gd name="T7" fmla="*/ 1257 h 7262"/>
                <a:gd name="T8" fmla="*/ 1885 w 2180"/>
                <a:gd name="T9" fmla="*/ 2279 h 7262"/>
                <a:gd name="T10" fmla="*/ 1120 w 2180"/>
                <a:gd name="T11" fmla="*/ 5443 h 7262"/>
                <a:gd name="T12" fmla="*/ 129 w 2180"/>
                <a:gd name="T13" fmla="*/ 6931 h 7262"/>
                <a:gd name="T14" fmla="*/ 330 w 2180"/>
                <a:gd name="T15" fmla="*/ 7132 h 7262"/>
                <a:gd name="T16" fmla="*/ 1939 w 2180"/>
                <a:gd name="T17" fmla="*/ 3930 h 7262"/>
                <a:gd name="T18" fmla="*/ 2171 w 2180"/>
                <a:gd name="T19" fmla="*/ 2055 h 7262"/>
                <a:gd name="T20" fmla="*/ 2038 w 2180"/>
                <a:gd name="T21" fmla="*/ 991 h 7262"/>
                <a:gd name="T22" fmla="*/ 1614 w 2180"/>
                <a:gd name="T23" fmla="*/ 278 h 7262"/>
                <a:gd name="T24" fmla="*/ 309 w 2180"/>
                <a:gd name="T25" fmla="*/ 523 h 7262"/>
                <a:gd name="T26" fmla="*/ 583 w 2180"/>
                <a:gd name="T27" fmla="*/ 599 h 72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180" h="7262">
                  <a:moveTo>
                    <a:pt x="583" y="599"/>
                  </a:moveTo>
                  <a:cubicBezTo>
                    <a:pt x="636" y="427"/>
                    <a:pt x="834" y="384"/>
                    <a:pt x="993" y="384"/>
                  </a:cubicBezTo>
                  <a:cubicBezTo>
                    <a:pt x="1184" y="383"/>
                    <a:pt x="1383" y="436"/>
                    <a:pt x="1524" y="571"/>
                  </a:cubicBezTo>
                  <a:cubicBezTo>
                    <a:pt x="1712" y="750"/>
                    <a:pt x="1755" y="1013"/>
                    <a:pt x="1804" y="1257"/>
                  </a:cubicBezTo>
                  <a:cubicBezTo>
                    <a:pt x="1871" y="1594"/>
                    <a:pt x="1894" y="1935"/>
                    <a:pt x="1885" y="2279"/>
                  </a:cubicBezTo>
                  <a:cubicBezTo>
                    <a:pt x="1856" y="3360"/>
                    <a:pt x="1575" y="4464"/>
                    <a:pt x="1120" y="5443"/>
                  </a:cubicBezTo>
                  <a:cubicBezTo>
                    <a:pt x="868" y="5985"/>
                    <a:pt x="551" y="6505"/>
                    <a:pt x="129" y="6931"/>
                  </a:cubicBezTo>
                  <a:cubicBezTo>
                    <a:pt x="0" y="7061"/>
                    <a:pt x="201" y="7262"/>
                    <a:pt x="330" y="7132"/>
                  </a:cubicBezTo>
                  <a:cubicBezTo>
                    <a:pt x="1177" y="6278"/>
                    <a:pt x="1662" y="5082"/>
                    <a:pt x="1939" y="3930"/>
                  </a:cubicBezTo>
                  <a:cubicBezTo>
                    <a:pt x="2086" y="3319"/>
                    <a:pt x="2180" y="2685"/>
                    <a:pt x="2171" y="2055"/>
                  </a:cubicBezTo>
                  <a:cubicBezTo>
                    <a:pt x="2166" y="1696"/>
                    <a:pt x="2118" y="1341"/>
                    <a:pt x="2038" y="991"/>
                  </a:cubicBezTo>
                  <a:cubicBezTo>
                    <a:pt x="1974" y="709"/>
                    <a:pt x="1854" y="452"/>
                    <a:pt x="1614" y="278"/>
                  </a:cubicBezTo>
                  <a:cubicBezTo>
                    <a:pt x="1237" y="6"/>
                    <a:pt x="472" y="0"/>
                    <a:pt x="309" y="523"/>
                  </a:cubicBezTo>
                  <a:cubicBezTo>
                    <a:pt x="254" y="698"/>
                    <a:pt x="529" y="773"/>
                    <a:pt x="583" y="599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7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4" name="Freeform 122">
              <a:extLst>
                <a:ext uri="{FF2B5EF4-FFF2-40B4-BE49-F238E27FC236}">
                  <a16:creationId xmlns:a16="http://schemas.microsoft.com/office/drawing/2014/main" id="{9872169A-C246-4A30-8262-8699050D3952}"/>
                </a:ext>
              </a:extLst>
            </p:cNvPr>
            <p:cNvSpPr>
              <a:spLocks/>
            </p:cNvSpPr>
            <p:nvPr/>
          </p:nvSpPr>
          <p:spPr bwMode="auto">
            <a:xfrm>
              <a:off x="6457951" y="3573463"/>
              <a:ext cx="422275" cy="841375"/>
            </a:xfrm>
            <a:custGeom>
              <a:avLst/>
              <a:gdLst>
                <a:gd name="T0" fmla="*/ 347 w 2050"/>
                <a:gd name="T1" fmla="*/ 3941 h 4093"/>
                <a:gd name="T2" fmla="*/ 1374 w 2050"/>
                <a:gd name="T3" fmla="*/ 2180 h 4093"/>
                <a:gd name="T4" fmla="*/ 2013 w 2050"/>
                <a:gd name="T5" fmla="*/ 254 h 4093"/>
                <a:gd name="T6" fmla="*/ 1739 w 2050"/>
                <a:gd name="T7" fmla="*/ 179 h 4093"/>
                <a:gd name="T8" fmla="*/ 1113 w 2050"/>
                <a:gd name="T9" fmla="*/ 2069 h 4093"/>
                <a:gd name="T10" fmla="*/ 101 w 2050"/>
                <a:gd name="T11" fmla="*/ 3797 h 4093"/>
                <a:gd name="T12" fmla="*/ 347 w 2050"/>
                <a:gd name="T13" fmla="*/ 3941 h 40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50" h="4093">
                  <a:moveTo>
                    <a:pt x="347" y="3941"/>
                  </a:moveTo>
                  <a:cubicBezTo>
                    <a:pt x="722" y="3374"/>
                    <a:pt x="1084" y="2796"/>
                    <a:pt x="1374" y="2180"/>
                  </a:cubicBezTo>
                  <a:cubicBezTo>
                    <a:pt x="1663" y="1565"/>
                    <a:pt x="1873" y="919"/>
                    <a:pt x="2013" y="254"/>
                  </a:cubicBezTo>
                  <a:cubicBezTo>
                    <a:pt x="2050" y="76"/>
                    <a:pt x="1776" y="0"/>
                    <a:pt x="1739" y="179"/>
                  </a:cubicBezTo>
                  <a:cubicBezTo>
                    <a:pt x="1601" y="831"/>
                    <a:pt x="1399" y="1467"/>
                    <a:pt x="1113" y="2069"/>
                  </a:cubicBezTo>
                  <a:cubicBezTo>
                    <a:pt x="826" y="2673"/>
                    <a:pt x="470" y="3240"/>
                    <a:pt x="101" y="3797"/>
                  </a:cubicBezTo>
                  <a:cubicBezTo>
                    <a:pt x="0" y="3950"/>
                    <a:pt x="246" y="4093"/>
                    <a:pt x="347" y="3941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7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5" name="Freeform 123">
              <a:extLst>
                <a:ext uri="{FF2B5EF4-FFF2-40B4-BE49-F238E27FC236}">
                  <a16:creationId xmlns:a16="http://schemas.microsoft.com/office/drawing/2014/main" id="{265F2EB9-9B14-4181-9677-C1A69DD05C2F}"/>
                </a:ext>
              </a:extLst>
            </p:cNvPr>
            <p:cNvSpPr>
              <a:spLocks/>
            </p:cNvSpPr>
            <p:nvPr/>
          </p:nvSpPr>
          <p:spPr bwMode="auto">
            <a:xfrm>
              <a:off x="5467351" y="4330700"/>
              <a:ext cx="1019175" cy="334963"/>
            </a:xfrm>
            <a:custGeom>
              <a:avLst/>
              <a:gdLst>
                <a:gd name="T0" fmla="*/ 44 w 4960"/>
                <a:gd name="T1" fmla="*/ 853 h 1633"/>
                <a:gd name="T2" fmla="*/ 1077 w 4960"/>
                <a:gd name="T3" fmla="*/ 1624 h 1633"/>
                <a:gd name="T4" fmla="*/ 1821 w 4960"/>
                <a:gd name="T5" fmla="*/ 1437 h 1633"/>
                <a:gd name="T6" fmla="*/ 2161 w 4960"/>
                <a:gd name="T7" fmla="*/ 1234 h 1633"/>
                <a:gd name="T8" fmla="*/ 2372 w 4960"/>
                <a:gd name="T9" fmla="*/ 1217 h 1633"/>
                <a:gd name="T10" fmla="*/ 3426 w 4960"/>
                <a:gd name="T11" fmla="*/ 1455 h 1633"/>
                <a:gd name="T12" fmla="*/ 4454 w 4960"/>
                <a:gd name="T13" fmla="*/ 1188 h 1633"/>
                <a:gd name="T14" fmla="*/ 4854 w 4960"/>
                <a:gd name="T15" fmla="*/ 177 h 1633"/>
                <a:gd name="T16" fmla="*/ 4579 w 4960"/>
                <a:gd name="T17" fmla="*/ 253 h 1633"/>
                <a:gd name="T18" fmla="*/ 3438 w 4960"/>
                <a:gd name="T19" fmla="*/ 1171 h 1633"/>
                <a:gd name="T20" fmla="*/ 2549 w 4960"/>
                <a:gd name="T21" fmla="*/ 991 h 1633"/>
                <a:gd name="T22" fmla="*/ 2354 w 4960"/>
                <a:gd name="T23" fmla="*/ 903 h 1633"/>
                <a:gd name="T24" fmla="*/ 2053 w 4960"/>
                <a:gd name="T25" fmla="*/ 970 h 1633"/>
                <a:gd name="T26" fmla="*/ 1391 w 4960"/>
                <a:gd name="T27" fmla="*/ 1310 h 1633"/>
                <a:gd name="T28" fmla="*/ 318 w 4960"/>
                <a:gd name="T29" fmla="*/ 778 h 1633"/>
                <a:gd name="T30" fmla="*/ 44 w 4960"/>
                <a:gd name="T31" fmla="*/ 853 h 16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960" h="1633">
                  <a:moveTo>
                    <a:pt x="44" y="853"/>
                  </a:moveTo>
                  <a:cubicBezTo>
                    <a:pt x="162" y="1339"/>
                    <a:pt x="594" y="1609"/>
                    <a:pt x="1077" y="1624"/>
                  </a:cubicBezTo>
                  <a:cubicBezTo>
                    <a:pt x="1340" y="1633"/>
                    <a:pt x="1594" y="1569"/>
                    <a:pt x="1821" y="1437"/>
                  </a:cubicBezTo>
                  <a:cubicBezTo>
                    <a:pt x="1935" y="1371"/>
                    <a:pt x="2043" y="1295"/>
                    <a:pt x="2161" y="1234"/>
                  </a:cubicBezTo>
                  <a:cubicBezTo>
                    <a:pt x="2258" y="1184"/>
                    <a:pt x="2285" y="1168"/>
                    <a:pt x="2372" y="1217"/>
                  </a:cubicBezTo>
                  <a:cubicBezTo>
                    <a:pt x="2699" y="1401"/>
                    <a:pt x="3052" y="1466"/>
                    <a:pt x="3426" y="1455"/>
                  </a:cubicBezTo>
                  <a:cubicBezTo>
                    <a:pt x="3776" y="1446"/>
                    <a:pt x="4152" y="1377"/>
                    <a:pt x="4454" y="1188"/>
                  </a:cubicBezTo>
                  <a:cubicBezTo>
                    <a:pt x="4813" y="963"/>
                    <a:pt x="4960" y="587"/>
                    <a:pt x="4854" y="177"/>
                  </a:cubicBezTo>
                  <a:cubicBezTo>
                    <a:pt x="4808" y="0"/>
                    <a:pt x="4533" y="75"/>
                    <a:pt x="4579" y="253"/>
                  </a:cubicBezTo>
                  <a:cubicBezTo>
                    <a:pt x="4756" y="933"/>
                    <a:pt x="3962" y="1153"/>
                    <a:pt x="3438" y="1171"/>
                  </a:cubicBezTo>
                  <a:cubicBezTo>
                    <a:pt x="3130" y="1181"/>
                    <a:pt x="2821" y="1143"/>
                    <a:pt x="2549" y="991"/>
                  </a:cubicBezTo>
                  <a:cubicBezTo>
                    <a:pt x="2487" y="956"/>
                    <a:pt x="2426" y="917"/>
                    <a:pt x="2354" y="903"/>
                  </a:cubicBezTo>
                  <a:cubicBezTo>
                    <a:pt x="2248" y="883"/>
                    <a:pt x="2147" y="925"/>
                    <a:pt x="2053" y="970"/>
                  </a:cubicBezTo>
                  <a:cubicBezTo>
                    <a:pt x="1828" y="1079"/>
                    <a:pt x="1639" y="1252"/>
                    <a:pt x="1391" y="1310"/>
                  </a:cubicBezTo>
                  <a:cubicBezTo>
                    <a:pt x="947" y="1415"/>
                    <a:pt x="436" y="1260"/>
                    <a:pt x="318" y="778"/>
                  </a:cubicBezTo>
                  <a:cubicBezTo>
                    <a:pt x="275" y="600"/>
                    <a:pt x="0" y="675"/>
                    <a:pt x="44" y="853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7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" name="Freeform 124">
              <a:extLst>
                <a:ext uri="{FF2B5EF4-FFF2-40B4-BE49-F238E27FC236}">
                  <a16:creationId xmlns:a16="http://schemas.microsoft.com/office/drawing/2014/main" id="{7E380F12-A26D-4A6F-97DA-FF04B7BCF3B4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3663" y="4337050"/>
              <a:ext cx="427038" cy="511175"/>
            </a:xfrm>
            <a:custGeom>
              <a:avLst/>
              <a:gdLst>
                <a:gd name="T0" fmla="*/ 82 w 2076"/>
                <a:gd name="T1" fmla="*/ 307 h 2485"/>
                <a:gd name="T2" fmla="*/ 881 w 2076"/>
                <a:gd name="T3" fmla="*/ 1480 h 2485"/>
                <a:gd name="T4" fmla="*/ 1782 w 2076"/>
                <a:gd name="T5" fmla="*/ 2382 h 2485"/>
                <a:gd name="T6" fmla="*/ 1925 w 2076"/>
                <a:gd name="T7" fmla="*/ 2137 h 2485"/>
                <a:gd name="T8" fmla="*/ 1082 w 2076"/>
                <a:gd name="T9" fmla="*/ 1279 h 2485"/>
                <a:gd name="T10" fmla="*/ 328 w 2076"/>
                <a:gd name="T11" fmla="*/ 164 h 2485"/>
                <a:gd name="T12" fmla="*/ 82 w 2076"/>
                <a:gd name="T13" fmla="*/ 307 h 24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76" h="2485">
                  <a:moveTo>
                    <a:pt x="82" y="307"/>
                  </a:moveTo>
                  <a:cubicBezTo>
                    <a:pt x="293" y="729"/>
                    <a:pt x="584" y="1115"/>
                    <a:pt x="881" y="1480"/>
                  </a:cubicBezTo>
                  <a:cubicBezTo>
                    <a:pt x="1145" y="1804"/>
                    <a:pt x="1432" y="2146"/>
                    <a:pt x="1782" y="2382"/>
                  </a:cubicBezTo>
                  <a:cubicBezTo>
                    <a:pt x="1934" y="2485"/>
                    <a:pt x="2076" y="2238"/>
                    <a:pt x="1925" y="2137"/>
                  </a:cubicBezTo>
                  <a:cubicBezTo>
                    <a:pt x="1599" y="1917"/>
                    <a:pt x="1329" y="1582"/>
                    <a:pt x="1082" y="1279"/>
                  </a:cubicBezTo>
                  <a:cubicBezTo>
                    <a:pt x="800" y="933"/>
                    <a:pt x="528" y="564"/>
                    <a:pt x="328" y="164"/>
                  </a:cubicBezTo>
                  <a:cubicBezTo>
                    <a:pt x="246" y="0"/>
                    <a:pt x="0" y="144"/>
                    <a:pt x="82" y="307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7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7" name="Freeform 125">
              <a:extLst>
                <a:ext uri="{FF2B5EF4-FFF2-40B4-BE49-F238E27FC236}">
                  <a16:creationId xmlns:a16="http://schemas.microsoft.com/office/drawing/2014/main" id="{0D98EE0C-CB8C-4A98-9121-708963B59C55}"/>
                </a:ext>
              </a:extLst>
            </p:cNvPr>
            <p:cNvSpPr>
              <a:spLocks/>
            </p:cNvSpPr>
            <p:nvPr/>
          </p:nvSpPr>
          <p:spPr bwMode="auto">
            <a:xfrm>
              <a:off x="5078413" y="5226050"/>
              <a:ext cx="2132013" cy="825500"/>
            </a:xfrm>
            <a:custGeom>
              <a:avLst/>
              <a:gdLst>
                <a:gd name="T0" fmla="*/ 1198 w 10363"/>
                <a:gd name="T1" fmla="*/ 147 h 4020"/>
                <a:gd name="T2" fmla="*/ 111 w 10363"/>
                <a:gd name="T3" fmla="*/ 2395 h 4020"/>
                <a:gd name="T4" fmla="*/ 31 w 10363"/>
                <a:gd name="T5" fmla="*/ 2764 h 4020"/>
                <a:gd name="T6" fmla="*/ 311 w 10363"/>
                <a:gd name="T7" fmla="*/ 3207 h 4020"/>
                <a:gd name="T8" fmla="*/ 1218 w 10363"/>
                <a:gd name="T9" fmla="*/ 3681 h 4020"/>
                <a:gd name="T10" fmla="*/ 1964 w 10363"/>
                <a:gd name="T11" fmla="*/ 3795 h 4020"/>
                <a:gd name="T12" fmla="*/ 2337 w 10363"/>
                <a:gd name="T13" fmla="*/ 3287 h 4020"/>
                <a:gd name="T14" fmla="*/ 2072 w 10363"/>
                <a:gd name="T15" fmla="*/ 3215 h 4020"/>
                <a:gd name="T16" fmla="*/ 2487 w 10363"/>
                <a:gd name="T17" fmla="*/ 3969 h 4020"/>
                <a:gd name="T18" fmla="*/ 3042 w 10363"/>
                <a:gd name="T19" fmla="*/ 4009 h 4020"/>
                <a:gd name="T20" fmla="*/ 3716 w 10363"/>
                <a:gd name="T21" fmla="*/ 4002 h 4020"/>
                <a:gd name="T22" fmla="*/ 4390 w 10363"/>
                <a:gd name="T23" fmla="*/ 3995 h 4020"/>
                <a:gd name="T24" fmla="*/ 4944 w 10363"/>
                <a:gd name="T25" fmla="*/ 3942 h 4020"/>
                <a:gd name="T26" fmla="*/ 5442 w 10363"/>
                <a:gd name="T27" fmla="*/ 3190 h 4020"/>
                <a:gd name="T28" fmla="*/ 5182 w 10363"/>
                <a:gd name="T29" fmla="*/ 3300 h 4020"/>
                <a:gd name="T30" fmla="*/ 5443 w 10363"/>
                <a:gd name="T31" fmla="*/ 3809 h 4020"/>
                <a:gd name="T32" fmla="*/ 5604 w 10363"/>
                <a:gd name="T33" fmla="*/ 3874 h 4020"/>
                <a:gd name="T34" fmla="*/ 7719 w 10363"/>
                <a:gd name="T35" fmla="*/ 3417 h 4020"/>
                <a:gd name="T36" fmla="*/ 8589 w 10363"/>
                <a:gd name="T37" fmla="*/ 3114 h 4020"/>
                <a:gd name="T38" fmla="*/ 8739 w 10363"/>
                <a:gd name="T39" fmla="*/ 2429 h 4020"/>
                <a:gd name="T40" fmla="*/ 8516 w 10363"/>
                <a:gd name="T41" fmla="*/ 2601 h 4020"/>
                <a:gd name="T42" fmla="*/ 8740 w 10363"/>
                <a:gd name="T43" fmla="*/ 2840 h 4020"/>
                <a:gd name="T44" fmla="*/ 8878 w 10363"/>
                <a:gd name="T45" fmla="*/ 2877 h 4020"/>
                <a:gd name="T46" fmla="*/ 9645 w 10363"/>
                <a:gd name="T47" fmla="*/ 2416 h 4020"/>
                <a:gd name="T48" fmla="*/ 10254 w 10363"/>
                <a:gd name="T49" fmla="*/ 1819 h 4020"/>
                <a:gd name="T50" fmla="*/ 10008 w 10363"/>
                <a:gd name="T51" fmla="*/ 1676 h 4020"/>
                <a:gd name="T52" fmla="*/ 9471 w 10363"/>
                <a:gd name="T53" fmla="*/ 2194 h 4020"/>
                <a:gd name="T54" fmla="*/ 8802 w 10363"/>
                <a:gd name="T55" fmla="*/ 2602 h 4020"/>
                <a:gd name="T56" fmla="*/ 8941 w 10363"/>
                <a:gd name="T57" fmla="*/ 2639 h 4020"/>
                <a:gd name="T58" fmla="*/ 8717 w 10363"/>
                <a:gd name="T59" fmla="*/ 2400 h 4020"/>
                <a:gd name="T60" fmla="*/ 8494 w 10363"/>
                <a:gd name="T61" fmla="*/ 2572 h 4020"/>
                <a:gd name="T62" fmla="*/ 8163 w 10363"/>
                <a:gd name="T63" fmla="*/ 3022 h 4020"/>
                <a:gd name="T64" fmla="*/ 7322 w 10363"/>
                <a:gd name="T65" fmla="*/ 3212 h 4020"/>
                <a:gd name="T66" fmla="*/ 5528 w 10363"/>
                <a:gd name="T67" fmla="*/ 3600 h 4020"/>
                <a:gd name="T68" fmla="*/ 5689 w 10363"/>
                <a:gd name="T69" fmla="*/ 3665 h 4020"/>
                <a:gd name="T70" fmla="*/ 5427 w 10363"/>
                <a:gd name="T71" fmla="*/ 3156 h 4020"/>
                <a:gd name="T72" fmla="*/ 5167 w 10363"/>
                <a:gd name="T73" fmla="*/ 3266 h 4020"/>
                <a:gd name="T74" fmla="*/ 4714 w 10363"/>
                <a:gd name="T75" fmla="*/ 3698 h 4020"/>
                <a:gd name="T76" fmla="*/ 3763 w 10363"/>
                <a:gd name="T77" fmla="*/ 3717 h 4020"/>
                <a:gd name="T78" fmla="*/ 2813 w 10363"/>
                <a:gd name="T79" fmla="*/ 3726 h 4020"/>
                <a:gd name="T80" fmla="*/ 2427 w 10363"/>
                <a:gd name="T81" fmla="*/ 3635 h 4020"/>
                <a:gd name="T82" fmla="*/ 2318 w 10363"/>
                <a:gd name="T83" fmla="*/ 3358 h 4020"/>
                <a:gd name="T84" fmla="*/ 2053 w 10363"/>
                <a:gd name="T85" fmla="*/ 3287 h 4020"/>
                <a:gd name="T86" fmla="*/ 1633 w 10363"/>
                <a:gd name="T87" fmla="*/ 3529 h 4020"/>
                <a:gd name="T88" fmla="*/ 1116 w 10363"/>
                <a:gd name="T89" fmla="*/ 3332 h 4020"/>
                <a:gd name="T90" fmla="*/ 285 w 10363"/>
                <a:gd name="T91" fmla="*/ 2765 h 4020"/>
                <a:gd name="T92" fmla="*/ 299 w 10363"/>
                <a:gd name="T93" fmla="*/ 2874 h 4020"/>
                <a:gd name="T94" fmla="*/ 1443 w 10363"/>
                <a:gd name="T95" fmla="*/ 291 h 4020"/>
                <a:gd name="T96" fmla="*/ 1198 w 10363"/>
                <a:gd name="T97" fmla="*/ 147 h 40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0363" h="4020">
                  <a:moveTo>
                    <a:pt x="1198" y="147"/>
                  </a:moveTo>
                  <a:cubicBezTo>
                    <a:pt x="707" y="823"/>
                    <a:pt x="318" y="1584"/>
                    <a:pt x="111" y="2395"/>
                  </a:cubicBezTo>
                  <a:cubicBezTo>
                    <a:pt x="79" y="2517"/>
                    <a:pt x="52" y="2640"/>
                    <a:pt x="31" y="2764"/>
                  </a:cubicBezTo>
                  <a:cubicBezTo>
                    <a:pt x="0" y="2946"/>
                    <a:pt x="179" y="3099"/>
                    <a:pt x="311" y="3207"/>
                  </a:cubicBezTo>
                  <a:cubicBezTo>
                    <a:pt x="581" y="3427"/>
                    <a:pt x="902" y="3544"/>
                    <a:pt x="1218" y="3681"/>
                  </a:cubicBezTo>
                  <a:cubicBezTo>
                    <a:pt x="1448" y="3781"/>
                    <a:pt x="1713" y="3884"/>
                    <a:pt x="1964" y="3795"/>
                  </a:cubicBezTo>
                  <a:cubicBezTo>
                    <a:pt x="2178" y="3720"/>
                    <a:pt x="2357" y="3524"/>
                    <a:pt x="2337" y="3287"/>
                  </a:cubicBezTo>
                  <a:cubicBezTo>
                    <a:pt x="2327" y="3160"/>
                    <a:pt x="2138" y="3076"/>
                    <a:pt x="2072" y="3215"/>
                  </a:cubicBezTo>
                  <a:cubicBezTo>
                    <a:pt x="1913" y="3547"/>
                    <a:pt x="2162" y="3879"/>
                    <a:pt x="2487" y="3969"/>
                  </a:cubicBezTo>
                  <a:cubicBezTo>
                    <a:pt x="2667" y="4020"/>
                    <a:pt x="2858" y="4011"/>
                    <a:pt x="3042" y="4009"/>
                  </a:cubicBezTo>
                  <a:cubicBezTo>
                    <a:pt x="3267" y="4007"/>
                    <a:pt x="3491" y="4004"/>
                    <a:pt x="3716" y="4002"/>
                  </a:cubicBezTo>
                  <a:cubicBezTo>
                    <a:pt x="3941" y="3999"/>
                    <a:pt x="4165" y="3997"/>
                    <a:pt x="4390" y="3995"/>
                  </a:cubicBezTo>
                  <a:cubicBezTo>
                    <a:pt x="4574" y="3993"/>
                    <a:pt x="4765" y="3993"/>
                    <a:pt x="4944" y="3942"/>
                  </a:cubicBezTo>
                  <a:cubicBezTo>
                    <a:pt x="5264" y="3849"/>
                    <a:pt x="5546" y="3541"/>
                    <a:pt x="5442" y="3190"/>
                  </a:cubicBezTo>
                  <a:lnTo>
                    <a:pt x="5182" y="3300"/>
                  </a:lnTo>
                  <a:cubicBezTo>
                    <a:pt x="5269" y="3469"/>
                    <a:pt x="5356" y="3639"/>
                    <a:pt x="5443" y="3809"/>
                  </a:cubicBezTo>
                  <a:cubicBezTo>
                    <a:pt x="5473" y="3867"/>
                    <a:pt x="5545" y="3887"/>
                    <a:pt x="5604" y="3874"/>
                  </a:cubicBezTo>
                  <a:cubicBezTo>
                    <a:pt x="6309" y="3722"/>
                    <a:pt x="7014" y="3569"/>
                    <a:pt x="7719" y="3417"/>
                  </a:cubicBezTo>
                  <a:cubicBezTo>
                    <a:pt x="8012" y="3354"/>
                    <a:pt x="8353" y="3317"/>
                    <a:pt x="8589" y="3114"/>
                  </a:cubicBezTo>
                  <a:cubicBezTo>
                    <a:pt x="8784" y="2945"/>
                    <a:pt x="8867" y="2661"/>
                    <a:pt x="8739" y="2429"/>
                  </a:cubicBezTo>
                  <a:cubicBezTo>
                    <a:pt x="8665" y="2486"/>
                    <a:pt x="8591" y="2544"/>
                    <a:pt x="8516" y="2601"/>
                  </a:cubicBezTo>
                  <a:cubicBezTo>
                    <a:pt x="8591" y="2681"/>
                    <a:pt x="8665" y="2761"/>
                    <a:pt x="8740" y="2840"/>
                  </a:cubicBezTo>
                  <a:cubicBezTo>
                    <a:pt x="8772" y="2875"/>
                    <a:pt x="8832" y="2893"/>
                    <a:pt x="8878" y="2877"/>
                  </a:cubicBezTo>
                  <a:cubicBezTo>
                    <a:pt x="9161" y="2776"/>
                    <a:pt x="9411" y="2600"/>
                    <a:pt x="9645" y="2416"/>
                  </a:cubicBezTo>
                  <a:cubicBezTo>
                    <a:pt x="9868" y="2241"/>
                    <a:pt x="10084" y="2048"/>
                    <a:pt x="10254" y="1819"/>
                  </a:cubicBezTo>
                  <a:cubicBezTo>
                    <a:pt x="10363" y="1672"/>
                    <a:pt x="10116" y="1530"/>
                    <a:pt x="10008" y="1676"/>
                  </a:cubicBezTo>
                  <a:cubicBezTo>
                    <a:pt x="9861" y="1874"/>
                    <a:pt x="9662" y="2041"/>
                    <a:pt x="9471" y="2194"/>
                  </a:cubicBezTo>
                  <a:cubicBezTo>
                    <a:pt x="9270" y="2354"/>
                    <a:pt x="9046" y="2516"/>
                    <a:pt x="8802" y="2602"/>
                  </a:cubicBezTo>
                  <a:cubicBezTo>
                    <a:pt x="8849" y="2615"/>
                    <a:pt x="8895" y="2627"/>
                    <a:pt x="8941" y="2639"/>
                  </a:cubicBezTo>
                  <a:lnTo>
                    <a:pt x="8717" y="2400"/>
                  </a:lnTo>
                  <a:cubicBezTo>
                    <a:pt x="8605" y="2280"/>
                    <a:pt x="8418" y="2433"/>
                    <a:pt x="8494" y="2572"/>
                  </a:cubicBezTo>
                  <a:cubicBezTo>
                    <a:pt x="8614" y="2792"/>
                    <a:pt x="8336" y="2968"/>
                    <a:pt x="8163" y="3022"/>
                  </a:cubicBezTo>
                  <a:cubicBezTo>
                    <a:pt x="7891" y="3108"/>
                    <a:pt x="7601" y="3152"/>
                    <a:pt x="7322" y="3212"/>
                  </a:cubicBezTo>
                  <a:cubicBezTo>
                    <a:pt x="6724" y="3341"/>
                    <a:pt x="6126" y="3471"/>
                    <a:pt x="5528" y="3600"/>
                  </a:cubicBezTo>
                  <a:cubicBezTo>
                    <a:pt x="5582" y="3621"/>
                    <a:pt x="5636" y="3643"/>
                    <a:pt x="5689" y="3665"/>
                  </a:cubicBezTo>
                  <a:cubicBezTo>
                    <a:pt x="5602" y="3495"/>
                    <a:pt x="5514" y="3326"/>
                    <a:pt x="5427" y="3156"/>
                  </a:cubicBezTo>
                  <a:cubicBezTo>
                    <a:pt x="5353" y="3013"/>
                    <a:pt x="5121" y="3112"/>
                    <a:pt x="5167" y="3266"/>
                  </a:cubicBezTo>
                  <a:cubicBezTo>
                    <a:pt x="5248" y="3536"/>
                    <a:pt x="4925" y="3674"/>
                    <a:pt x="4714" y="3698"/>
                  </a:cubicBezTo>
                  <a:cubicBezTo>
                    <a:pt x="4401" y="3733"/>
                    <a:pt x="4077" y="3714"/>
                    <a:pt x="3763" y="3717"/>
                  </a:cubicBezTo>
                  <a:cubicBezTo>
                    <a:pt x="3446" y="3720"/>
                    <a:pt x="3129" y="3733"/>
                    <a:pt x="2813" y="3726"/>
                  </a:cubicBezTo>
                  <a:cubicBezTo>
                    <a:pt x="2684" y="3723"/>
                    <a:pt x="2536" y="3713"/>
                    <a:pt x="2427" y="3635"/>
                  </a:cubicBezTo>
                  <a:cubicBezTo>
                    <a:pt x="2347" y="3578"/>
                    <a:pt x="2270" y="3458"/>
                    <a:pt x="2318" y="3358"/>
                  </a:cubicBezTo>
                  <a:cubicBezTo>
                    <a:pt x="2229" y="3335"/>
                    <a:pt x="2141" y="3311"/>
                    <a:pt x="2053" y="3287"/>
                  </a:cubicBezTo>
                  <a:cubicBezTo>
                    <a:pt x="2071" y="3511"/>
                    <a:pt x="1805" y="3566"/>
                    <a:pt x="1633" y="3529"/>
                  </a:cubicBezTo>
                  <a:cubicBezTo>
                    <a:pt x="1454" y="3490"/>
                    <a:pt x="1285" y="3401"/>
                    <a:pt x="1116" y="3332"/>
                  </a:cubicBezTo>
                  <a:cubicBezTo>
                    <a:pt x="805" y="3205"/>
                    <a:pt x="481" y="3049"/>
                    <a:pt x="285" y="2765"/>
                  </a:cubicBezTo>
                  <a:cubicBezTo>
                    <a:pt x="289" y="2801"/>
                    <a:pt x="294" y="2838"/>
                    <a:pt x="299" y="2874"/>
                  </a:cubicBezTo>
                  <a:cubicBezTo>
                    <a:pt x="458" y="1935"/>
                    <a:pt x="886" y="1057"/>
                    <a:pt x="1443" y="291"/>
                  </a:cubicBezTo>
                  <a:cubicBezTo>
                    <a:pt x="1551" y="142"/>
                    <a:pt x="1304" y="0"/>
                    <a:pt x="1198" y="147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7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8" name="Freeform 126">
              <a:extLst>
                <a:ext uri="{FF2B5EF4-FFF2-40B4-BE49-F238E27FC236}">
                  <a16:creationId xmlns:a16="http://schemas.microsoft.com/office/drawing/2014/main" id="{137BB5F7-1EBA-4DBD-A388-47BDFDB2BF85}"/>
                </a:ext>
              </a:extLst>
            </p:cNvPr>
            <p:cNvSpPr>
              <a:spLocks/>
            </p:cNvSpPr>
            <p:nvPr/>
          </p:nvSpPr>
          <p:spPr bwMode="auto">
            <a:xfrm>
              <a:off x="6872288" y="5189538"/>
              <a:ext cx="330200" cy="434975"/>
            </a:xfrm>
            <a:custGeom>
              <a:avLst/>
              <a:gdLst>
                <a:gd name="T0" fmla="*/ 139 w 1605"/>
                <a:gd name="T1" fmla="*/ 320 h 2117"/>
                <a:gd name="T2" fmla="*/ 800 w 1605"/>
                <a:gd name="T3" fmla="*/ 1100 h 2117"/>
                <a:gd name="T4" fmla="*/ 1302 w 1605"/>
                <a:gd name="T5" fmla="*/ 1996 h 2117"/>
                <a:gd name="T6" fmla="*/ 1477 w 1605"/>
                <a:gd name="T7" fmla="*/ 2095 h 2117"/>
                <a:gd name="T8" fmla="*/ 1576 w 1605"/>
                <a:gd name="T9" fmla="*/ 1920 h 2117"/>
                <a:gd name="T10" fmla="*/ 1046 w 1605"/>
                <a:gd name="T11" fmla="*/ 956 h 2117"/>
                <a:gd name="T12" fmla="*/ 341 w 1605"/>
                <a:gd name="T13" fmla="*/ 118 h 2117"/>
                <a:gd name="T14" fmla="*/ 139 w 1605"/>
                <a:gd name="T15" fmla="*/ 320 h 2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05" h="2117">
                  <a:moveTo>
                    <a:pt x="139" y="320"/>
                  </a:moveTo>
                  <a:cubicBezTo>
                    <a:pt x="399" y="541"/>
                    <a:pt x="610" y="819"/>
                    <a:pt x="800" y="1100"/>
                  </a:cubicBezTo>
                  <a:cubicBezTo>
                    <a:pt x="991" y="1381"/>
                    <a:pt x="1174" y="1680"/>
                    <a:pt x="1302" y="1996"/>
                  </a:cubicBezTo>
                  <a:cubicBezTo>
                    <a:pt x="1331" y="2067"/>
                    <a:pt x="1397" y="2117"/>
                    <a:pt x="1477" y="2095"/>
                  </a:cubicBezTo>
                  <a:cubicBezTo>
                    <a:pt x="1544" y="2077"/>
                    <a:pt x="1605" y="1992"/>
                    <a:pt x="1576" y="1920"/>
                  </a:cubicBezTo>
                  <a:cubicBezTo>
                    <a:pt x="1438" y="1580"/>
                    <a:pt x="1251" y="1260"/>
                    <a:pt x="1046" y="956"/>
                  </a:cubicBezTo>
                  <a:cubicBezTo>
                    <a:pt x="842" y="657"/>
                    <a:pt x="618" y="355"/>
                    <a:pt x="341" y="118"/>
                  </a:cubicBezTo>
                  <a:cubicBezTo>
                    <a:pt x="202" y="0"/>
                    <a:pt x="0" y="201"/>
                    <a:pt x="139" y="320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7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9" name="Freeform 127">
              <a:extLst>
                <a:ext uri="{FF2B5EF4-FFF2-40B4-BE49-F238E27FC236}">
                  <a16:creationId xmlns:a16="http://schemas.microsoft.com/office/drawing/2014/main" id="{DF4B26C6-390F-4A00-A9FF-7CDB1B90E15F}"/>
                </a:ext>
              </a:extLst>
            </p:cNvPr>
            <p:cNvSpPr>
              <a:spLocks/>
            </p:cNvSpPr>
            <p:nvPr/>
          </p:nvSpPr>
          <p:spPr bwMode="auto">
            <a:xfrm>
              <a:off x="5780088" y="4494213"/>
              <a:ext cx="368300" cy="336550"/>
            </a:xfrm>
            <a:custGeom>
              <a:avLst/>
              <a:gdLst>
                <a:gd name="T0" fmla="*/ 503 w 1797"/>
                <a:gd name="T1" fmla="*/ 122 h 1638"/>
                <a:gd name="T2" fmla="*/ 122 w 1797"/>
                <a:gd name="T3" fmla="*/ 652 h 1638"/>
                <a:gd name="T4" fmla="*/ 49 w 1797"/>
                <a:gd name="T5" fmla="*/ 1214 h 1638"/>
                <a:gd name="T6" fmla="*/ 441 w 1797"/>
                <a:gd name="T7" fmla="*/ 1532 h 1638"/>
                <a:gd name="T8" fmla="*/ 863 w 1797"/>
                <a:gd name="T9" fmla="*/ 1178 h 1638"/>
                <a:gd name="T10" fmla="*/ 967 w 1797"/>
                <a:gd name="T11" fmla="*/ 363 h 1638"/>
                <a:gd name="T12" fmla="*/ 825 w 1797"/>
                <a:gd name="T13" fmla="*/ 506 h 1638"/>
                <a:gd name="T14" fmla="*/ 1318 w 1797"/>
                <a:gd name="T15" fmla="*/ 740 h 1638"/>
                <a:gd name="T16" fmla="*/ 1468 w 1797"/>
                <a:gd name="T17" fmla="*/ 960 h 1638"/>
                <a:gd name="T18" fmla="*/ 1495 w 1797"/>
                <a:gd name="T19" fmla="*/ 1152 h 1638"/>
                <a:gd name="T20" fmla="*/ 1468 w 1797"/>
                <a:gd name="T21" fmla="*/ 1237 h 1638"/>
                <a:gd name="T22" fmla="*/ 1465 w 1797"/>
                <a:gd name="T23" fmla="*/ 1245 h 1638"/>
                <a:gd name="T24" fmla="*/ 1446 w 1797"/>
                <a:gd name="T25" fmla="*/ 1266 h 1638"/>
                <a:gd name="T26" fmla="*/ 1434 w 1797"/>
                <a:gd name="T27" fmla="*/ 1272 h 1638"/>
                <a:gd name="T28" fmla="*/ 1368 w 1797"/>
                <a:gd name="T29" fmla="*/ 1262 h 1638"/>
                <a:gd name="T30" fmla="*/ 1275 w 1797"/>
                <a:gd name="T31" fmla="*/ 1175 h 1638"/>
                <a:gd name="T32" fmla="*/ 953 w 1797"/>
                <a:gd name="T33" fmla="*/ 541 h 1638"/>
                <a:gd name="T34" fmla="*/ 679 w 1797"/>
                <a:gd name="T35" fmla="*/ 617 h 1638"/>
                <a:gd name="T36" fmla="*/ 1008 w 1797"/>
                <a:gd name="T37" fmla="*/ 1289 h 1638"/>
                <a:gd name="T38" fmla="*/ 1571 w 1797"/>
                <a:gd name="T39" fmla="*/ 1521 h 1638"/>
                <a:gd name="T40" fmla="*/ 1777 w 1797"/>
                <a:gd name="T41" fmla="*/ 1038 h 1638"/>
                <a:gd name="T42" fmla="*/ 1483 w 1797"/>
                <a:gd name="T43" fmla="*/ 503 h 1638"/>
                <a:gd name="T44" fmla="*/ 825 w 1797"/>
                <a:gd name="T45" fmla="*/ 221 h 1638"/>
                <a:gd name="T46" fmla="*/ 683 w 1797"/>
                <a:gd name="T47" fmla="*/ 363 h 1638"/>
                <a:gd name="T48" fmla="*/ 609 w 1797"/>
                <a:gd name="T49" fmla="*/ 1053 h 1638"/>
                <a:gd name="T50" fmla="*/ 479 w 1797"/>
                <a:gd name="T51" fmla="*/ 1231 h 1638"/>
                <a:gd name="T52" fmla="*/ 366 w 1797"/>
                <a:gd name="T53" fmla="*/ 1225 h 1638"/>
                <a:gd name="T54" fmla="*/ 314 w 1797"/>
                <a:gd name="T55" fmla="*/ 1075 h 1638"/>
                <a:gd name="T56" fmla="*/ 349 w 1797"/>
                <a:gd name="T57" fmla="*/ 848 h 1638"/>
                <a:gd name="T58" fmla="*/ 704 w 1797"/>
                <a:gd name="T59" fmla="*/ 323 h 1638"/>
                <a:gd name="T60" fmla="*/ 503 w 1797"/>
                <a:gd name="T61" fmla="*/ 122 h 1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797" h="1638">
                  <a:moveTo>
                    <a:pt x="503" y="122"/>
                  </a:moveTo>
                  <a:cubicBezTo>
                    <a:pt x="340" y="269"/>
                    <a:pt x="208" y="450"/>
                    <a:pt x="122" y="652"/>
                  </a:cubicBezTo>
                  <a:cubicBezTo>
                    <a:pt x="46" y="830"/>
                    <a:pt x="0" y="1021"/>
                    <a:pt x="49" y="1214"/>
                  </a:cubicBezTo>
                  <a:cubicBezTo>
                    <a:pt x="95" y="1395"/>
                    <a:pt x="245" y="1541"/>
                    <a:pt x="441" y="1532"/>
                  </a:cubicBezTo>
                  <a:cubicBezTo>
                    <a:pt x="644" y="1523"/>
                    <a:pt x="788" y="1352"/>
                    <a:pt x="863" y="1178"/>
                  </a:cubicBezTo>
                  <a:cubicBezTo>
                    <a:pt x="970" y="929"/>
                    <a:pt x="985" y="631"/>
                    <a:pt x="967" y="363"/>
                  </a:cubicBezTo>
                  <a:lnTo>
                    <a:pt x="825" y="506"/>
                  </a:lnTo>
                  <a:cubicBezTo>
                    <a:pt x="1012" y="518"/>
                    <a:pt x="1188" y="606"/>
                    <a:pt x="1318" y="740"/>
                  </a:cubicBezTo>
                  <a:cubicBezTo>
                    <a:pt x="1380" y="803"/>
                    <a:pt x="1433" y="878"/>
                    <a:pt x="1468" y="960"/>
                  </a:cubicBezTo>
                  <a:cubicBezTo>
                    <a:pt x="1495" y="1025"/>
                    <a:pt x="1504" y="1097"/>
                    <a:pt x="1495" y="1152"/>
                  </a:cubicBezTo>
                  <a:cubicBezTo>
                    <a:pt x="1490" y="1186"/>
                    <a:pt x="1477" y="1223"/>
                    <a:pt x="1468" y="1237"/>
                  </a:cubicBezTo>
                  <a:cubicBezTo>
                    <a:pt x="1458" y="1251"/>
                    <a:pt x="1457" y="1254"/>
                    <a:pt x="1465" y="1245"/>
                  </a:cubicBezTo>
                  <a:cubicBezTo>
                    <a:pt x="1459" y="1252"/>
                    <a:pt x="1453" y="1259"/>
                    <a:pt x="1446" y="1266"/>
                  </a:cubicBezTo>
                  <a:cubicBezTo>
                    <a:pt x="1466" y="1248"/>
                    <a:pt x="1410" y="1281"/>
                    <a:pt x="1434" y="1272"/>
                  </a:cubicBezTo>
                  <a:cubicBezTo>
                    <a:pt x="1417" y="1278"/>
                    <a:pt x="1398" y="1278"/>
                    <a:pt x="1368" y="1262"/>
                  </a:cubicBezTo>
                  <a:cubicBezTo>
                    <a:pt x="1331" y="1243"/>
                    <a:pt x="1300" y="1207"/>
                    <a:pt x="1275" y="1175"/>
                  </a:cubicBezTo>
                  <a:cubicBezTo>
                    <a:pt x="1129" y="993"/>
                    <a:pt x="1026" y="762"/>
                    <a:pt x="953" y="541"/>
                  </a:cubicBezTo>
                  <a:cubicBezTo>
                    <a:pt x="896" y="368"/>
                    <a:pt x="621" y="442"/>
                    <a:pt x="679" y="617"/>
                  </a:cubicBezTo>
                  <a:cubicBezTo>
                    <a:pt x="757" y="854"/>
                    <a:pt x="865" y="1084"/>
                    <a:pt x="1008" y="1289"/>
                  </a:cubicBezTo>
                  <a:cubicBezTo>
                    <a:pt x="1134" y="1471"/>
                    <a:pt x="1343" y="1638"/>
                    <a:pt x="1571" y="1521"/>
                  </a:cubicBezTo>
                  <a:cubicBezTo>
                    <a:pt x="1741" y="1435"/>
                    <a:pt x="1797" y="1214"/>
                    <a:pt x="1777" y="1038"/>
                  </a:cubicBezTo>
                  <a:cubicBezTo>
                    <a:pt x="1754" y="832"/>
                    <a:pt x="1634" y="642"/>
                    <a:pt x="1483" y="503"/>
                  </a:cubicBezTo>
                  <a:cubicBezTo>
                    <a:pt x="1301" y="336"/>
                    <a:pt x="1071" y="238"/>
                    <a:pt x="825" y="221"/>
                  </a:cubicBezTo>
                  <a:cubicBezTo>
                    <a:pt x="752" y="216"/>
                    <a:pt x="678" y="290"/>
                    <a:pt x="683" y="363"/>
                  </a:cubicBezTo>
                  <a:cubicBezTo>
                    <a:pt x="698" y="586"/>
                    <a:pt x="696" y="843"/>
                    <a:pt x="609" y="1053"/>
                  </a:cubicBezTo>
                  <a:cubicBezTo>
                    <a:pt x="581" y="1120"/>
                    <a:pt x="537" y="1194"/>
                    <a:pt x="479" y="1231"/>
                  </a:cubicBezTo>
                  <a:cubicBezTo>
                    <a:pt x="437" y="1258"/>
                    <a:pt x="393" y="1250"/>
                    <a:pt x="366" y="1225"/>
                  </a:cubicBezTo>
                  <a:cubicBezTo>
                    <a:pt x="336" y="1197"/>
                    <a:pt x="316" y="1130"/>
                    <a:pt x="314" y="1075"/>
                  </a:cubicBezTo>
                  <a:cubicBezTo>
                    <a:pt x="309" y="991"/>
                    <a:pt x="322" y="929"/>
                    <a:pt x="349" y="848"/>
                  </a:cubicBezTo>
                  <a:cubicBezTo>
                    <a:pt x="418" y="644"/>
                    <a:pt x="545" y="466"/>
                    <a:pt x="704" y="323"/>
                  </a:cubicBezTo>
                  <a:cubicBezTo>
                    <a:pt x="841" y="201"/>
                    <a:pt x="639" y="0"/>
                    <a:pt x="503" y="122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7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60" name="Freeform 128">
              <a:extLst>
                <a:ext uri="{FF2B5EF4-FFF2-40B4-BE49-F238E27FC236}">
                  <a16:creationId xmlns:a16="http://schemas.microsoft.com/office/drawing/2014/main" id="{534E97EF-3FC6-43FE-9948-9E5FD910E633}"/>
                </a:ext>
              </a:extLst>
            </p:cNvPr>
            <p:cNvSpPr>
              <a:spLocks/>
            </p:cNvSpPr>
            <p:nvPr/>
          </p:nvSpPr>
          <p:spPr bwMode="auto">
            <a:xfrm>
              <a:off x="6127751" y="5832475"/>
              <a:ext cx="728663" cy="793750"/>
            </a:xfrm>
            <a:custGeom>
              <a:avLst/>
              <a:gdLst>
                <a:gd name="T0" fmla="*/ 8 w 3539"/>
                <a:gd name="T1" fmla="*/ 704 h 3861"/>
                <a:gd name="T2" fmla="*/ 98 w 3539"/>
                <a:gd name="T3" fmla="*/ 2635 h 3861"/>
                <a:gd name="T4" fmla="*/ 119 w 3539"/>
                <a:gd name="T5" fmla="*/ 3106 h 3861"/>
                <a:gd name="T6" fmla="*/ 196 w 3539"/>
                <a:gd name="T7" fmla="*/ 3496 h 3861"/>
                <a:gd name="T8" fmla="*/ 521 w 3539"/>
                <a:gd name="T9" fmla="*/ 3669 h 3861"/>
                <a:gd name="T10" fmla="*/ 966 w 3539"/>
                <a:gd name="T11" fmla="*/ 3797 h 3861"/>
                <a:gd name="T12" fmla="*/ 1879 w 3539"/>
                <a:gd name="T13" fmla="*/ 3791 h 3861"/>
                <a:gd name="T14" fmla="*/ 2647 w 3539"/>
                <a:gd name="T15" fmla="*/ 3588 h 3861"/>
                <a:gd name="T16" fmla="*/ 3343 w 3539"/>
                <a:gd name="T17" fmla="*/ 2291 h 3861"/>
                <a:gd name="T18" fmla="*/ 3531 w 3539"/>
                <a:gd name="T19" fmla="*/ 184 h 3861"/>
                <a:gd name="T20" fmla="*/ 3247 w 3539"/>
                <a:gd name="T21" fmla="*/ 184 h 3861"/>
                <a:gd name="T22" fmla="*/ 3131 w 3539"/>
                <a:gd name="T23" fmla="*/ 1855 h 3861"/>
                <a:gd name="T24" fmla="*/ 2978 w 3539"/>
                <a:gd name="T25" fmla="*/ 2629 h 3861"/>
                <a:gd name="T26" fmla="*/ 2697 w 3539"/>
                <a:gd name="T27" fmla="*/ 3198 h 3861"/>
                <a:gd name="T28" fmla="*/ 2080 w 3539"/>
                <a:gd name="T29" fmla="*/ 3474 h 3861"/>
                <a:gd name="T30" fmla="*/ 1266 w 3539"/>
                <a:gd name="T31" fmla="*/ 3553 h 3861"/>
                <a:gd name="T32" fmla="*/ 492 w 3539"/>
                <a:gd name="T33" fmla="*/ 3358 h 3861"/>
                <a:gd name="T34" fmla="*/ 412 w 3539"/>
                <a:gd name="T35" fmla="*/ 3279 h 3861"/>
                <a:gd name="T36" fmla="*/ 404 w 3539"/>
                <a:gd name="T37" fmla="*/ 3106 h 3861"/>
                <a:gd name="T38" fmla="*/ 382 w 3539"/>
                <a:gd name="T39" fmla="*/ 2635 h 3861"/>
                <a:gd name="T40" fmla="*/ 293 w 3539"/>
                <a:gd name="T41" fmla="*/ 704 h 3861"/>
                <a:gd name="T42" fmla="*/ 8 w 3539"/>
                <a:gd name="T43" fmla="*/ 704 h 38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539" h="3861">
                  <a:moveTo>
                    <a:pt x="8" y="704"/>
                  </a:moveTo>
                  <a:cubicBezTo>
                    <a:pt x="38" y="1348"/>
                    <a:pt x="68" y="1991"/>
                    <a:pt x="98" y="2635"/>
                  </a:cubicBezTo>
                  <a:cubicBezTo>
                    <a:pt x="105" y="2792"/>
                    <a:pt x="112" y="2949"/>
                    <a:pt x="119" y="3106"/>
                  </a:cubicBezTo>
                  <a:cubicBezTo>
                    <a:pt x="125" y="3236"/>
                    <a:pt x="114" y="3386"/>
                    <a:pt x="196" y="3496"/>
                  </a:cubicBezTo>
                  <a:cubicBezTo>
                    <a:pt x="272" y="3598"/>
                    <a:pt x="406" y="3629"/>
                    <a:pt x="521" y="3669"/>
                  </a:cubicBezTo>
                  <a:cubicBezTo>
                    <a:pt x="667" y="3719"/>
                    <a:pt x="814" y="3766"/>
                    <a:pt x="966" y="3797"/>
                  </a:cubicBezTo>
                  <a:cubicBezTo>
                    <a:pt x="1273" y="3861"/>
                    <a:pt x="1572" y="3835"/>
                    <a:pt x="1879" y="3791"/>
                  </a:cubicBezTo>
                  <a:cubicBezTo>
                    <a:pt x="2142" y="3754"/>
                    <a:pt x="2410" y="3715"/>
                    <a:pt x="2647" y="3588"/>
                  </a:cubicBezTo>
                  <a:cubicBezTo>
                    <a:pt x="3123" y="3334"/>
                    <a:pt x="3249" y="2779"/>
                    <a:pt x="3343" y="2291"/>
                  </a:cubicBezTo>
                  <a:cubicBezTo>
                    <a:pt x="3476" y="1597"/>
                    <a:pt x="3539" y="891"/>
                    <a:pt x="3531" y="184"/>
                  </a:cubicBezTo>
                  <a:cubicBezTo>
                    <a:pt x="3529" y="1"/>
                    <a:pt x="3245" y="0"/>
                    <a:pt x="3247" y="184"/>
                  </a:cubicBezTo>
                  <a:cubicBezTo>
                    <a:pt x="3253" y="743"/>
                    <a:pt x="3217" y="1303"/>
                    <a:pt x="3131" y="1855"/>
                  </a:cubicBezTo>
                  <a:cubicBezTo>
                    <a:pt x="3091" y="2114"/>
                    <a:pt x="3046" y="2375"/>
                    <a:pt x="2978" y="2629"/>
                  </a:cubicBezTo>
                  <a:cubicBezTo>
                    <a:pt x="2923" y="2833"/>
                    <a:pt x="2847" y="3043"/>
                    <a:pt x="2697" y="3198"/>
                  </a:cubicBezTo>
                  <a:cubicBezTo>
                    <a:pt x="2534" y="3368"/>
                    <a:pt x="2305" y="3432"/>
                    <a:pt x="2080" y="3474"/>
                  </a:cubicBezTo>
                  <a:cubicBezTo>
                    <a:pt x="1815" y="3523"/>
                    <a:pt x="1537" y="3568"/>
                    <a:pt x="1266" y="3553"/>
                  </a:cubicBezTo>
                  <a:cubicBezTo>
                    <a:pt x="1000" y="3539"/>
                    <a:pt x="741" y="3448"/>
                    <a:pt x="492" y="3358"/>
                  </a:cubicBezTo>
                  <a:cubicBezTo>
                    <a:pt x="439" y="3339"/>
                    <a:pt x="420" y="3334"/>
                    <a:pt x="412" y="3279"/>
                  </a:cubicBezTo>
                  <a:cubicBezTo>
                    <a:pt x="404" y="3222"/>
                    <a:pt x="406" y="3163"/>
                    <a:pt x="404" y="3106"/>
                  </a:cubicBezTo>
                  <a:cubicBezTo>
                    <a:pt x="397" y="2949"/>
                    <a:pt x="389" y="2792"/>
                    <a:pt x="382" y="2635"/>
                  </a:cubicBezTo>
                  <a:cubicBezTo>
                    <a:pt x="352" y="1991"/>
                    <a:pt x="323" y="1348"/>
                    <a:pt x="293" y="704"/>
                  </a:cubicBezTo>
                  <a:cubicBezTo>
                    <a:pt x="284" y="522"/>
                    <a:pt x="0" y="521"/>
                    <a:pt x="8" y="704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7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61" name="Freeform 129">
              <a:extLst>
                <a:ext uri="{FF2B5EF4-FFF2-40B4-BE49-F238E27FC236}">
                  <a16:creationId xmlns:a16="http://schemas.microsoft.com/office/drawing/2014/main" id="{A2A90C0D-243B-4BF3-A01A-D65EABCCE853}"/>
                </a:ext>
              </a:extLst>
            </p:cNvPr>
            <p:cNvSpPr>
              <a:spLocks/>
            </p:cNvSpPr>
            <p:nvPr/>
          </p:nvSpPr>
          <p:spPr bwMode="auto">
            <a:xfrm>
              <a:off x="5495926" y="5935663"/>
              <a:ext cx="698500" cy="636588"/>
            </a:xfrm>
            <a:custGeom>
              <a:avLst/>
              <a:gdLst>
                <a:gd name="T0" fmla="*/ 57 w 3401"/>
                <a:gd name="T1" fmla="*/ 249 h 3091"/>
                <a:gd name="T2" fmla="*/ 488 w 3401"/>
                <a:gd name="T3" fmla="*/ 1554 h 3091"/>
                <a:gd name="T4" fmla="*/ 710 w 3401"/>
                <a:gd name="T5" fmla="*/ 2228 h 3091"/>
                <a:gd name="T6" fmla="*/ 921 w 3401"/>
                <a:gd name="T7" fmla="*/ 2728 h 3091"/>
                <a:gd name="T8" fmla="*/ 1344 w 3401"/>
                <a:gd name="T9" fmla="*/ 2965 h 3091"/>
                <a:gd name="T10" fmla="*/ 1983 w 3401"/>
                <a:gd name="T11" fmla="*/ 3064 h 3091"/>
                <a:gd name="T12" fmla="*/ 3226 w 3401"/>
                <a:gd name="T13" fmla="*/ 2920 h 3091"/>
                <a:gd name="T14" fmla="*/ 3150 w 3401"/>
                <a:gd name="T15" fmla="*/ 2646 h 3091"/>
                <a:gd name="T16" fmla="*/ 2027 w 3401"/>
                <a:gd name="T17" fmla="*/ 2782 h 3091"/>
                <a:gd name="T18" fmla="*/ 1462 w 3401"/>
                <a:gd name="T19" fmla="*/ 2701 h 3091"/>
                <a:gd name="T20" fmla="*/ 1092 w 3401"/>
                <a:gd name="T21" fmla="*/ 2465 h 3091"/>
                <a:gd name="T22" fmla="*/ 910 w 3401"/>
                <a:gd name="T23" fmla="*/ 1928 h 3091"/>
                <a:gd name="T24" fmla="*/ 717 w 3401"/>
                <a:gd name="T25" fmla="*/ 1343 h 3091"/>
                <a:gd name="T26" fmla="*/ 332 w 3401"/>
                <a:gd name="T27" fmla="*/ 173 h 3091"/>
                <a:gd name="T28" fmla="*/ 57 w 3401"/>
                <a:gd name="T29" fmla="*/ 249 h 30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401" h="3091">
                  <a:moveTo>
                    <a:pt x="57" y="249"/>
                  </a:moveTo>
                  <a:cubicBezTo>
                    <a:pt x="201" y="684"/>
                    <a:pt x="344" y="1119"/>
                    <a:pt x="488" y="1554"/>
                  </a:cubicBezTo>
                  <a:cubicBezTo>
                    <a:pt x="562" y="1779"/>
                    <a:pt x="636" y="2004"/>
                    <a:pt x="710" y="2228"/>
                  </a:cubicBezTo>
                  <a:cubicBezTo>
                    <a:pt x="766" y="2397"/>
                    <a:pt x="809" y="2586"/>
                    <a:pt x="921" y="2728"/>
                  </a:cubicBezTo>
                  <a:cubicBezTo>
                    <a:pt x="1027" y="2862"/>
                    <a:pt x="1183" y="2924"/>
                    <a:pt x="1344" y="2965"/>
                  </a:cubicBezTo>
                  <a:cubicBezTo>
                    <a:pt x="1553" y="3018"/>
                    <a:pt x="1769" y="3050"/>
                    <a:pt x="1983" y="3064"/>
                  </a:cubicBezTo>
                  <a:cubicBezTo>
                    <a:pt x="2402" y="3091"/>
                    <a:pt x="2824" y="3039"/>
                    <a:pt x="3226" y="2920"/>
                  </a:cubicBezTo>
                  <a:cubicBezTo>
                    <a:pt x="3401" y="2868"/>
                    <a:pt x="3326" y="2594"/>
                    <a:pt x="3150" y="2646"/>
                  </a:cubicBezTo>
                  <a:cubicBezTo>
                    <a:pt x="2785" y="2754"/>
                    <a:pt x="2408" y="2801"/>
                    <a:pt x="2027" y="2782"/>
                  </a:cubicBezTo>
                  <a:cubicBezTo>
                    <a:pt x="1836" y="2772"/>
                    <a:pt x="1648" y="2745"/>
                    <a:pt x="1462" y="2701"/>
                  </a:cubicBezTo>
                  <a:cubicBezTo>
                    <a:pt x="1305" y="2664"/>
                    <a:pt x="1164" y="2622"/>
                    <a:pt x="1092" y="2465"/>
                  </a:cubicBezTo>
                  <a:cubicBezTo>
                    <a:pt x="1014" y="2295"/>
                    <a:pt x="969" y="2105"/>
                    <a:pt x="910" y="1928"/>
                  </a:cubicBezTo>
                  <a:cubicBezTo>
                    <a:pt x="846" y="1733"/>
                    <a:pt x="782" y="1538"/>
                    <a:pt x="717" y="1343"/>
                  </a:cubicBezTo>
                  <a:cubicBezTo>
                    <a:pt x="589" y="953"/>
                    <a:pt x="460" y="563"/>
                    <a:pt x="332" y="173"/>
                  </a:cubicBezTo>
                  <a:cubicBezTo>
                    <a:pt x="275" y="0"/>
                    <a:pt x="0" y="74"/>
                    <a:pt x="57" y="249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7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62" name="Freeform 130">
              <a:extLst>
                <a:ext uri="{FF2B5EF4-FFF2-40B4-BE49-F238E27FC236}">
                  <a16:creationId xmlns:a16="http://schemas.microsoft.com/office/drawing/2014/main" id="{D6301267-E296-4895-AA77-A5BDD15D7658}"/>
                </a:ext>
              </a:extLst>
            </p:cNvPr>
            <p:cNvSpPr>
              <a:spLocks/>
            </p:cNvSpPr>
            <p:nvPr/>
          </p:nvSpPr>
          <p:spPr bwMode="auto">
            <a:xfrm>
              <a:off x="5575301" y="6088063"/>
              <a:ext cx="623888" cy="157163"/>
            </a:xfrm>
            <a:custGeom>
              <a:avLst/>
              <a:gdLst>
                <a:gd name="T0" fmla="*/ 165 w 3031"/>
                <a:gd name="T1" fmla="*/ 495 h 764"/>
                <a:gd name="T2" fmla="*/ 1613 w 3031"/>
                <a:gd name="T3" fmla="*/ 736 h 764"/>
                <a:gd name="T4" fmla="*/ 2894 w 3031"/>
                <a:gd name="T5" fmla="*/ 323 h 764"/>
                <a:gd name="T6" fmla="*/ 2693 w 3031"/>
                <a:gd name="T7" fmla="*/ 121 h 764"/>
                <a:gd name="T8" fmla="*/ 1581 w 3031"/>
                <a:gd name="T9" fmla="*/ 453 h 764"/>
                <a:gd name="T10" fmla="*/ 308 w 3031"/>
                <a:gd name="T11" fmla="*/ 249 h 764"/>
                <a:gd name="T12" fmla="*/ 165 w 3031"/>
                <a:gd name="T13" fmla="*/ 495 h 7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31" h="764">
                  <a:moveTo>
                    <a:pt x="165" y="495"/>
                  </a:moveTo>
                  <a:cubicBezTo>
                    <a:pt x="606" y="712"/>
                    <a:pt x="1128" y="764"/>
                    <a:pt x="1613" y="736"/>
                  </a:cubicBezTo>
                  <a:cubicBezTo>
                    <a:pt x="2052" y="710"/>
                    <a:pt x="2555" y="625"/>
                    <a:pt x="2894" y="323"/>
                  </a:cubicBezTo>
                  <a:cubicBezTo>
                    <a:pt x="3031" y="201"/>
                    <a:pt x="2830" y="0"/>
                    <a:pt x="2693" y="121"/>
                  </a:cubicBezTo>
                  <a:cubicBezTo>
                    <a:pt x="2407" y="376"/>
                    <a:pt x="1947" y="435"/>
                    <a:pt x="1581" y="453"/>
                  </a:cubicBezTo>
                  <a:cubicBezTo>
                    <a:pt x="1158" y="474"/>
                    <a:pt x="694" y="439"/>
                    <a:pt x="308" y="249"/>
                  </a:cubicBezTo>
                  <a:cubicBezTo>
                    <a:pt x="145" y="168"/>
                    <a:pt x="0" y="413"/>
                    <a:pt x="165" y="495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7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63" name="Freeform 131">
              <a:extLst>
                <a:ext uri="{FF2B5EF4-FFF2-40B4-BE49-F238E27FC236}">
                  <a16:creationId xmlns:a16="http://schemas.microsoft.com/office/drawing/2014/main" id="{D72EE050-1C86-452B-A8EE-D0B7EDAA40B4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6801" y="6073775"/>
              <a:ext cx="704850" cy="192088"/>
            </a:xfrm>
            <a:custGeom>
              <a:avLst/>
              <a:gdLst>
                <a:gd name="T0" fmla="*/ 180 w 3430"/>
                <a:gd name="T1" fmla="*/ 753 h 941"/>
                <a:gd name="T2" fmla="*/ 3266 w 3430"/>
                <a:gd name="T3" fmla="*/ 325 h 941"/>
                <a:gd name="T4" fmla="*/ 3122 w 3430"/>
                <a:gd name="T5" fmla="*/ 79 h 941"/>
                <a:gd name="T6" fmla="*/ 256 w 3430"/>
                <a:gd name="T7" fmla="*/ 479 h 941"/>
                <a:gd name="T8" fmla="*/ 180 w 3430"/>
                <a:gd name="T9" fmla="*/ 753 h 9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30" h="941">
                  <a:moveTo>
                    <a:pt x="180" y="753"/>
                  </a:moveTo>
                  <a:cubicBezTo>
                    <a:pt x="1225" y="941"/>
                    <a:pt x="2311" y="785"/>
                    <a:pt x="3266" y="325"/>
                  </a:cubicBezTo>
                  <a:cubicBezTo>
                    <a:pt x="3430" y="245"/>
                    <a:pt x="3286" y="0"/>
                    <a:pt x="3122" y="79"/>
                  </a:cubicBezTo>
                  <a:cubicBezTo>
                    <a:pt x="2241" y="504"/>
                    <a:pt x="1220" y="652"/>
                    <a:pt x="256" y="479"/>
                  </a:cubicBezTo>
                  <a:cubicBezTo>
                    <a:pt x="77" y="447"/>
                    <a:pt x="0" y="721"/>
                    <a:pt x="180" y="753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7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64" name="Freeform 132">
              <a:extLst>
                <a:ext uri="{FF2B5EF4-FFF2-40B4-BE49-F238E27FC236}">
                  <a16:creationId xmlns:a16="http://schemas.microsoft.com/office/drawing/2014/main" id="{59034C39-1037-42B2-A31B-021BC36B56A4}"/>
                </a:ext>
              </a:extLst>
            </p:cNvPr>
            <p:cNvSpPr>
              <a:spLocks/>
            </p:cNvSpPr>
            <p:nvPr/>
          </p:nvSpPr>
          <p:spPr bwMode="auto">
            <a:xfrm>
              <a:off x="6978651" y="3489325"/>
              <a:ext cx="134938" cy="58738"/>
            </a:xfrm>
            <a:custGeom>
              <a:avLst/>
              <a:gdLst>
                <a:gd name="T0" fmla="*/ 146 w 657"/>
                <a:gd name="T1" fmla="*/ 284 h 284"/>
                <a:gd name="T2" fmla="*/ 511 w 657"/>
                <a:gd name="T3" fmla="*/ 284 h 284"/>
                <a:gd name="T4" fmla="*/ 654 w 657"/>
                <a:gd name="T5" fmla="*/ 142 h 284"/>
                <a:gd name="T6" fmla="*/ 511 w 657"/>
                <a:gd name="T7" fmla="*/ 0 h 284"/>
                <a:gd name="T8" fmla="*/ 146 w 657"/>
                <a:gd name="T9" fmla="*/ 0 h 284"/>
                <a:gd name="T10" fmla="*/ 4 w 657"/>
                <a:gd name="T11" fmla="*/ 142 h 284"/>
                <a:gd name="T12" fmla="*/ 146 w 657"/>
                <a:gd name="T13" fmla="*/ 284 h 2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57" h="284">
                  <a:moveTo>
                    <a:pt x="146" y="284"/>
                  </a:moveTo>
                  <a:lnTo>
                    <a:pt x="511" y="284"/>
                  </a:lnTo>
                  <a:cubicBezTo>
                    <a:pt x="586" y="284"/>
                    <a:pt x="657" y="219"/>
                    <a:pt x="654" y="142"/>
                  </a:cubicBezTo>
                  <a:cubicBezTo>
                    <a:pt x="650" y="65"/>
                    <a:pt x="591" y="0"/>
                    <a:pt x="511" y="0"/>
                  </a:cubicBezTo>
                  <a:lnTo>
                    <a:pt x="146" y="0"/>
                  </a:lnTo>
                  <a:cubicBezTo>
                    <a:pt x="72" y="0"/>
                    <a:pt x="0" y="65"/>
                    <a:pt x="4" y="142"/>
                  </a:cubicBezTo>
                  <a:cubicBezTo>
                    <a:pt x="7" y="219"/>
                    <a:pt x="66" y="284"/>
                    <a:pt x="146" y="284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7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65" name="Freeform 133">
              <a:extLst>
                <a:ext uri="{FF2B5EF4-FFF2-40B4-BE49-F238E27FC236}">
                  <a16:creationId xmlns:a16="http://schemas.microsoft.com/office/drawing/2014/main" id="{D46CF34F-CBD0-4810-BF81-7D043F54686A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7676" y="3424238"/>
              <a:ext cx="207963" cy="217488"/>
            </a:xfrm>
            <a:custGeom>
              <a:avLst/>
              <a:gdLst>
                <a:gd name="T0" fmla="*/ 345 w 1005"/>
                <a:gd name="T1" fmla="*/ 858 h 1055"/>
                <a:gd name="T2" fmla="*/ 311 w 1005"/>
                <a:gd name="T3" fmla="*/ 666 h 1055"/>
                <a:gd name="T4" fmla="*/ 294 w 1005"/>
                <a:gd name="T5" fmla="*/ 566 h 1055"/>
                <a:gd name="T6" fmla="*/ 292 w 1005"/>
                <a:gd name="T7" fmla="*/ 550 h 1055"/>
                <a:gd name="T8" fmla="*/ 289 w 1005"/>
                <a:gd name="T9" fmla="*/ 496 h 1055"/>
                <a:gd name="T10" fmla="*/ 289 w 1005"/>
                <a:gd name="T11" fmla="*/ 456 h 1055"/>
                <a:gd name="T12" fmla="*/ 291 w 1005"/>
                <a:gd name="T13" fmla="*/ 429 h 1055"/>
                <a:gd name="T14" fmla="*/ 291 w 1005"/>
                <a:gd name="T15" fmla="*/ 432 h 1055"/>
                <a:gd name="T16" fmla="*/ 311 w 1005"/>
                <a:gd name="T17" fmla="*/ 361 h 1055"/>
                <a:gd name="T18" fmla="*/ 314 w 1005"/>
                <a:gd name="T19" fmla="*/ 356 h 1055"/>
                <a:gd name="T20" fmla="*/ 337 w 1005"/>
                <a:gd name="T21" fmla="*/ 321 h 1055"/>
                <a:gd name="T22" fmla="*/ 341 w 1005"/>
                <a:gd name="T23" fmla="*/ 318 h 1055"/>
                <a:gd name="T24" fmla="*/ 357 w 1005"/>
                <a:gd name="T25" fmla="*/ 304 h 1055"/>
                <a:gd name="T26" fmla="*/ 353 w 1005"/>
                <a:gd name="T27" fmla="*/ 307 h 1055"/>
                <a:gd name="T28" fmla="*/ 374 w 1005"/>
                <a:gd name="T29" fmla="*/ 295 h 1055"/>
                <a:gd name="T30" fmla="*/ 399 w 1005"/>
                <a:gd name="T31" fmla="*/ 289 h 1055"/>
                <a:gd name="T32" fmla="*/ 409 w 1005"/>
                <a:gd name="T33" fmla="*/ 289 h 1055"/>
                <a:gd name="T34" fmla="*/ 447 w 1005"/>
                <a:gd name="T35" fmla="*/ 290 h 1055"/>
                <a:gd name="T36" fmla="*/ 442 w 1005"/>
                <a:gd name="T37" fmla="*/ 290 h 1055"/>
                <a:gd name="T38" fmla="*/ 464 w 1005"/>
                <a:gd name="T39" fmla="*/ 295 h 1055"/>
                <a:gd name="T40" fmla="*/ 496 w 1005"/>
                <a:gd name="T41" fmla="*/ 305 h 1055"/>
                <a:gd name="T42" fmla="*/ 493 w 1005"/>
                <a:gd name="T43" fmla="*/ 304 h 1055"/>
                <a:gd name="T44" fmla="*/ 512 w 1005"/>
                <a:gd name="T45" fmla="*/ 314 h 1055"/>
                <a:gd name="T46" fmla="*/ 541 w 1005"/>
                <a:gd name="T47" fmla="*/ 332 h 1055"/>
                <a:gd name="T48" fmla="*/ 540 w 1005"/>
                <a:gd name="T49" fmla="*/ 330 h 1055"/>
                <a:gd name="T50" fmla="*/ 558 w 1005"/>
                <a:gd name="T51" fmla="*/ 345 h 1055"/>
                <a:gd name="T52" fmla="*/ 583 w 1005"/>
                <a:gd name="T53" fmla="*/ 369 h 1055"/>
                <a:gd name="T54" fmla="*/ 615 w 1005"/>
                <a:gd name="T55" fmla="*/ 403 h 1055"/>
                <a:gd name="T56" fmla="*/ 622 w 1005"/>
                <a:gd name="T57" fmla="*/ 411 h 1055"/>
                <a:gd name="T58" fmla="*/ 719 w 1005"/>
                <a:gd name="T59" fmla="*/ 559 h 1055"/>
                <a:gd name="T60" fmla="*/ 914 w 1005"/>
                <a:gd name="T61" fmla="*/ 610 h 1055"/>
                <a:gd name="T62" fmla="*/ 965 w 1005"/>
                <a:gd name="T63" fmla="*/ 416 h 1055"/>
                <a:gd name="T64" fmla="*/ 763 w 1005"/>
                <a:gd name="T65" fmla="*/ 148 h 1055"/>
                <a:gd name="T66" fmla="*/ 425 w 1005"/>
                <a:gd name="T67" fmla="*/ 4 h 1055"/>
                <a:gd name="T68" fmla="*/ 94 w 1005"/>
                <a:gd name="T69" fmla="*/ 173 h 1055"/>
                <a:gd name="T70" fmla="*/ 5 w 1005"/>
                <a:gd name="T71" fmla="*/ 510 h 1055"/>
                <a:gd name="T72" fmla="*/ 71 w 1005"/>
                <a:gd name="T73" fmla="*/ 934 h 1055"/>
                <a:gd name="T74" fmla="*/ 246 w 1005"/>
                <a:gd name="T75" fmla="*/ 1033 h 1055"/>
                <a:gd name="T76" fmla="*/ 345 w 1005"/>
                <a:gd name="T77" fmla="*/ 858 h 10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005" h="1055">
                  <a:moveTo>
                    <a:pt x="345" y="858"/>
                  </a:moveTo>
                  <a:cubicBezTo>
                    <a:pt x="334" y="794"/>
                    <a:pt x="322" y="730"/>
                    <a:pt x="311" y="666"/>
                  </a:cubicBezTo>
                  <a:cubicBezTo>
                    <a:pt x="305" y="633"/>
                    <a:pt x="298" y="600"/>
                    <a:pt x="294" y="566"/>
                  </a:cubicBezTo>
                  <a:cubicBezTo>
                    <a:pt x="297" y="591"/>
                    <a:pt x="293" y="557"/>
                    <a:pt x="292" y="550"/>
                  </a:cubicBezTo>
                  <a:cubicBezTo>
                    <a:pt x="291" y="532"/>
                    <a:pt x="289" y="514"/>
                    <a:pt x="289" y="496"/>
                  </a:cubicBezTo>
                  <a:cubicBezTo>
                    <a:pt x="289" y="483"/>
                    <a:pt x="289" y="469"/>
                    <a:pt x="289" y="456"/>
                  </a:cubicBezTo>
                  <a:cubicBezTo>
                    <a:pt x="290" y="447"/>
                    <a:pt x="290" y="438"/>
                    <a:pt x="291" y="429"/>
                  </a:cubicBezTo>
                  <a:cubicBezTo>
                    <a:pt x="289" y="446"/>
                    <a:pt x="288" y="447"/>
                    <a:pt x="291" y="432"/>
                  </a:cubicBezTo>
                  <a:cubicBezTo>
                    <a:pt x="295" y="410"/>
                    <a:pt x="298" y="379"/>
                    <a:pt x="311" y="361"/>
                  </a:cubicBezTo>
                  <a:cubicBezTo>
                    <a:pt x="291" y="388"/>
                    <a:pt x="310" y="364"/>
                    <a:pt x="314" y="356"/>
                  </a:cubicBezTo>
                  <a:cubicBezTo>
                    <a:pt x="320" y="345"/>
                    <a:pt x="327" y="329"/>
                    <a:pt x="337" y="321"/>
                  </a:cubicBezTo>
                  <a:cubicBezTo>
                    <a:pt x="311" y="343"/>
                    <a:pt x="335" y="324"/>
                    <a:pt x="341" y="318"/>
                  </a:cubicBezTo>
                  <a:cubicBezTo>
                    <a:pt x="346" y="313"/>
                    <a:pt x="351" y="308"/>
                    <a:pt x="357" y="304"/>
                  </a:cubicBezTo>
                  <a:cubicBezTo>
                    <a:pt x="341" y="315"/>
                    <a:pt x="340" y="316"/>
                    <a:pt x="353" y="307"/>
                  </a:cubicBezTo>
                  <a:cubicBezTo>
                    <a:pt x="357" y="305"/>
                    <a:pt x="393" y="289"/>
                    <a:pt x="374" y="295"/>
                  </a:cubicBezTo>
                  <a:cubicBezTo>
                    <a:pt x="354" y="301"/>
                    <a:pt x="395" y="290"/>
                    <a:pt x="399" y="289"/>
                  </a:cubicBezTo>
                  <a:cubicBezTo>
                    <a:pt x="426" y="281"/>
                    <a:pt x="372" y="290"/>
                    <a:pt x="409" y="289"/>
                  </a:cubicBezTo>
                  <a:cubicBezTo>
                    <a:pt x="420" y="288"/>
                    <a:pt x="437" y="286"/>
                    <a:pt x="447" y="290"/>
                  </a:cubicBezTo>
                  <a:cubicBezTo>
                    <a:pt x="428" y="287"/>
                    <a:pt x="426" y="287"/>
                    <a:pt x="442" y="290"/>
                  </a:cubicBezTo>
                  <a:cubicBezTo>
                    <a:pt x="449" y="292"/>
                    <a:pt x="457" y="293"/>
                    <a:pt x="464" y="295"/>
                  </a:cubicBezTo>
                  <a:cubicBezTo>
                    <a:pt x="473" y="298"/>
                    <a:pt x="489" y="300"/>
                    <a:pt x="496" y="305"/>
                  </a:cubicBezTo>
                  <a:cubicBezTo>
                    <a:pt x="479" y="298"/>
                    <a:pt x="478" y="298"/>
                    <a:pt x="493" y="304"/>
                  </a:cubicBezTo>
                  <a:cubicBezTo>
                    <a:pt x="499" y="307"/>
                    <a:pt x="506" y="311"/>
                    <a:pt x="512" y="314"/>
                  </a:cubicBezTo>
                  <a:cubicBezTo>
                    <a:pt x="522" y="320"/>
                    <a:pt x="531" y="326"/>
                    <a:pt x="541" y="332"/>
                  </a:cubicBezTo>
                  <a:cubicBezTo>
                    <a:pt x="553" y="341"/>
                    <a:pt x="553" y="340"/>
                    <a:pt x="540" y="330"/>
                  </a:cubicBezTo>
                  <a:cubicBezTo>
                    <a:pt x="546" y="335"/>
                    <a:pt x="552" y="340"/>
                    <a:pt x="558" y="345"/>
                  </a:cubicBezTo>
                  <a:cubicBezTo>
                    <a:pt x="567" y="353"/>
                    <a:pt x="575" y="361"/>
                    <a:pt x="583" y="369"/>
                  </a:cubicBezTo>
                  <a:cubicBezTo>
                    <a:pt x="594" y="380"/>
                    <a:pt x="605" y="391"/>
                    <a:pt x="615" y="403"/>
                  </a:cubicBezTo>
                  <a:cubicBezTo>
                    <a:pt x="622" y="411"/>
                    <a:pt x="638" y="430"/>
                    <a:pt x="622" y="411"/>
                  </a:cubicBezTo>
                  <a:cubicBezTo>
                    <a:pt x="659" y="458"/>
                    <a:pt x="689" y="509"/>
                    <a:pt x="719" y="559"/>
                  </a:cubicBezTo>
                  <a:cubicBezTo>
                    <a:pt x="757" y="623"/>
                    <a:pt x="849" y="652"/>
                    <a:pt x="914" y="610"/>
                  </a:cubicBezTo>
                  <a:cubicBezTo>
                    <a:pt x="978" y="569"/>
                    <a:pt x="1005" y="484"/>
                    <a:pt x="965" y="416"/>
                  </a:cubicBezTo>
                  <a:cubicBezTo>
                    <a:pt x="908" y="320"/>
                    <a:pt x="847" y="222"/>
                    <a:pt x="763" y="148"/>
                  </a:cubicBezTo>
                  <a:cubicBezTo>
                    <a:pt x="669" y="63"/>
                    <a:pt x="553" y="8"/>
                    <a:pt x="425" y="4"/>
                  </a:cubicBezTo>
                  <a:cubicBezTo>
                    <a:pt x="290" y="0"/>
                    <a:pt x="173" y="66"/>
                    <a:pt x="94" y="173"/>
                  </a:cubicBezTo>
                  <a:cubicBezTo>
                    <a:pt x="24" y="267"/>
                    <a:pt x="0" y="394"/>
                    <a:pt x="5" y="510"/>
                  </a:cubicBezTo>
                  <a:cubicBezTo>
                    <a:pt x="11" y="652"/>
                    <a:pt x="46" y="794"/>
                    <a:pt x="71" y="934"/>
                  </a:cubicBezTo>
                  <a:cubicBezTo>
                    <a:pt x="84" y="1007"/>
                    <a:pt x="177" y="1055"/>
                    <a:pt x="246" y="1033"/>
                  </a:cubicBezTo>
                  <a:cubicBezTo>
                    <a:pt x="325" y="1008"/>
                    <a:pt x="360" y="937"/>
                    <a:pt x="345" y="858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7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66" name="Freeform 134">
              <a:extLst>
                <a:ext uri="{FF2B5EF4-FFF2-40B4-BE49-F238E27FC236}">
                  <a16:creationId xmlns:a16="http://schemas.microsoft.com/office/drawing/2014/main" id="{02F52AFC-A5D2-4770-8076-985E95322363}"/>
                </a:ext>
              </a:extLst>
            </p:cNvPr>
            <p:cNvSpPr>
              <a:spLocks/>
            </p:cNvSpPr>
            <p:nvPr/>
          </p:nvSpPr>
          <p:spPr bwMode="auto">
            <a:xfrm>
              <a:off x="4910138" y="4460875"/>
              <a:ext cx="622300" cy="1314450"/>
            </a:xfrm>
            <a:custGeom>
              <a:avLst/>
              <a:gdLst>
                <a:gd name="T0" fmla="*/ 2726 w 3025"/>
                <a:gd name="T1" fmla="*/ 97 h 6394"/>
                <a:gd name="T2" fmla="*/ 1027 w 3025"/>
                <a:gd name="T3" fmla="*/ 2431 h 6394"/>
                <a:gd name="T4" fmla="*/ 402 w 3025"/>
                <a:gd name="T5" fmla="*/ 3921 h 6394"/>
                <a:gd name="T6" fmla="*/ 45 w 3025"/>
                <a:gd name="T7" fmla="*/ 5501 h 6394"/>
                <a:gd name="T8" fmla="*/ 340 w 3025"/>
                <a:gd name="T9" fmla="*/ 6191 h 6394"/>
                <a:gd name="T10" fmla="*/ 1016 w 3025"/>
                <a:gd name="T11" fmla="*/ 6254 h 6394"/>
                <a:gd name="T12" fmla="*/ 873 w 3025"/>
                <a:gd name="T13" fmla="*/ 6008 h 6394"/>
                <a:gd name="T14" fmla="*/ 427 w 3025"/>
                <a:gd name="T15" fmla="*/ 5851 h 6394"/>
                <a:gd name="T16" fmla="*/ 332 w 3025"/>
                <a:gd name="T17" fmla="*/ 5211 h 6394"/>
                <a:gd name="T18" fmla="*/ 738 w 3025"/>
                <a:gd name="T19" fmla="*/ 3830 h 6394"/>
                <a:gd name="T20" fmla="*/ 1936 w 3025"/>
                <a:gd name="T21" fmla="*/ 1335 h 6394"/>
                <a:gd name="T22" fmla="*/ 2870 w 3025"/>
                <a:gd name="T23" fmla="*/ 342 h 6394"/>
                <a:gd name="T24" fmla="*/ 2726 w 3025"/>
                <a:gd name="T25" fmla="*/ 97 h 63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025" h="6394">
                  <a:moveTo>
                    <a:pt x="2726" y="97"/>
                  </a:moveTo>
                  <a:cubicBezTo>
                    <a:pt x="1892" y="611"/>
                    <a:pt x="1434" y="1577"/>
                    <a:pt x="1027" y="2431"/>
                  </a:cubicBezTo>
                  <a:cubicBezTo>
                    <a:pt x="796" y="2917"/>
                    <a:pt x="587" y="3415"/>
                    <a:pt x="402" y="3921"/>
                  </a:cubicBezTo>
                  <a:cubicBezTo>
                    <a:pt x="221" y="4418"/>
                    <a:pt x="0" y="4961"/>
                    <a:pt x="45" y="5501"/>
                  </a:cubicBezTo>
                  <a:cubicBezTo>
                    <a:pt x="66" y="5752"/>
                    <a:pt x="141" y="6021"/>
                    <a:pt x="340" y="6191"/>
                  </a:cubicBezTo>
                  <a:cubicBezTo>
                    <a:pt x="527" y="6349"/>
                    <a:pt x="806" y="6394"/>
                    <a:pt x="1016" y="6254"/>
                  </a:cubicBezTo>
                  <a:cubicBezTo>
                    <a:pt x="1168" y="6152"/>
                    <a:pt x="1025" y="5906"/>
                    <a:pt x="873" y="6008"/>
                  </a:cubicBezTo>
                  <a:cubicBezTo>
                    <a:pt x="705" y="6120"/>
                    <a:pt x="516" y="6009"/>
                    <a:pt x="427" y="5851"/>
                  </a:cubicBezTo>
                  <a:cubicBezTo>
                    <a:pt x="320" y="5662"/>
                    <a:pt x="312" y="5423"/>
                    <a:pt x="332" y="5211"/>
                  </a:cubicBezTo>
                  <a:cubicBezTo>
                    <a:pt x="375" y="4739"/>
                    <a:pt x="572" y="4270"/>
                    <a:pt x="738" y="3830"/>
                  </a:cubicBezTo>
                  <a:cubicBezTo>
                    <a:pt x="1062" y="2971"/>
                    <a:pt x="1447" y="2113"/>
                    <a:pt x="1936" y="1335"/>
                  </a:cubicBezTo>
                  <a:cubicBezTo>
                    <a:pt x="2180" y="947"/>
                    <a:pt x="2475" y="585"/>
                    <a:pt x="2870" y="342"/>
                  </a:cubicBezTo>
                  <a:cubicBezTo>
                    <a:pt x="3025" y="246"/>
                    <a:pt x="2882" y="0"/>
                    <a:pt x="2726" y="97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7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67" name="Freeform 135">
              <a:extLst>
                <a:ext uri="{FF2B5EF4-FFF2-40B4-BE49-F238E27FC236}">
                  <a16:creationId xmlns:a16="http://schemas.microsoft.com/office/drawing/2014/main" id="{4920623D-A390-4843-9A54-95CA5DE6EB5B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2426" y="4583113"/>
              <a:ext cx="142875" cy="169863"/>
            </a:xfrm>
            <a:custGeom>
              <a:avLst/>
              <a:gdLst>
                <a:gd name="T0" fmla="*/ 268 w 690"/>
                <a:gd name="T1" fmla="*/ 750 h 827"/>
                <a:gd name="T2" fmla="*/ 667 w 690"/>
                <a:gd name="T3" fmla="*/ 220 h 827"/>
                <a:gd name="T4" fmla="*/ 681 w 690"/>
                <a:gd name="T5" fmla="*/ 111 h 827"/>
                <a:gd name="T6" fmla="*/ 616 w 690"/>
                <a:gd name="T7" fmla="*/ 26 h 827"/>
                <a:gd name="T8" fmla="*/ 506 w 690"/>
                <a:gd name="T9" fmla="*/ 11 h 827"/>
                <a:gd name="T10" fmla="*/ 421 w 690"/>
                <a:gd name="T11" fmla="*/ 77 h 827"/>
                <a:gd name="T12" fmla="*/ 23 w 690"/>
                <a:gd name="T13" fmla="*/ 606 h 827"/>
                <a:gd name="T14" fmla="*/ 9 w 690"/>
                <a:gd name="T15" fmla="*/ 716 h 827"/>
                <a:gd name="T16" fmla="*/ 74 w 690"/>
                <a:gd name="T17" fmla="*/ 801 h 827"/>
                <a:gd name="T18" fmla="*/ 183 w 690"/>
                <a:gd name="T19" fmla="*/ 815 h 827"/>
                <a:gd name="T20" fmla="*/ 268 w 690"/>
                <a:gd name="T21" fmla="*/ 750 h 8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90" h="827">
                  <a:moveTo>
                    <a:pt x="268" y="750"/>
                  </a:moveTo>
                  <a:cubicBezTo>
                    <a:pt x="401" y="573"/>
                    <a:pt x="534" y="397"/>
                    <a:pt x="667" y="220"/>
                  </a:cubicBezTo>
                  <a:cubicBezTo>
                    <a:pt x="687" y="193"/>
                    <a:pt x="690" y="142"/>
                    <a:pt x="681" y="111"/>
                  </a:cubicBezTo>
                  <a:cubicBezTo>
                    <a:pt x="672" y="78"/>
                    <a:pt x="646" y="42"/>
                    <a:pt x="616" y="26"/>
                  </a:cubicBezTo>
                  <a:cubicBezTo>
                    <a:pt x="583" y="8"/>
                    <a:pt x="543" y="0"/>
                    <a:pt x="506" y="11"/>
                  </a:cubicBezTo>
                  <a:cubicBezTo>
                    <a:pt x="469" y="24"/>
                    <a:pt x="445" y="46"/>
                    <a:pt x="421" y="77"/>
                  </a:cubicBezTo>
                  <a:cubicBezTo>
                    <a:pt x="288" y="253"/>
                    <a:pt x="156" y="430"/>
                    <a:pt x="23" y="606"/>
                  </a:cubicBezTo>
                  <a:cubicBezTo>
                    <a:pt x="2" y="634"/>
                    <a:pt x="0" y="684"/>
                    <a:pt x="9" y="716"/>
                  </a:cubicBezTo>
                  <a:cubicBezTo>
                    <a:pt x="18" y="749"/>
                    <a:pt x="43" y="785"/>
                    <a:pt x="74" y="801"/>
                  </a:cubicBezTo>
                  <a:cubicBezTo>
                    <a:pt x="107" y="818"/>
                    <a:pt x="147" y="827"/>
                    <a:pt x="183" y="815"/>
                  </a:cubicBezTo>
                  <a:cubicBezTo>
                    <a:pt x="221" y="803"/>
                    <a:pt x="245" y="781"/>
                    <a:pt x="268" y="750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7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29365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3732" descr="PPT素材-12">
            <a:extLst>
              <a:ext uri="{FF2B5EF4-FFF2-40B4-BE49-F238E27FC236}">
                <a16:creationId xmlns:a16="http://schemas.microsoft.com/office/drawing/2014/main" id="{24163F9E-60E1-4438-AA6C-F20D462FA2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1350" y="696352"/>
            <a:ext cx="10613877" cy="810101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Text Box 4">
            <a:extLst>
              <a:ext uri="{FF2B5EF4-FFF2-40B4-BE49-F238E27FC236}">
                <a16:creationId xmlns:a16="http://schemas.microsoft.com/office/drawing/2014/main" id="{356A911B-3775-4999-AFCC-0AE43DDC969C}"/>
              </a:ext>
            </a:extLst>
          </p:cNvPr>
          <p:cNvSpPr txBox="1"/>
          <p:nvPr/>
        </p:nvSpPr>
        <p:spPr>
          <a:xfrm>
            <a:off x="4972051" y="3692843"/>
            <a:ext cx="8486774" cy="1154160"/>
          </a:xfrm>
          <a:prstGeom prst="rect">
            <a:avLst/>
          </a:prstGeom>
          <a:noFill/>
          <a:ln w="9525">
            <a:noFill/>
          </a:ln>
        </p:spPr>
        <p:txBody>
          <a:bodyPr wrap="square" lIns="137157" tIns="68579" rIns="137157" bIns="68579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\oman"/>
                <a:ea typeface="+mn-ea"/>
                <a:cs typeface="Times New Roman" panose="02020603050405020304" pitchFamily="18" charset="0"/>
              </a:rPr>
              <a:t>Chia </a:t>
            </a:r>
            <a:r>
              <a:rPr kumimoji="0" lang="en-US" alt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\oman"/>
                <a:ea typeface="+mn-ea"/>
                <a:cs typeface="Times New Roman" panose="02020603050405020304" pitchFamily="18" charset="0"/>
              </a:rPr>
              <a:t>sẻ</a:t>
            </a:r>
            <a:endParaRPr kumimoji="0" lang="en-US" alt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\oman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C9353B9-08E7-494D-AD79-724EF90200A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4800" r="48400">
                        <a14:backgroundMark x1="15400" y1="43800" x2="11200" y2="57200"/>
                        <a14:backgroundMark x1="8800" y1="56600" x2="10400" y2="62400"/>
                        <a14:backgroundMark x1="10200" y1="54200" x2="15200" y2="63600"/>
                        <a14:backgroundMark x1="16400" y1="58000" x2="17800" y2="64600"/>
                        <a14:backgroundMark x1="21800" y1="59000" x2="26200" y2="69800"/>
                        <a14:backgroundMark x1="29600" y1="70400" x2="30800" y2="73600"/>
                        <a14:backgroundMark x1="14400" y1="54000" x2="21600" y2="64200"/>
                        <a14:backgroundMark x1="18200" y1="42200" x2="9600" y2="55600"/>
                        <a14:backgroundMark x1="18400" y1="39200" x2="17800" y2="46000"/>
                        <a14:backgroundMark x1="21200" y1="37400" x2="19400" y2="45400"/>
                        <a14:backgroundMark x1="23600" y1="38200" x2="19400" y2="42800"/>
                        <a14:backgroundMark x1="15800" y1="53000" x2="20000" y2="54800"/>
                        <a14:backgroundMark x1="20400" y1="54800" x2="21200" y2="56600"/>
                        <a14:backgroundMark x1="46200" y1="51400" x2="46800" y2="58600"/>
                        <a14:backgroundMark x1="16400" y1="53000" x2="22200" y2="56000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869" r="50801" b="11067"/>
          <a:stretch>
            <a:fillRect/>
          </a:stretch>
        </p:blipFill>
        <p:spPr>
          <a:xfrm>
            <a:off x="-729656" y="4507068"/>
            <a:ext cx="4964670" cy="565738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4A9293C-3DA6-44BA-8C2D-F7AEAA2855C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7600" b="100000" l="46800" r="836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585" t="31645" r="16627"/>
          <a:stretch>
            <a:fillRect/>
          </a:stretch>
        </p:blipFill>
        <p:spPr>
          <a:xfrm rot="21438028">
            <a:off x="14158082" y="4709684"/>
            <a:ext cx="3161364" cy="6211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68536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146 -0.03055 L -2.08333E-6 2.59259E-6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9" y="2801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42 -0.05255 L 4.58333E-6 1.48148E-6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37" y="23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76200" y="0"/>
            <a:ext cx="18364200" cy="10325100"/>
          </a:xfrm>
          <a:prstGeom prst="rect">
            <a:avLst/>
          </a:prstGeom>
        </p:spPr>
      </p:pic>
      <p:sp>
        <p:nvSpPr>
          <p:cNvPr id="3" name="Rectangle: Rounded Corners 9">
            <a:extLst>
              <a:ext uri="{FF2B5EF4-FFF2-40B4-BE49-F238E27FC236}">
                <a16:creationId xmlns:a16="http://schemas.microsoft.com/office/drawing/2014/main" id="{B69D4622-4239-ABF4-48D1-D96168CD682A}"/>
              </a:ext>
            </a:extLst>
          </p:cNvPr>
          <p:cNvSpPr/>
          <p:nvPr/>
        </p:nvSpPr>
        <p:spPr>
          <a:xfrm>
            <a:off x="152400" y="209815"/>
            <a:ext cx="17907000" cy="9905469"/>
          </a:xfrm>
          <a:prstGeom prst="roundRect">
            <a:avLst/>
          </a:prstGeom>
          <a:solidFill>
            <a:sysClr val="window" lastClr="FFFFFF">
              <a:alpha val="48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4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495737" y="537226"/>
            <a:ext cx="1690656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5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\oman"/>
                <a:ea typeface="Calibri" panose="020F0502020204030204" pitchFamily="34" charset="0"/>
                <a:cs typeface="Arial" panose="020B0604020202020204" pitchFamily="34" charset="0"/>
              </a:rPr>
              <a:t>Bài 1: Tìm dấu câu thích hợp điền vào ô trống trong câu chuyện sau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\oman"/>
              <a:ea typeface="+mn-ea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09600" y="2636313"/>
            <a:ext cx="16992600" cy="7478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	(1)</a:t>
            </a:r>
            <a:r>
              <a:rPr kumimoji="0" lang="vi-VN" sz="4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Một </a:t>
            </a: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hôm, các con thú sống ở trong rừng sâu nhìn thấy một đồ vật hình dáng rất </a:t>
            </a:r>
            <a:r>
              <a:rPr kumimoji="0" lang="vi-VN" sz="4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lạ</a:t>
            </a:r>
            <a:r>
              <a:rPr kumimoji="0" 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  (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  <a:r>
              <a:rPr kumimoji="0" 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 </a:t>
            </a:r>
            <a:r>
              <a:rPr kumimoji="0" lang="vi-VN" sz="4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Chó </a:t>
            </a: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hỏi các bạn</a:t>
            </a:r>
            <a:r>
              <a:rPr kumimoji="0" lang="vi-VN" sz="4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:</a:t>
            </a:r>
            <a:r>
              <a:rPr kumimoji="0" 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  </a:t>
            </a:r>
            <a:r>
              <a:rPr kumimoji="0" lang="vi-VN" sz="4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Đố </a:t>
            </a: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các cậu biết đây là cái gì</a:t>
            </a:r>
            <a:r>
              <a:rPr kumimoji="0" lang="vi-VN" sz="4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?</a:t>
            </a:r>
            <a:r>
              <a:rPr kumimoji="0" 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  . (3) </a:t>
            </a:r>
            <a:r>
              <a:rPr kumimoji="0" lang="vi-VN" sz="4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Sói </a:t>
            </a: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thì nói đấy là một cái tổ chim. </a:t>
            </a:r>
            <a:r>
              <a:rPr kumimoji="0" 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(4)</a:t>
            </a:r>
            <a:r>
              <a:rPr kumimoji="0" lang="vi-VN" sz="4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Cáo </a:t>
            </a: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thì bảo đó là vật dùng để múc nước</a:t>
            </a:r>
            <a:r>
              <a:rPr kumimoji="0" lang="vi-VN" sz="4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</a:t>
            </a:r>
            <a:r>
              <a:rPr kumimoji="0" 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( 5)</a:t>
            </a:r>
            <a:r>
              <a:rPr kumimoji="0" lang="vi-VN" sz="4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Còn </a:t>
            </a: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gấu thì cho rằng vật này có rễ nên nó là một loài cây. </a:t>
            </a:r>
            <a:r>
              <a:rPr kumimoji="0" 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(6) </a:t>
            </a:r>
            <a:r>
              <a:rPr kumimoji="0" lang="vi-VN" sz="4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Sau </a:t>
            </a: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khi nghe các bạn tranh cãi một hồi, chó mới lên tiếng</a:t>
            </a:r>
            <a:r>
              <a:rPr kumimoji="0" lang="vi-VN" sz="4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:</a:t>
            </a:r>
            <a:r>
              <a:rPr kumimoji="0" 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 </a:t>
            </a:r>
            <a:r>
              <a:rPr kumimoji="0" lang="en-US" sz="4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vi-VN" sz="4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Tôi </a:t>
            </a: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đã từng sống với </a:t>
            </a:r>
            <a:r>
              <a:rPr kumimoji="0" lang="vi-VN" sz="4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con</a:t>
            </a:r>
            <a:r>
              <a:rPr kumimoji="0" 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vi-VN" sz="4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người</a:t>
            </a: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 Tôi biết đây là chiếc giày mà con người thường xỏ vào chân của </a:t>
            </a:r>
            <a:r>
              <a:rPr kumimoji="0" lang="vi-VN" sz="4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họ</a:t>
            </a:r>
            <a:r>
              <a:rPr kumimoji="0" 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</a:t>
            </a:r>
            <a:r>
              <a:rPr kumimoji="0" lang="en-US" sz="4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</a:t>
            </a:r>
            <a:r>
              <a:rPr kumimoji="0" 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( 7)</a:t>
            </a:r>
            <a:r>
              <a:rPr kumimoji="0" lang="vi-VN" sz="4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Đến </a:t>
            </a: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lúc này, các con vật mới </a:t>
            </a:r>
            <a:r>
              <a:rPr kumimoji="0" lang="vi-VN" sz="4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hiểu</a:t>
            </a:r>
            <a:r>
              <a:rPr kumimoji="0" 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</a:t>
            </a:r>
            <a:r>
              <a:rPr kumimoji="0" lang="en-US" sz="4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</a:t>
            </a:r>
            <a:r>
              <a:rPr kumimoji="0" 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</a:t>
            </a:r>
            <a:r>
              <a:rPr kumimoji="0" lang="vi-VN" sz="4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Thế </a:t>
            </a: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giới xung quanh còn </a:t>
            </a:r>
            <a:r>
              <a:rPr kumimoji="0" lang="vi-VN" sz="4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rất</a:t>
            </a:r>
            <a:r>
              <a:rPr kumimoji="0" 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vi-VN" sz="4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nhiều </a:t>
            </a: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điều mới mẻ mà chúng vẫn chưa biết</a:t>
            </a:r>
            <a:r>
              <a:rPr kumimoji="0" lang="vi-VN" sz="4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</a:t>
            </a:r>
            <a:endParaRPr kumimoji="0" lang="en-US" sz="4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	</a:t>
            </a:r>
            <a:r>
              <a:rPr kumimoji="0" 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							</a:t>
            </a:r>
            <a:r>
              <a:rPr kumimoji="0" lang="vi-VN" sz="4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(</a:t>
            </a: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Theo Ngụ ngôn La Phông-ten)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5562600" y="3392150"/>
            <a:ext cx="838200" cy="76200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11582400" y="3390900"/>
            <a:ext cx="914400" cy="76200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3124200" y="4130414"/>
            <a:ext cx="889312" cy="784486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5143500" y="6312704"/>
            <a:ext cx="876300" cy="81199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14325600" y="7058463"/>
            <a:ext cx="838200" cy="752037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7915743" y="7739890"/>
            <a:ext cx="838200" cy="76200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controls>
      <mc:AlternateContent xmlns:mc="http://schemas.openxmlformats.org/markup-compatibility/2006">
        <mc:Choice xmlns:v="urn:schemas-microsoft-com:vml" Requires="v">
          <p:control spid="1218" name="TextBox1" r:id="rId2" imgW="762120" imgH="685800"/>
        </mc:Choice>
        <mc:Fallback>
          <p:control name="TextBox1" r:id="rId2" imgW="762120" imgH="685800">
            <p:pic>
              <p:nvPicPr>
                <p:cNvPr id="4" name="TextBox1"/>
                <p:cNvPicPr>
                  <a:picLocks/>
                </p:cNvPicPr>
                <p:nvPr/>
              </p:nvPicPr>
              <p:blipFill>
                <a:blip r:embed="rId11"/>
                <a:srcRect/>
                <a:stretch>
                  <a:fillRect/>
                </a:stretch>
              </p:blipFill>
              <p:spPr bwMode="auto">
                <a:xfrm>
                  <a:off x="5557838" y="3390900"/>
                  <a:ext cx="762000" cy="6858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219" name="TextBox2" r:id="rId3" imgW="762120" imgH="685800"/>
        </mc:Choice>
        <mc:Fallback>
          <p:control name="TextBox2" r:id="rId3" imgW="762120" imgH="685800">
            <p:pic>
              <p:nvPicPr>
                <p:cNvPr id="5" name="TextBox2"/>
                <p:cNvPicPr>
                  <a:picLocks/>
                </p:cNvPicPr>
                <p:nvPr/>
              </p:nvPicPr>
              <p:blipFill>
                <a:blip r:embed="rId12"/>
                <a:srcRect/>
                <a:stretch>
                  <a:fillRect/>
                </a:stretch>
              </p:blipFill>
              <p:spPr bwMode="auto">
                <a:xfrm>
                  <a:off x="11655425" y="3411538"/>
                  <a:ext cx="762000" cy="6858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220" name="TextBox3" r:id="rId4" imgW="762120" imgH="685800"/>
        </mc:Choice>
        <mc:Fallback>
          <p:control name="TextBox3" r:id="rId4" imgW="762120" imgH="685800">
            <p:pic>
              <p:nvPicPr>
                <p:cNvPr id="6" name="TextBox3"/>
                <p:cNvPicPr>
                  <a:picLocks/>
                </p:cNvPicPr>
                <p:nvPr/>
              </p:nvPicPr>
              <p:blipFill>
                <a:blip r:embed="rId12"/>
                <a:srcRect/>
                <a:stretch>
                  <a:fillRect/>
                </a:stretch>
              </p:blipFill>
              <p:spPr bwMode="auto">
                <a:xfrm>
                  <a:off x="3187700" y="4194175"/>
                  <a:ext cx="762000" cy="6858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221" name="TextBox4" r:id="rId5" imgW="762120" imgH="685800"/>
        </mc:Choice>
        <mc:Fallback>
          <p:control name="TextBox4" r:id="rId5" imgW="762120" imgH="685800">
            <p:pic>
              <p:nvPicPr>
                <p:cNvPr id="8" name="TextBox4"/>
                <p:cNvPicPr>
                  <a:picLocks/>
                </p:cNvPicPr>
                <p:nvPr/>
              </p:nvPicPr>
              <p:blipFill>
                <a:blip r:embed="rId12"/>
                <a:srcRect/>
                <a:stretch>
                  <a:fillRect/>
                </a:stretch>
              </p:blipFill>
              <p:spPr bwMode="auto">
                <a:xfrm>
                  <a:off x="5176838" y="6362700"/>
                  <a:ext cx="762000" cy="6858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222" name="TextBox5" r:id="rId6" imgW="762120" imgH="685800"/>
        </mc:Choice>
        <mc:Fallback>
          <p:control name="TextBox5" r:id="rId6" imgW="762120" imgH="685800">
            <p:pic>
              <p:nvPicPr>
                <p:cNvPr id="9" name="TextBox5"/>
                <p:cNvPicPr>
                  <a:picLocks/>
                </p:cNvPicPr>
                <p:nvPr/>
              </p:nvPicPr>
              <p:blipFill>
                <a:blip r:embed="rId12"/>
                <a:srcRect/>
                <a:stretch>
                  <a:fillRect/>
                </a:stretch>
              </p:blipFill>
              <p:spPr bwMode="auto">
                <a:xfrm>
                  <a:off x="14363700" y="7086600"/>
                  <a:ext cx="762000" cy="6858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223" name="TextBox6" r:id="rId7" imgW="762120" imgH="762120"/>
        </mc:Choice>
        <mc:Fallback>
          <p:control name="TextBox6" r:id="rId7" imgW="762120" imgH="762120">
            <p:pic>
              <p:nvPicPr>
                <p:cNvPr id="10" name="TextBox6"/>
                <p:cNvPicPr>
                  <a:picLocks/>
                </p:cNvPicPr>
                <p:nvPr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7924800" y="7740650"/>
                  <a:ext cx="762000" cy="7620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1132403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20638"/>
            <a:ext cx="18368963" cy="103282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mp3-output-ttsfree(dot)com (6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914400" y="4854198"/>
            <a:ext cx="609600" cy="609600"/>
          </a:xfrm>
          <a:prstGeom prst="rect">
            <a:avLst/>
          </a:prstGeom>
        </p:spPr>
      </p:pic>
      <p:pic>
        <p:nvPicPr>
          <p:cNvPr id="5" name="351063012164407298 (online-video-cutter.com)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>
                  <p14:trim end="15167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72167" y="-1"/>
            <a:ext cx="18401442" cy="10350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287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7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8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6200" y="0"/>
            <a:ext cx="18364200" cy="1032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641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hỏ.. (online-video-cutter.com)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21292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8317703" cy="10287000"/>
          </a:xfrm>
          <a:prstGeom prst="rect">
            <a:avLst/>
          </a:prstGeom>
        </p:spPr>
      </p:pic>
      <p:pic>
        <p:nvPicPr>
          <p:cNvPr id="8" name="mp3-output-ttsfree(dot)com (10)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295400" y="3418981"/>
            <a:ext cx="609600" cy="6096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8600" y="4044772"/>
            <a:ext cx="5538569" cy="311856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7672" y="1938938"/>
            <a:ext cx="8582193" cy="483231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000" y="5258310"/>
            <a:ext cx="7577839" cy="42668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50" t="3523" r="16435" b="7478"/>
          <a:stretch/>
        </p:blipFill>
        <p:spPr>
          <a:xfrm>
            <a:off x="7543800" y="1082192"/>
            <a:ext cx="11283298" cy="9043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251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2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8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77 -2.46914E-6 L -0.29592 0.01744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661" y="8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6200" y="0"/>
            <a:ext cx="18364200" cy="10325100"/>
          </a:xfrm>
          <a:prstGeom prst="rect">
            <a:avLst/>
          </a:prstGeom>
        </p:spPr>
      </p:pic>
      <p:sp>
        <p:nvSpPr>
          <p:cNvPr id="3" name="Rectangle: Rounded Corners 9">
            <a:extLst>
              <a:ext uri="{FF2B5EF4-FFF2-40B4-BE49-F238E27FC236}">
                <a16:creationId xmlns:a16="http://schemas.microsoft.com/office/drawing/2014/main" id="{B69D4622-4239-ABF4-48D1-D96168CD682A}"/>
              </a:ext>
            </a:extLst>
          </p:cNvPr>
          <p:cNvSpPr/>
          <p:nvPr/>
        </p:nvSpPr>
        <p:spPr>
          <a:xfrm>
            <a:off x="608286" y="209815"/>
            <a:ext cx="16995228" cy="9905469"/>
          </a:xfrm>
          <a:prstGeom prst="roundRect">
            <a:avLst/>
          </a:prstGeom>
          <a:solidFill>
            <a:sysClr val="window" lastClr="FFFFFF">
              <a:alpha val="48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44C59A0-EEC3-4614-B9D0-F322591B0221}"/>
              </a:ext>
            </a:extLst>
          </p:cNvPr>
          <p:cNvGrpSpPr/>
          <p:nvPr/>
        </p:nvGrpSpPr>
        <p:grpSpPr>
          <a:xfrm rot="21030614">
            <a:off x="-4090920" y="-1178104"/>
            <a:ext cx="28781238" cy="13456007"/>
            <a:chOff x="-34413" y="842115"/>
            <a:chExt cx="13807833" cy="6236018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8C9EF19F-623D-4A97-894A-EFA4AA73D357}"/>
                </a:ext>
              </a:extLst>
            </p:cNvPr>
            <p:cNvSpPr/>
            <p:nvPr/>
          </p:nvSpPr>
          <p:spPr>
            <a:xfrm>
              <a:off x="0" y="4025492"/>
              <a:ext cx="12260826" cy="2887133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13716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E85D834-93FE-4AA6-81E1-4301B9CFDE4A}"/>
                </a:ext>
              </a:extLst>
            </p:cNvPr>
            <p:cNvSpPr/>
            <p:nvPr/>
          </p:nvSpPr>
          <p:spPr>
            <a:xfrm>
              <a:off x="-34413" y="842115"/>
              <a:ext cx="12260826" cy="744338"/>
            </a:xfrm>
            <a:prstGeom prst="rect">
              <a:avLst/>
            </a:prstGeom>
            <a:solidFill>
              <a:srgbClr val="E7D2CD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13716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9F730669-7C72-465F-B734-AFAF48997C6D}"/>
                </a:ext>
              </a:extLst>
            </p:cNvPr>
            <p:cNvSpPr/>
            <p:nvPr/>
          </p:nvSpPr>
          <p:spPr>
            <a:xfrm>
              <a:off x="-11289" y="2384777"/>
              <a:ext cx="12260826" cy="2887133"/>
            </a:xfrm>
            <a:prstGeom prst="rect">
              <a:avLst/>
            </a:prstGeom>
            <a:solidFill>
              <a:srgbClr val="FFDFDA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13716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33397D9A-9EBB-4119-AFD2-70F72EADFFFD}"/>
                </a:ext>
              </a:extLst>
            </p:cNvPr>
            <p:cNvGrpSpPr/>
            <p:nvPr/>
          </p:nvGrpSpPr>
          <p:grpSpPr>
            <a:xfrm>
              <a:off x="0" y="5666207"/>
              <a:ext cx="13773420" cy="1411926"/>
              <a:chOff x="0" y="5666207"/>
              <a:chExt cx="13773420" cy="1411926"/>
            </a:xfrm>
          </p:grpSpPr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0592000F-390A-4635-8442-70D5343E5592}"/>
                  </a:ext>
                </a:extLst>
              </p:cNvPr>
              <p:cNvSpPr/>
              <p:nvPr/>
            </p:nvSpPr>
            <p:spPr>
              <a:xfrm>
                <a:off x="0" y="5684514"/>
                <a:ext cx="12260826" cy="1191793"/>
              </a:xfrm>
              <a:prstGeom prst="rect">
                <a:avLst/>
              </a:prstGeom>
              <a:solidFill>
                <a:srgbClr val="95635A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13716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" name="Freeform: Shape 18">
                <a:extLst>
                  <a:ext uri="{FF2B5EF4-FFF2-40B4-BE49-F238E27FC236}">
                    <a16:creationId xmlns:a16="http://schemas.microsoft.com/office/drawing/2014/main" id="{5C3DC65C-3B6B-4CCE-A03F-9BB8A5DC2EB6}"/>
                  </a:ext>
                </a:extLst>
              </p:cNvPr>
              <p:cNvSpPr/>
              <p:nvPr/>
            </p:nvSpPr>
            <p:spPr>
              <a:xfrm>
                <a:off x="1038578" y="5666207"/>
                <a:ext cx="12734842" cy="1411926"/>
              </a:xfrm>
              <a:custGeom>
                <a:avLst/>
                <a:gdLst>
                  <a:gd name="connsiteX0" fmla="*/ 656399 w 12734842"/>
                  <a:gd name="connsiteY0" fmla="*/ 584944 h 658249"/>
                  <a:gd name="connsiteX1" fmla="*/ 1536932 w 12734842"/>
                  <a:gd name="connsiteY1" fmla="*/ 426899 h 658249"/>
                  <a:gd name="connsiteX2" fmla="*/ 3377021 w 12734842"/>
                  <a:gd name="connsiteY2" fmla="*/ 302721 h 658249"/>
                  <a:gd name="connsiteX3" fmla="*/ 6266977 w 12734842"/>
                  <a:gd name="connsiteY3" fmla="*/ 155966 h 658249"/>
                  <a:gd name="connsiteX4" fmla="*/ 9540755 w 12734842"/>
                  <a:gd name="connsiteY4" fmla="*/ 54366 h 658249"/>
                  <a:gd name="connsiteX5" fmla="*/ 11764666 w 12734842"/>
                  <a:gd name="connsiteY5" fmla="*/ 43077 h 658249"/>
                  <a:gd name="connsiteX6" fmla="*/ 11843688 w 12734842"/>
                  <a:gd name="connsiteY6" fmla="*/ 618810 h 658249"/>
                  <a:gd name="connsiteX7" fmla="*/ 656399 w 12734842"/>
                  <a:gd name="connsiteY7" fmla="*/ 584944 h 6582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734842" h="658249">
                    <a:moveTo>
                      <a:pt x="656399" y="584944"/>
                    </a:moveTo>
                    <a:cubicBezTo>
                      <a:pt x="-1061394" y="552959"/>
                      <a:pt x="1083495" y="473936"/>
                      <a:pt x="1536932" y="426899"/>
                    </a:cubicBezTo>
                    <a:cubicBezTo>
                      <a:pt x="1990369" y="379862"/>
                      <a:pt x="3377021" y="302721"/>
                      <a:pt x="3377021" y="302721"/>
                    </a:cubicBezTo>
                    <a:lnTo>
                      <a:pt x="6266977" y="155966"/>
                    </a:lnTo>
                    <a:lnTo>
                      <a:pt x="9540755" y="54366"/>
                    </a:lnTo>
                    <a:cubicBezTo>
                      <a:pt x="10457036" y="35551"/>
                      <a:pt x="11380844" y="-50997"/>
                      <a:pt x="11764666" y="43077"/>
                    </a:cubicBezTo>
                    <a:cubicBezTo>
                      <a:pt x="12148488" y="137151"/>
                      <a:pt x="13695066" y="526618"/>
                      <a:pt x="11843688" y="618810"/>
                    </a:cubicBezTo>
                    <a:cubicBezTo>
                      <a:pt x="9992310" y="711002"/>
                      <a:pt x="2374192" y="616929"/>
                      <a:pt x="656399" y="584944"/>
                    </a:cubicBezTo>
                    <a:close/>
                  </a:path>
                </a:pathLst>
              </a:custGeom>
              <a:solidFill>
                <a:srgbClr val="BA786C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13716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7353724C-82D3-4CAA-9C09-91A482E1AF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0718" y="-540528"/>
            <a:ext cx="12034547" cy="9976968"/>
          </a:xfrm>
          <a:prstGeom prst="rect">
            <a:avLst/>
          </a:prstGeom>
        </p:spPr>
      </p:pic>
      <p:pic>
        <p:nvPicPr>
          <p:cNvPr id="12" name="Picture 11" descr="A picture containing icon&#10;&#10;Description automatically generated">
            <a:extLst>
              <a:ext uri="{FF2B5EF4-FFF2-40B4-BE49-F238E27FC236}">
                <a16:creationId xmlns:a16="http://schemas.microsoft.com/office/drawing/2014/main" id="{7BE19A6F-C092-4597-A5C9-BA51C211222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2689" b="94865" l="17691" r="43370">
                        <a14:foregroundMark x1="32536" y1="54751" x2="32536" y2="54751"/>
                        <a14:foregroundMark x1="34832" y1="85241" x2="35479" y2="88435"/>
                        <a14:foregroundMark x1="35479" y1="83178" x2="34185" y2="86656"/>
                        <a14:foregroundMark x1="34314" y1="81440" x2="35349" y2="87788"/>
                        <a14:foregroundMark x1="33926" y1="81763" x2="34314" y2="86049"/>
                        <a14:foregroundMark x1="32536" y1="53498" x2="32536" y2="53498"/>
                        <a14:foregroundMark x1="32536" y1="52689" x2="32536" y2="526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570" t="50000" r="53428" b="134"/>
          <a:stretch/>
        </p:blipFill>
        <p:spPr>
          <a:xfrm>
            <a:off x="1948124" y="4930717"/>
            <a:ext cx="4707641" cy="5868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529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6200" y="0"/>
            <a:ext cx="18364200" cy="10325100"/>
          </a:xfrm>
          <a:prstGeom prst="rect">
            <a:avLst/>
          </a:prstGeom>
        </p:spPr>
      </p:pic>
      <p:sp>
        <p:nvSpPr>
          <p:cNvPr id="3" name="Rectangle: Rounded Corners 9">
            <a:extLst>
              <a:ext uri="{FF2B5EF4-FFF2-40B4-BE49-F238E27FC236}">
                <a16:creationId xmlns:a16="http://schemas.microsoft.com/office/drawing/2014/main" id="{B69D4622-4239-ABF4-48D1-D96168CD682A}"/>
              </a:ext>
            </a:extLst>
          </p:cNvPr>
          <p:cNvSpPr/>
          <p:nvPr/>
        </p:nvSpPr>
        <p:spPr>
          <a:xfrm>
            <a:off x="152400" y="209815"/>
            <a:ext cx="17907000" cy="9905469"/>
          </a:xfrm>
          <a:prstGeom prst="roundRect">
            <a:avLst/>
          </a:prstGeom>
          <a:solidFill>
            <a:sysClr val="window" lastClr="FFFFFF">
              <a:alpha val="48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4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60232" y="952724"/>
            <a:ext cx="1770666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kumimoji="0" lang="nl-NL" sz="5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\oman"/>
                <a:ea typeface="Calibri" panose="020F0502020204030204" pitchFamily="34" charset="0"/>
                <a:cs typeface="Arial" panose="020B0604020202020204" pitchFamily="34" charset="0"/>
              </a:rPr>
              <a:t>Bài 2</a:t>
            </a:r>
            <a:r>
              <a:rPr lang="nl-NL" sz="5400" b="1" dirty="0" smtClean="0">
                <a:solidFill>
                  <a:prstClr val="black"/>
                </a:solidFill>
                <a:latin typeface="Times New R\oman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nl-NL" sz="5400" b="1" dirty="0">
                <a:solidFill>
                  <a:prstClr val="black"/>
                </a:solidFill>
                <a:latin typeface="Times New R\oman"/>
                <a:ea typeface="Calibri" panose="020F0502020204030204" pitchFamily="34" charset="0"/>
                <a:cs typeface="Arial" panose="020B0604020202020204" pitchFamily="34" charset="0"/>
              </a:rPr>
              <a:t>Nối ý ở cột A với ý phù hợp ở cột B để </a:t>
            </a:r>
            <a:r>
              <a:rPr lang="nl-NL" sz="5400" b="1" dirty="0" smtClean="0">
                <a:solidFill>
                  <a:prstClr val="black"/>
                </a:solidFill>
                <a:latin typeface="Times New R\oman"/>
                <a:ea typeface="Calibri" panose="020F0502020204030204" pitchFamily="34" charset="0"/>
                <a:cs typeface="Arial" panose="020B0604020202020204" pitchFamily="34" charset="0"/>
              </a:rPr>
              <a:t>tạo câu.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\oman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2324100" y="1807507"/>
            <a:ext cx="4229100" cy="34274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4193968" y="1858917"/>
            <a:ext cx="3533463" cy="32548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8001000" y="1841781"/>
            <a:ext cx="5943600" cy="34273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9" name="Rounded Rectangle 8"/>
          <p:cNvSpPr/>
          <p:nvPr/>
        </p:nvSpPr>
        <p:spPr>
          <a:xfrm>
            <a:off x="152400" y="4002738"/>
            <a:ext cx="9905998" cy="1066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err="1" smtClean="0">
                <a:solidFill>
                  <a:schemeClr val="tx1"/>
                </a:solidFill>
                <a:latin typeface="Times New R\oman"/>
              </a:rPr>
              <a:t>Mẹ</a:t>
            </a:r>
            <a:r>
              <a:rPr lang="en-US" sz="5400" dirty="0" smtClean="0">
                <a:solidFill>
                  <a:schemeClr val="tx1"/>
                </a:solidFill>
                <a:latin typeface="Times New R\oman"/>
              </a:rPr>
              <a:t> </a:t>
            </a:r>
            <a:r>
              <a:rPr lang="en-US" sz="5400" dirty="0" err="1" smtClean="0">
                <a:solidFill>
                  <a:schemeClr val="tx1"/>
                </a:solidFill>
                <a:latin typeface="Times New R\oman"/>
              </a:rPr>
              <a:t>em</a:t>
            </a:r>
            <a:r>
              <a:rPr lang="en-US" sz="5400" dirty="0" smtClean="0">
                <a:solidFill>
                  <a:schemeClr val="tx1"/>
                </a:solidFill>
                <a:latin typeface="Times New R\oman"/>
              </a:rPr>
              <a:t> </a:t>
            </a:r>
            <a:r>
              <a:rPr lang="en-US" sz="5400" dirty="0" err="1" smtClean="0">
                <a:solidFill>
                  <a:schemeClr val="tx1"/>
                </a:solidFill>
                <a:latin typeface="Times New R\oman"/>
              </a:rPr>
              <a:t>thổi</a:t>
            </a:r>
            <a:r>
              <a:rPr lang="en-US" sz="5400" dirty="0" smtClean="0">
                <a:solidFill>
                  <a:schemeClr val="tx1"/>
                </a:solidFill>
                <a:latin typeface="Times New R\oman"/>
              </a:rPr>
              <a:t> </a:t>
            </a:r>
            <a:r>
              <a:rPr lang="en-US" sz="5400" dirty="0" err="1" smtClean="0">
                <a:solidFill>
                  <a:schemeClr val="tx1"/>
                </a:solidFill>
                <a:latin typeface="Times New R\oman"/>
              </a:rPr>
              <a:t>xôi</a:t>
            </a:r>
            <a:endParaRPr lang="en-US" sz="5400" dirty="0">
              <a:solidFill>
                <a:schemeClr val="tx1"/>
              </a:solidFill>
              <a:latin typeface="Times New R\oman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184879" y="6024697"/>
            <a:ext cx="9905999" cy="1066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err="1" smtClean="0">
                <a:solidFill>
                  <a:schemeClr val="tx1"/>
                </a:solidFill>
                <a:latin typeface="Times New R\oman"/>
              </a:rPr>
              <a:t>Em</a:t>
            </a:r>
            <a:r>
              <a:rPr lang="en-US" sz="5400" dirty="0" smtClean="0">
                <a:solidFill>
                  <a:schemeClr val="tx1"/>
                </a:solidFill>
                <a:latin typeface="Times New R\oman"/>
              </a:rPr>
              <a:t> </a:t>
            </a:r>
            <a:r>
              <a:rPr lang="en-US" sz="5400" dirty="0" err="1" smtClean="0">
                <a:solidFill>
                  <a:schemeClr val="tx1"/>
                </a:solidFill>
                <a:latin typeface="Times New R\oman"/>
              </a:rPr>
              <a:t>tô</a:t>
            </a:r>
            <a:r>
              <a:rPr lang="en-US" sz="5400" dirty="0" smtClean="0">
                <a:solidFill>
                  <a:schemeClr val="tx1"/>
                </a:solidFill>
                <a:latin typeface="Times New R\oman"/>
              </a:rPr>
              <a:t> </a:t>
            </a:r>
            <a:r>
              <a:rPr lang="en-US" sz="5400" dirty="0" err="1" smtClean="0">
                <a:solidFill>
                  <a:schemeClr val="tx1"/>
                </a:solidFill>
                <a:latin typeface="Times New R\oman"/>
              </a:rPr>
              <a:t>bức</a:t>
            </a:r>
            <a:r>
              <a:rPr lang="en-US" sz="5400" dirty="0" smtClean="0">
                <a:solidFill>
                  <a:schemeClr val="tx1"/>
                </a:solidFill>
                <a:latin typeface="Times New R\oman"/>
              </a:rPr>
              <a:t> </a:t>
            </a:r>
            <a:r>
              <a:rPr lang="en-US" sz="5400" dirty="0" err="1" smtClean="0">
                <a:solidFill>
                  <a:schemeClr val="tx1"/>
                </a:solidFill>
                <a:latin typeface="Times New R\oman"/>
              </a:rPr>
              <a:t>tranh</a:t>
            </a:r>
            <a:endParaRPr lang="en-US" sz="5400" dirty="0">
              <a:solidFill>
                <a:schemeClr val="tx1"/>
              </a:solidFill>
              <a:latin typeface="Times New R\oman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184879" y="8039100"/>
            <a:ext cx="9906000" cy="1066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err="1" smtClean="0">
                <a:solidFill>
                  <a:schemeClr val="tx1"/>
                </a:solidFill>
                <a:latin typeface="Times New R\oman"/>
              </a:rPr>
              <a:t>Cô</a:t>
            </a:r>
            <a:r>
              <a:rPr lang="en-US" sz="5400" dirty="0" smtClean="0">
                <a:solidFill>
                  <a:schemeClr val="tx1"/>
                </a:solidFill>
                <a:latin typeface="Times New R\oman"/>
              </a:rPr>
              <a:t> </a:t>
            </a:r>
            <a:r>
              <a:rPr lang="en-US" sz="5400" dirty="0" err="1" smtClean="0">
                <a:solidFill>
                  <a:schemeClr val="tx1"/>
                </a:solidFill>
                <a:latin typeface="Times New R\oman"/>
              </a:rPr>
              <a:t>giáo</a:t>
            </a:r>
            <a:r>
              <a:rPr lang="en-US" sz="5400" dirty="0" smtClean="0">
                <a:solidFill>
                  <a:schemeClr val="tx1"/>
                </a:solidFill>
                <a:latin typeface="Times New R\oman"/>
              </a:rPr>
              <a:t> </a:t>
            </a:r>
            <a:r>
              <a:rPr lang="en-US" sz="5400" dirty="0" err="1" smtClean="0">
                <a:solidFill>
                  <a:schemeClr val="tx1"/>
                </a:solidFill>
                <a:latin typeface="Times New R\oman"/>
              </a:rPr>
              <a:t>làm</a:t>
            </a:r>
            <a:r>
              <a:rPr lang="en-US" sz="5400" dirty="0" smtClean="0">
                <a:solidFill>
                  <a:schemeClr val="tx1"/>
                </a:solidFill>
                <a:latin typeface="Times New R\oman"/>
              </a:rPr>
              <a:t> </a:t>
            </a:r>
            <a:r>
              <a:rPr lang="en-US" sz="5400" dirty="0" err="1" smtClean="0">
                <a:solidFill>
                  <a:schemeClr val="tx1"/>
                </a:solidFill>
                <a:latin typeface="Times New R\oman"/>
              </a:rPr>
              <a:t>đồ</a:t>
            </a:r>
            <a:r>
              <a:rPr lang="en-US" sz="5400" dirty="0" smtClean="0">
                <a:solidFill>
                  <a:schemeClr val="tx1"/>
                </a:solidFill>
                <a:latin typeface="Times New R\oman"/>
              </a:rPr>
              <a:t> </a:t>
            </a:r>
            <a:r>
              <a:rPr lang="en-US" sz="5400" dirty="0" err="1" smtClean="0">
                <a:solidFill>
                  <a:schemeClr val="tx1"/>
                </a:solidFill>
                <a:latin typeface="Times New R\oman"/>
              </a:rPr>
              <a:t>dùng</a:t>
            </a:r>
            <a:r>
              <a:rPr lang="en-US" sz="5400" dirty="0" smtClean="0">
                <a:solidFill>
                  <a:schemeClr val="tx1"/>
                </a:solidFill>
                <a:latin typeface="Times New R\oman"/>
              </a:rPr>
              <a:t> </a:t>
            </a:r>
            <a:r>
              <a:rPr lang="en-US" sz="5400" dirty="0" err="1" smtClean="0">
                <a:solidFill>
                  <a:schemeClr val="tx1"/>
                </a:solidFill>
                <a:latin typeface="Times New R\oman"/>
              </a:rPr>
              <a:t>học</a:t>
            </a:r>
            <a:r>
              <a:rPr lang="en-US" sz="5400" dirty="0" smtClean="0">
                <a:solidFill>
                  <a:schemeClr val="tx1"/>
                </a:solidFill>
                <a:latin typeface="Times New R\oman"/>
              </a:rPr>
              <a:t> </a:t>
            </a:r>
            <a:r>
              <a:rPr lang="en-US" sz="5400" dirty="0" err="1" smtClean="0">
                <a:solidFill>
                  <a:schemeClr val="tx1"/>
                </a:solidFill>
                <a:latin typeface="Times New R\oman"/>
              </a:rPr>
              <a:t>tập</a:t>
            </a:r>
            <a:endParaRPr lang="en-US" sz="5400" dirty="0">
              <a:solidFill>
                <a:schemeClr val="tx1"/>
              </a:solidFill>
              <a:latin typeface="Times New R\oman"/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11429999" y="3997081"/>
            <a:ext cx="6629401" cy="1066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err="1">
                <a:solidFill>
                  <a:schemeClr val="tx1"/>
                </a:solidFill>
                <a:latin typeface="Times New R\oman"/>
              </a:rPr>
              <a:t>b</a:t>
            </a:r>
            <a:r>
              <a:rPr lang="en-US" sz="5400" dirty="0" err="1" smtClean="0">
                <a:solidFill>
                  <a:schemeClr val="tx1"/>
                </a:solidFill>
                <a:latin typeface="Times New R\oman"/>
              </a:rPr>
              <a:t>ằng</a:t>
            </a:r>
            <a:r>
              <a:rPr lang="en-US" sz="5400" dirty="0" smtClean="0">
                <a:solidFill>
                  <a:schemeClr val="tx1"/>
                </a:solidFill>
                <a:latin typeface="Times New R\oman"/>
              </a:rPr>
              <a:t> </a:t>
            </a:r>
            <a:r>
              <a:rPr lang="en-US" sz="5400" dirty="0" err="1" smtClean="0">
                <a:solidFill>
                  <a:schemeClr val="tx1"/>
                </a:solidFill>
                <a:latin typeface="Times New R\oman"/>
              </a:rPr>
              <a:t>vật</a:t>
            </a:r>
            <a:r>
              <a:rPr lang="en-US" sz="5400" dirty="0" smtClean="0">
                <a:solidFill>
                  <a:schemeClr val="tx1"/>
                </a:solidFill>
                <a:latin typeface="Times New R\oman"/>
              </a:rPr>
              <a:t> </a:t>
            </a:r>
            <a:r>
              <a:rPr lang="en-US" sz="5400" dirty="0" err="1" smtClean="0">
                <a:solidFill>
                  <a:schemeClr val="tx1"/>
                </a:solidFill>
                <a:latin typeface="Times New R\oman"/>
              </a:rPr>
              <a:t>liệu</a:t>
            </a:r>
            <a:r>
              <a:rPr lang="en-US" sz="5400" dirty="0" smtClean="0">
                <a:solidFill>
                  <a:schemeClr val="tx1"/>
                </a:solidFill>
                <a:latin typeface="Times New R\oman"/>
              </a:rPr>
              <a:t> </a:t>
            </a:r>
            <a:r>
              <a:rPr lang="en-US" sz="5400" dirty="0" err="1" smtClean="0">
                <a:solidFill>
                  <a:schemeClr val="tx1"/>
                </a:solidFill>
                <a:latin typeface="Times New R\oman"/>
              </a:rPr>
              <a:t>tái</a:t>
            </a:r>
            <a:r>
              <a:rPr lang="en-US" sz="5400" dirty="0" smtClean="0">
                <a:solidFill>
                  <a:schemeClr val="tx1"/>
                </a:solidFill>
                <a:latin typeface="Times New R\oman"/>
              </a:rPr>
              <a:t> </a:t>
            </a:r>
            <a:r>
              <a:rPr lang="en-US" sz="5400" dirty="0" err="1" smtClean="0">
                <a:solidFill>
                  <a:schemeClr val="tx1"/>
                </a:solidFill>
                <a:latin typeface="Times New R\oman"/>
              </a:rPr>
              <a:t>chế</a:t>
            </a:r>
            <a:r>
              <a:rPr lang="en-US" sz="5400" dirty="0" smtClean="0">
                <a:solidFill>
                  <a:schemeClr val="tx1"/>
                </a:solidFill>
                <a:latin typeface="Times New R\oman"/>
              </a:rPr>
              <a:t>.</a:t>
            </a:r>
            <a:endParaRPr lang="en-US" sz="5400" dirty="0">
              <a:solidFill>
                <a:schemeClr val="tx1"/>
              </a:solidFill>
              <a:latin typeface="Times New R\oman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11388774" y="6110578"/>
            <a:ext cx="6629401" cy="1066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err="1">
                <a:solidFill>
                  <a:schemeClr val="tx1"/>
                </a:solidFill>
                <a:latin typeface="Times New R\oman"/>
              </a:rPr>
              <a:t>b</a:t>
            </a:r>
            <a:r>
              <a:rPr lang="en-US" sz="5400" dirty="0" err="1" smtClean="0">
                <a:solidFill>
                  <a:schemeClr val="tx1"/>
                </a:solidFill>
                <a:latin typeface="Times New R\oman"/>
              </a:rPr>
              <a:t>ằng</a:t>
            </a:r>
            <a:r>
              <a:rPr lang="en-US" sz="5400" dirty="0" smtClean="0">
                <a:solidFill>
                  <a:schemeClr val="tx1"/>
                </a:solidFill>
                <a:latin typeface="Times New R\oman"/>
              </a:rPr>
              <a:t> </a:t>
            </a:r>
            <a:r>
              <a:rPr lang="en-US" sz="5400" dirty="0" err="1" smtClean="0">
                <a:solidFill>
                  <a:schemeClr val="tx1"/>
                </a:solidFill>
                <a:latin typeface="Times New R\oman"/>
              </a:rPr>
              <a:t>nồi</a:t>
            </a:r>
            <a:r>
              <a:rPr lang="en-US" sz="5400" dirty="0" smtClean="0">
                <a:solidFill>
                  <a:schemeClr val="tx1"/>
                </a:solidFill>
                <a:latin typeface="Times New R\oman"/>
              </a:rPr>
              <a:t> </a:t>
            </a:r>
            <a:r>
              <a:rPr lang="en-US" sz="5400" dirty="0" err="1" smtClean="0">
                <a:solidFill>
                  <a:schemeClr val="tx1"/>
                </a:solidFill>
                <a:latin typeface="Times New R\oman"/>
              </a:rPr>
              <a:t>cơm</a:t>
            </a:r>
            <a:r>
              <a:rPr lang="en-US" sz="5400" dirty="0" smtClean="0">
                <a:solidFill>
                  <a:schemeClr val="tx1"/>
                </a:solidFill>
                <a:latin typeface="Times New R\oman"/>
              </a:rPr>
              <a:t> </a:t>
            </a:r>
            <a:r>
              <a:rPr lang="en-US" sz="5400" dirty="0" err="1" smtClean="0">
                <a:solidFill>
                  <a:schemeClr val="tx1"/>
                </a:solidFill>
                <a:latin typeface="Times New R\oman"/>
              </a:rPr>
              <a:t>điện</a:t>
            </a:r>
            <a:r>
              <a:rPr lang="en-US" sz="5400" dirty="0" smtClean="0">
                <a:solidFill>
                  <a:schemeClr val="tx1"/>
                </a:solidFill>
                <a:latin typeface="Times New R\oman"/>
              </a:rPr>
              <a:t>.</a:t>
            </a:r>
            <a:endParaRPr lang="en-US" sz="5400" dirty="0">
              <a:solidFill>
                <a:schemeClr val="tx1"/>
              </a:solidFill>
              <a:latin typeface="Times New R\oman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11388774" y="8039100"/>
            <a:ext cx="6629401" cy="1066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err="1">
                <a:solidFill>
                  <a:schemeClr val="tx1"/>
                </a:solidFill>
                <a:latin typeface="Times New R\oman"/>
              </a:rPr>
              <a:t>b</a:t>
            </a:r>
            <a:r>
              <a:rPr lang="en-US" sz="5400" dirty="0" err="1" smtClean="0">
                <a:solidFill>
                  <a:schemeClr val="tx1"/>
                </a:solidFill>
                <a:latin typeface="Times New R\oman"/>
              </a:rPr>
              <a:t>ằng</a:t>
            </a:r>
            <a:r>
              <a:rPr lang="en-US" sz="5400" dirty="0" smtClean="0">
                <a:solidFill>
                  <a:schemeClr val="tx1"/>
                </a:solidFill>
                <a:latin typeface="Times New R\oman"/>
              </a:rPr>
              <a:t> </a:t>
            </a:r>
            <a:r>
              <a:rPr lang="en-US" sz="5400" dirty="0" err="1" smtClean="0">
                <a:solidFill>
                  <a:schemeClr val="tx1"/>
                </a:solidFill>
                <a:latin typeface="Times New R\oman"/>
              </a:rPr>
              <a:t>bút</a:t>
            </a:r>
            <a:r>
              <a:rPr lang="en-US" sz="5400" dirty="0" smtClean="0">
                <a:solidFill>
                  <a:schemeClr val="tx1"/>
                </a:solidFill>
                <a:latin typeface="Times New R\oman"/>
              </a:rPr>
              <a:t> </a:t>
            </a:r>
            <a:r>
              <a:rPr lang="en-US" sz="5400" dirty="0" err="1" smtClean="0">
                <a:solidFill>
                  <a:schemeClr val="tx1"/>
                </a:solidFill>
                <a:latin typeface="Times New R\oman"/>
              </a:rPr>
              <a:t>màu</a:t>
            </a:r>
            <a:r>
              <a:rPr lang="en-US" sz="5400" dirty="0" smtClean="0">
                <a:solidFill>
                  <a:schemeClr val="tx1"/>
                </a:solidFill>
                <a:latin typeface="Times New R\oman"/>
              </a:rPr>
              <a:t>.</a:t>
            </a:r>
            <a:endParaRPr lang="en-US" sz="5400" dirty="0">
              <a:solidFill>
                <a:schemeClr val="tx1"/>
              </a:solidFill>
              <a:latin typeface="Times New R\oman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420257" y="3120781"/>
            <a:ext cx="9143999" cy="281940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InflateTop">
              <a:avLst/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nl-NL" sz="9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\oman"/>
                <a:ea typeface="Calibri" panose="020F0502020204030204" pitchFamily="34" charset="0"/>
                <a:cs typeface="Arial" panose="020B0604020202020204" pitchFamily="34" charset="0"/>
              </a:rPr>
              <a:t>THỬ THÁCH 2</a:t>
            </a:r>
            <a:endParaRPr lang="en-US" sz="96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11429999" y="2324100"/>
            <a:ext cx="6636896" cy="10668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smtClean="0">
                <a:solidFill>
                  <a:schemeClr val="tx1"/>
                </a:solidFill>
                <a:latin typeface="Times New R\oman"/>
              </a:rPr>
              <a:t>B</a:t>
            </a:r>
            <a:endParaRPr lang="en-US" sz="5400" dirty="0">
              <a:solidFill>
                <a:schemeClr val="tx1"/>
              </a:solidFill>
              <a:latin typeface="Times New R\oman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136634" y="2324100"/>
            <a:ext cx="9905998" cy="10668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smtClean="0">
                <a:solidFill>
                  <a:schemeClr val="tx1"/>
                </a:solidFill>
                <a:latin typeface="Times New R\oman"/>
              </a:rPr>
              <a:t>A</a:t>
            </a:r>
            <a:endParaRPr lang="en-US" sz="5400" dirty="0">
              <a:solidFill>
                <a:schemeClr val="tx1"/>
              </a:solidFill>
              <a:latin typeface="Times New R\oman"/>
            </a:endParaRPr>
          </a:p>
        </p:txBody>
      </p:sp>
    </p:spTree>
    <p:extLst>
      <p:ext uri="{BB962C8B-B14F-4D97-AF65-F5344CB8AC3E}">
        <p14:creationId xmlns:p14="http://schemas.microsoft.com/office/powerpoint/2010/main" val="1971077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xit" presetSubtype="1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14" grpId="0"/>
      <p:bldP spid="14" grpId="1"/>
      <p:bldP spid="14" grpId="2"/>
      <p:bldP spid="34" grpId="0" animBg="1"/>
      <p:bldP spid="3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20638"/>
            <a:ext cx="18368963" cy="103282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mp3-output-ttsfree(dot)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81505" y="4305300"/>
            <a:ext cx="406400" cy="406400"/>
          </a:xfrm>
          <a:prstGeom prst="rect">
            <a:avLst/>
          </a:prstGeom>
        </p:spPr>
      </p:pic>
      <p:pic>
        <p:nvPicPr>
          <p:cNvPr id="6" name="351063012164407298 (online-video-cutter.com) (1)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39689" y="0"/>
            <a:ext cx="18368963" cy="10332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068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5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8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20638"/>
            <a:ext cx="18368963" cy="103282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mp3-output-ttsfree(dot)com 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66800" y="2324100"/>
            <a:ext cx="406400" cy="406400"/>
          </a:xfrm>
          <a:prstGeom prst="rect">
            <a:avLst/>
          </a:prstGeom>
        </p:spPr>
      </p:pic>
      <p:pic>
        <p:nvPicPr>
          <p:cNvPr id="3" name="351063012164407298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>
                  <p14:trim end="1687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39688" y="-20638"/>
            <a:ext cx="18251488" cy="10266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011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60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6200" y="0"/>
            <a:ext cx="18364200" cy="1032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5595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4025" y="1673517"/>
            <a:ext cx="9300736" cy="5236900"/>
          </a:xfrm>
          <a:prstGeom prst="rect">
            <a:avLst/>
          </a:prstGeom>
        </p:spPr>
      </p:pic>
      <p:pic>
        <p:nvPicPr>
          <p:cNvPr id="8" name="thỏ.. (online-video-cutter.com)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21292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0"/>
            <a:ext cx="18317703" cy="10287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1276350"/>
            <a:ext cx="9843593" cy="5542563"/>
          </a:xfrm>
          <a:prstGeom prst="rect">
            <a:avLst/>
          </a:prstGeom>
        </p:spPr>
      </p:pic>
      <p:pic>
        <p:nvPicPr>
          <p:cNvPr id="2" name="mp3-output-ttsfree(dot)com (11)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447800" y="4047631"/>
            <a:ext cx="609600" cy="6096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8600" y="4044772"/>
            <a:ext cx="5538569" cy="311856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4100" y="4932816"/>
            <a:ext cx="7577839" cy="426680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50" t="3523" r="16435" b="7478"/>
          <a:stretch/>
        </p:blipFill>
        <p:spPr>
          <a:xfrm>
            <a:off x="7766702" y="1082192"/>
            <a:ext cx="11283298" cy="9043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829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8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3.08642E-6 L -0.36936 0.15155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72" y="75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6200" y="0"/>
            <a:ext cx="18364200" cy="10325100"/>
          </a:xfrm>
          <a:prstGeom prst="rect">
            <a:avLst/>
          </a:prstGeom>
        </p:spPr>
      </p:pic>
      <p:sp>
        <p:nvSpPr>
          <p:cNvPr id="3" name="Rectangle: Rounded Corners 9">
            <a:extLst>
              <a:ext uri="{FF2B5EF4-FFF2-40B4-BE49-F238E27FC236}">
                <a16:creationId xmlns:a16="http://schemas.microsoft.com/office/drawing/2014/main" id="{B69D4622-4239-ABF4-48D1-D96168CD682A}"/>
              </a:ext>
            </a:extLst>
          </p:cNvPr>
          <p:cNvSpPr/>
          <p:nvPr/>
        </p:nvSpPr>
        <p:spPr>
          <a:xfrm>
            <a:off x="152400" y="209815"/>
            <a:ext cx="17907000" cy="9905469"/>
          </a:xfrm>
          <a:prstGeom prst="roundRect">
            <a:avLst/>
          </a:prstGeom>
          <a:solidFill>
            <a:sysClr val="window" lastClr="FFFFFF">
              <a:alpha val="48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4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60232" y="952724"/>
            <a:ext cx="1770666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nl-NL" sz="5400" b="1" dirty="0">
                <a:solidFill>
                  <a:prstClr val="black"/>
                </a:solidFill>
                <a:latin typeface="Times New R\oman"/>
                <a:ea typeface="Calibri" panose="020F0502020204030204" pitchFamily="34" charset="0"/>
                <a:cs typeface="Arial" panose="020B0604020202020204" pitchFamily="34" charset="0"/>
              </a:rPr>
              <a:t>Bài 3: Dựa vào tranh đặt và trả lời câu hỏi “Bằng gì?” 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\oman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2324100" y="1807507"/>
            <a:ext cx="6134100" cy="5141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9601200" y="1858917"/>
            <a:ext cx="8126231" cy="32548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8472" t="25758" r="63004" b="58682"/>
          <a:stretch/>
        </p:blipFill>
        <p:spPr>
          <a:xfrm rot="21357505">
            <a:off x="4247702" y="2264748"/>
            <a:ext cx="9716396" cy="74301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Rectangle 8"/>
          <p:cNvSpPr/>
          <p:nvPr/>
        </p:nvSpPr>
        <p:spPr>
          <a:xfrm>
            <a:off x="4420257" y="3120781"/>
            <a:ext cx="9143999" cy="281940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InflateTop">
              <a:avLst/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nl-NL" sz="9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\oman"/>
                <a:ea typeface="Calibri" panose="020F0502020204030204" pitchFamily="34" charset="0"/>
                <a:cs typeface="Arial" panose="020B0604020202020204" pitchFamily="34" charset="0"/>
              </a:rPr>
              <a:t>THỬ THÁCH 3</a:t>
            </a:r>
            <a:endParaRPr lang="en-US" sz="96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48658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1" presetClass="exit" presetSubtype="1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9" grpId="1"/>
      <p:bldP spid="9" grpId="2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6200" y="0"/>
            <a:ext cx="18364200" cy="10325100"/>
          </a:xfrm>
          <a:prstGeom prst="rect">
            <a:avLst/>
          </a:prstGeom>
        </p:spPr>
      </p:pic>
      <p:sp>
        <p:nvSpPr>
          <p:cNvPr id="3" name="Rectangle: Rounded Corners 9">
            <a:extLst>
              <a:ext uri="{FF2B5EF4-FFF2-40B4-BE49-F238E27FC236}">
                <a16:creationId xmlns:a16="http://schemas.microsoft.com/office/drawing/2014/main" id="{B69D4622-4239-ABF4-48D1-D96168CD682A}"/>
              </a:ext>
            </a:extLst>
          </p:cNvPr>
          <p:cNvSpPr/>
          <p:nvPr/>
        </p:nvSpPr>
        <p:spPr>
          <a:xfrm>
            <a:off x="152400" y="209815"/>
            <a:ext cx="17907000" cy="9905469"/>
          </a:xfrm>
          <a:prstGeom prst="roundRect">
            <a:avLst/>
          </a:prstGeom>
          <a:solidFill>
            <a:sysClr val="window" lastClr="FFFFFF">
              <a:alpha val="48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4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60232" y="952724"/>
            <a:ext cx="1770666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\oman"/>
                <a:ea typeface="Calibri" panose="020F0502020204030204" pitchFamily="34" charset="0"/>
                <a:cs typeface="Arial" panose="020B0604020202020204" pitchFamily="34" charset="0"/>
              </a:rPr>
              <a:t>Bài 3: Dựa vào tranh đặt và trả lời câu hỏi “Bằng gì?” 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\oman"/>
              <a:ea typeface="+mn-ea"/>
              <a:cs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8472" t="25758" r="63004" b="58682"/>
          <a:stretch/>
        </p:blipFill>
        <p:spPr>
          <a:xfrm>
            <a:off x="455409" y="2824951"/>
            <a:ext cx="7240791" cy="55370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Rectangle 16"/>
          <p:cNvSpPr/>
          <p:nvPr/>
        </p:nvSpPr>
        <p:spPr>
          <a:xfrm>
            <a:off x="7931597" y="3761654"/>
            <a:ext cx="1042956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5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\oman"/>
                <a:ea typeface="Calibri" panose="020F0502020204030204" pitchFamily="34" charset="0"/>
                <a:cs typeface="Arial" panose="020B0604020202020204" pitchFamily="34" charset="0"/>
              </a:rPr>
              <a:t>M:- Búp bê được làm bằng gì?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\oman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8420725" y="4894800"/>
            <a:ext cx="1042956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5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\oman"/>
                <a:ea typeface="Calibri" panose="020F0502020204030204" pitchFamily="34" charset="0"/>
                <a:cs typeface="Arial" panose="020B0604020202020204" pitchFamily="34" charset="0"/>
              </a:rPr>
              <a:t>- Búp bê được làm bằng vải.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\oman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0323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6200" y="0"/>
            <a:ext cx="18364200" cy="10325100"/>
          </a:xfrm>
          <a:prstGeom prst="rect">
            <a:avLst/>
          </a:prstGeom>
        </p:spPr>
      </p:pic>
      <p:sp>
        <p:nvSpPr>
          <p:cNvPr id="3" name="Rectangle: Rounded Corners 9">
            <a:extLst>
              <a:ext uri="{FF2B5EF4-FFF2-40B4-BE49-F238E27FC236}">
                <a16:creationId xmlns:a16="http://schemas.microsoft.com/office/drawing/2014/main" id="{B69D4622-4239-ABF4-48D1-D96168CD682A}"/>
              </a:ext>
            </a:extLst>
          </p:cNvPr>
          <p:cNvSpPr/>
          <p:nvPr/>
        </p:nvSpPr>
        <p:spPr>
          <a:xfrm>
            <a:off x="608286" y="209815"/>
            <a:ext cx="16995228" cy="9905469"/>
          </a:xfrm>
          <a:prstGeom prst="roundRect">
            <a:avLst/>
          </a:prstGeom>
          <a:solidFill>
            <a:sysClr val="window" lastClr="FFFFFF">
              <a:alpha val="48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8456FBC-2778-F8E8-292B-7C1D82E59F23}"/>
              </a:ext>
            </a:extLst>
          </p:cNvPr>
          <p:cNvGrpSpPr/>
          <p:nvPr/>
        </p:nvGrpSpPr>
        <p:grpSpPr>
          <a:xfrm>
            <a:off x="10402993" y="4928316"/>
            <a:ext cx="8001000" cy="5438908"/>
            <a:chOff x="6394812" y="1481557"/>
            <a:chExt cx="5883309" cy="5749239"/>
          </a:xfrm>
        </p:grpSpPr>
        <p:sp>
          <p:nvSpPr>
            <p:cNvPr id="6" name="Cloud 5">
              <a:extLst>
                <a:ext uri="{FF2B5EF4-FFF2-40B4-BE49-F238E27FC236}">
                  <a16:creationId xmlns:a16="http://schemas.microsoft.com/office/drawing/2014/main" id="{F886E9B6-90C5-96AE-BC9B-8448F4B4674E}"/>
                </a:ext>
              </a:extLst>
            </p:cNvPr>
            <p:cNvSpPr/>
            <p:nvPr/>
          </p:nvSpPr>
          <p:spPr>
            <a:xfrm>
              <a:off x="7704397" y="1481557"/>
              <a:ext cx="4380432" cy="2587490"/>
            </a:xfrm>
            <a:prstGeom prst="cloud">
              <a:avLst/>
            </a:prstGeom>
            <a:solidFill>
              <a:srgbClr val="FFFFCC"/>
            </a:solidFill>
            <a:ln w="38100" cap="flat" cmpd="sng" algn="ctr">
              <a:solidFill>
                <a:srgbClr val="CC99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\oman"/>
                  <a:ea typeface="+mn-ea"/>
                  <a:cs typeface="+mn-cs"/>
                </a:rPr>
                <a:t>THẢO LUẬN NHÓM </a:t>
              </a:r>
            </a:p>
          </p:txBody>
        </p:sp>
        <p:grpSp>
          <p:nvGrpSpPr>
            <p:cNvPr id="7" name="组合 1">
              <a:extLst>
                <a:ext uri="{FF2B5EF4-FFF2-40B4-BE49-F238E27FC236}">
                  <a16:creationId xmlns:a16="http://schemas.microsoft.com/office/drawing/2014/main" id="{F4B1253D-85B0-E199-3DAB-38AEA31D1FA5}"/>
                </a:ext>
              </a:extLst>
            </p:cNvPr>
            <p:cNvGrpSpPr/>
            <p:nvPr/>
          </p:nvGrpSpPr>
          <p:grpSpPr>
            <a:xfrm>
              <a:off x="6394812" y="2705801"/>
              <a:ext cx="5883309" cy="4524995"/>
              <a:chOff x="-591423" y="1707337"/>
              <a:chExt cx="7141762" cy="5492902"/>
            </a:xfrm>
          </p:grpSpPr>
          <p:pic>
            <p:nvPicPr>
              <p:cNvPr id="8" name="图片 12">
                <a:extLst>
                  <a:ext uri="{FF2B5EF4-FFF2-40B4-BE49-F238E27FC236}">
                    <a16:creationId xmlns:a16="http://schemas.microsoft.com/office/drawing/2014/main" id="{4A0E3EB6-553E-E4A2-6FD8-D20F37D6771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008" t="35025" r="59440" b="34782"/>
              <a:stretch/>
            </p:blipFill>
            <p:spPr>
              <a:xfrm>
                <a:off x="-591423" y="1707337"/>
                <a:ext cx="4429760" cy="5492902"/>
              </a:xfrm>
              <a:prstGeom prst="rect">
                <a:avLst/>
              </a:prstGeom>
            </p:spPr>
          </p:pic>
          <p:pic>
            <p:nvPicPr>
              <p:cNvPr id="9" name="图片 13">
                <a:extLst>
                  <a:ext uri="{FF2B5EF4-FFF2-40B4-BE49-F238E27FC236}">
                    <a16:creationId xmlns:a16="http://schemas.microsoft.com/office/drawing/2014/main" id="{FA9CE76E-E163-DC5B-62BE-359C69EC5EA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471" t="36973" r="10977" b="32834"/>
              <a:stretch/>
            </p:blipFill>
            <p:spPr>
              <a:xfrm>
                <a:off x="2621901" y="2001522"/>
                <a:ext cx="3928438" cy="4831347"/>
              </a:xfrm>
              <a:prstGeom prst="rect">
                <a:avLst/>
              </a:prstGeom>
            </p:spPr>
          </p:pic>
        </p:grpSp>
      </p:grpSp>
      <p:grpSp>
        <p:nvGrpSpPr>
          <p:cNvPr id="141" name="Group 140">
            <a:extLst>
              <a:ext uri="{FF2B5EF4-FFF2-40B4-BE49-F238E27FC236}">
                <a16:creationId xmlns:a16="http://schemas.microsoft.com/office/drawing/2014/main" id="{E3C555FE-A3A2-4AAC-B8F5-CE8206E853EA}"/>
              </a:ext>
            </a:extLst>
          </p:cNvPr>
          <p:cNvGrpSpPr/>
          <p:nvPr/>
        </p:nvGrpSpPr>
        <p:grpSpPr>
          <a:xfrm>
            <a:off x="105915" y="7296777"/>
            <a:ext cx="2507180" cy="2903480"/>
            <a:chOff x="3109913" y="390525"/>
            <a:chExt cx="5970588" cy="6275388"/>
          </a:xfrm>
        </p:grpSpPr>
        <p:sp>
          <p:nvSpPr>
            <p:cNvPr id="142" name="Oval 10">
              <a:extLst>
                <a:ext uri="{FF2B5EF4-FFF2-40B4-BE49-F238E27FC236}">
                  <a16:creationId xmlns:a16="http://schemas.microsoft.com/office/drawing/2014/main" id="{FF0B5251-489B-404F-9AED-B8337597671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09913" y="390525"/>
              <a:ext cx="5970588" cy="59690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7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43" name="Oval 11">
              <a:extLst>
                <a:ext uri="{FF2B5EF4-FFF2-40B4-BE49-F238E27FC236}">
                  <a16:creationId xmlns:a16="http://schemas.microsoft.com/office/drawing/2014/main" id="{4D4D8767-FD4B-46DE-ADA4-25C56AB4B73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62538" y="6443663"/>
              <a:ext cx="2368550" cy="222250"/>
            </a:xfrm>
            <a:prstGeom prst="ellipse">
              <a:avLst/>
            </a:prstGeom>
            <a:solidFill>
              <a:srgbClr val="FAB5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7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44" name="Freeform 12">
              <a:extLst>
                <a:ext uri="{FF2B5EF4-FFF2-40B4-BE49-F238E27FC236}">
                  <a16:creationId xmlns:a16="http://schemas.microsoft.com/office/drawing/2014/main" id="{852A00A1-5751-44F5-BF42-55BA0190905D}"/>
                </a:ext>
              </a:extLst>
            </p:cNvPr>
            <p:cNvSpPr>
              <a:spLocks/>
            </p:cNvSpPr>
            <p:nvPr/>
          </p:nvSpPr>
          <p:spPr bwMode="auto">
            <a:xfrm>
              <a:off x="7035801" y="3282950"/>
              <a:ext cx="1123950" cy="1465263"/>
            </a:xfrm>
            <a:custGeom>
              <a:avLst/>
              <a:gdLst>
                <a:gd name="T0" fmla="*/ 308 w 5462"/>
                <a:gd name="T1" fmla="*/ 2898 h 7125"/>
                <a:gd name="T2" fmla="*/ 871 w 5462"/>
                <a:gd name="T3" fmla="*/ 1941 h 7125"/>
                <a:gd name="T4" fmla="*/ 993 w 5462"/>
                <a:gd name="T5" fmla="*/ 1900 h 7125"/>
                <a:gd name="T6" fmla="*/ 998 w 5462"/>
                <a:gd name="T7" fmla="*/ 1900 h 7125"/>
                <a:gd name="T8" fmla="*/ 1066 w 5462"/>
                <a:gd name="T9" fmla="*/ 1600 h 7125"/>
                <a:gd name="T10" fmla="*/ 1419 w 5462"/>
                <a:gd name="T11" fmla="*/ 1599 h 7125"/>
                <a:gd name="T12" fmla="*/ 2222 w 5462"/>
                <a:gd name="T13" fmla="*/ 1065 h 7125"/>
                <a:gd name="T14" fmla="*/ 2927 w 5462"/>
                <a:gd name="T15" fmla="*/ 377 h 7125"/>
                <a:gd name="T16" fmla="*/ 3086 w 5462"/>
                <a:gd name="T17" fmla="*/ 181 h 7125"/>
                <a:gd name="T18" fmla="*/ 3256 w 5462"/>
                <a:gd name="T19" fmla="*/ 53 h 7125"/>
                <a:gd name="T20" fmla="*/ 4751 w 5462"/>
                <a:gd name="T21" fmla="*/ 1778 h 7125"/>
                <a:gd name="T22" fmla="*/ 4341 w 5462"/>
                <a:gd name="T23" fmla="*/ 3173 h 7125"/>
                <a:gd name="T24" fmla="*/ 4927 w 5462"/>
                <a:gd name="T25" fmla="*/ 3619 h 7125"/>
                <a:gd name="T26" fmla="*/ 4471 w 5462"/>
                <a:gd name="T27" fmla="*/ 4987 h 7125"/>
                <a:gd name="T28" fmla="*/ 5358 w 5462"/>
                <a:gd name="T29" fmla="*/ 6009 h 7125"/>
                <a:gd name="T30" fmla="*/ 5293 w 5462"/>
                <a:gd name="T31" fmla="*/ 6320 h 7125"/>
                <a:gd name="T32" fmla="*/ 3525 w 5462"/>
                <a:gd name="T33" fmla="*/ 7082 h 7125"/>
                <a:gd name="T34" fmla="*/ 3248 w 5462"/>
                <a:gd name="T35" fmla="*/ 6830 h 7125"/>
                <a:gd name="T36" fmla="*/ 3300 w 5462"/>
                <a:gd name="T37" fmla="*/ 5535 h 7125"/>
                <a:gd name="T38" fmla="*/ 3301 w 5462"/>
                <a:gd name="T39" fmla="*/ 5475 h 7125"/>
                <a:gd name="T40" fmla="*/ 2226 w 5462"/>
                <a:gd name="T41" fmla="*/ 5501 h 7125"/>
                <a:gd name="T42" fmla="*/ 1611 w 5462"/>
                <a:gd name="T43" fmla="*/ 4177 h 7125"/>
                <a:gd name="T44" fmla="*/ 107 w 5462"/>
                <a:gd name="T45" fmla="*/ 3465 h 7125"/>
                <a:gd name="T46" fmla="*/ 308 w 5462"/>
                <a:gd name="T47" fmla="*/ 2898 h 7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5462" h="7125">
                  <a:moveTo>
                    <a:pt x="308" y="2898"/>
                  </a:moveTo>
                  <a:cubicBezTo>
                    <a:pt x="442" y="2525"/>
                    <a:pt x="736" y="2314"/>
                    <a:pt x="871" y="1941"/>
                  </a:cubicBezTo>
                  <a:cubicBezTo>
                    <a:pt x="877" y="1925"/>
                    <a:pt x="986" y="1914"/>
                    <a:pt x="993" y="1900"/>
                  </a:cubicBezTo>
                  <a:cubicBezTo>
                    <a:pt x="995" y="1900"/>
                    <a:pt x="997" y="1900"/>
                    <a:pt x="998" y="1900"/>
                  </a:cubicBezTo>
                  <a:cubicBezTo>
                    <a:pt x="1100" y="1896"/>
                    <a:pt x="965" y="1613"/>
                    <a:pt x="1066" y="1600"/>
                  </a:cubicBezTo>
                  <a:cubicBezTo>
                    <a:pt x="1139" y="1591"/>
                    <a:pt x="1351" y="1622"/>
                    <a:pt x="1419" y="1599"/>
                  </a:cubicBezTo>
                  <a:cubicBezTo>
                    <a:pt x="1726" y="1652"/>
                    <a:pt x="2047" y="1248"/>
                    <a:pt x="2222" y="1065"/>
                  </a:cubicBezTo>
                  <a:cubicBezTo>
                    <a:pt x="2481" y="794"/>
                    <a:pt x="2831" y="737"/>
                    <a:pt x="2927" y="377"/>
                  </a:cubicBezTo>
                  <a:cubicBezTo>
                    <a:pt x="2955" y="275"/>
                    <a:pt x="3014" y="212"/>
                    <a:pt x="3086" y="181"/>
                  </a:cubicBezTo>
                  <a:cubicBezTo>
                    <a:pt x="3057" y="98"/>
                    <a:pt x="3157" y="0"/>
                    <a:pt x="3256" y="53"/>
                  </a:cubicBezTo>
                  <a:cubicBezTo>
                    <a:pt x="3978" y="438"/>
                    <a:pt x="4643" y="905"/>
                    <a:pt x="4751" y="1778"/>
                  </a:cubicBezTo>
                  <a:cubicBezTo>
                    <a:pt x="4818" y="2318"/>
                    <a:pt x="4639" y="2777"/>
                    <a:pt x="4341" y="3173"/>
                  </a:cubicBezTo>
                  <a:cubicBezTo>
                    <a:pt x="4588" y="3231"/>
                    <a:pt x="4806" y="3367"/>
                    <a:pt x="4927" y="3619"/>
                  </a:cubicBezTo>
                  <a:cubicBezTo>
                    <a:pt x="5176" y="4139"/>
                    <a:pt x="4840" y="4626"/>
                    <a:pt x="4471" y="4987"/>
                  </a:cubicBezTo>
                  <a:cubicBezTo>
                    <a:pt x="4751" y="5344"/>
                    <a:pt x="5022" y="5698"/>
                    <a:pt x="5358" y="6009"/>
                  </a:cubicBezTo>
                  <a:cubicBezTo>
                    <a:pt x="5462" y="6106"/>
                    <a:pt x="5390" y="6259"/>
                    <a:pt x="5293" y="6320"/>
                  </a:cubicBezTo>
                  <a:cubicBezTo>
                    <a:pt x="4737" y="6669"/>
                    <a:pt x="4156" y="6905"/>
                    <a:pt x="3525" y="7082"/>
                  </a:cubicBezTo>
                  <a:cubicBezTo>
                    <a:pt x="3372" y="7125"/>
                    <a:pt x="3240" y="6971"/>
                    <a:pt x="3248" y="6830"/>
                  </a:cubicBezTo>
                  <a:cubicBezTo>
                    <a:pt x="3271" y="6399"/>
                    <a:pt x="3288" y="5967"/>
                    <a:pt x="3300" y="5535"/>
                  </a:cubicBezTo>
                  <a:cubicBezTo>
                    <a:pt x="3300" y="5515"/>
                    <a:pt x="3300" y="5495"/>
                    <a:pt x="3301" y="5475"/>
                  </a:cubicBezTo>
                  <a:cubicBezTo>
                    <a:pt x="2979" y="5632"/>
                    <a:pt x="2623" y="5676"/>
                    <a:pt x="2226" y="5501"/>
                  </a:cubicBezTo>
                  <a:cubicBezTo>
                    <a:pt x="1646" y="5245"/>
                    <a:pt x="1537" y="4714"/>
                    <a:pt x="1611" y="4177"/>
                  </a:cubicBezTo>
                  <a:cubicBezTo>
                    <a:pt x="1179" y="4139"/>
                    <a:pt x="281" y="3802"/>
                    <a:pt x="107" y="3465"/>
                  </a:cubicBezTo>
                  <a:cubicBezTo>
                    <a:pt x="0" y="3261"/>
                    <a:pt x="235" y="3097"/>
                    <a:pt x="308" y="2898"/>
                  </a:cubicBezTo>
                </a:path>
              </a:pathLst>
            </a:custGeom>
            <a:solidFill>
              <a:srgbClr val="907E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7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45" name="Freeform 13">
              <a:extLst>
                <a:ext uri="{FF2B5EF4-FFF2-40B4-BE49-F238E27FC236}">
                  <a16:creationId xmlns:a16="http://schemas.microsoft.com/office/drawing/2014/main" id="{8208A1C5-19D2-4EF3-88C7-CCF3B4478DEA}"/>
                </a:ext>
              </a:extLst>
            </p:cNvPr>
            <p:cNvSpPr>
              <a:spLocks/>
            </p:cNvSpPr>
            <p:nvPr/>
          </p:nvSpPr>
          <p:spPr bwMode="auto">
            <a:xfrm>
              <a:off x="7040563" y="3608388"/>
              <a:ext cx="912813" cy="1139825"/>
            </a:xfrm>
            <a:custGeom>
              <a:avLst/>
              <a:gdLst>
                <a:gd name="T0" fmla="*/ 265 w 4434"/>
                <a:gd name="T1" fmla="*/ 1398 h 5542"/>
                <a:gd name="T2" fmla="*/ 976 w 4434"/>
                <a:gd name="T3" fmla="*/ 109 h 5542"/>
                <a:gd name="T4" fmla="*/ 1568 w 4434"/>
                <a:gd name="T5" fmla="*/ 0 h 5542"/>
                <a:gd name="T6" fmla="*/ 1552 w 4434"/>
                <a:gd name="T7" fmla="*/ 536 h 5542"/>
                <a:gd name="T8" fmla="*/ 1928 w 4434"/>
                <a:gd name="T9" fmla="*/ 1683 h 5542"/>
                <a:gd name="T10" fmla="*/ 2803 w 4434"/>
                <a:gd name="T11" fmla="*/ 2011 h 5542"/>
                <a:gd name="T12" fmla="*/ 2574 w 4434"/>
                <a:gd name="T13" fmla="*/ 2320 h 5542"/>
                <a:gd name="T14" fmla="*/ 2642 w 4434"/>
                <a:gd name="T15" fmla="*/ 3058 h 5542"/>
                <a:gd name="T16" fmla="*/ 3289 w 4434"/>
                <a:gd name="T17" fmla="*/ 3509 h 5542"/>
                <a:gd name="T18" fmla="*/ 3907 w 4434"/>
                <a:gd name="T19" fmla="*/ 3520 h 5542"/>
                <a:gd name="T20" fmla="*/ 4434 w 4434"/>
                <a:gd name="T21" fmla="*/ 5173 h 5542"/>
                <a:gd name="T22" fmla="*/ 3499 w 4434"/>
                <a:gd name="T23" fmla="*/ 5499 h 5542"/>
                <a:gd name="T24" fmla="*/ 3222 w 4434"/>
                <a:gd name="T25" fmla="*/ 5247 h 5542"/>
                <a:gd name="T26" fmla="*/ 3274 w 4434"/>
                <a:gd name="T27" fmla="*/ 3952 h 5542"/>
                <a:gd name="T28" fmla="*/ 3275 w 4434"/>
                <a:gd name="T29" fmla="*/ 3892 h 5542"/>
                <a:gd name="T30" fmla="*/ 2200 w 4434"/>
                <a:gd name="T31" fmla="*/ 3918 h 5542"/>
                <a:gd name="T32" fmla="*/ 1585 w 4434"/>
                <a:gd name="T33" fmla="*/ 2594 h 5542"/>
                <a:gd name="T34" fmla="*/ 106 w 4434"/>
                <a:gd name="T35" fmla="*/ 1845 h 5542"/>
                <a:gd name="T36" fmla="*/ 265 w 4434"/>
                <a:gd name="T37" fmla="*/ 1398 h 55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434" h="5542">
                  <a:moveTo>
                    <a:pt x="265" y="1398"/>
                  </a:moveTo>
                  <a:cubicBezTo>
                    <a:pt x="388" y="1058"/>
                    <a:pt x="853" y="449"/>
                    <a:pt x="976" y="109"/>
                  </a:cubicBezTo>
                  <a:cubicBezTo>
                    <a:pt x="1193" y="115"/>
                    <a:pt x="1358" y="47"/>
                    <a:pt x="1568" y="0"/>
                  </a:cubicBezTo>
                  <a:cubicBezTo>
                    <a:pt x="1565" y="45"/>
                    <a:pt x="1551" y="491"/>
                    <a:pt x="1552" y="536"/>
                  </a:cubicBezTo>
                  <a:cubicBezTo>
                    <a:pt x="1554" y="939"/>
                    <a:pt x="1643" y="1380"/>
                    <a:pt x="1928" y="1683"/>
                  </a:cubicBezTo>
                  <a:cubicBezTo>
                    <a:pt x="2164" y="1934"/>
                    <a:pt x="2480" y="2023"/>
                    <a:pt x="2803" y="2011"/>
                  </a:cubicBezTo>
                  <a:cubicBezTo>
                    <a:pt x="2717" y="2108"/>
                    <a:pt x="2634" y="2206"/>
                    <a:pt x="2574" y="2320"/>
                  </a:cubicBezTo>
                  <a:cubicBezTo>
                    <a:pt x="2446" y="2565"/>
                    <a:pt x="2514" y="2827"/>
                    <a:pt x="2642" y="3058"/>
                  </a:cubicBezTo>
                  <a:cubicBezTo>
                    <a:pt x="2783" y="3313"/>
                    <a:pt x="3002" y="3462"/>
                    <a:pt x="3289" y="3509"/>
                  </a:cubicBezTo>
                  <a:cubicBezTo>
                    <a:pt x="3493" y="3543"/>
                    <a:pt x="3701" y="3527"/>
                    <a:pt x="3907" y="3520"/>
                  </a:cubicBezTo>
                  <a:cubicBezTo>
                    <a:pt x="3769" y="4124"/>
                    <a:pt x="3959" y="4788"/>
                    <a:pt x="4434" y="5173"/>
                  </a:cubicBezTo>
                  <a:cubicBezTo>
                    <a:pt x="4133" y="5302"/>
                    <a:pt x="3823" y="5408"/>
                    <a:pt x="3499" y="5499"/>
                  </a:cubicBezTo>
                  <a:cubicBezTo>
                    <a:pt x="3346" y="5542"/>
                    <a:pt x="3214" y="5387"/>
                    <a:pt x="3222" y="5247"/>
                  </a:cubicBezTo>
                  <a:cubicBezTo>
                    <a:pt x="3245" y="4816"/>
                    <a:pt x="3262" y="4384"/>
                    <a:pt x="3274" y="3952"/>
                  </a:cubicBezTo>
                  <a:cubicBezTo>
                    <a:pt x="3274" y="3932"/>
                    <a:pt x="3274" y="3912"/>
                    <a:pt x="3275" y="3892"/>
                  </a:cubicBezTo>
                  <a:cubicBezTo>
                    <a:pt x="2953" y="4048"/>
                    <a:pt x="2597" y="4093"/>
                    <a:pt x="2200" y="3918"/>
                  </a:cubicBezTo>
                  <a:cubicBezTo>
                    <a:pt x="1620" y="3662"/>
                    <a:pt x="1512" y="3131"/>
                    <a:pt x="1585" y="2594"/>
                  </a:cubicBezTo>
                  <a:cubicBezTo>
                    <a:pt x="1153" y="2555"/>
                    <a:pt x="281" y="2182"/>
                    <a:pt x="106" y="1845"/>
                  </a:cubicBezTo>
                  <a:cubicBezTo>
                    <a:pt x="0" y="1641"/>
                    <a:pt x="193" y="1597"/>
                    <a:pt x="265" y="1398"/>
                  </a:cubicBezTo>
                </a:path>
              </a:pathLst>
            </a:custGeom>
            <a:solidFill>
              <a:srgbClr val="7866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7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46" name="Freeform 14">
              <a:extLst>
                <a:ext uri="{FF2B5EF4-FFF2-40B4-BE49-F238E27FC236}">
                  <a16:creationId xmlns:a16="http://schemas.microsoft.com/office/drawing/2014/main" id="{951B69FD-DA65-4B75-9B8D-FB473CDFAECE}"/>
                </a:ext>
              </a:extLst>
            </p:cNvPr>
            <p:cNvSpPr>
              <a:spLocks/>
            </p:cNvSpPr>
            <p:nvPr/>
          </p:nvSpPr>
          <p:spPr bwMode="auto">
            <a:xfrm>
              <a:off x="7645401" y="3308350"/>
              <a:ext cx="423863" cy="952500"/>
            </a:xfrm>
            <a:custGeom>
              <a:avLst/>
              <a:gdLst>
                <a:gd name="T0" fmla="*/ 227 w 2061"/>
                <a:gd name="T1" fmla="*/ 28 h 4632"/>
                <a:gd name="T2" fmla="*/ 1487 w 2061"/>
                <a:gd name="T3" fmla="*/ 2661 h 4632"/>
                <a:gd name="T4" fmla="*/ 1102 w 2061"/>
                <a:gd name="T5" fmla="*/ 3216 h 4632"/>
                <a:gd name="T6" fmla="*/ 1367 w 2061"/>
                <a:gd name="T7" fmla="*/ 3238 h 4632"/>
                <a:gd name="T8" fmla="*/ 1656 w 2061"/>
                <a:gd name="T9" fmla="*/ 3394 h 4632"/>
                <a:gd name="T10" fmla="*/ 1520 w 2061"/>
                <a:gd name="T11" fmla="*/ 4623 h 4632"/>
                <a:gd name="T12" fmla="*/ 1505 w 2061"/>
                <a:gd name="T13" fmla="*/ 4613 h 4632"/>
                <a:gd name="T14" fmla="*/ 1817 w 2061"/>
                <a:gd name="T15" fmla="*/ 3968 h 4632"/>
                <a:gd name="T16" fmla="*/ 982 w 2061"/>
                <a:gd name="T17" fmla="*/ 3322 h 4632"/>
                <a:gd name="T18" fmla="*/ 946 w 2061"/>
                <a:gd name="T19" fmla="*/ 3266 h 4632"/>
                <a:gd name="T20" fmla="*/ 1434 w 2061"/>
                <a:gd name="T21" fmla="*/ 1550 h 4632"/>
                <a:gd name="T22" fmla="*/ 200 w 2061"/>
                <a:gd name="T23" fmla="*/ 338 h 4632"/>
                <a:gd name="T24" fmla="*/ 227 w 2061"/>
                <a:gd name="T25" fmla="*/ 28 h 46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61" h="4632">
                  <a:moveTo>
                    <a:pt x="227" y="28"/>
                  </a:moveTo>
                  <a:cubicBezTo>
                    <a:pt x="1480" y="205"/>
                    <a:pt x="2028" y="1586"/>
                    <a:pt x="1487" y="2661"/>
                  </a:cubicBezTo>
                  <a:cubicBezTo>
                    <a:pt x="1451" y="2731"/>
                    <a:pt x="1151" y="3147"/>
                    <a:pt x="1102" y="3216"/>
                  </a:cubicBezTo>
                  <a:cubicBezTo>
                    <a:pt x="1150" y="3201"/>
                    <a:pt x="1391" y="3244"/>
                    <a:pt x="1367" y="3238"/>
                  </a:cubicBezTo>
                  <a:cubicBezTo>
                    <a:pt x="1476" y="3265"/>
                    <a:pt x="1572" y="3321"/>
                    <a:pt x="1656" y="3394"/>
                  </a:cubicBezTo>
                  <a:cubicBezTo>
                    <a:pt x="2061" y="3747"/>
                    <a:pt x="1807" y="4287"/>
                    <a:pt x="1520" y="4623"/>
                  </a:cubicBezTo>
                  <a:cubicBezTo>
                    <a:pt x="1512" y="4632"/>
                    <a:pt x="1498" y="4622"/>
                    <a:pt x="1505" y="4613"/>
                  </a:cubicBezTo>
                  <a:cubicBezTo>
                    <a:pt x="1639" y="4448"/>
                    <a:pt x="1830" y="4193"/>
                    <a:pt x="1817" y="3968"/>
                  </a:cubicBezTo>
                  <a:cubicBezTo>
                    <a:pt x="1792" y="3537"/>
                    <a:pt x="1428" y="3179"/>
                    <a:pt x="982" y="3322"/>
                  </a:cubicBezTo>
                  <a:cubicBezTo>
                    <a:pt x="951" y="3332"/>
                    <a:pt x="931" y="3290"/>
                    <a:pt x="946" y="3266"/>
                  </a:cubicBezTo>
                  <a:cubicBezTo>
                    <a:pt x="1284" y="2742"/>
                    <a:pt x="1530" y="2192"/>
                    <a:pt x="1434" y="1550"/>
                  </a:cubicBezTo>
                  <a:cubicBezTo>
                    <a:pt x="1339" y="911"/>
                    <a:pt x="848" y="403"/>
                    <a:pt x="200" y="338"/>
                  </a:cubicBezTo>
                  <a:cubicBezTo>
                    <a:pt x="0" y="318"/>
                    <a:pt x="29" y="0"/>
                    <a:pt x="227" y="28"/>
                  </a:cubicBezTo>
                  <a:close/>
                </a:path>
              </a:pathLst>
            </a:custGeom>
            <a:solidFill>
              <a:srgbClr val="EED1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7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47" name="Freeform 15">
              <a:extLst>
                <a:ext uri="{FF2B5EF4-FFF2-40B4-BE49-F238E27FC236}">
                  <a16:creationId xmlns:a16="http://schemas.microsoft.com/office/drawing/2014/main" id="{2636D3A9-2DAD-4FAE-A386-975BF7904ECF}"/>
                </a:ext>
              </a:extLst>
            </p:cNvPr>
            <p:cNvSpPr>
              <a:spLocks/>
            </p:cNvSpPr>
            <p:nvPr/>
          </p:nvSpPr>
          <p:spPr bwMode="auto">
            <a:xfrm>
              <a:off x="7639051" y="3252788"/>
              <a:ext cx="434975" cy="809625"/>
            </a:xfrm>
            <a:custGeom>
              <a:avLst/>
              <a:gdLst>
                <a:gd name="T0" fmla="*/ 180 w 2117"/>
                <a:gd name="T1" fmla="*/ 309 h 3933"/>
                <a:gd name="T2" fmla="*/ 1639 w 2117"/>
                <a:gd name="T3" fmla="*/ 1510 h 3933"/>
                <a:gd name="T4" fmla="*/ 1359 w 2117"/>
                <a:gd name="T5" fmla="*/ 3116 h 3933"/>
                <a:gd name="T6" fmla="*/ 466 w 2117"/>
                <a:gd name="T7" fmla="*/ 3622 h 3933"/>
                <a:gd name="T8" fmla="*/ 541 w 2117"/>
                <a:gd name="T9" fmla="*/ 3896 h 3933"/>
                <a:gd name="T10" fmla="*/ 1958 w 2117"/>
                <a:gd name="T11" fmla="*/ 2536 h 3933"/>
                <a:gd name="T12" fmla="*/ 1432 w 2117"/>
                <a:gd name="T13" fmla="*/ 643 h 3933"/>
                <a:gd name="T14" fmla="*/ 255 w 2117"/>
                <a:gd name="T15" fmla="*/ 35 h 3933"/>
                <a:gd name="T16" fmla="*/ 180 w 2117"/>
                <a:gd name="T17" fmla="*/ 309 h 39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17" h="3933">
                  <a:moveTo>
                    <a:pt x="180" y="309"/>
                  </a:moveTo>
                  <a:cubicBezTo>
                    <a:pt x="842" y="440"/>
                    <a:pt x="1423" y="852"/>
                    <a:pt x="1639" y="1510"/>
                  </a:cubicBezTo>
                  <a:cubicBezTo>
                    <a:pt x="1815" y="2047"/>
                    <a:pt x="1734" y="2680"/>
                    <a:pt x="1359" y="3116"/>
                  </a:cubicBezTo>
                  <a:cubicBezTo>
                    <a:pt x="1126" y="3387"/>
                    <a:pt x="813" y="3551"/>
                    <a:pt x="466" y="3622"/>
                  </a:cubicBezTo>
                  <a:cubicBezTo>
                    <a:pt x="286" y="3659"/>
                    <a:pt x="362" y="3933"/>
                    <a:pt x="541" y="3896"/>
                  </a:cubicBezTo>
                  <a:cubicBezTo>
                    <a:pt x="1240" y="3753"/>
                    <a:pt x="1793" y="3234"/>
                    <a:pt x="1958" y="2536"/>
                  </a:cubicBezTo>
                  <a:cubicBezTo>
                    <a:pt x="2117" y="1864"/>
                    <a:pt x="1917" y="1135"/>
                    <a:pt x="1432" y="643"/>
                  </a:cubicBezTo>
                  <a:cubicBezTo>
                    <a:pt x="1115" y="321"/>
                    <a:pt x="696" y="122"/>
                    <a:pt x="255" y="35"/>
                  </a:cubicBezTo>
                  <a:cubicBezTo>
                    <a:pt x="76" y="0"/>
                    <a:pt x="0" y="274"/>
                    <a:pt x="180" y="309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7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48" name="Freeform 16">
              <a:extLst>
                <a:ext uri="{FF2B5EF4-FFF2-40B4-BE49-F238E27FC236}">
                  <a16:creationId xmlns:a16="http://schemas.microsoft.com/office/drawing/2014/main" id="{8C323D19-A71B-49F3-BED8-BDC29FAF2E9E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8713" y="3673475"/>
              <a:ext cx="133350" cy="274638"/>
            </a:xfrm>
            <a:custGeom>
              <a:avLst/>
              <a:gdLst>
                <a:gd name="T0" fmla="*/ 394 w 652"/>
                <a:gd name="T1" fmla="*/ 58 h 1338"/>
                <a:gd name="T2" fmla="*/ 16 w 652"/>
                <a:gd name="T3" fmla="*/ 1196 h 1338"/>
                <a:gd name="T4" fmla="*/ 159 w 652"/>
                <a:gd name="T5" fmla="*/ 1338 h 1338"/>
                <a:gd name="T6" fmla="*/ 301 w 652"/>
                <a:gd name="T7" fmla="*/ 1196 h 1338"/>
                <a:gd name="T8" fmla="*/ 304 w 652"/>
                <a:gd name="T9" fmla="*/ 918 h 1338"/>
                <a:gd name="T10" fmla="*/ 345 w 652"/>
                <a:gd name="T11" fmla="*/ 672 h 1338"/>
                <a:gd name="T12" fmla="*/ 384 w 652"/>
                <a:gd name="T13" fmla="*/ 554 h 1338"/>
                <a:gd name="T14" fmla="*/ 390 w 652"/>
                <a:gd name="T15" fmla="*/ 538 h 1338"/>
                <a:gd name="T16" fmla="*/ 403 w 652"/>
                <a:gd name="T17" fmla="*/ 510 h 1338"/>
                <a:gd name="T18" fmla="*/ 432 w 652"/>
                <a:gd name="T19" fmla="*/ 455 h 1338"/>
                <a:gd name="T20" fmla="*/ 494 w 652"/>
                <a:gd name="T21" fmla="*/ 362 h 1338"/>
                <a:gd name="T22" fmla="*/ 595 w 652"/>
                <a:gd name="T23" fmla="*/ 259 h 1338"/>
                <a:gd name="T24" fmla="*/ 595 w 652"/>
                <a:gd name="T25" fmla="*/ 58 h 1338"/>
                <a:gd name="T26" fmla="*/ 394 w 652"/>
                <a:gd name="T27" fmla="*/ 58 h 13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52" h="1338">
                  <a:moveTo>
                    <a:pt x="394" y="58"/>
                  </a:moveTo>
                  <a:cubicBezTo>
                    <a:pt x="71" y="343"/>
                    <a:pt x="0" y="786"/>
                    <a:pt x="16" y="1196"/>
                  </a:cubicBezTo>
                  <a:cubicBezTo>
                    <a:pt x="19" y="1273"/>
                    <a:pt x="80" y="1338"/>
                    <a:pt x="159" y="1338"/>
                  </a:cubicBezTo>
                  <a:cubicBezTo>
                    <a:pt x="233" y="1338"/>
                    <a:pt x="304" y="1273"/>
                    <a:pt x="301" y="1196"/>
                  </a:cubicBezTo>
                  <a:cubicBezTo>
                    <a:pt x="297" y="1103"/>
                    <a:pt x="297" y="1010"/>
                    <a:pt x="304" y="918"/>
                  </a:cubicBezTo>
                  <a:cubicBezTo>
                    <a:pt x="310" y="829"/>
                    <a:pt x="320" y="765"/>
                    <a:pt x="345" y="672"/>
                  </a:cubicBezTo>
                  <a:cubicBezTo>
                    <a:pt x="356" y="632"/>
                    <a:pt x="369" y="593"/>
                    <a:pt x="384" y="554"/>
                  </a:cubicBezTo>
                  <a:cubicBezTo>
                    <a:pt x="391" y="535"/>
                    <a:pt x="385" y="549"/>
                    <a:pt x="390" y="538"/>
                  </a:cubicBezTo>
                  <a:cubicBezTo>
                    <a:pt x="394" y="528"/>
                    <a:pt x="399" y="519"/>
                    <a:pt x="403" y="510"/>
                  </a:cubicBezTo>
                  <a:cubicBezTo>
                    <a:pt x="412" y="491"/>
                    <a:pt x="422" y="473"/>
                    <a:pt x="432" y="455"/>
                  </a:cubicBezTo>
                  <a:cubicBezTo>
                    <a:pt x="452" y="421"/>
                    <a:pt x="479" y="381"/>
                    <a:pt x="494" y="362"/>
                  </a:cubicBezTo>
                  <a:cubicBezTo>
                    <a:pt x="525" y="325"/>
                    <a:pt x="559" y="291"/>
                    <a:pt x="595" y="259"/>
                  </a:cubicBezTo>
                  <a:cubicBezTo>
                    <a:pt x="652" y="208"/>
                    <a:pt x="647" y="110"/>
                    <a:pt x="595" y="58"/>
                  </a:cubicBezTo>
                  <a:cubicBezTo>
                    <a:pt x="538" y="0"/>
                    <a:pt x="452" y="7"/>
                    <a:pt x="394" y="58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7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49" name="Freeform 17">
              <a:extLst>
                <a:ext uri="{FF2B5EF4-FFF2-40B4-BE49-F238E27FC236}">
                  <a16:creationId xmlns:a16="http://schemas.microsoft.com/office/drawing/2014/main" id="{7B3BDC32-1291-4043-A41B-0FDED8F611AC}"/>
                </a:ext>
              </a:extLst>
            </p:cNvPr>
            <p:cNvSpPr>
              <a:spLocks/>
            </p:cNvSpPr>
            <p:nvPr/>
          </p:nvSpPr>
          <p:spPr bwMode="auto">
            <a:xfrm>
              <a:off x="7362826" y="3730625"/>
              <a:ext cx="179388" cy="122238"/>
            </a:xfrm>
            <a:custGeom>
              <a:avLst/>
              <a:gdLst>
                <a:gd name="T0" fmla="*/ 791 w 876"/>
                <a:gd name="T1" fmla="*/ 315 h 594"/>
                <a:gd name="T2" fmla="*/ 228 w 876"/>
                <a:gd name="T3" fmla="*/ 33 h 594"/>
                <a:gd name="T4" fmla="*/ 34 w 876"/>
                <a:gd name="T5" fmla="*/ 84 h 594"/>
                <a:gd name="T6" fmla="*/ 85 w 876"/>
                <a:gd name="T7" fmla="*/ 279 h 594"/>
                <a:gd name="T8" fmla="*/ 647 w 876"/>
                <a:gd name="T9" fmla="*/ 561 h 594"/>
                <a:gd name="T10" fmla="*/ 842 w 876"/>
                <a:gd name="T11" fmla="*/ 510 h 594"/>
                <a:gd name="T12" fmla="*/ 791 w 876"/>
                <a:gd name="T13" fmla="*/ 315 h 5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76" h="594">
                  <a:moveTo>
                    <a:pt x="791" y="315"/>
                  </a:moveTo>
                  <a:cubicBezTo>
                    <a:pt x="603" y="221"/>
                    <a:pt x="416" y="127"/>
                    <a:pt x="228" y="33"/>
                  </a:cubicBezTo>
                  <a:cubicBezTo>
                    <a:pt x="162" y="0"/>
                    <a:pt x="71" y="13"/>
                    <a:pt x="34" y="84"/>
                  </a:cubicBezTo>
                  <a:cubicBezTo>
                    <a:pt x="0" y="149"/>
                    <a:pt x="14" y="243"/>
                    <a:pt x="85" y="279"/>
                  </a:cubicBezTo>
                  <a:cubicBezTo>
                    <a:pt x="272" y="373"/>
                    <a:pt x="460" y="467"/>
                    <a:pt x="647" y="561"/>
                  </a:cubicBezTo>
                  <a:cubicBezTo>
                    <a:pt x="713" y="594"/>
                    <a:pt x="804" y="580"/>
                    <a:pt x="842" y="510"/>
                  </a:cubicBezTo>
                  <a:cubicBezTo>
                    <a:pt x="876" y="445"/>
                    <a:pt x="862" y="351"/>
                    <a:pt x="791" y="315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7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0" name="Freeform 18">
              <a:extLst>
                <a:ext uri="{FF2B5EF4-FFF2-40B4-BE49-F238E27FC236}">
                  <a16:creationId xmlns:a16="http://schemas.microsoft.com/office/drawing/2014/main" id="{D328E400-6083-4D8F-BED6-B9BB62B5198A}"/>
                </a:ext>
              </a:extLst>
            </p:cNvPr>
            <p:cNvSpPr>
              <a:spLocks/>
            </p:cNvSpPr>
            <p:nvPr/>
          </p:nvSpPr>
          <p:spPr bwMode="auto">
            <a:xfrm>
              <a:off x="7021513" y="3943350"/>
              <a:ext cx="390525" cy="228600"/>
            </a:xfrm>
            <a:custGeom>
              <a:avLst/>
              <a:gdLst>
                <a:gd name="T0" fmla="*/ 33 w 1894"/>
                <a:gd name="T1" fmla="*/ 231 h 1105"/>
                <a:gd name="T2" fmla="*/ 774 w 1894"/>
                <a:gd name="T3" fmla="*/ 869 h 1105"/>
                <a:gd name="T4" fmla="*/ 1776 w 1894"/>
                <a:gd name="T5" fmla="*/ 1057 h 1105"/>
                <a:gd name="T6" fmla="*/ 1875 w 1894"/>
                <a:gd name="T7" fmla="*/ 882 h 1105"/>
                <a:gd name="T8" fmla="*/ 1700 w 1894"/>
                <a:gd name="T9" fmla="*/ 783 h 1105"/>
                <a:gd name="T10" fmla="*/ 898 w 1894"/>
                <a:gd name="T11" fmla="*/ 614 h 1105"/>
                <a:gd name="T12" fmla="*/ 278 w 1894"/>
                <a:gd name="T13" fmla="*/ 87 h 1105"/>
                <a:gd name="T14" fmla="*/ 84 w 1894"/>
                <a:gd name="T15" fmla="*/ 36 h 1105"/>
                <a:gd name="T16" fmla="*/ 33 w 1894"/>
                <a:gd name="T17" fmla="*/ 231 h 1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94" h="1105">
                  <a:moveTo>
                    <a:pt x="33" y="231"/>
                  </a:moveTo>
                  <a:cubicBezTo>
                    <a:pt x="171" y="530"/>
                    <a:pt x="484" y="737"/>
                    <a:pt x="774" y="869"/>
                  </a:cubicBezTo>
                  <a:cubicBezTo>
                    <a:pt x="1085" y="1011"/>
                    <a:pt x="1432" y="1105"/>
                    <a:pt x="1776" y="1057"/>
                  </a:cubicBezTo>
                  <a:cubicBezTo>
                    <a:pt x="1852" y="1047"/>
                    <a:pt x="1894" y="950"/>
                    <a:pt x="1875" y="882"/>
                  </a:cubicBezTo>
                  <a:cubicBezTo>
                    <a:pt x="1853" y="800"/>
                    <a:pt x="1777" y="773"/>
                    <a:pt x="1700" y="783"/>
                  </a:cubicBezTo>
                  <a:cubicBezTo>
                    <a:pt x="1452" y="818"/>
                    <a:pt x="1136" y="726"/>
                    <a:pt x="898" y="614"/>
                  </a:cubicBezTo>
                  <a:cubicBezTo>
                    <a:pt x="654" y="500"/>
                    <a:pt x="394" y="338"/>
                    <a:pt x="278" y="87"/>
                  </a:cubicBezTo>
                  <a:cubicBezTo>
                    <a:pt x="246" y="17"/>
                    <a:pt x="145" y="0"/>
                    <a:pt x="84" y="36"/>
                  </a:cubicBezTo>
                  <a:cubicBezTo>
                    <a:pt x="12" y="78"/>
                    <a:pt x="0" y="161"/>
                    <a:pt x="33" y="231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7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1" name="Freeform 19">
              <a:extLst>
                <a:ext uri="{FF2B5EF4-FFF2-40B4-BE49-F238E27FC236}">
                  <a16:creationId xmlns:a16="http://schemas.microsoft.com/office/drawing/2014/main" id="{34322530-F4D6-493C-BC18-E38D3686D748}"/>
                </a:ext>
              </a:extLst>
            </p:cNvPr>
            <p:cNvSpPr>
              <a:spLocks/>
            </p:cNvSpPr>
            <p:nvPr/>
          </p:nvSpPr>
          <p:spPr bwMode="auto">
            <a:xfrm>
              <a:off x="7786688" y="3937000"/>
              <a:ext cx="331788" cy="454025"/>
            </a:xfrm>
            <a:custGeom>
              <a:avLst/>
              <a:gdLst>
                <a:gd name="T0" fmla="*/ 457 w 1616"/>
                <a:gd name="T1" fmla="*/ 317 h 2208"/>
                <a:gd name="T2" fmla="*/ 1014 w 1616"/>
                <a:gd name="T3" fmla="*/ 379 h 2208"/>
                <a:gd name="T4" fmla="*/ 1236 w 1616"/>
                <a:gd name="T5" fmla="*/ 649 h 2208"/>
                <a:gd name="T6" fmla="*/ 1224 w 1616"/>
                <a:gd name="T7" fmla="*/ 1008 h 2208"/>
                <a:gd name="T8" fmla="*/ 864 w 1616"/>
                <a:gd name="T9" fmla="*/ 1524 h 2208"/>
                <a:gd name="T10" fmla="*/ 177 w 1616"/>
                <a:gd name="T11" fmla="*/ 1887 h 2208"/>
                <a:gd name="T12" fmla="*/ 253 w 1616"/>
                <a:gd name="T13" fmla="*/ 2162 h 2208"/>
                <a:gd name="T14" fmla="*/ 1482 w 1616"/>
                <a:gd name="T15" fmla="*/ 1128 h 2208"/>
                <a:gd name="T16" fmla="*/ 1219 w 1616"/>
                <a:gd name="T17" fmla="*/ 172 h 2208"/>
                <a:gd name="T18" fmla="*/ 457 w 1616"/>
                <a:gd name="T19" fmla="*/ 33 h 2208"/>
                <a:gd name="T20" fmla="*/ 315 w 1616"/>
                <a:gd name="T21" fmla="*/ 175 h 2208"/>
                <a:gd name="T22" fmla="*/ 457 w 1616"/>
                <a:gd name="T23" fmla="*/ 317 h 2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616" h="2208">
                  <a:moveTo>
                    <a:pt x="457" y="317"/>
                  </a:moveTo>
                  <a:cubicBezTo>
                    <a:pt x="641" y="294"/>
                    <a:pt x="846" y="287"/>
                    <a:pt x="1014" y="379"/>
                  </a:cubicBezTo>
                  <a:cubicBezTo>
                    <a:pt x="1128" y="441"/>
                    <a:pt x="1202" y="536"/>
                    <a:pt x="1236" y="649"/>
                  </a:cubicBezTo>
                  <a:cubicBezTo>
                    <a:pt x="1271" y="769"/>
                    <a:pt x="1265" y="884"/>
                    <a:pt x="1224" y="1008"/>
                  </a:cubicBezTo>
                  <a:cubicBezTo>
                    <a:pt x="1158" y="1208"/>
                    <a:pt x="1018" y="1385"/>
                    <a:pt x="864" y="1524"/>
                  </a:cubicBezTo>
                  <a:cubicBezTo>
                    <a:pt x="669" y="1700"/>
                    <a:pt x="430" y="1821"/>
                    <a:pt x="177" y="1887"/>
                  </a:cubicBezTo>
                  <a:cubicBezTo>
                    <a:pt x="0" y="1934"/>
                    <a:pt x="75" y="2208"/>
                    <a:pt x="253" y="2162"/>
                  </a:cubicBezTo>
                  <a:cubicBezTo>
                    <a:pt x="787" y="2021"/>
                    <a:pt x="1277" y="1651"/>
                    <a:pt x="1482" y="1128"/>
                  </a:cubicBezTo>
                  <a:cubicBezTo>
                    <a:pt x="1616" y="788"/>
                    <a:pt x="1523" y="385"/>
                    <a:pt x="1219" y="172"/>
                  </a:cubicBezTo>
                  <a:cubicBezTo>
                    <a:pt x="1001" y="18"/>
                    <a:pt x="714" y="0"/>
                    <a:pt x="457" y="33"/>
                  </a:cubicBezTo>
                  <a:cubicBezTo>
                    <a:pt x="381" y="43"/>
                    <a:pt x="315" y="91"/>
                    <a:pt x="315" y="175"/>
                  </a:cubicBezTo>
                  <a:cubicBezTo>
                    <a:pt x="315" y="244"/>
                    <a:pt x="381" y="327"/>
                    <a:pt x="457" y="317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7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2" name="Freeform 20">
              <a:extLst>
                <a:ext uri="{FF2B5EF4-FFF2-40B4-BE49-F238E27FC236}">
                  <a16:creationId xmlns:a16="http://schemas.microsoft.com/office/drawing/2014/main" id="{75AC60EA-7DE2-4028-8D19-839A6B6D175E}"/>
                </a:ext>
              </a:extLst>
            </p:cNvPr>
            <p:cNvSpPr>
              <a:spLocks/>
            </p:cNvSpPr>
            <p:nvPr/>
          </p:nvSpPr>
          <p:spPr bwMode="auto">
            <a:xfrm>
              <a:off x="7631113" y="4102100"/>
              <a:ext cx="98425" cy="198438"/>
            </a:xfrm>
            <a:custGeom>
              <a:avLst/>
              <a:gdLst>
                <a:gd name="T0" fmla="*/ 190 w 476"/>
                <a:gd name="T1" fmla="*/ 89 h 968"/>
                <a:gd name="T2" fmla="*/ 49 w 476"/>
                <a:gd name="T3" fmla="*/ 847 h 968"/>
                <a:gd name="T4" fmla="*/ 224 w 476"/>
                <a:gd name="T5" fmla="*/ 946 h 968"/>
                <a:gd name="T6" fmla="*/ 323 w 476"/>
                <a:gd name="T7" fmla="*/ 771 h 968"/>
                <a:gd name="T8" fmla="*/ 316 w 476"/>
                <a:gd name="T9" fmla="*/ 728 h 968"/>
                <a:gd name="T10" fmla="*/ 315 w 476"/>
                <a:gd name="T11" fmla="*/ 712 h 968"/>
                <a:gd name="T12" fmla="*/ 313 w 476"/>
                <a:gd name="T13" fmla="*/ 635 h 968"/>
                <a:gd name="T14" fmla="*/ 317 w 476"/>
                <a:gd name="T15" fmla="*/ 559 h 968"/>
                <a:gd name="T16" fmla="*/ 319 w 476"/>
                <a:gd name="T17" fmla="*/ 537 h 968"/>
                <a:gd name="T18" fmla="*/ 318 w 476"/>
                <a:gd name="T19" fmla="*/ 543 h 968"/>
                <a:gd name="T20" fmla="*/ 325 w 476"/>
                <a:gd name="T21" fmla="*/ 505 h 968"/>
                <a:gd name="T22" fmla="*/ 370 w 476"/>
                <a:gd name="T23" fmla="*/ 353 h 968"/>
                <a:gd name="T24" fmla="*/ 368 w 476"/>
                <a:gd name="T25" fmla="*/ 357 h 968"/>
                <a:gd name="T26" fmla="*/ 377 w 476"/>
                <a:gd name="T27" fmla="*/ 337 h 968"/>
                <a:gd name="T28" fmla="*/ 391 w 476"/>
                <a:gd name="T29" fmla="*/ 308 h 968"/>
                <a:gd name="T30" fmla="*/ 435 w 476"/>
                <a:gd name="T31" fmla="*/ 232 h 968"/>
                <a:gd name="T32" fmla="*/ 384 w 476"/>
                <a:gd name="T33" fmla="*/ 38 h 968"/>
                <a:gd name="T34" fmla="*/ 190 w 476"/>
                <a:gd name="T35" fmla="*/ 89 h 9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76" h="968">
                  <a:moveTo>
                    <a:pt x="190" y="89"/>
                  </a:moveTo>
                  <a:cubicBezTo>
                    <a:pt x="46" y="313"/>
                    <a:pt x="0" y="586"/>
                    <a:pt x="49" y="847"/>
                  </a:cubicBezTo>
                  <a:cubicBezTo>
                    <a:pt x="63" y="920"/>
                    <a:pt x="155" y="968"/>
                    <a:pt x="224" y="946"/>
                  </a:cubicBezTo>
                  <a:cubicBezTo>
                    <a:pt x="302" y="921"/>
                    <a:pt x="338" y="850"/>
                    <a:pt x="323" y="771"/>
                  </a:cubicBezTo>
                  <a:cubicBezTo>
                    <a:pt x="320" y="757"/>
                    <a:pt x="317" y="743"/>
                    <a:pt x="316" y="728"/>
                  </a:cubicBezTo>
                  <a:cubicBezTo>
                    <a:pt x="320" y="769"/>
                    <a:pt x="316" y="719"/>
                    <a:pt x="315" y="712"/>
                  </a:cubicBezTo>
                  <a:cubicBezTo>
                    <a:pt x="313" y="686"/>
                    <a:pt x="312" y="661"/>
                    <a:pt x="313" y="635"/>
                  </a:cubicBezTo>
                  <a:cubicBezTo>
                    <a:pt x="313" y="610"/>
                    <a:pt x="314" y="584"/>
                    <a:pt x="317" y="559"/>
                  </a:cubicBezTo>
                  <a:cubicBezTo>
                    <a:pt x="317" y="552"/>
                    <a:pt x="318" y="545"/>
                    <a:pt x="319" y="537"/>
                  </a:cubicBezTo>
                  <a:cubicBezTo>
                    <a:pt x="316" y="557"/>
                    <a:pt x="316" y="559"/>
                    <a:pt x="318" y="543"/>
                  </a:cubicBezTo>
                  <a:cubicBezTo>
                    <a:pt x="321" y="530"/>
                    <a:pt x="323" y="518"/>
                    <a:pt x="325" y="505"/>
                  </a:cubicBezTo>
                  <a:cubicBezTo>
                    <a:pt x="336" y="453"/>
                    <a:pt x="352" y="403"/>
                    <a:pt x="370" y="353"/>
                  </a:cubicBezTo>
                  <a:cubicBezTo>
                    <a:pt x="376" y="339"/>
                    <a:pt x="375" y="340"/>
                    <a:pt x="368" y="357"/>
                  </a:cubicBezTo>
                  <a:cubicBezTo>
                    <a:pt x="371" y="350"/>
                    <a:pt x="374" y="344"/>
                    <a:pt x="377" y="337"/>
                  </a:cubicBezTo>
                  <a:cubicBezTo>
                    <a:pt x="382" y="327"/>
                    <a:pt x="386" y="317"/>
                    <a:pt x="391" y="308"/>
                  </a:cubicBezTo>
                  <a:cubicBezTo>
                    <a:pt x="405" y="282"/>
                    <a:pt x="420" y="257"/>
                    <a:pt x="435" y="232"/>
                  </a:cubicBezTo>
                  <a:cubicBezTo>
                    <a:pt x="476" y="170"/>
                    <a:pt x="450" y="73"/>
                    <a:pt x="384" y="38"/>
                  </a:cubicBezTo>
                  <a:cubicBezTo>
                    <a:pt x="314" y="0"/>
                    <a:pt x="233" y="22"/>
                    <a:pt x="190" y="89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7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3" name="Freeform 21">
              <a:extLst>
                <a:ext uri="{FF2B5EF4-FFF2-40B4-BE49-F238E27FC236}">
                  <a16:creationId xmlns:a16="http://schemas.microsoft.com/office/drawing/2014/main" id="{EE704D87-6B46-4410-9A87-6C5915706F3A}"/>
                </a:ext>
              </a:extLst>
            </p:cNvPr>
            <p:cNvSpPr>
              <a:spLocks/>
            </p:cNvSpPr>
            <p:nvPr/>
          </p:nvSpPr>
          <p:spPr bwMode="auto">
            <a:xfrm>
              <a:off x="7535863" y="4140200"/>
              <a:ext cx="153988" cy="92075"/>
            </a:xfrm>
            <a:custGeom>
              <a:avLst/>
              <a:gdLst>
                <a:gd name="T0" fmla="*/ 630 w 746"/>
                <a:gd name="T1" fmla="*/ 156 h 452"/>
                <a:gd name="T2" fmla="*/ 193 w 746"/>
                <a:gd name="T3" fmla="*/ 22 h 452"/>
                <a:gd name="T4" fmla="*/ 18 w 746"/>
                <a:gd name="T5" fmla="*/ 121 h 452"/>
                <a:gd name="T6" fmla="*/ 117 w 746"/>
                <a:gd name="T7" fmla="*/ 296 h 452"/>
                <a:gd name="T8" fmla="*/ 554 w 746"/>
                <a:gd name="T9" fmla="*/ 430 h 452"/>
                <a:gd name="T10" fmla="*/ 729 w 746"/>
                <a:gd name="T11" fmla="*/ 331 h 452"/>
                <a:gd name="T12" fmla="*/ 630 w 746"/>
                <a:gd name="T13" fmla="*/ 156 h 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46" h="452">
                  <a:moveTo>
                    <a:pt x="630" y="156"/>
                  </a:moveTo>
                  <a:cubicBezTo>
                    <a:pt x="484" y="111"/>
                    <a:pt x="338" y="67"/>
                    <a:pt x="193" y="22"/>
                  </a:cubicBezTo>
                  <a:cubicBezTo>
                    <a:pt x="122" y="0"/>
                    <a:pt x="35" y="48"/>
                    <a:pt x="18" y="121"/>
                  </a:cubicBezTo>
                  <a:cubicBezTo>
                    <a:pt x="0" y="198"/>
                    <a:pt x="41" y="273"/>
                    <a:pt x="117" y="296"/>
                  </a:cubicBezTo>
                  <a:cubicBezTo>
                    <a:pt x="263" y="341"/>
                    <a:pt x="409" y="386"/>
                    <a:pt x="554" y="430"/>
                  </a:cubicBezTo>
                  <a:cubicBezTo>
                    <a:pt x="625" y="452"/>
                    <a:pt x="712" y="404"/>
                    <a:pt x="729" y="331"/>
                  </a:cubicBezTo>
                  <a:cubicBezTo>
                    <a:pt x="746" y="254"/>
                    <a:pt x="706" y="179"/>
                    <a:pt x="630" y="156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7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4" name="Freeform 22">
              <a:extLst>
                <a:ext uri="{FF2B5EF4-FFF2-40B4-BE49-F238E27FC236}">
                  <a16:creationId xmlns:a16="http://schemas.microsoft.com/office/drawing/2014/main" id="{BC0079C4-E1F6-4CB4-B489-BCF6541D4682}"/>
                </a:ext>
              </a:extLst>
            </p:cNvPr>
            <p:cNvSpPr>
              <a:spLocks/>
            </p:cNvSpPr>
            <p:nvPr/>
          </p:nvSpPr>
          <p:spPr bwMode="auto">
            <a:xfrm>
              <a:off x="7294563" y="4089400"/>
              <a:ext cx="469900" cy="407988"/>
            </a:xfrm>
            <a:custGeom>
              <a:avLst/>
              <a:gdLst>
                <a:gd name="T0" fmla="*/ 314 w 2290"/>
                <a:gd name="T1" fmla="*/ 139 h 1981"/>
                <a:gd name="T2" fmla="*/ 298 w 2290"/>
                <a:gd name="T3" fmla="*/ 1416 h 1981"/>
                <a:gd name="T4" fmla="*/ 1525 w 2290"/>
                <a:gd name="T5" fmla="*/ 1907 h 1981"/>
                <a:gd name="T6" fmla="*/ 2230 w 2290"/>
                <a:gd name="T7" fmla="*/ 1579 h 1981"/>
                <a:gd name="T8" fmla="*/ 2230 w 2290"/>
                <a:gd name="T9" fmla="*/ 1377 h 1981"/>
                <a:gd name="T10" fmla="*/ 2029 w 2290"/>
                <a:gd name="T11" fmla="*/ 1377 h 1981"/>
                <a:gd name="T12" fmla="*/ 773 w 2290"/>
                <a:gd name="T13" fmla="*/ 1487 h 1981"/>
                <a:gd name="T14" fmla="*/ 515 w 2290"/>
                <a:gd name="T15" fmla="*/ 341 h 1981"/>
                <a:gd name="T16" fmla="*/ 314 w 2290"/>
                <a:gd name="T17" fmla="*/ 139 h 19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290" h="1981">
                  <a:moveTo>
                    <a:pt x="314" y="139"/>
                  </a:moveTo>
                  <a:cubicBezTo>
                    <a:pt x="0" y="510"/>
                    <a:pt x="14" y="1030"/>
                    <a:pt x="298" y="1416"/>
                  </a:cubicBezTo>
                  <a:cubicBezTo>
                    <a:pt x="586" y="1806"/>
                    <a:pt x="1050" y="1981"/>
                    <a:pt x="1525" y="1907"/>
                  </a:cubicBezTo>
                  <a:cubicBezTo>
                    <a:pt x="1787" y="1866"/>
                    <a:pt x="2027" y="1745"/>
                    <a:pt x="2230" y="1579"/>
                  </a:cubicBezTo>
                  <a:cubicBezTo>
                    <a:pt x="2290" y="1530"/>
                    <a:pt x="2281" y="1428"/>
                    <a:pt x="2230" y="1377"/>
                  </a:cubicBezTo>
                  <a:cubicBezTo>
                    <a:pt x="2172" y="1319"/>
                    <a:pt x="2089" y="1329"/>
                    <a:pt x="2029" y="1377"/>
                  </a:cubicBezTo>
                  <a:cubicBezTo>
                    <a:pt x="1680" y="1664"/>
                    <a:pt x="1160" y="1740"/>
                    <a:pt x="773" y="1487"/>
                  </a:cubicBezTo>
                  <a:cubicBezTo>
                    <a:pt x="405" y="1247"/>
                    <a:pt x="206" y="705"/>
                    <a:pt x="515" y="341"/>
                  </a:cubicBezTo>
                  <a:cubicBezTo>
                    <a:pt x="633" y="202"/>
                    <a:pt x="433" y="0"/>
                    <a:pt x="314" y="139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7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5" name="Freeform 23">
              <a:extLst>
                <a:ext uri="{FF2B5EF4-FFF2-40B4-BE49-F238E27FC236}">
                  <a16:creationId xmlns:a16="http://schemas.microsoft.com/office/drawing/2014/main" id="{C425824D-9DB8-4B11-9E01-CDDFCF4FB722}"/>
                </a:ext>
              </a:extLst>
            </p:cNvPr>
            <p:cNvSpPr>
              <a:spLocks/>
            </p:cNvSpPr>
            <p:nvPr/>
          </p:nvSpPr>
          <p:spPr bwMode="auto">
            <a:xfrm>
              <a:off x="7713663" y="4316413"/>
              <a:ext cx="163513" cy="104775"/>
            </a:xfrm>
            <a:custGeom>
              <a:avLst/>
              <a:gdLst>
                <a:gd name="T0" fmla="*/ 573 w 792"/>
                <a:gd name="T1" fmla="*/ 23 h 513"/>
                <a:gd name="T2" fmla="*/ 75 w 792"/>
                <a:gd name="T3" fmla="*/ 244 h 513"/>
                <a:gd name="T4" fmla="*/ 9 w 792"/>
                <a:gd name="T5" fmla="*/ 329 h 513"/>
                <a:gd name="T6" fmla="*/ 24 w 792"/>
                <a:gd name="T7" fmla="*/ 439 h 513"/>
                <a:gd name="T8" fmla="*/ 109 w 792"/>
                <a:gd name="T9" fmla="*/ 504 h 513"/>
                <a:gd name="T10" fmla="*/ 218 w 792"/>
                <a:gd name="T11" fmla="*/ 490 h 513"/>
                <a:gd name="T12" fmla="*/ 717 w 792"/>
                <a:gd name="T13" fmla="*/ 269 h 513"/>
                <a:gd name="T14" fmla="*/ 782 w 792"/>
                <a:gd name="T15" fmla="*/ 184 h 513"/>
                <a:gd name="T16" fmla="*/ 768 w 792"/>
                <a:gd name="T17" fmla="*/ 74 h 513"/>
                <a:gd name="T18" fmla="*/ 683 w 792"/>
                <a:gd name="T19" fmla="*/ 9 h 513"/>
                <a:gd name="T20" fmla="*/ 573 w 792"/>
                <a:gd name="T21" fmla="*/ 23 h 5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92" h="513">
                  <a:moveTo>
                    <a:pt x="573" y="23"/>
                  </a:moveTo>
                  <a:cubicBezTo>
                    <a:pt x="407" y="97"/>
                    <a:pt x="241" y="171"/>
                    <a:pt x="75" y="244"/>
                  </a:cubicBezTo>
                  <a:cubicBezTo>
                    <a:pt x="44" y="258"/>
                    <a:pt x="18" y="299"/>
                    <a:pt x="9" y="329"/>
                  </a:cubicBezTo>
                  <a:cubicBezTo>
                    <a:pt x="0" y="363"/>
                    <a:pt x="4" y="409"/>
                    <a:pt x="24" y="439"/>
                  </a:cubicBezTo>
                  <a:cubicBezTo>
                    <a:pt x="43" y="469"/>
                    <a:pt x="72" y="496"/>
                    <a:pt x="109" y="504"/>
                  </a:cubicBezTo>
                  <a:cubicBezTo>
                    <a:pt x="148" y="513"/>
                    <a:pt x="182" y="506"/>
                    <a:pt x="218" y="490"/>
                  </a:cubicBezTo>
                  <a:cubicBezTo>
                    <a:pt x="385" y="416"/>
                    <a:pt x="551" y="343"/>
                    <a:pt x="717" y="269"/>
                  </a:cubicBezTo>
                  <a:cubicBezTo>
                    <a:pt x="747" y="255"/>
                    <a:pt x="774" y="214"/>
                    <a:pt x="782" y="184"/>
                  </a:cubicBezTo>
                  <a:cubicBezTo>
                    <a:pt x="792" y="150"/>
                    <a:pt x="787" y="104"/>
                    <a:pt x="768" y="74"/>
                  </a:cubicBezTo>
                  <a:cubicBezTo>
                    <a:pt x="748" y="44"/>
                    <a:pt x="719" y="17"/>
                    <a:pt x="683" y="9"/>
                  </a:cubicBezTo>
                  <a:cubicBezTo>
                    <a:pt x="643" y="0"/>
                    <a:pt x="610" y="7"/>
                    <a:pt x="573" y="23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7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6" name="Freeform 24">
              <a:extLst>
                <a:ext uri="{FF2B5EF4-FFF2-40B4-BE49-F238E27FC236}">
                  <a16:creationId xmlns:a16="http://schemas.microsoft.com/office/drawing/2014/main" id="{347043A2-2FA0-4C01-8708-DE1D78257C98}"/>
                </a:ext>
              </a:extLst>
            </p:cNvPr>
            <p:cNvSpPr>
              <a:spLocks/>
            </p:cNvSpPr>
            <p:nvPr/>
          </p:nvSpPr>
          <p:spPr bwMode="auto">
            <a:xfrm>
              <a:off x="7653338" y="4281488"/>
              <a:ext cx="539750" cy="492125"/>
            </a:xfrm>
            <a:custGeom>
              <a:avLst/>
              <a:gdLst>
                <a:gd name="T0" fmla="*/ 1364 w 2629"/>
                <a:gd name="T1" fmla="*/ 333 h 2395"/>
                <a:gd name="T2" fmla="*/ 2170 w 2629"/>
                <a:gd name="T3" fmla="*/ 1063 h 2395"/>
                <a:gd name="T4" fmla="*/ 2299 w 2629"/>
                <a:gd name="T5" fmla="*/ 1282 h 2395"/>
                <a:gd name="T6" fmla="*/ 2330 w 2629"/>
                <a:gd name="T7" fmla="*/ 1343 h 2395"/>
                <a:gd name="T8" fmla="*/ 2340 w 2629"/>
                <a:gd name="T9" fmla="*/ 1274 h 2395"/>
                <a:gd name="T10" fmla="*/ 2312 w 2629"/>
                <a:gd name="T11" fmla="*/ 1309 h 2395"/>
                <a:gd name="T12" fmla="*/ 1959 w 2629"/>
                <a:gd name="T13" fmla="*/ 1553 h 2395"/>
                <a:gd name="T14" fmla="*/ 889 w 2629"/>
                <a:gd name="T15" fmla="*/ 1996 h 2395"/>
                <a:gd name="T16" fmla="*/ 593 w 2629"/>
                <a:gd name="T17" fmla="*/ 2050 h 2395"/>
                <a:gd name="T18" fmla="*/ 466 w 2629"/>
                <a:gd name="T19" fmla="*/ 2052 h 2395"/>
                <a:gd name="T20" fmla="*/ 437 w 2629"/>
                <a:gd name="T21" fmla="*/ 2079 h 2395"/>
                <a:gd name="T22" fmla="*/ 458 w 2629"/>
                <a:gd name="T23" fmla="*/ 2100 h 2395"/>
                <a:gd name="T24" fmla="*/ 456 w 2629"/>
                <a:gd name="T25" fmla="*/ 2092 h 2395"/>
                <a:gd name="T26" fmla="*/ 438 w 2629"/>
                <a:gd name="T27" fmla="*/ 2039 h 2395"/>
                <a:gd name="T28" fmla="*/ 393 w 2629"/>
                <a:gd name="T29" fmla="*/ 1875 h 2395"/>
                <a:gd name="T30" fmla="*/ 426 w 2629"/>
                <a:gd name="T31" fmla="*/ 762 h 2395"/>
                <a:gd name="T32" fmla="*/ 152 w 2629"/>
                <a:gd name="T33" fmla="*/ 686 h 2395"/>
                <a:gd name="T34" fmla="*/ 111 w 2629"/>
                <a:gd name="T35" fmla="*/ 1915 h 2395"/>
                <a:gd name="T36" fmla="*/ 210 w 2629"/>
                <a:gd name="T37" fmla="*/ 2238 h 2395"/>
                <a:gd name="T38" fmla="*/ 741 w 2629"/>
                <a:gd name="T39" fmla="*/ 2317 h 2395"/>
                <a:gd name="T40" fmla="*/ 1446 w 2629"/>
                <a:gd name="T41" fmla="*/ 2105 h 2395"/>
                <a:gd name="T42" fmla="*/ 2060 w 2629"/>
                <a:gd name="T43" fmla="*/ 1823 h 2395"/>
                <a:gd name="T44" fmla="*/ 2507 w 2629"/>
                <a:gd name="T45" fmla="*/ 1516 h 2395"/>
                <a:gd name="T46" fmla="*/ 2604 w 2629"/>
                <a:gd name="T47" fmla="*/ 1373 h 2395"/>
                <a:gd name="T48" fmla="*/ 2545 w 2629"/>
                <a:gd name="T49" fmla="*/ 1139 h 2395"/>
                <a:gd name="T50" fmla="*/ 1507 w 2629"/>
                <a:gd name="T51" fmla="*/ 87 h 2395"/>
                <a:gd name="T52" fmla="*/ 1364 w 2629"/>
                <a:gd name="T53" fmla="*/ 333 h 23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629" h="2395">
                  <a:moveTo>
                    <a:pt x="1364" y="333"/>
                  </a:moveTo>
                  <a:cubicBezTo>
                    <a:pt x="1686" y="509"/>
                    <a:pt x="1966" y="757"/>
                    <a:pt x="2170" y="1063"/>
                  </a:cubicBezTo>
                  <a:cubicBezTo>
                    <a:pt x="2217" y="1134"/>
                    <a:pt x="2260" y="1207"/>
                    <a:pt x="2299" y="1282"/>
                  </a:cubicBezTo>
                  <a:cubicBezTo>
                    <a:pt x="2297" y="1277"/>
                    <a:pt x="2330" y="1343"/>
                    <a:pt x="2330" y="1343"/>
                  </a:cubicBezTo>
                  <a:cubicBezTo>
                    <a:pt x="2323" y="1347"/>
                    <a:pt x="2339" y="1273"/>
                    <a:pt x="2340" y="1274"/>
                  </a:cubicBezTo>
                  <a:cubicBezTo>
                    <a:pt x="2344" y="1283"/>
                    <a:pt x="2316" y="1305"/>
                    <a:pt x="2312" y="1309"/>
                  </a:cubicBezTo>
                  <a:cubicBezTo>
                    <a:pt x="2213" y="1410"/>
                    <a:pt x="2081" y="1483"/>
                    <a:pt x="1959" y="1553"/>
                  </a:cubicBezTo>
                  <a:cubicBezTo>
                    <a:pt x="1626" y="1743"/>
                    <a:pt x="1260" y="1898"/>
                    <a:pt x="889" y="1996"/>
                  </a:cubicBezTo>
                  <a:cubicBezTo>
                    <a:pt x="792" y="2021"/>
                    <a:pt x="693" y="2042"/>
                    <a:pt x="593" y="2050"/>
                  </a:cubicBezTo>
                  <a:cubicBezTo>
                    <a:pt x="551" y="2053"/>
                    <a:pt x="508" y="2053"/>
                    <a:pt x="466" y="2052"/>
                  </a:cubicBezTo>
                  <a:cubicBezTo>
                    <a:pt x="420" y="2050"/>
                    <a:pt x="402" y="2026"/>
                    <a:pt x="437" y="2079"/>
                  </a:cubicBezTo>
                  <a:cubicBezTo>
                    <a:pt x="498" y="2171"/>
                    <a:pt x="463" y="2105"/>
                    <a:pt x="458" y="2100"/>
                  </a:cubicBezTo>
                  <a:cubicBezTo>
                    <a:pt x="479" y="2120"/>
                    <a:pt x="465" y="2120"/>
                    <a:pt x="456" y="2092"/>
                  </a:cubicBezTo>
                  <a:cubicBezTo>
                    <a:pt x="450" y="2075"/>
                    <a:pt x="444" y="2057"/>
                    <a:pt x="438" y="2039"/>
                  </a:cubicBezTo>
                  <a:cubicBezTo>
                    <a:pt x="421" y="1985"/>
                    <a:pt x="406" y="1930"/>
                    <a:pt x="393" y="1875"/>
                  </a:cubicBezTo>
                  <a:cubicBezTo>
                    <a:pt x="305" y="1510"/>
                    <a:pt x="287" y="1116"/>
                    <a:pt x="426" y="762"/>
                  </a:cubicBezTo>
                  <a:cubicBezTo>
                    <a:pt x="493" y="591"/>
                    <a:pt x="218" y="517"/>
                    <a:pt x="152" y="686"/>
                  </a:cubicBezTo>
                  <a:cubicBezTo>
                    <a:pt x="0" y="1075"/>
                    <a:pt x="20" y="1514"/>
                    <a:pt x="111" y="1915"/>
                  </a:cubicBezTo>
                  <a:cubicBezTo>
                    <a:pt x="134" y="2021"/>
                    <a:pt x="159" y="2140"/>
                    <a:pt x="210" y="2238"/>
                  </a:cubicBezTo>
                  <a:cubicBezTo>
                    <a:pt x="292" y="2395"/>
                    <a:pt x="598" y="2338"/>
                    <a:pt x="741" y="2317"/>
                  </a:cubicBezTo>
                  <a:cubicBezTo>
                    <a:pt x="985" y="2280"/>
                    <a:pt x="1217" y="2195"/>
                    <a:pt x="1446" y="2105"/>
                  </a:cubicBezTo>
                  <a:cubicBezTo>
                    <a:pt x="1656" y="2023"/>
                    <a:pt x="1862" y="1932"/>
                    <a:pt x="2060" y="1823"/>
                  </a:cubicBezTo>
                  <a:cubicBezTo>
                    <a:pt x="2215" y="1737"/>
                    <a:pt x="2380" y="1642"/>
                    <a:pt x="2507" y="1516"/>
                  </a:cubicBezTo>
                  <a:cubicBezTo>
                    <a:pt x="2547" y="1477"/>
                    <a:pt x="2588" y="1429"/>
                    <a:pt x="2604" y="1373"/>
                  </a:cubicBezTo>
                  <a:cubicBezTo>
                    <a:pt x="2629" y="1286"/>
                    <a:pt x="2584" y="1214"/>
                    <a:pt x="2545" y="1139"/>
                  </a:cubicBezTo>
                  <a:cubicBezTo>
                    <a:pt x="2314" y="695"/>
                    <a:pt x="1945" y="327"/>
                    <a:pt x="1507" y="87"/>
                  </a:cubicBezTo>
                  <a:cubicBezTo>
                    <a:pt x="1347" y="0"/>
                    <a:pt x="1203" y="245"/>
                    <a:pt x="1364" y="333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7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7" name="Freeform 25">
              <a:extLst>
                <a:ext uri="{FF2B5EF4-FFF2-40B4-BE49-F238E27FC236}">
                  <a16:creationId xmlns:a16="http://schemas.microsoft.com/office/drawing/2014/main" id="{A23F8629-477E-4C0C-81DA-71EC1C53A06E}"/>
                </a:ext>
              </a:extLst>
            </p:cNvPr>
            <p:cNvSpPr>
              <a:spLocks/>
            </p:cNvSpPr>
            <p:nvPr/>
          </p:nvSpPr>
          <p:spPr bwMode="auto">
            <a:xfrm>
              <a:off x="3960813" y="1608138"/>
              <a:ext cx="3779838" cy="2970213"/>
            </a:xfrm>
            <a:custGeom>
              <a:avLst/>
              <a:gdLst>
                <a:gd name="T0" fmla="*/ 18075 w 18376"/>
                <a:gd name="T1" fmla="*/ 6895 h 14443"/>
                <a:gd name="T2" fmla="*/ 17795 w 18376"/>
                <a:gd name="T3" fmla="*/ 6317 h 14443"/>
                <a:gd name="T4" fmla="*/ 16833 w 18376"/>
                <a:gd name="T5" fmla="*/ 5927 h 14443"/>
                <a:gd name="T6" fmla="*/ 14923 w 18376"/>
                <a:gd name="T7" fmla="*/ 4757 h 14443"/>
                <a:gd name="T8" fmla="*/ 13237 w 18376"/>
                <a:gd name="T9" fmla="*/ 3401 h 14443"/>
                <a:gd name="T10" fmla="*/ 11817 w 18376"/>
                <a:gd name="T11" fmla="*/ 1736 h 14443"/>
                <a:gd name="T12" fmla="*/ 8285 w 18376"/>
                <a:gd name="T13" fmla="*/ 533 h 14443"/>
                <a:gd name="T14" fmla="*/ 6553 w 18376"/>
                <a:gd name="T15" fmla="*/ 2216 h 14443"/>
                <a:gd name="T16" fmla="*/ 4611 w 18376"/>
                <a:gd name="T17" fmla="*/ 4142 h 14443"/>
                <a:gd name="T18" fmla="*/ 1240 w 18376"/>
                <a:gd name="T19" fmla="*/ 8549 h 14443"/>
                <a:gd name="T20" fmla="*/ 1239 w 18376"/>
                <a:gd name="T21" fmla="*/ 8552 h 14443"/>
                <a:gd name="T22" fmla="*/ 130 w 18376"/>
                <a:gd name="T23" fmla="*/ 9471 h 14443"/>
                <a:gd name="T24" fmla="*/ 833 w 18376"/>
                <a:gd name="T25" fmla="*/ 11530 h 14443"/>
                <a:gd name="T26" fmla="*/ 2923 w 18376"/>
                <a:gd name="T27" fmla="*/ 12083 h 14443"/>
                <a:gd name="T28" fmla="*/ 3037 w 18376"/>
                <a:gd name="T29" fmla="*/ 12060 h 14443"/>
                <a:gd name="T30" fmla="*/ 5606 w 18376"/>
                <a:gd name="T31" fmla="*/ 13785 h 14443"/>
                <a:gd name="T32" fmla="*/ 7041 w 18376"/>
                <a:gd name="T33" fmla="*/ 14109 h 14443"/>
                <a:gd name="T34" fmla="*/ 7707 w 18376"/>
                <a:gd name="T35" fmla="*/ 14116 h 14443"/>
                <a:gd name="T36" fmla="*/ 8556 w 18376"/>
                <a:gd name="T37" fmla="*/ 14145 h 14443"/>
                <a:gd name="T38" fmla="*/ 9708 w 18376"/>
                <a:gd name="T39" fmla="*/ 14393 h 14443"/>
                <a:gd name="T40" fmla="*/ 10850 w 18376"/>
                <a:gd name="T41" fmla="*/ 14183 h 14443"/>
                <a:gd name="T42" fmla="*/ 12797 w 18376"/>
                <a:gd name="T43" fmla="*/ 13158 h 14443"/>
                <a:gd name="T44" fmla="*/ 13104 w 18376"/>
                <a:gd name="T45" fmla="*/ 12943 h 14443"/>
                <a:gd name="T46" fmla="*/ 14792 w 18376"/>
                <a:gd name="T47" fmla="*/ 11458 h 14443"/>
                <a:gd name="T48" fmla="*/ 15454 w 18376"/>
                <a:gd name="T49" fmla="*/ 10624 h 14443"/>
                <a:gd name="T50" fmla="*/ 15754 w 18376"/>
                <a:gd name="T51" fmla="*/ 10155 h 14443"/>
                <a:gd name="T52" fmla="*/ 16268 w 18376"/>
                <a:gd name="T53" fmla="*/ 9741 h 14443"/>
                <a:gd name="T54" fmla="*/ 18075 w 18376"/>
                <a:gd name="T55" fmla="*/ 6895 h 144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8376" h="14443">
                  <a:moveTo>
                    <a:pt x="18075" y="6895"/>
                  </a:moveTo>
                  <a:cubicBezTo>
                    <a:pt x="18011" y="6621"/>
                    <a:pt x="17975" y="6538"/>
                    <a:pt x="17795" y="6317"/>
                  </a:cubicBezTo>
                  <a:cubicBezTo>
                    <a:pt x="17576" y="6049"/>
                    <a:pt x="17149" y="6034"/>
                    <a:pt x="16833" y="5927"/>
                  </a:cubicBezTo>
                  <a:cubicBezTo>
                    <a:pt x="16158" y="5697"/>
                    <a:pt x="15531" y="5131"/>
                    <a:pt x="14923" y="4757"/>
                  </a:cubicBezTo>
                  <a:cubicBezTo>
                    <a:pt x="14308" y="4378"/>
                    <a:pt x="13738" y="3922"/>
                    <a:pt x="13237" y="3401"/>
                  </a:cubicBezTo>
                  <a:cubicBezTo>
                    <a:pt x="12731" y="2874"/>
                    <a:pt x="12313" y="2272"/>
                    <a:pt x="11817" y="1736"/>
                  </a:cubicBezTo>
                  <a:cubicBezTo>
                    <a:pt x="10940" y="791"/>
                    <a:pt x="9597" y="0"/>
                    <a:pt x="8285" y="533"/>
                  </a:cubicBezTo>
                  <a:cubicBezTo>
                    <a:pt x="7522" y="844"/>
                    <a:pt x="7086" y="1632"/>
                    <a:pt x="6553" y="2216"/>
                  </a:cubicBezTo>
                  <a:cubicBezTo>
                    <a:pt x="5938" y="2889"/>
                    <a:pt x="5263" y="3505"/>
                    <a:pt x="4611" y="4142"/>
                  </a:cubicBezTo>
                  <a:cubicBezTo>
                    <a:pt x="3278" y="5442"/>
                    <a:pt x="2121" y="6904"/>
                    <a:pt x="1240" y="8549"/>
                  </a:cubicBezTo>
                  <a:lnTo>
                    <a:pt x="1239" y="8552"/>
                  </a:lnTo>
                  <a:cubicBezTo>
                    <a:pt x="755" y="8709"/>
                    <a:pt x="220" y="8989"/>
                    <a:pt x="130" y="9471"/>
                  </a:cubicBezTo>
                  <a:cubicBezTo>
                    <a:pt x="0" y="10164"/>
                    <a:pt x="358" y="11035"/>
                    <a:pt x="833" y="11530"/>
                  </a:cubicBezTo>
                  <a:cubicBezTo>
                    <a:pt x="1386" y="12107"/>
                    <a:pt x="2165" y="12235"/>
                    <a:pt x="2923" y="12083"/>
                  </a:cubicBezTo>
                  <a:cubicBezTo>
                    <a:pt x="2959" y="12076"/>
                    <a:pt x="2998" y="12068"/>
                    <a:pt x="3037" y="12060"/>
                  </a:cubicBezTo>
                  <a:cubicBezTo>
                    <a:pt x="3683" y="12894"/>
                    <a:pt x="4578" y="13471"/>
                    <a:pt x="5606" y="13785"/>
                  </a:cubicBezTo>
                  <a:cubicBezTo>
                    <a:pt x="6074" y="13927"/>
                    <a:pt x="6552" y="14061"/>
                    <a:pt x="7041" y="14109"/>
                  </a:cubicBezTo>
                  <a:cubicBezTo>
                    <a:pt x="7258" y="14130"/>
                    <a:pt x="7490" y="14144"/>
                    <a:pt x="7707" y="14116"/>
                  </a:cubicBezTo>
                  <a:cubicBezTo>
                    <a:pt x="7981" y="14082"/>
                    <a:pt x="8265" y="14149"/>
                    <a:pt x="8556" y="14145"/>
                  </a:cubicBezTo>
                  <a:cubicBezTo>
                    <a:pt x="8858" y="14141"/>
                    <a:pt x="9407" y="14443"/>
                    <a:pt x="9708" y="14393"/>
                  </a:cubicBezTo>
                  <a:cubicBezTo>
                    <a:pt x="10141" y="14322"/>
                    <a:pt x="10429" y="14303"/>
                    <a:pt x="10850" y="14183"/>
                  </a:cubicBezTo>
                  <a:cubicBezTo>
                    <a:pt x="11529" y="13989"/>
                    <a:pt x="12134" y="13392"/>
                    <a:pt x="12797" y="13158"/>
                  </a:cubicBezTo>
                  <a:cubicBezTo>
                    <a:pt x="12899" y="13086"/>
                    <a:pt x="13003" y="13016"/>
                    <a:pt x="13104" y="12943"/>
                  </a:cubicBezTo>
                  <a:cubicBezTo>
                    <a:pt x="13718" y="12506"/>
                    <a:pt x="14284" y="12015"/>
                    <a:pt x="14792" y="11458"/>
                  </a:cubicBezTo>
                  <a:cubicBezTo>
                    <a:pt x="15033" y="11193"/>
                    <a:pt x="15253" y="10920"/>
                    <a:pt x="15454" y="10624"/>
                  </a:cubicBezTo>
                  <a:cubicBezTo>
                    <a:pt x="15556" y="10473"/>
                    <a:pt x="15642" y="10297"/>
                    <a:pt x="15754" y="10155"/>
                  </a:cubicBezTo>
                  <a:cubicBezTo>
                    <a:pt x="15904" y="9966"/>
                    <a:pt x="16039" y="9795"/>
                    <a:pt x="16268" y="9741"/>
                  </a:cubicBezTo>
                  <a:cubicBezTo>
                    <a:pt x="17578" y="9430"/>
                    <a:pt x="18376" y="8195"/>
                    <a:pt x="18075" y="6895"/>
                  </a:cubicBezTo>
                </a:path>
              </a:pathLst>
            </a:custGeom>
            <a:solidFill>
              <a:srgbClr val="FDE1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7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8" name="Freeform 26">
              <a:extLst>
                <a:ext uri="{FF2B5EF4-FFF2-40B4-BE49-F238E27FC236}">
                  <a16:creationId xmlns:a16="http://schemas.microsoft.com/office/drawing/2014/main" id="{98194DAE-BCA7-4D80-8429-AFD9BC21E6E3}"/>
                </a:ext>
              </a:extLst>
            </p:cNvPr>
            <p:cNvSpPr>
              <a:spLocks/>
            </p:cNvSpPr>
            <p:nvPr/>
          </p:nvSpPr>
          <p:spPr bwMode="auto">
            <a:xfrm>
              <a:off x="3902076" y="920750"/>
              <a:ext cx="3633788" cy="2465388"/>
            </a:xfrm>
            <a:custGeom>
              <a:avLst/>
              <a:gdLst>
                <a:gd name="T0" fmla="*/ 17436 w 17667"/>
                <a:gd name="T1" fmla="*/ 6617 h 11992"/>
                <a:gd name="T2" fmla="*/ 17267 w 17667"/>
                <a:gd name="T3" fmla="*/ 6170 h 11992"/>
                <a:gd name="T4" fmla="*/ 16373 w 17667"/>
                <a:gd name="T5" fmla="*/ 4298 h 11992"/>
                <a:gd name="T6" fmla="*/ 15731 w 17667"/>
                <a:gd name="T7" fmla="*/ 3275 h 11992"/>
                <a:gd name="T8" fmla="*/ 14907 w 17667"/>
                <a:gd name="T9" fmla="*/ 2483 h 11992"/>
                <a:gd name="T10" fmla="*/ 13177 w 17667"/>
                <a:gd name="T11" fmla="*/ 1254 h 11992"/>
                <a:gd name="T12" fmla="*/ 11562 w 17667"/>
                <a:gd name="T13" fmla="*/ 553 h 11992"/>
                <a:gd name="T14" fmla="*/ 6113 w 17667"/>
                <a:gd name="T15" fmla="*/ 687 h 11992"/>
                <a:gd name="T16" fmla="*/ 1765 w 17667"/>
                <a:gd name="T17" fmla="*/ 3900 h 11992"/>
                <a:gd name="T18" fmla="*/ 332 w 17667"/>
                <a:gd name="T19" fmla="*/ 7120 h 11992"/>
                <a:gd name="T20" fmla="*/ 366 w 17667"/>
                <a:gd name="T21" fmla="*/ 10772 h 11992"/>
                <a:gd name="T22" fmla="*/ 853 w 17667"/>
                <a:gd name="T23" fmla="*/ 11888 h 11992"/>
                <a:gd name="T24" fmla="*/ 1558 w 17667"/>
                <a:gd name="T25" fmla="*/ 11776 h 11992"/>
                <a:gd name="T26" fmla="*/ 1957 w 17667"/>
                <a:gd name="T27" fmla="*/ 11504 h 11992"/>
                <a:gd name="T28" fmla="*/ 1986 w 17667"/>
                <a:gd name="T29" fmla="*/ 11355 h 11992"/>
                <a:gd name="T30" fmla="*/ 2786 w 17667"/>
                <a:gd name="T31" fmla="*/ 10784 h 11992"/>
                <a:gd name="T32" fmla="*/ 3736 w 17667"/>
                <a:gd name="T33" fmla="*/ 10277 h 11992"/>
                <a:gd name="T34" fmla="*/ 3843 w 17667"/>
                <a:gd name="T35" fmla="*/ 10214 h 11992"/>
                <a:gd name="T36" fmla="*/ 4101 w 17667"/>
                <a:gd name="T37" fmla="*/ 8730 h 11992"/>
                <a:gd name="T38" fmla="*/ 4201 w 17667"/>
                <a:gd name="T39" fmla="*/ 8447 h 11992"/>
                <a:gd name="T40" fmla="*/ 4298 w 17667"/>
                <a:gd name="T41" fmla="*/ 8323 h 11992"/>
                <a:gd name="T42" fmla="*/ 4395 w 17667"/>
                <a:gd name="T43" fmla="*/ 8199 h 11992"/>
                <a:gd name="T44" fmla="*/ 4429 w 17667"/>
                <a:gd name="T45" fmla="*/ 8198 h 11992"/>
                <a:gd name="T46" fmla="*/ 4556 w 17667"/>
                <a:gd name="T47" fmla="*/ 8237 h 11992"/>
                <a:gd name="T48" fmla="*/ 4831 w 17667"/>
                <a:gd name="T49" fmla="*/ 9722 h 11992"/>
                <a:gd name="T50" fmla="*/ 9912 w 17667"/>
                <a:gd name="T51" fmla="*/ 8562 h 11992"/>
                <a:gd name="T52" fmla="*/ 11601 w 17667"/>
                <a:gd name="T53" fmla="*/ 8423 h 11992"/>
                <a:gd name="T54" fmla="*/ 11653 w 17667"/>
                <a:gd name="T55" fmla="*/ 7865 h 11992"/>
                <a:gd name="T56" fmla="*/ 11767 w 17667"/>
                <a:gd name="T57" fmla="*/ 7699 h 11992"/>
                <a:gd name="T58" fmla="*/ 11932 w 17667"/>
                <a:gd name="T59" fmla="*/ 7813 h 11992"/>
                <a:gd name="T60" fmla="*/ 12224 w 17667"/>
                <a:gd name="T61" fmla="*/ 8377 h 11992"/>
                <a:gd name="T62" fmla="*/ 14406 w 17667"/>
                <a:gd name="T63" fmla="*/ 8637 h 11992"/>
                <a:gd name="T64" fmla="*/ 14513 w 17667"/>
                <a:gd name="T65" fmla="*/ 8598 h 11992"/>
                <a:gd name="T66" fmla="*/ 15294 w 17667"/>
                <a:gd name="T67" fmla="*/ 8620 h 11992"/>
                <a:gd name="T68" fmla="*/ 16037 w 17667"/>
                <a:gd name="T69" fmla="*/ 8909 h 11992"/>
                <a:gd name="T70" fmla="*/ 16067 w 17667"/>
                <a:gd name="T71" fmla="*/ 9008 h 11992"/>
                <a:gd name="T72" fmla="*/ 16058 w 17667"/>
                <a:gd name="T73" fmla="*/ 9125 h 11992"/>
                <a:gd name="T74" fmla="*/ 16132 w 17667"/>
                <a:gd name="T75" fmla="*/ 9369 h 11992"/>
                <a:gd name="T76" fmla="*/ 16602 w 17667"/>
                <a:gd name="T77" fmla="*/ 9610 h 11992"/>
                <a:gd name="T78" fmla="*/ 17435 w 17667"/>
                <a:gd name="T79" fmla="*/ 9187 h 11992"/>
                <a:gd name="T80" fmla="*/ 17533 w 17667"/>
                <a:gd name="T81" fmla="*/ 8399 h 11992"/>
                <a:gd name="T82" fmla="*/ 17436 w 17667"/>
                <a:gd name="T83" fmla="*/ 6617 h 119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7667" h="11992">
                  <a:moveTo>
                    <a:pt x="17436" y="6617"/>
                  </a:moveTo>
                  <a:cubicBezTo>
                    <a:pt x="17434" y="6612"/>
                    <a:pt x="17268" y="6176"/>
                    <a:pt x="17267" y="6170"/>
                  </a:cubicBezTo>
                  <a:cubicBezTo>
                    <a:pt x="17050" y="5529"/>
                    <a:pt x="16711" y="4879"/>
                    <a:pt x="16373" y="4298"/>
                  </a:cubicBezTo>
                  <a:cubicBezTo>
                    <a:pt x="16196" y="3994"/>
                    <a:pt x="15971" y="3620"/>
                    <a:pt x="15731" y="3275"/>
                  </a:cubicBezTo>
                  <a:cubicBezTo>
                    <a:pt x="15466" y="3001"/>
                    <a:pt x="15193" y="2734"/>
                    <a:pt x="14907" y="2483"/>
                  </a:cubicBezTo>
                  <a:cubicBezTo>
                    <a:pt x="14374" y="2016"/>
                    <a:pt x="13798" y="1598"/>
                    <a:pt x="13177" y="1254"/>
                  </a:cubicBezTo>
                  <a:cubicBezTo>
                    <a:pt x="12663" y="969"/>
                    <a:pt x="12119" y="739"/>
                    <a:pt x="11562" y="553"/>
                  </a:cubicBezTo>
                  <a:cubicBezTo>
                    <a:pt x="9902" y="0"/>
                    <a:pt x="7755" y="134"/>
                    <a:pt x="6113" y="687"/>
                  </a:cubicBezTo>
                  <a:cubicBezTo>
                    <a:pt x="4365" y="1276"/>
                    <a:pt x="2924" y="2493"/>
                    <a:pt x="1765" y="3900"/>
                  </a:cubicBezTo>
                  <a:cubicBezTo>
                    <a:pt x="1048" y="4769"/>
                    <a:pt x="623" y="5978"/>
                    <a:pt x="332" y="7120"/>
                  </a:cubicBezTo>
                  <a:cubicBezTo>
                    <a:pt x="0" y="8418"/>
                    <a:pt x="52" y="9455"/>
                    <a:pt x="366" y="10772"/>
                  </a:cubicBezTo>
                  <a:cubicBezTo>
                    <a:pt x="432" y="11051"/>
                    <a:pt x="541" y="11718"/>
                    <a:pt x="853" y="11888"/>
                  </a:cubicBezTo>
                  <a:cubicBezTo>
                    <a:pt x="1044" y="11992"/>
                    <a:pt x="1323" y="11877"/>
                    <a:pt x="1558" y="11776"/>
                  </a:cubicBezTo>
                  <a:cubicBezTo>
                    <a:pt x="1756" y="11802"/>
                    <a:pt x="1843" y="11681"/>
                    <a:pt x="1957" y="11504"/>
                  </a:cubicBezTo>
                  <a:cubicBezTo>
                    <a:pt x="1981" y="11467"/>
                    <a:pt x="1958" y="11387"/>
                    <a:pt x="1986" y="11355"/>
                  </a:cubicBezTo>
                  <a:cubicBezTo>
                    <a:pt x="2077" y="11248"/>
                    <a:pt x="2653" y="10843"/>
                    <a:pt x="2786" y="10784"/>
                  </a:cubicBezTo>
                  <a:cubicBezTo>
                    <a:pt x="3142" y="10625"/>
                    <a:pt x="3406" y="10482"/>
                    <a:pt x="3736" y="10277"/>
                  </a:cubicBezTo>
                  <a:cubicBezTo>
                    <a:pt x="3771" y="10255"/>
                    <a:pt x="3808" y="10235"/>
                    <a:pt x="3843" y="10214"/>
                  </a:cubicBezTo>
                  <a:cubicBezTo>
                    <a:pt x="3822" y="9616"/>
                    <a:pt x="4071" y="9328"/>
                    <a:pt x="4101" y="8730"/>
                  </a:cubicBezTo>
                  <a:cubicBezTo>
                    <a:pt x="4110" y="8547"/>
                    <a:pt x="4210" y="8265"/>
                    <a:pt x="4201" y="8447"/>
                  </a:cubicBezTo>
                  <a:cubicBezTo>
                    <a:pt x="4201" y="8449"/>
                    <a:pt x="4249" y="8386"/>
                    <a:pt x="4298" y="8323"/>
                  </a:cubicBezTo>
                  <a:cubicBezTo>
                    <a:pt x="4346" y="8260"/>
                    <a:pt x="4395" y="8197"/>
                    <a:pt x="4395" y="8199"/>
                  </a:cubicBezTo>
                  <a:cubicBezTo>
                    <a:pt x="4404" y="8199"/>
                    <a:pt x="4416" y="8199"/>
                    <a:pt x="4429" y="8198"/>
                  </a:cubicBezTo>
                  <a:cubicBezTo>
                    <a:pt x="4476" y="8196"/>
                    <a:pt x="4538" y="8195"/>
                    <a:pt x="4556" y="8237"/>
                  </a:cubicBezTo>
                  <a:cubicBezTo>
                    <a:pt x="4723" y="8636"/>
                    <a:pt x="4652" y="9328"/>
                    <a:pt x="4831" y="9722"/>
                  </a:cubicBezTo>
                  <a:cubicBezTo>
                    <a:pt x="6409" y="9064"/>
                    <a:pt x="8296" y="8795"/>
                    <a:pt x="9912" y="8562"/>
                  </a:cubicBezTo>
                  <a:cubicBezTo>
                    <a:pt x="10536" y="8472"/>
                    <a:pt x="10974" y="8424"/>
                    <a:pt x="11601" y="8423"/>
                  </a:cubicBezTo>
                  <a:cubicBezTo>
                    <a:pt x="11563" y="8233"/>
                    <a:pt x="11708" y="8051"/>
                    <a:pt x="11653" y="7865"/>
                  </a:cubicBezTo>
                  <a:cubicBezTo>
                    <a:pt x="11630" y="7791"/>
                    <a:pt x="11697" y="7712"/>
                    <a:pt x="11767" y="7699"/>
                  </a:cubicBezTo>
                  <a:cubicBezTo>
                    <a:pt x="11848" y="7684"/>
                    <a:pt x="11910" y="7739"/>
                    <a:pt x="11932" y="7813"/>
                  </a:cubicBezTo>
                  <a:cubicBezTo>
                    <a:pt x="11993" y="8017"/>
                    <a:pt x="12183" y="8168"/>
                    <a:pt x="12224" y="8377"/>
                  </a:cubicBezTo>
                  <a:cubicBezTo>
                    <a:pt x="12992" y="8392"/>
                    <a:pt x="13689" y="8496"/>
                    <a:pt x="14406" y="8637"/>
                  </a:cubicBezTo>
                  <a:cubicBezTo>
                    <a:pt x="14434" y="8613"/>
                    <a:pt x="14472" y="8599"/>
                    <a:pt x="14513" y="8598"/>
                  </a:cubicBezTo>
                  <a:cubicBezTo>
                    <a:pt x="14773" y="8594"/>
                    <a:pt x="15034" y="8592"/>
                    <a:pt x="15294" y="8620"/>
                  </a:cubicBezTo>
                  <a:cubicBezTo>
                    <a:pt x="15544" y="8648"/>
                    <a:pt x="15871" y="8696"/>
                    <a:pt x="16037" y="8909"/>
                  </a:cubicBezTo>
                  <a:cubicBezTo>
                    <a:pt x="16062" y="8941"/>
                    <a:pt x="16071" y="8976"/>
                    <a:pt x="16067" y="9008"/>
                  </a:cubicBezTo>
                  <a:cubicBezTo>
                    <a:pt x="16079" y="9047"/>
                    <a:pt x="16075" y="9089"/>
                    <a:pt x="16058" y="9125"/>
                  </a:cubicBezTo>
                  <a:cubicBezTo>
                    <a:pt x="16102" y="9202"/>
                    <a:pt x="16129" y="9283"/>
                    <a:pt x="16132" y="9369"/>
                  </a:cubicBezTo>
                  <a:cubicBezTo>
                    <a:pt x="16140" y="9613"/>
                    <a:pt x="16392" y="9776"/>
                    <a:pt x="16602" y="9610"/>
                  </a:cubicBezTo>
                  <a:cubicBezTo>
                    <a:pt x="16851" y="9412"/>
                    <a:pt x="17225" y="9410"/>
                    <a:pt x="17435" y="9187"/>
                  </a:cubicBezTo>
                  <a:cubicBezTo>
                    <a:pt x="17624" y="8987"/>
                    <a:pt x="17545" y="8647"/>
                    <a:pt x="17533" y="8399"/>
                  </a:cubicBezTo>
                  <a:cubicBezTo>
                    <a:pt x="17498" y="7679"/>
                    <a:pt x="17667" y="7295"/>
                    <a:pt x="17436" y="6617"/>
                  </a:cubicBezTo>
                </a:path>
              </a:pathLst>
            </a:custGeom>
            <a:solidFill>
              <a:srgbClr val="907E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7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9" name="Freeform 27">
              <a:extLst>
                <a:ext uri="{FF2B5EF4-FFF2-40B4-BE49-F238E27FC236}">
                  <a16:creationId xmlns:a16="http://schemas.microsoft.com/office/drawing/2014/main" id="{622364C9-6F54-435F-A7CC-DDBBCBAA32B1}"/>
                </a:ext>
              </a:extLst>
            </p:cNvPr>
            <p:cNvSpPr>
              <a:spLocks/>
            </p:cNvSpPr>
            <p:nvPr/>
          </p:nvSpPr>
          <p:spPr bwMode="auto">
            <a:xfrm>
              <a:off x="3924301" y="1520825"/>
              <a:ext cx="3611563" cy="1865313"/>
            </a:xfrm>
            <a:custGeom>
              <a:avLst/>
              <a:gdLst>
                <a:gd name="T0" fmla="*/ 17155 w 17555"/>
                <a:gd name="T1" fmla="*/ 3250 h 9072"/>
                <a:gd name="T2" fmla="*/ 16269 w 17555"/>
                <a:gd name="T3" fmla="*/ 2689 h 9072"/>
                <a:gd name="T4" fmla="*/ 13972 w 17555"/>
                <a:gd name="T5" fmla="*/ 855 h 9072"/>
                <a:gd name="T6" fmla="*/ 13900 w 17555"/>
                <a:gd name="T7" fmla="*/ 2842 h 9072"/>
                <a:gd name="T8" fmla="*/ 10752 w 17555"/>
                <a:gd name="T9" fmla="*/ 1161 h 9072"/>
                <a:gd name="T10" fmla="*/ 9777 w 17555"/>
                <a:gd name="T11" fmla="*/ 332 h 9072"/>
                <a:gd name="T12" fmla="*/ 7802 w 17555"/>
                <a:gd name="T13" fmla="*/ 4548 h 9072"/>
                <a:gd name="T14" fmla="*/ 5864 w 17555"/>
                <a:gd name="T15" fmla="*/ 4684 h 9072"/>
                <a:gd name="T16" fmla="*/ 4922 w 17555"/>
                <a:gd name="T17" fmla="*/ 533 h 9072"/>
                <a:gd name="T18" fmla="*/ 4102 w 17555"/>
                <a:gd name="T19" fmla="*/ 2967 h 9072"/>
                <a:gd name="T20" fmla="*/ 3054 w 17555"/>
                <a:gd name="T21" fmla="*/ 5137 h 9072"/>
                <a:gd name="T22" fmla="*/ 1897 w 17555"/>
                <a:gd name="T23" fmla="*/ 4945 h 9072"/>
                <a:gd name="T24" fmla="*/ 1571 w 17555"/>
                <a:gd name="T25" fmla="*/ 2772 h 9072"/>
                <a:gd name="T26" fmla="*/ 1046 w 17555"/>
                <a:gd name="T27" fmla="*/ 5221 h 9072"/>
                <a:gd name="T28" fmla="*/ 487 w 17555"/>
                <a:gd name="T29" fmla="*/ 6393 h 9072"/>
                <a:gd name="T30" fmla="*/ 0 w 17555"/>
                <a:gd name="T31" fmla="*/ 6177 h 9072"/>
                <a:gd name="T32" fmla="*/ 741 w 17555"/>
                <a:gd name="T33" fmla="*/ 8968 h 9072"/>
                <a:gd name="T34" fmla="*/ 1845 w 17555"/>
                <a:gd name="T35" fmla="*/ 8584 h 9072"/>
                <a:gd name="T36" fmla="*/ 2674 w 17555"/>
                <a:gd name="T37" fmla="*/ 7863 h 9072"/>
                <a:gd name="T38" fmla="*/ 3731 w 17555"/>
                <a:gd name="T39" fmla="*/ 7294 h 9072"/>
                <a:gd name="T40" fmla="*/ 4089 w 17555"/>
                <a:gd name="T41" fmla="*/ 5527 h 9072"/>
                <a:gd name="T42" fmla="*/ 4283 w 17555"/>
                <a:gd name="T43" fmla="*/ 5278 h 9072"/>
                <a:gd name="T44" fmla="*/ 4444 w 17555"/>
                <a:gd name="T45" fmla="*/ 5317 h 9072"/>
                <a:gd name="T46" fmla="*/ 9800 w 17555"/>
                <a:gd name="T47" fmla="*/ 5642 h 9072"/>
                <a:gd name="T48" fmla="*/ 11541 w 17555"/>
                <a:gd name="T49" fmla="*/ 4945 h 9072"/>
                <a:gd name="T50" fmla="*/ 11820 w 17555"/>
                <a:gd name="T51" fmla="*/ 4893 h 9072"/>
                <a:gd name="T52" fmla="*/ 14294 w 17555"/>
                <a:gd name="T53" fmla="*/ 5717 h 9072"/>
                <a:gd name="T54" fmla="*/ 15182 w 17555"/>
                <a:gd name="T55" fmla="*/ 5700 h 9072"/>
                <a:gd name="T56" fmla="*/ 15956 w 17555"/>
                <a:gd name="T57" fmla="*/ 6088 h 9072"/>
                <a:gd name="T58" fmla="*/ 16020 w 17555"/>
                <a:gd name="T59" fmla="*/ 6449 h 9072"/>
                <a:gd name="T60" fmla="*/ 17323 w 17555"/>
                <a:gd name="T61" fmla="*/ 6267 h 9072"/>
                <a:gd name="T62" fmla="*/ 17324 w 17555"/>
                <a:gd name="T63" fmla="*/ 3697 h 90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7555" h="9072">
                  <a:moveTo>
                    <a:pt x="17324" y="3697"/>
                  </a:moveTo>
                  <a:cubicBezTo>
                    <a:pt x="17322" y="3692"/>
                    <a:pt x="17156" y="3256"/>
                    <a:pt x="17155" y="3250"/>
                  </a:cubicBezTo>
                  <a:cubicBezTo>
                    <a:pt x="17102" y="3095"/>
                    <a:pt x="17043" y="2940"/>
                    <a:pt x="16978" y="2785"/>
                  </a:cubicBezTo>
                  <a:cubicBezTo>
                    <a:pt x="16736" y="2783"/>
                    <a:pt x="16494" y="2750"/>
                    <a:pt x="16269" y="2689"/>
                  </a:cubicBezTo>
                  <a:cubicBezTo>
                    <a:pt x="15672" y="2527"/>
                    <a:pt x="15151" y="2166"/>
                    <a:pt x="14724" y="1727"/>
                  </a:cubicBezTo>
                  <a:cubicBezTo>
                    <a:pt x="14456" y="1451"/>
                    <a:pt x="14219" y="1148"/>
                    <a:pt x="13972" y="855"/>
                  </a:cubicBezTo>
                  <a:cubicBezTo>
                    <a:pt x="14059" y="1096"/>
                    <a:pt x="14127" y="1344"/>
                    <a:pt x="14172" y="1590"/>
                  </a:cubicBezTo>
                  <a:cubicBezTo>
                    <a:pt x="14247" y="2000"/>
                    <a:pt x="14277" y="2562"/>
                    <a:pt x="13900" y="2842"/>
                  </a:cubicBezTo>
                  <a:cubicBezTo>
                    <a:pt x="13424" y="3195"/>
                    <a:pt x="12706" y="2906"/>
                    <a:pt x="12268" y="2631"/>
                  </a:cubicBezTo>
                  <a:cubicBezTo>
                    <a:pt x="11670" y="2254"/>
                    <a:pt x="11203" y="1695"/>
                    <a:pt x="10752" y="1161"/>
                  </a:cubicBezTo>
                  <a:cubicBezTo>
                    <a:pt x="10417" y="765"/>
                    <a:pt x="10082" y="339"/>
                    <a:pt x="9681" y="0"/>
                  </a:cubicBezTo>
                  <a:cubicBezTo>
                    <a:pt x="9714" y="111"/>
                    <a:pt x="9746" y="222"/>
                    <a:pt x="9777" y="332"/>
                  </a:cubicBezTo>
                  <a:cubicBezTo>
                    <a:pt x="10003" y="1132"/>
                    <a:pt x="10390" y="2034"/>
                    <a:pt x="10192" y="2879"/>
                  </a:cubicBezTo>
                  <a:cubicBezTo>
                    <a:pt x="9972" y="3815"/>
                    <a:pt x="8786" y="4389"/>
                    <a:pt x="7802" y="4548"/>
                  </a:cubicBezTo>
                  <a:cubicBezTo>
                    <a:pt x="7300" y="4629"/>
                    <a:pt x="7340" y="4631"/>
                    <a:pt x="6974" y="4700"/>
                  </a:cubicBezTo>
                  <a:cubicBezTo>
                    <a:pt x="6615" y="4768"/>
                    <a:pt x="6271" y="4754"/>
                    <a:pt x="5864" y="4684"/>
                  </a:cubicBezTo>
                  <a:cubicBezTo>
                    <a:pt x="4893" y="4517"/>
                    <a:pt x="4859" y="2800"/>
                    <a:pt x="4838" y="2066"/>
                  </a:cubicBezTo>
                  <a:cubicBezTo>
                    <a:pt x="4823" y="1554"/>
                    <a:pt x="4860" y="1042"/>
                    <a:pt x="4922" y="533"/>
                  </a:cubicBezTo>
                  <a:cubicBezTo>
                    <a:pt x="4711" y="878"/>
                    <a:pt x="4577" y="1273"/>
                    <a:pt x="4461" y="1660"/>
                  </a:cubicBezTo>
                  <a:cubicBezTo>
                    <a:pt x="4332" y="2093"/>
                    <a:pt x="4217" y="2529"/>
                    <a:pt x="4102" y="2967"/>
                  </a:cubicBezTo>
                  <a:cubicBezTo>
                    <a:pt x="3991" y="3389"/>
                    <a:pt x="3872" y="3813"/>
                    <a:pt x="3699" y="4214"/>
                  </a:cubicBezTo>
                  <a:cubicBezTo>
                    <a:pt x="3552" y="4553"/>
                    <a:pt x="3361" y="4917"/>
                    <a:pt x="3054" y="5137"/>
                  </a:cubicBezTo>
                  <a:cubicBezTo>
                    <a:pt x="2858" y="5278"/>
                    <a:pt x="2619" y="5391"/>
                    <a:pt x="2372" y="5337"/>
                  </a:cubicBezTo>
                  <a:cubicBezTo>
                    <a:pt x="2158" y="5290"/>
                    <a:pt x="2005" y="5129"/>
                    <a:pt x="1897" y="4945"/>
                  </a:cubicBezTo>
                  <a:cubicBezTo>
                    <a:pt x="1617" y="4470"/>
                    <a:pt x="1575" y="3848"/>
                    <a:pt x="1562" y="3310"/>
                  </a:cubicBezTo>
                  <a:cubicBezTo>
                    <a:pt x="1557" y="3131"/>
                    <a:pt x="1560" y="2951"/>
                    <a:pt x="1571" y="2772"/>
                  </a:cubicBezTo>
                  <a:cubicBezTo>
                    <a:pt x="1391" y="3231"/>
                    <a:pt x="1285" y="3720"/>
                    <a:pt x="1204" y="4210"/>
                  </a:cubicBezTo>
                  <a:cubicBezTo>
                    <a:pt x="1148" y="4546"/>
                    <a:pt x="1102" y="4884"/>
                    <a:pt x="1046" y="5221"/>
                  </a:cubicBezTo>
                  <a:cubicBezTo>
                    <a:pt x="1000" y="5499"/>
                    <a:pt x="959" y="5790"/>
                    <a:pt x="837" y="6046"/>
                  </a:cubicBezTo>
                  <a:cubicBezTo>
                    <a:pt x="765" y="6196"/>
                    <a:pt x="659" y="6352"/>
                    <a:pt x="487" y="6393"/>
                  </a:cubicBezTo>
                  <a:cubicBezTo>
                    <a:pt x="348" y="6427"/>
                    <a:pt x="211" y="6370"/>
                    <a:pt x="106" y="6281"/>
                  </a:cubicBezTo>
                  <a:cubicBezTo>
                    <a:pt x="68" y="6249"/>
                    <a:pt x="33" y="6214"/>
                    <a:pt x="0" y="6177"/>
                  </a:cubicBezTo>
                  <a:cubicBezTo>
                    <a:pt x="23" y="6711"/>
                    <a:pt x="111" y="7253"/>
                    <a:pt x="254" y="7852"/>
                  </a:cubicBezTo>
                  <a:cubicBezTo>
                    <a:pt x="320" y="8131"/>
                    <a:pt x="429" y="8798"/>
                    <a:pt x="741" y="8968"/>
                  </a:cubicBezTo>
                  <a:cubicBezTo>
                    <a:pt x="932" y="9072"/>
                    <a:pt x="1211" y="8957"/>
                    <a:pt x="1446" y="8856"/>
                  </a:cubicBezTo>
                  <a:cubicBezTo>
                    <a:pt x="1644" y="8882"/>
                    <a:pt x="1731" y="8761"/>
                    <a:pt x="1845" y="8584"/>
                  </a:cubicBezTo>
                  <a:cubicBezTo>
                    <a:pt x="1869" y="8547"/>
                    <a:pt x="1846" y="8467"/>
                    <a:pt x="1874" y="8435"/>
                  </a:cubicBezTo>
                  <a:cubicBezTo>
                    <a:pt x="1965" y="8328"/>
                    <a:pt x="2541" y="7923"/>
                    <a:pt x="2674" y="7863"/>
                  </a:cubicBezTo>
                  <a:cubicBezTo>
                    <a:pt x="3030" y="7705"/>
                    <a:pt x="3294" y="7562"/>
                    <a:pt x="3624" y="7356"/>
                  </a:cubicBezTo>
                  <a:cubicBezTo>
                    <a:pt x="3659" y="7335"/>
                    <a:pt x="3696" y="7315"/>
                    <a:pt x="3731" y="7294"/>
                  </a:cubicBezTo>
                  <a:cubicBezTo>
                    <a:pt x="3710" y="6696"/>
                    <a:pt x="3959" y="6408"/>
                    <a:pt x="3989" y="5810"/>
                  </a:cubicBezTo>
                  <a:cubicBezTo>
                    <a:pt x="3998" y="5627"/>
                    <a:pt x="4098" y="5345"/>
                    <a:pt x="4089" y="5527"/>
                  </a:cubicBezTo>
                  <a:cubicBezTo>
                    <a:pt x="4089" y="5529"/>
                    <a:pt x="4137" y="5466"/>
                    <a:pt x="4186" y="5403"/>
                  </a:cubicBezTo>
                  <a:cubicBezTo>
                    <a:pt x="4234" y="5340"/>
                    <a:pt x="4283" y="5277"/>
                    <a:pt x="4283" y="5278"/>
                  </a:cubicBezTo>
                  <a:cubicBezTo>
                    <a:pt x="4292" y="5279"/>
                    <a:pt x="4304" y="5278"/>
                    <a:pt x="4317" y="5278"/>
                  </a:cubicBezTo>
                  <a:cubicBezTo>
                    <a:pt x="4364" y="5276"/>
                    <a:pt x="4426" y="5275"/>
                    <a:pt x="4444" y="5317"/>
                  </a:cubicBezTo>
                  <a:cubicBezTo>
                    <a:pt x="4611" y="5716"/>
                    <a:pt x="4540" y="6408"/>
                    <a:pt x="4719" y="6802"/>
                  </a:cubicBezTo>
                  <a:cubicBezTo>
                    <a:pt x="6297" y="6144"/>
                    <a:pt x="8184" y="5875"/>
                    <a:pt x="9800" y="5642"/>
                  </a:cubicBezTo>
                  <a:cubicBezTo>
                    <a:pt x="10424" y="5552"/>
                    <a:pt x="10862" y="5504"/>
                    <a:pt x="11489" y="5503"/>
                  </a:cubicBezTo>
                  <a:cubicBezTo>
                    <a:pt x="11451" y="5313"/>
                    <a:pt x="11596" y="5131"/>
                    <a:pt x="11541" y="4945"/>
                  </a:cubicBezTo>
                  <a:cubicBezTo>
                    <a:pt x="11518" y="4871"/>
                    <a:pt x="11585" y="4792"/>
                    <a:pt x="11655" y="4779"/>
                  </a:cubicBezTo>
                  <a:cubicBezTo>
                    <a:pt x="11736" y="4764"/>
                    <a:pt x="11798" y="4820"/>
                    <a:pt x="11820" y="4893"/>
                  </a:cubicBezTo>
                  <a:cubicBezTo>
                    <a:pt x="11881" y="5097"/>
                    <a:pt x="12071" y="5248"/>
                    <a:pt x="12112" y="5457"/>
                  </a:cubicBezTo>
                  <a:cubicBezTo>
                    <a:pt x="12880" y="5472"/>
                    <a:pt x="13577" y="5576"/>
                    <a:pt x="14294" y="5717"/>
                  </a:cubicBezTo>
                  <a:cubicBezTo>
                    <a:pt x="14322" y="5693"/>
                    <a:pt x="14360" y="5679"/>
                    <a:pt x="14400" y="5678"/>
                  </a:cubicBezTo>
                  <a:cubicBezTo>
                    <a:pt x="14661" y="5674"/>
                    <a:pt x="14922" y="5672"/>
                    <a:pt x="15182" y="5700"/>
                  </a:cubicBezTo>
                  <a:cubicBezTo>
                    <a:pt x="15432" y="5728"/>
                    <a:pt x="15759" y="5776"/>
                    <a:pt x="15925" y="5989"/>
                  </a:cubicBezTo>
                  <a:cubicBezTo>
                    <a:pt x="15950" y="6021"/>
                    <a:pt x="15959" y="6056"/>
                    <a:pt x="15956" y="6088"/>
                  </a:cubicBezTo>
                  <a:cubicBezTo>
                    <a:pt x="15967" y="6127"/>
                    <a:pt x="15963" y="6169"/>
                    <a:pt x="15946" y="6205"/>
                  </a:cubicBezTo>
                  <a:cubicBezTo>
                    <a:pt x="15990" y="6282"/>
                    <a:pt x="16016" y="6363"/>
                    <a:pt x="16020" y="6449"/>
                  </a:cubicBezTo>
                  <a:cubicBezTo>
                    <a:pt x="16028" y="6693"/>
                    <a:pt x="16280" y="6856"/>
                    <a:pt x="16489" y="6690"/>
                  </a:cubicBezTo>
                  <a:cubicBezTo>
                    <a:pt x="16739" y="6492"/>
                    <a:pt x="17113" y="6490"/>
                    <a:pt x="17323" y="6267"/>
                  </a:cubicBezTo>
                  <a:cubicBezTo>
                    <a:pt x="17512" y="6067"/>
                    <a:pt x="17433" y="5727"/>
                    <a:pt x="17421" y="5479"/>
                  </a:cubicBezTo>
                  <a:cubicBezTo>
                    <a:pt x="17386" y="4759"/>
                    <a:pt x="17555" y="4375"/>
                    <a:pt x="17324" y="3697"/>
                  </a:cubicBezTo>
                </a:path>
              </a:pathLst>
            </a:custGeom>
            <a:solidFill>
              <a:srgbClr val="7866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7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60" name="Freeform 28">
              <a:extLst>
                <a:ext uri="{FF2B5EF4-FFF2-40B4-BE49-F238E27FC236}">
                  <a16:creationId xmlns:a16="http://schemas.microsoft.com/office/drawing/2014/main" id="{6C9C156B-7F56-4A35-9C8D-B4F920B34B00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9001" y="3357563"/>
              <a:ext cx="566738" cy="452438"/>
            </a:xfrm>
            <a:custGeom>
              <a:avLst/>
              <a:gdLst>
                <a:gd name="T0" fmla="*/ 2662 w 2760"/>
                <a:gd name="T1" fmla="*/ 863 h 2197"/>
                <a:gd name="T2" fmla="*/ 1558 w 2760"/>
                <a:gd name="T3" fmla="*/ 2067 h 2197"/>
                <a:gd name="T4" fmla="*/ 98 w 2760"/>
                <a:gd name="T5" fmla="*/ 1335 h 2197"/>
                <a:gd name="T6" fmla="*/ 1202 w 2760"/>
                <a:gd name="T7" fmla="*/ 131 h 2197"/>
                <a:gd name="T8" fmla="*/ 2662 w 2760"/>
                <a:gd name="T9" fmla="*/ 863 h 2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60" h="2197">
                  <a:moveTo>
                    <a:pt x="2662" y="863"/>
                  </a:moveTo>
                  <a:cubicBezTo>
                    <a:pt x="2760" y="1397"/>
                    <a:pt x="2266" y="1936"/>
                    <a:pt x="1558" y="2067"/>
                  </a:cubicBezTo>
                  <a:cubicBezTo>
                    <a:pt x="850" y="2197"/>
                    <a:pt x="197" y="1869"/>
                    <a:pt x="98" y="1335"/>
                  </a:cubicBezTo>
                  <a:cubicBezTo>
                    <a:pt x="0" y="800"/>
                    <a:pt x="494" y="261"/>
                    <a:pt x="1202" y="131"/>
                  </a:cubicBezTo>
                  <a:cubicBezTo>
                    <a:pt x="1910" y="0"/>
                    <a:pt x="2564" y="328"/>
                    <a:pt x="2662" y="863"/>
                  </a:cubicBezTo>
                  <a:close/>
                </a:path>
              </a:pathLst>
            </a:custGeom>
            <a:solidFill>
              <a:srgbClr val="F89E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7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61" name="Freeform 29">
              <a:extLst>
                <a:ext uri="{FF2B5EF4-FFF2-40B4-BE49-F238E27FC236}">
                  <a16:creationId xmlns:a16="http://schemas.microsoft.com/office/drawing/2014/main" id="{69C2987C-B843-425D-90DA-EADE37B4DD65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0801" y="3036888"/>
              <a:ext cx="566738" cy="450850"/>
            </a:xfrm>
            <a:custGeom>
              <a:avLst/>
              <a:gdLst>
                <a:gd name="T0" fmla="*/ 2662 w 2760"/>
                <a:gd name="T1" fmla="*/ 862 h 2197"/>
                <a:gd name="T2" fmla="*/ 1558 w 2760"/>
                <a:gd name="T3" fmla="*/ 2066 h 2197"/>
                <a:gd name="T4" fmla="*/ 98 w 2760"/>
                <a:gd name="T5" fmla="*/ 1335 h 2197"/>
                <a:gd name="T6" fmla="*/ 1202 w 2760"/>
                <a:gd name="T7" fmla="*/ 130 h 2197"/>
                <a:gd name="T8" fmla="*/ 2662 w 2760"/>
                <a:gd name="T9" fmla="*/ 862 h 2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60" h="2197">
                  <a:moveTo>
                    <a:pt x="2662" y="862"/>
                  </a:moveTo>
                  <a:cubicBezTo>
                    <a:pt x="2760" y="1397"/>
                    <a:pt x="2266" y="1936"/>
                    <a:pt x="1558" y="2066"/>
                  </a:cubicBezTo>
                  <a:cubicBezTo>
                    <a:pt x="850" y="2197"/>
                    <a:pt x="196" y="1869"/>
                    <a:pt x="98" y="1335"/>
                  </a:cubicBezTo>
                  <a:cubicBezTo>
                    <a:pt x="0" y="800"/>
                    <a:pt x="494" y="261"/>
                    <a:pt x="1202" y="130"/>
                  </a:cubicBezTo>
                  <a:cubicBezTo>
                    <a:pt x="1910" y="0"/>
                    <a:pt x="2563" y="328"/>
                    <a:pt x="2662" y="862"/>
                  </a:cubicBezTo>
                  <a:close/>
                </a:path>
              </a:pathLst>
            </a:custGeom>
            <a:solidFill>
              <a:srgbClr val="F89E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7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62" name="Freeform 30">
              <a:extLst>
                <a:ext uri="{FF2B5EF4-FFF2-40B4-BE49-F238E27FC236}">
                  <a16:creationId xmlns:a16="http://schemas.microsoft.com/office/drawing/2014/main" id="{A139BAAF-59A7-4AE5-8075-DC27F79DB522}"/>
                </a:ext>
              </a:extLst>
            </p:cNvPr>
            <p:cNvSpPr>
              <a:spLocks/>
            </p:cNvSpPr>
            <p:nvPr/>
          </p:nvSpPr>
          <p:spPr bwMode="auto">
            <a:xfrm>
              <a:off x="5697538" y="3186113"/>
              <a:ext cx="227013" cy="144463"/>
            </a:xfrm>
            <a:custGeom>
              <a:avLst/>
              <a:gdLst>
                <a:gd name="T0" fmla="*/ 1072 w 1103"/>
                <a:gd name="T1" fmla="*/ 258 h 708"/>
                <a:gd name="T2" fmla="*/ 607 w 1103"/>
                <a:gd name="T3" fmla="*/ 655 h 708"/>
                <a:gd name="T4" fmla="*/ 31 w 1103"/>
                <a:gd name="T5" fmla="*/ 450 h 708"/>
                <a:gd name="T6" fmla="*/ 496 w 1103"/>
                <a:gd name="T7" fmla="*/ 53 h 708"/>
                <a:gd name="T8" fmla="*/ 1072 w 1103"/>
                <a:gd name="T9" fmla="*/ 258 h 7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03" h="708">
                  <a:moveTo>
                    <a:pt x="1072" y="258"/>
                  </a:moveTo>
                  <a:cubicBezTo>
                    <a:pt x="1103" y="424"/>
                    <a:pt x="894" y="602"/>
                    <a:pt x="607" y="655"/>
                  </a:cubicBezTo>
                  <a:cubicBezTo>
                    <a:pt x="319" y="708"/>
                    <a:pt x="62" y="616"/>
                    <a:pt x="31" y="450"/>
                  </a:cubicBezTo>
                  <a:cubicBezTo>
                    <a:pt x="0" y="284"/>
                    <a:pt x="209" y="106"/>
                    <a:pt x="496" y="53"/>
                  </a:cubicBezTo>
                  <a:cubicBezTo>
                    <a:pt x="784" y="0"/>
                    <a:pt x="1042" y="92"/>
                    <a:pt x="1072" y="258"/>
                  </a:cubicBezTo>
                  <a:close/>
                </a:path>
              </a:pathLst>
            </a:custGeom>
            <a:solidFill>
              <a:srgbClr val="F46A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7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63" name="Freeform 31">
              <a:extLst>
                <a:ext uri="{FF2B5EF4-FFF2-40B4-BE49-F238E27FC236}">
                  <a16:creationId xmlns:a16="http://schemas.microsoft.com/office/drawing/2014/main" id="{BFA71B13-D3AD-4B9B-97EC-E8DAFC3FA3CA}"/>
                </a:ext>
              </a:extLst>
            </p:cNvPr>
            <p:cNvSpPr>
              <a:spLocks/>
            </p:cNvSpPr>
            <p:nvPr/>
          </p:nvSpPr>
          <p:spPr bwMode="auto">
            <a:xfrm>
              <a:off x="3635376" y="1096963"/>
              <a:ext cx="1565275" cy="2197100"/>
            </a:xfrm>
            <a:custGeom>
              <a:avLst/>
              <a:gdLst>
                <a:gd name="T0" fmla="*/ 7435 w 7612"/>
                <a:gd name="T1" fmla="*/ 46 h 10688"/>
                <a:gd name="T2" fmla="*/ 2200 w 7612"/>
                <a:gd name="T3" fmla="*/ 10671 h 10688"/>
                <a:gd name="T4" fmla="*/ 2233 w 7612"/>
                <a:gd name="T5" fmla="*/ 10660 h 10688"/>
                <a:gd name="T6" fmla="*/ 2759 w 7612"/>
                <a:gd name="T7" fmla="*/ 4261 h 10688"/>
                <a:gd name="T8" fmla="*/ 7473 w 7612"/>
                <a:gd name="T9" fmla="*/ 117 h 10688"/>
                <a:gd name="T10" fmla="*/ 7435 w 7612"/>
                <a:gd name="T11" fmla="*/ 46 h 106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612" h="10688">
                  <a:moveTo>
                    <a:pt x="7435" y="46"/>
                  </a:moveTo>
                  <a:cubicBezTo>
                    <a:pt x="3362" y="1427"/>
                    <a:pt x="0" y="6472"/>
                    <a:pt x="2200" y="10671"/>
                  </a:cubicBezTo>
                  <a:cubicBezTo>
                    <a:pt x="2209" y="10688"/>
                    <a:pt x="2240" y="10680"/>
                    <a:pt x="2233" y="10660"/>
                  </a:cubicBezTo>
                  <a:cubicBezTo>
                    <a:pt x="1540" y="8527"/>
                    <a:pt x="1672" y="6248"/>
                    <a:pt x="2759" y="4261"/>
                  </a:cubicBezTo>
                  <a:cubicBezTo>
                    <a:pt x="3805" y="2345"/>
                    <a:pt x="5510" y="978"/>
                    <a:pt x="7473" y="117"/>
                  </a:cubicBezTo>
                  <a:cubicBezTo>
                    <a:pt x="7612" y="56"/>
                    <a:pt x="7572" y="0"/>
                    <a:pt x="7435" y="46"/>
                  </a:cubicBezTo>
                </a:path>
              </a:pathLst>
            </a:custGeom>
            <a:solidFill>
              <a:srgbClr val="EED1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7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64" name="Freeform 32">
              <a:extLst>
                <a:ext uri="{FF2B5EF4-FFF2-40B4-BE49-F238E27FC236}">
                  <a16:creationId xmlns:a16="http://schemas.microsoft.com/office/drawing/2014/main" id="{4363889C-DD6A-452D-B42B-A8625DD3A828}"/>
                </a:ext>
              </a:extLst>
            </p:cNvPr>
            <p:cNvSpPr>
              <a:spLocks/>
            </p:cNvSpPr>
            <p:nvPr/>
          </p:nvSpPr>
          <p:spPr bwMode="auto">
            <a:xfrm>
              <a:off x="4289426" y="2405063"/>
              <a:ext cx="2943225" cy="968375"/>
            </a:xfrm>
            <a:custGeom>
              <a:avLst/>
              <a:gdLst>
                <a:gd name="T0" fmla="*/ 14286 w 14319"/>
                <a:gd name="T1" fmla="*/ 1548 h 4709"/>
                <a:gd name="T2" fmla="*/ 10359 w 14319"/>
                <a:gd name="T3" fmla="*/ 1142 h 4709"/>
                <a:gd name="T4" fmla="*/ 10089 w 14319"/>
                <a:gd name="T5" fmla="*/ 312 h 4709"/>
                <a:gd name="T6" fmla="*/ 9692 w 14319"/>
                <a:gd name="T7" fmla="*/ 236 h 4709"/>
                <a:gd name="T8" fmla="*/ 9601 w 14319"/>
                <a:gd name="T9" fmla="*/ 1136 h 4709"/>
                <a:gd name="T10" fmla="*/ 3042 w 14319"/>
                <a:gd name="T11" fmla="*/ 2476 h 4709"/>
                <a:gd name="T12" fmla="*/ 2756 w 14319"/>
                <a:gd name="T13" fmla="*/ 1349 h 4709"/>
                <a:gd name="T14" fmla="*/ 2714 w 14319"/>
                <a:gd name="T15" fmla="*/ 1110 h 4709"/>
                <a:gd name="T16" fmla="*/ 2732 w 14319"/>
                <a:gd name="T17" fmla="*/ 1019 h 4709"/>
                <a:gd name="T18" fmla="*/ 2413 w 14319"/>
                <a:gd name="T19" fmla="*/ 949 h 4709"/>
                <a:gd name="T20" fmla="*/ 1927 w 14319"/>
                <a:gd name="T21" fmla="*/ 3013 h 4709"/>
                <a:gd name="T22" fmla="*/ 1930 w 14319"/>
                <a:gd name="T23" fmla="*/ 3058 h 4709"/>
                <a:gd name="T24" fmla="*/ 0 w 14319"/>
                <a:gd name="T25" fmla="*/ 3985 h 4709"/>
                <a:gd name="T26" fmla="*/ 22 w 14319"/>
                <a:gd name="T27" fmla="*/ 4038 h 4709"/>
                <a:gd name="T28" fmla="*/ 138 w 14319"/>
                <a:gd name="T29" fmla="*/ 4484 h 4709"/>
                <a:gd name="T30" fmla="*/ 212 w 14319"/>
                <a:gd name="T31" fmla="*/ 4704 h 4709"/>
                <a:gd name="T32" fmla="*/ 5598 w 14319"/>
                <a:gd name="T33" fmla="*/ 2475 h 4709"/>
                <a:gd name="T34" fmla="*/ 14045 w 14319"/>
                <a:gd name="T35" fmla="*/ 2216 h 4709"/>
                <a:gd name="T36" fmla="*/ 14319 w 14319"/>
                <a:gd name="T37" fmla="*/ 2299 h 4709"/>
                <a:gd name="T38" fmla="*/ 14303 w 14319"/>
                <a:gd name="T39" fmla="*/ 1554 h 4709"/>
                <a:gd name="T40" fmla="*/ 14286 w 14319"/>
                <a:gd name="T41" fmla="*/ 1548 h 47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4319" h="4709">
                  <a:moveTo>
                    <a:pt x="14286" y="1548"/>
                  </a:moveTo>
                  <a:cubicBezTo>
                    <a:pt x="13000" y="1174"/>
                    <a:pt x="11688" y="1030"/>
                    <a:pt x="10359" y="1142"/>
                  </a:cubicBezTo>
                  <a:cubicBezTo>
                    <a:pt x="10299" y="850"/>
                    <a:pt x="10169" y="600"/>
                    <a:pt x="10089" y="312"/>
                  </a:cubicBezTo>
                  <a:cubicBezTo>
                    <a:pt x="10031" y="99"/>
                    <a:pt x="9774" y="0"/>
                    <a:pt x="9692" y="236"/>
                  </a:cubicBezTo>
                  <a:cubicBezTo>
                    <a:pt x="9589" y="533"/>
                    <a:pt x="9692" y="857"/>
                    <a:pt x="9601" y="1136"/>
                  </a:cubicBezTo>
                  <a:cubicBezTo>
                    <a:pt x="7307" y="1360"/>
                    <a:pt x="5164" y="1534"/>
                    <a:pt x="3042" y="2476"/>
                  </a:cubicBezTo>
                  <a:cubicBezTo>
                    <a:pt x="2928" y="1998"/>
                    <a:pt x="2732" y="1772"/>
                    <a:pt x="2756" y="1349"/>
                  </a:cubicBezTo>
                  <a:cubicBezTo>
                    <a:pt x="2760" y="1269"/>
                    <a:pt x="2765" y="1140"/>
                    <a:pt x="2714" y="1110"/>
                  </a:cubicBezTo>
                  <a:cubicBezTo>
                    <a:pt x="2719" y="1079"/>
                    <a:pt x="2725" y="1049"/>
                    <a:pt x="2732" y="1019"/>
                  </a:cubicBezTo>
                  <a:cubicBezTo>
                    <a:pt x="2772" y="832"/>
                    <a:pt x="2478" y="781"/>
                    <a:pt x="2413" y="949"/>
                  </a:cubicBezTo>
                  <a:cubicBezTo>
                    <a:pt x="2163" y="1596"/>
                    <a:pt x="1941" y="2313"/>
                    <a:pt x="1927" y="3013"/>
                  </a:cubicBezTo>
                  <a:cubicBezTo>
                    <a:pt x="1927" y="3029"/>
                    <a:pt x="1928" y="3043"/>
                    <a:pt x="1930" y="3058"/>
                  </a:cubicBezTo>
                  <a:cubicBezTo>
                    <a:pt x="1267" y="3328"/>
                    <a:pt x="626" y="3636"/>
                    <a:pt x="0" y="3985"/>
                  </a:cubicBezTo>
                  <a:cubicBezTo>
                    <a:pt x="11" y="4001"/>
                    <a:pt x="19" y="4019"/>
                    <a:pt x="22" y="4038"/>
                  </a:cubicBezTo>
                  <a:cubicBezTo>
                    <a:pt x="50" y="4189"/>
                    <a:pt x="92" y="4337"/>
                    <a:pt x="138" y="4484"/>
                  </a:cubicBezTo>
                  <a:cubicBezTo>
                    <a:pt x="146" y="4480"/>
                    <a:pt x="204" y="4709"/>
                    <a:pt x="212" y="4704"/>
                  </a:cubicBezTo>
                  <a:cubicBezTo>
                    <a:pt x="1904" y="3751"/>
                    <a:pt x="3706" y="2891"/>
                    <a:pt x="5598" y="2475"/>
                  </a:cubicBezTo>
                  <a:cubicBezTo>
                    <a:pt x="8424" y="1854"/>
                    <a:pt x="11199" y="1413"/>
                    <a:pt x="14045" y="2216"/>
                  </a:cubicBezTo>
                  <a:cubicBezTo>
                    <a:pt x="14160" y="2249"/>
                    <a:pt x="14240" y="2351"/>
                    <a:pt x="14319" y="2299"/>
                  </a:cubicBezTo>
                  <a:cubicBezTo>
                    <a:pt x="14306" y="2092"/>
                    <a:pt x="14317" y="1761"/>
                    <a:pt x="14303" y="1554"/>
                  </a:cubicBezTo>
                  <a:cubicBezTo>
                    <a:pt x="14297" y="1552"/>
                    <a:pt x="14292" y="1549"/>
                    <a:pt x="14286" y="1548"/>
                  </a:cubicBezTo>
                </a:path>
              </a:pathLst>
            </a:custGeom>
            <a:solidFill>
              <a:srgbClr val="F8A8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7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65" name="Freeform 33">
              <a:extLst>
                <a:ext uri="{FF2B5EF4-FFF2-40B4-BE49-F238E27FC236}">
                  <a16:creationId xmlns:a16="http://schemas.microsoft.com/office/drawing/2014/main" id="{AC84F923-EFFE-4555-8803-74ADFEB558C5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7826" y="3497263"/>
              <a:ext cx="293688" cy="460375"/>
            </a:xfrm>
            <a:custGeom>
              <a:avLst/>
              <a:gdLst>
                <a:gd name="T0" fmla="*/ 1371 w 1427"/>
                <a:gd name="T1" fmla="*/ 1881 h 2244"/>
                <a:gd name="T2" fmla="*/ 990 w 1427"/>
                <a:gd name="T3" fmla="*/ 397 h 2244"/>
                <a:gd name="T4" fmla="*/ 898 w 1427"/>
                <a:gd name="T5" fmla="*/ 244 h 2244"/>
                <a:gd name="T6" fmla="*/ 742 w 1427"/>
                <a:gd name="T7" fmla="*/ 16 h 2244"/>
                <a:gd name="T8" fmla="*/ 68 w 1427"/>
                <a:gd name="T9" fmla="*/ 1038 h 2244"/>
                <a:gd name="T10" fmla="*/ 1109 w 1427"/>
                <a:gd name="T11" fmla="*/ 2172 h 2244"/>
                <a:gd name="T12" fmla="*/ 1371 w 1427"/>
                <a:gd name="T13" fmla="*/ 1881 h 2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27" h="2244">
                  <a:moveTo>
                    <a:pt x="1371" y="1881"/>
                  </a:moveTo>
                  <a:cubicBezTo>
                    <a:pt x="1206" y="1402"/>
                    <a:pt x="1113" y="888"/>
                    <a:pt x="990" y="397"/>
                  </a:cubicBezTo>
                  <a:cubicBezTo>
                    <a:pt x="973" y="330"/>
                    <a:pt x="940" y="279"/>
                    <a:pt x="898" y="244"/>
                  </a:cubicBezTo>
                  <a:cubicBezTo>
                    <a:pt x="966" y="142"/>
                    <a:pt x="869" y="0"/>
                    <a:pt x="742" y="16"/>
                  </a:cubicBezTo>
                  <a:cubicBezTo>
                    <a:pt x="253" y="75"/>
                    <a:pt x="0" y="577"/>
                    <a:pt x="68" y="1038"/>
                  </a:cubicBezTo>
                  <a:cubicBezTo>
                    <a:pt x="152" y="1600"/>
                    <a:pt x="604" y="1980"/>
                    <a:pt x="1109" y="2172"/>
                  </a:cubicBezTo>
                  <a:cubicBezTo>
                    <a:pt x="1298" y="2244"/>
                    <a:pt x="1427" y="2044"/>
                    <a:pt x="1371" y="1881"/>
                  </a:cubicBezTo>
                </a:path>
              </a:pathLst>
            </a:custGeom>
            <a:solidFill>
              <a:srgbClr val="F8A8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7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66" name="Freeform 34">
              <a:extLst>
                <a:ext uri="{FF2B5EF4-FFF2-40B4-BE49-F238E27FC236}">
                  <a16:creationId xmlns:a16="http://schemas.microsoft.com/office/drawing/2014/main" id="{1077AE66-63FA-48E2-9DF2-807FAC191442}"/>
                </a:ext>
              </a:extLst>
            </p:cNvPr>
            <p:cNvSpPr>
              <a:spLocks/>
            </p:cNvSpPr>
            <p:nvPr/>
          </p:nvSpPr>
          <p:spPr bwMode="auto">
            <a:xfrm>
              <a:off x="7227888" y="2925763"/>
              <a:ext cx="314325" cy="539750"/>
            </a:xfrm>
            <a:custGeom>
              <a:avLst/>
              <a:gdLst>
                <a:gd name="T0" fmla="*/ 83 w 1530"/>
                <a:gd name="T1" fmla="*/ 419 h 2625"/>
                <a:gd name="T2" fmla="*/ 48 w 1530"/>
                <a:gd name="T3" fmla="*/ 646 h 2625"/>
                <a:gd name="T4" fmla="*/ 116 w 1530"/>
                <a:gd name="T5" fmla="*/ 2218 h 2625"/>
                <a:gd name="T6" fmla="*/ 156 w 1530"/>
                <a:gd name="T7" fmla="*/ 2306 h 2625"/>
                <a:gd name="T8" fmla="*/ 141 w 1530"/>
                <a:gd name="T9" fmla="*/ 2430 h 2625"/>
                <a:gd name="T10" fmla="*/ 361 w 1530"/>
                <a:gd name="T11" fmla="*/ 2582 h 2625"/>
                <a:gd name="T12" fmla="*/ 1341 w 1530"/>
                <a:gd name="T13" fmla="*/ 1540 h 2625"/>
                <a:gd name="T14" fmla="*/ 83 w 1530"/>
                <a:gd name="T15" fmla="*/ 419 h 2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30" h="2625">
                  <a:moveTo>
                    <a:pt x="83" y="419"/>
                  </a:moveTo>
                  <a:cubicBezTo>
                    <a:pt x="0" y="474"/>
                    <a:pt x="6" y="575"/>
                    <a:pt x="48" y="646"/>
                  </a:cubicBezTo>
                  <a:cubicBezTo>
                    <a:pt x="60" y="1167"/>
                    <a:pt x="43" y="1702"/>
                    <a:pt x="116" y="2218"/>
                  </a:cubicBezTo>
                  <a:cubicBezTo>
                    <a:pt x="121" y="2254"/>
                    <a:pt x="136" y="2283"/>
                    <a:pt x="156" y="2306"/>
                  </a:cubicBezTo>
                  <a:cubicBezTo>
                    <a:pt x="151" y="2348"/>
                    <a:pt x="147" y="2389"/>
                    <a:pt x="141" y="2430"/>
                  </a:cubicBezTo>
                  <a:cubicBezTo>
                    <a:pt x="120" y="2552"/>
                    <a:pt x="261" y="2625"/>
                    <a:pt x="361" y="2582"/>
                  </a:cubicBezTo>
                  <a:cubicBezTo>
                    <a:pt x="805" y="2389"/>
                    <a:pt x="1207" y="2041"/>
                    <a:pt x="1341" y="1540"/>
                  </a:cubicBezTo>
                  <a:cubicBezTo>
                    <a:pt x="1530" y="831"/>
                    <a:pt x="711" y="0"/>
                    <a:pt x="83" y="419"/>
                  </a:cubicBezTo>
                </a:path>
              </a:pathLst>
            </a:custGeom>
            <a:solidFill>
              <a:srgbClr val="F8A8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7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67" name="Freeform 35">
              <a:extLst>
                <a:ext uri="{FF2B5EF4-FFF2-40B4-BE49-F238E27FC236}">
                  <a16:creationId xmlns:a16="http://schemas.microsoft.com/office/drawing/2014/main" id="{A745375E-29C6-4F71-AD4D-8147198678EA}"/>
                </a:ext>
              </a:extLst>
            </p:cNvPr>
            <p:cNvSpPr>
              <a:spLocks/>
            </p:cNvSpPr>
            <p:nvPr/>
          </p:nvSpPr>
          <p:spPr bwMode="auto">
            <a:xfrm>
              <a:off x="4937126" y="3351213"/>
              <a:ext cx="2322513" cy="2378075"/>
            </a:xfrm>
            <a:custGeom>
              <a:avLst/>
              <a:gdLst>
                <a:gd name="T0" fmla="*/ 2668 w 11301"/>
                <a:gd name="T1" fmla="*/ 5683 h 11562"/>
                <a:gd name="T2" fmla="*/ 1173 w 11301"/>
                <a:gd name="T3" fmla="*/ 7533 h 11562"/>
                <a:gd name="T4" fmla="*/ 425 w 11301"/>
                <a:gd name="T5" fmla="*/ 9323 h 11562"/>
                <a:gd name="T6" fmla="*/ 163 w 11301"/>
                <a:gd name="T7" fmla="*/ 11117 h 11562"/>
                <a:gd name="T8" fmla="*/ 610 w 11301"/>
                <a:gd name="T9" fmla="*/ 11507 h 11562"/>
                <a:gd name="T10" fmla="*/ 842 w 11301"/>
                <a:gd name="T11" fmla="*/ 11321 h 11562"/>
                <a:gd name="T12" fmla="*/ 2619 w 11301"/>
                <a:gd name="T13" fmla="*/ 6775 h 11562"/>
                <a:gd name="T14" fmla="*/ 2909 w 11301"/>
                <a:gd name="T15" fmla="*/ 6273 h 11562"/>
                <a:gd name="T16" fmla="*/ 4353 w 11301"/>
                <a:gd name="T17" fmla="*/ 6122 h 11562"/>
                <a:gd name="T18" fmla="*/ 4741 w 11301"/>
                <a:gd name="T19" fmla="*/ 5889 h 11562"/>
                <a:gd name="T20" fmla="*/ 5786 w 11301"/>
                <a:gd name="T21" fmla="*/ 6072 h 11562"/>
                <a:gd name="T22" fmla="*/ 7403 w 11301"/>
                <a:gd name="T23" fmla="*/ 5238 h 11562"/>
                <a:gd name="T24" fmla="*/ 7473 w 11301"/>
                <a:gd name="T25" fmla="*/ 5111 h 11562"/>
                <a:gd name="T26" fmla="*/ 7876 w 11301"/>
                <a:gd name="T27" fmla="*/ 5353 h 11562"/>
                <a:gd name="T28" fmla="*/ 8799 w 11301"/>
                <a:gd name="T29" fmla="*/ 6704 h 11562"/>
                <a:gd name="T30" fmla="*/ 9024 w 11301"/>
                <a:gd name="T31" fmla="*/ 6856 h 11562"/>
                <a:gd name="T32" fmla="*/ 9343 w 11301"/>
                <a:gd name="T33" fmla="*/ 6730 h 11562"/>
                <a:gd name="T34" fmla="*/ 11080 w 11301"/>
                <a:gd name="T35" fmla="*/ 3105 h 11562"/>
                <a:gd name="T36" fmla="*/ 10731 w 11301"/>
                <a:gd name="T37" fmla="*/ 420 h 11562"/>
                <a:gd name="T38" fmla="*/ 10140 w 11301"/>
                <a:gd name="T39" fmla="*/ 30 h 11562"/>
                <a:gd name="T40" fmla="*/ 9600 w 11301"/>
                <a:gd name="T41" fmla="*/ 398 h 11562"/>
                <a:gd name="T42" fmla="*/ 9210 w 11301"/>
                <a:gd name="T43" fmla="*/ 639 h 11562"/>
                <a:gd name="T44" fmla="*/ 9174 w 11301"/>
                <a:gd name="T45" fmla="*/ 1139 h 11562"/>
                <a:gd name="T46" fmla="*/ 7432 w 11301"/>
                <a:gd name="T47" fmla="*/ 5236 h 11562"/>
                <a:gd name="T48" fmla="*/ 7045 w 11301"/>
                <a:gd name="T49" fmla="*/ 5690 h 11562"/>
                <a:gd name="T50" fmla="*/ 5268 w 11301"/>
                <a:gd name="T51" fmla="*/ 5928 h 11562"/>
                <a:gd name="T52" fmla="*/ 4680 w 11301"/>
                <a:gd name="T53" fmla="*/ 5885 h 11562"/>
                <a:gd name="T54" fmla="*/ 4033 w 11301"/>
                <a:gd name="T55" fmla="*/ 6131 h 11562"/>
                <a:gd name="T56" fmla="*/ 2668 w 11301"/>
                <a:gd name="T57" fmla="*/ 5683 h 115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1301" h="11562">
                  <a:moveTo>
                    <a:pt x="2668" y="5683"/>
                  </a:moveTo>
                  <a:cubicBezTo>
                    <a:pt x="1964" y="6075"/>
                    <a:pt x="1522" y="6806"/>
                    <a:pt x="1173" y="7533"/>
                  </a:cubicBezTo>
                  <a:cubicBezTo>
                    <a:pt x="894" y="8116"/>
                    <a:pt x="653" y="8718"/>
                    <a:pt x="425" y="9323"/>
                  </a:cubicBezTo>
                  <a:cubicBezTo>
                    <a:pt x="208" y="9899"/>
                    <a:pt x="0" y="10524"/>
                    <a:pt x="163" y="11117"/>
                  </a:cubicBezTo>
                  <a:cubicBezTo>
                    <a:pt x="222" y="11329"/>
                    <a:pt x="397" y="11562"/>
                    <a:pt x="610" y="11507"/>
                  </a:cubicBezTo>
                  <a:cubicBezTo>
                    <a:pt x="708" y="11481"/>
                    <a:pt x="779" y="11400"/>
                    <a:pt x="842" y="11321"/>
                  </a:cubicBezTo>
                  <a:cubicBezTo>
                    <a:pt x="1859" y="10037"/>
                    <a:pt x="2108" y="8331"/>
                    <a:pt x="2619" y="6775"/>
                  </a:cubicBezTo>
                  <a:cubicBezTo>
                    <a:pt x="2680" y="6589"/>
                    <a:pt x="2753" y="6393"/>
                    <a:pt x="2909" y="6273"/>
                  </a:cubicBezTo>
                  <a:cubicBezTo>
                    <a:pt x="3300" y="5970"/>
                    <a:pt x="3905" y="6332"/>
                    <a:pt x="4353" y="6122"/>
                  </a:cubicBezTo>
                  <a:cubicBezTo>
                    <a:pt x="4490" y="6058"/>
                    <a:pt x="4600" y="5945"/>
                    <a:pt x="4741" y="5889"/>
                  </a:cubicBezTo>
                  <a:cubicBezTo>
                    <a:pt x="5076" y="5755"/>
                    <a:pt x="5435" y="5982"/>
                    <a:pt x="5786" y="6072"/>
                  </a:cubicBezTo>
                  <a:cubicBezTo>
                    <a:pt x="6428" y="6236"/>
                    <a:pt x="7164" y="5857"/>
                    <a:pt x="7403" y="5238"/>
                  </a:cubicBezTo>
                  <a:cubicBezTo>
                    <a:pt x="7421" y="5192"/>
                    <a:pt x="7437" y="5144"/>
                    <a:pt x="7473" y="5111"/>
                  </a:cubicBezTo>
                  <a:cubicBezTo>
                    <a:pt x="7608" y="4986"/>
                    <a:pt x="7797" y="5187"/>
                    <a:pt x="7876" y="5353"/>
                  </a:cubicBezTo>
                  <a:cubicBezTo>
                    <a:pt x="8112" y="5847"/>
                    <a:pt x="8424" y="6305"/>
                    <a:pt x="8799" y="6704"/>
                  </a:cubicBezTo>
                  <a:cubicBezTo>
                    <a:pt x="8862" y="6771"/>
                    <a:pt x="8933" y="6840"/>
                    <a:pt x="9024" y="6856"/>
                  </a:cubicBezTo>
                  <a:cubicBezTo>
                    <a:pt x="9140" y="6876"/>
                    <a:pt x="9251" y="6804"/>
                    <a:pt x="9343" y="6730"/>
                  </a:cubicBezTo>
                  <a:cubicBezTo>
                    <a:pt x="10417" y="5878"/>
                    <a:pt x="10849" y="4457"/>
                    <a:pt x="11080" y="3105"/>
                  </a:cubicBezTo>
                  <a:cubicBezTo>
                    <a:pt x="11237" y="2188"/>
                    <a:pt x="11301" y="1155"/>
                    <a:pt x="10731" y="420"/>
                  </a:cubicBezTo>
                  <a:cubicBezTo>
                    <a:pt x="10583" y="228"/>
                    <a:pt x="10381" y="59"/>
                    <a:pt x="10140" y="30"/>
                  </a:cubicBezTo>
                  <a:cubicBezTo>
                    <a:pt x="9900" y="0"/>
                    <a:pt x="9628" y="157"/>
                    <a:pt x="9600" y="398"/>
                  </a:cubicBezTo>
                  <a:cubicBezTo>
                    <a:pt x="9439" y="350"/>
                    <a:pt x="9270" y="482"/>
                    <a:pt x="9210" y="639"/>
                  </a:cubicBezTo>
                  <a:cubicBezTo>
                    <a:pt x="9150" y="796"/>
                    <a:pt x="9168" y="971"/>
                    <a:pt x="9174" y="1139"/>
                  </a:cubicBezTo>
                  <a:cubicBezTo>
                    <a:pt x="9232" y="2651"/>
                    <a:pt x="8312" y="4005"/>
                    <a:pt x="7432" y="5236"/>
                  </a:cubicBezTo>
                  <a:cubicBezTo>
                    <a:pt x="7316" y="5398"/>
                    <a:pt x="7199" y="5563"/>
                    <a:pt x="7045" y="5690"/>
                  </a:cubicBezTo>
                  <a:cubicBezTo>
                    <a:pt x="6569" y="6084"/>
                    <a:pt x="5876" y="6039"/>
                    <a:pt x="5268" y="5928"/>
                  </a:cubicBezTo>
                  <a:cubicBezTo>
                    <a:pt x="5074" y="5892"/>
                    <a:pt x="4875" y="5851"/>
                    <a:pt x="4680" y="5885"/>
                  </a:cubicBezTo>
                  <a:cubicBezTo>
                    <a:pt x="4452" y="5924"/>
                    <a:pt x="4253" y="6061"/>
                    <a:pt x="4033" y="6131"/>
                  </a:cubicBezTo>
                  <a:cubicBezTo>
                    <a:pt x="3507" y="6299"/>
                    <a:pt x="3020" y="6058"/>
                    <a:pt x="2668" y="5683"/>
                  </a:cubicBezTo>
                </a:path>
              </a:pathLst>
            </a:custGeom>
            <a:solidFill>
              <a:srgbClr val="FDE1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7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68" name="Freeform 36">
              <a:extLst>
                <a:ext uri="{FF2B5EF4-FFF2-40B4-BE49-F238E27FC236}">
                  <a16:creationId xmlns:a16="http://schemas.microsoft.com/office/drawing/2014/main" id="{57FBE4E2-B808-44BC-ADA7-FC262A72D39D}"/>
                </a:ext>
              </a:extLst>
            </p:cNvPr>
            <p:cNvSpPr>
              <a:spLocks/>
            </p:cNvSpPr>
            <p:nvPr/>
          </p:nvSpPr>
          <p:spPr bwMode="auto">
            <a:xfrm>
              <a:off x="5543551" y="5854700"/>
              <a:ext cx="1279525" cy="401638"/>
            </a:xfrm>
            <a:custGeom>
              <a:avLst/>
              <a:gdLst>
                <a:gd name="T0" fmla="*/ 199 w 6227"/>
                <a:gd name="T1" fmla="*/ 1203 h 1956"/>
                <a:gd name="T2" fmla="*/ 281 w 6227"/>
                <a:gd name="T3" fmla="*/ 1392 h 1956"/>
                <a:gd name="T4" fmla="*/ 457 w 6227"/>
                <a:gd name="T5" fmla="*/ 1504 h 1956"/>
                <a:gd name="T6" fmla="*/ 2995 w 6227"/>
                <a:gd name="T7" fmla="*/ 1360 h 1956"/>
                <a:gd name="T8" fmla="*/ 3000 w 6227"/>
                <a:gd name="T9" fmla="*/ 1710 h 1956"/>
                <a:gd name="T10" fmla="*/ 6021 w 6227"/>
                <a:gd name="T11" fmla="*/ 1417 h 1956"/>
                <a:gd name="T12" fmla="*/ 6192 w 6227"/>
                <a:gd name="T13" fmla="*/ 1352 h 1956"/>
                <a:gd name="T14" fmla="*/ 6161 w 6227"/>
                <a:gd name="T15" fmla="*/ 960 h 1956"/>
                <a:gd name="T16" fmla="*/ 6211 w 6227"/>
                <a:gd name="T17" fmla="*/ 0 h 1956"/>
                <a:gd name="T18" fmla="*/ 4506 w 6227"/>
                <a:gd name="T19" fmla="*/ 526 h 1956"/>
                <a:gd name="T20" fmla="*/ 3699 w 6227"/>
                <a:gd name="T21" fmla="*/ 610 h 1956"/>
                <a:gd name="T22" fmla="*/ 3365 w 6227"/>
                <a:gd name="T23" fmla="*/ 598 h 1956"/>
                <a:gd name="T24" fmla="*/ 3155 w 6227"/>
                <a:gd name="T25" fmla="*/ 362 h 1956"/>
                <a:gd name="T26" fmla="*/ 2479 w 6227"/>
                <a:gd name="T27" fmla="*/ 746 h 1956"/>
                <a:gd name="T28" fmla="*/ 988 w 6227"/>
                <a:gd name="T29" fmla="*/ 793 h 1956"/>
                <a:gd name="T30" fmla="*/ 258 w 6227"/>
                <a:gd name="T31" fmla="*/ 698 h 1956"/>
                <a:gd name="T32" fmla="*/ 199 w 6227"/>
                <a:gd name="T33" fmla="*/ 1203 h 19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227" h="1956">
                  <a:moveTo>
                    <a:pt x="199" y="1203"/>
                  </a:moveTo>
                  <a:cubicBezTo>
                    <a:pt x="217" y="1270"/>
                    <a:pt x="237" y="1339"/>
                    <a:pt x="281" y="1392"/>
                  </a:cubicBezTo>
                  <a:cubicBezTo>
                    <a:pt x="326" y="1446"/>
                    <a:pt x="392" y="1477"/>
                    <a:pt x="457" y="1504"/>
                  </a:cubicBezTo>
                  <a:cubicBezTo>
                    <a:pt x="1267" y="1839"/>
                    <a:pt x="2228" y="1785"/>
                    <a:pt x="2995" y="1360"/>
                  </a:cubicBezTo>
                  <a:cubicBezTo>
                    <a:pt x="2997" y="1477"/>
                    <a:pt x="2998" y="1593"/>
                    <a:pt x="3000" y="1710"/>
                  </a:cubicBezTo>
                  <a:cubicBezTo>
                    <a:pt x="4002" y="1956"/>
                    <a:pt x="5064" y="1805"/>
                    <a:pt x="6021" y="1417"/>
                  </a:cubicBezTo>
                  <a:cubicBezTo>
                    <a:pt x="6062" y="1400"/>
                    <a:pt x="6163" y="1386"/>
                    <a:pt x="6192" y="1352"/>
                  </a:cubicBezTo>
                  <a:cubicBezTo>
                    <a:pt x="6226" y="1313"/>
                    <a:pt x="6153" y="1011"/>
                    <a:pt x="6161" y="960"/>
                  </a:cubicBezTo>
                  <a:cubicBezTo>
                    <a:pt x="6210" y="643"/>
                    <a:pt x="6227" y="321"/>
                    <a:pt x="6211" y="0"/>
                  </a:cubicBezTo>
                  <a:cubicBezTo>
                    <a:pt x="5718" y="344"/>
                    <a:pt x="5103" y="454"/>
                    <a:pt x="4506" y="526"/>
                  </a:cubicBezTo>
                  <a:cubicBezTo>
                    <a:pt x="4238" y="558"/>
                    <a:pt x="3968" y="584"/>
                    <a:pt x="3699" y="610"/>
                  </a:cubicBezTo>
                  <a:cubicBezTo>
                    <a:pt x="3588" y="621"/>
                    <a:pt x="3472" y="632"/>
                    <a:pt x="3365" y="598"/>
                  </a:cubicBezTo>
                  <a:cubicBezTo>
                    <a:pt x="3258" y="564"/>
                    <a:pt x="3161" y="474"/>
                    <a:pt x="3155" y="362"/>
                  </a:cubicBezTo>
                  <a:cubicBezTo>
                    <a:pt x="3097" y="634"/>
                    <a:pt x="2757" y="720"/>
                    <a:pt x="2479" y="746"/>
                  </a:cubicBezTo>
                  <a:cubicBezTo>
                    <a:pt x="1984" y="793"/>
                    <a:pt x="1485" y="826"/>
                    <a:pt x="988" y="793"/>
                  </a:cubicBezTo>
                  <a:cubicBezTo>
                    <a:pt x="790" y="780"/>
                    <a:pt x="442" y="651"/>
                    <a:pt x="258" y="698"/>
                  </a:cubicBezTo>
                  <a:cubicBezTo>
                    <a:pt x="0" y="764"/>
                    <a:pt x="145" y="998"/>
                    <a:pt x="199" y="1203"/>
                  </a:cubicBezTo>
                </a:path>
              </a:pathLst>
            </a:custGeom>
            <a:solidFill>
              <a:srgbClr val="FDE1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7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69" name="Freeform 37">
              <a:extLst>
                <a:ext uri="{FF2B5EF4-FFF2-40B4-BE49-F238E27FC236}">
                  <a16:creationId xmlns:a16="http://schemas.microsoft.com/office/drawing/2014/main" id="{7154F1B1-5C6B-4479-9902-42120BBCB458}"/>
                </a:ext>
              </a:extLst>
            </p:cNvPr>
            <p:cNvSpPr>
              <a:spLocks/>
            </p:cNvSpPr>
            <p:nvPr/>
          </p:nvSpPr>
          <p:spPr bwMode="auto">
            <a:xfrm>
              <a:off x="6489701" y="3851275"/>
              <a:ext cx="703263" cy="927100"/>
            </a:xfrm>
            <a:custGeom>
              <a:avLst/>
              <a:gdLst>
                <a:gd name="T0" fmla="*/ 3409 w 3415"/>
                <a:gd name="T1" fmla="*/ 79 h 4504"/>
                <a:gd name="T2" fmla="*/ 3309 w 3415"/>
                <a:gd name="T3" fmla="*/ 65 h 4504"/>
                <a:gd name="T4" fmla="*/ 2888 w 3415"/>
                <a:gd name="T5" fmla="*/ 1506 h 4504"/>
                <a:gd name="T6" fmla="*/ 2327 w 3415"/>
                <a:gd name="T7" fmla="*/ 2372 h 4504"/>
                <a:gd name="T8" fmla="*/ 917 w 3415"/>
                <a:gd name="T9" fmla="*/ 3098 h 4504"/>
                <a:gd name="T10" fmla="*/ 837 w 3415"/>
                <a:gd name="T11" fmla="*/ 3086 h 4504"/>
                <a:gd name="T12" fmla="*/ 260 w 3415"/>
                <a:gd name="T13" fmla="*/ 2601 h 4504"/>
                <a:gd name="T14" fmla="*/ 54 w 3415"/>
                <a:gd name="T15" fmla="*/ 2683 h 4504"/>
                <a:gd name="T16" fmla="*/ 615 w 3415"/>
                <a:gd name="T17" fmla="*/ 3285 h 4504"/>
                <a:gd name="T18" fmla="*/ 661 w 3415"/>
                <a:gd name="T19" fmla="*/ 3426 h 4504"/>
                <a:gd name="T20" fmla="*/ 1256 w 3415"/>
                <a:gd name="T21" fmla="*/ 4217 h 4504"/>
                <a:gd name="T22" fmla="*/ 1545 w 3415"/>
                <a:gd name="T23" fmla="*/ 4465 h 4504"/>
                <a:gd name="T24" fmla="*/ 2239 w 3415"/>
                <a:gd name="T25" fmla="*/ 3584 h 4504"/>
                <a:gd name="T26" fmla="*/ 3095 w 3415"/>
                <a:gd name="T27" fmla="*/ 1625 h 4504"/>
                <a:gd name="T28" fmla="*/ 3409 w 3415"/>
                <a:gd name="T29" fmla="*/ 79 h 45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415" h="4504">
                  <a:moveTo>
                    <a:pt x="3409" y="79"/>
                  </a:moveTo>
                  <a:cubicBezTo>
                    <a:pt x="3415" y="14"/>
                    <a:pt x="3319" y="0"/>
                    <a:pt x="3309" y="65"/>
                  </a:cubicBezTo>
                  <a:cubicBezTo>
                    <a:pt x="3224" y="569"/>
                    <a:pt x="3079" y="1045"/>
                    <a:pt x="2888" y="1506"/>
                  </a:cubicBezTo>
                  <a:cubicBezTo>
                    <a:pt x="2736" y="1815"/>
                    <a:pt x="2548" y="2106"/>
                    <a:pt x="2327" y="2372"/>
                  </a:cubicBezTo>
                  <a:cubicBezTo>
                    <a:pt x="2018" y="2746"/>
                    <a:pt x="1420" y="3143"/>
                    <a:pt x="917" y="3098"/>
                  </a:cubicBezTo>
                  <a:cubicBezTo>
                    <a:pt x="890" y="3089"/>
                    <a:pt x="864" y="3085"/>
                    <a:pt x="837" y="3086"/>
                  </a:cubicBezTo>
                  <a:cubicBezTo>
                    <a:pt x="607" y="3043"/>
                    <a:pt x="402" y="2897"/>
                    <a:pt x="260" y="2601"/>
                  </a:cubicBezTo>
                  <a:cubicBezTo>
                    <a:pt x="199" y="2473"/>
                    <a:pt x="0" y="2549"/>
                    <a:pt x="54" y="2683"/>
                  </a:cubicBezTo>
                  <a:cubicBezTo>
                    <a:pt x="170" y="2976"/>
                    <a:pt x="374" y="3172"/>
                    <a:pt x="615" y="3285"/>
                  </a:cubicBezTo>
                  <a:cubicBezTo>
                    <a:pt x="613" y="3329"/>
                    <a:pt x="625" y="3378"/>
                    <a:pt x="661" y="3426"/>
                  </a:cubicBezTo>
                  <a:cubicBezTo>
                    <a:pt x="858" y="3690"/>
                    <a:pt x="1052" y="3958"/>
                    <a:pt x="1256" y="4217"/>
                  </a:cubicBezTo>
                  <a:cubicBezTo>
                    <a:pt x="1336" y="4319"/>
                    <a:pt x="1404" y="4448"/>
                    <a:pt x="1545" y="4465"/>
                  </a:cubicBezTo>
                  <a:cubicBezTo>
                    <a:pt x="1880" y="4504"/>
                    <a:pt x="2105" y="3817"/>
                    <a:pt x="2239" y="3584"/>
                  </a:cubicBezTo>
                  <a:cubicBezTo>
                    <a:pt x="2601" y="2951"/>
                    <a:pt x="2890" y="2302"/>
                    <a:pt x="3095" y="1625"/>
                  </a:cubicBezTo>
                  <a:cubicBezTo>
                    <a:pt x="3275" y="1119"/>
                    <a:pt x="3369" y="576"/>
                    <a:pt x="3409" y="79"/>
                  </a:cubicBezTo>
                </a:path>
              </a:pathLst>
            </a:custGeom>
            <a:solidFill>
              <a:srgbClr val="F8A8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7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70" name="Freeform 38">
              <a:extLst>
                <a:ext uri="{FF2B5EF4-FFF2-40B4-BE49-F238E27FC236}">
                  <a16:creationId xmlns:a16="http://schemas.microsoft.com/office/drawing/2014/main" id="{ECA72896-84CA-447B-B3F4-F1EC716D0522}"/>
                </a:ext>
              </a:extLst>
            </p:cNvPr>
            <p:cNvSpPr>
              <a:spLocks/>
            </p:cNvSpPr>
            <p:nvPr/>
          </p:nvSpPr>
          <p:spPr bwMode="auto">
            <a:xfrm>
              <a:off x="4962526" y="4548188"/>
              <a:ext cx="584200" cy="1184275"/>
            </a:xfrm>
            <a:custGeom>
              <a:avLst/>
              <a:gdLst>
                <a:gd name="T0" fmla="*/ 2499 w 2841"/>
                <a:gd name="T1" fmla="*/ 160 h 5758"/>
                <a:gd name="T2" fmla="*/ 1521 w 2841"/>
                <a:gd name="T3" fmla="*/ 2650 h 5758"/>
                <a:gd name="T4" fmla="*/ 1049 w 2841"/>
                <a:gd name="T5" fmla="*/ 4088 h 5758"/>
                <a:gd name="T6" fmla="*/ 121 w 2841"/>
                <a:gd name="T7" fmla="*/ 5427 h 5758"/>
                <a:gd name="T8" fmla="*/ 196 w 2841"/>
                <a:gd name="T9" fmla="*/ 5718 h 5758"/>
                <a:gd name="T10" fmla="*/ 1093 w 2841"/>
                <a:gd name="T11" fmla="*/ 5061 h 5758"/>
                <a:gd name="T12" fmla="*/ 1782 w 2841"/>
                <a:gd name="T13" fmla="*/ 3600 h 5758"/>
                <a:gd name="T14" fmla="*/ 2737 w 2841"/>
                <a:gd name="T15" fmla="*/ 346 h 5758"/>
                <a:gd name="T16" fmla="*/ 2499 w 2841"/>
                <a:gd name="T17" fmla="*/ 160 h 57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41" h="5758">
                  <a:moveTo>
                    <a:pt x="2499" y="160"/>
                  </a:moveTo>
                  <a:cubicBezTo>
                    <a:pt x="1963" y="912"/>
                    <a:pt x="1743" y="1767"/>
                    <a:pt x="1521" y="2650"/>
                  </a:cubicBezTo>
                  <a:cubicBezTo>
                    <a:pt x="1398" y="3141"/>
                    <a:pt x="1262" y="3626"/>
                    <a:pt x="1049" y="4088"/>
                  </a:cubicBezTo>
                  <a:cubicBezTo>
                    <a:pt x="824" y="4574"/>
                    <a:pt x="586" y="5137"/>
                    <a:pt x="121" y="5427"/>
                  </a:cubicBezTo>
                  <a:cubicBezTo>
                    <a:pt x="0" y="5502"/>
                    <a:pt x="60" y="5705"/>
                    <a:pt x="196" y="5718"/>
                  </a:cubicBezTo>
                  <a:cubicBezTo>
                    <a:pt x="617" y="5758"/>
                    <a:pt x="877" y="5374"/>
                    <a:pt x="1093" y="5061"/>
                  </a:cubicBezTo>
                  <a:cubicBezTo>
                    <a:pt x="1402" y="4614"/>
                    <a:pt x="1624" y="4119"/>
                    <a:pt x="1782" y="3600"/>
                  </a:cubicBezTo>
                  <a:cubicBezTo>
                    <a:pt x="2110" y="2526"/>
                    <a:pt x="2113" y="1309"/>
                    <a:pt x="2737" y="346"/>
                  </a:cubicBezTo>
                  <a:cubicBezTo>
                    <a:pt x="2841" y="186"/>
                    <a:pt x="2613" y="0"/>
                    <a:pt x="2499" y="160"/>
                  </a:cubicBezTo>
                </a:path>
              </a:pathLst>
            </a:custGeom>
            <a:solidFill>
              <a:srgbClr val="F8A8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7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71" name="Freeform 39">
              <a:extLst>
                <a:ext uri="{FF2B5EF4-FFF2-40B4-BE49-F238E27FC236}">
                  <a16:creationId xmlns:a16="http://schemas.microsoft.com/office/drawing/2014/main" id="{14567FAA-20B3-452E-AF20-445C6CE559E0}"/>
                </a:ext>
              </a:extLst>
            </p:cNvPr>
            <p:cNvSpPr>
              <a:spLocks/>
            </p:cNvSpPr>
            <p:nvPr/>
          </p:nvSpPr>
          <p:spPr bwMode="auto">
            <a:xfrm>
              <a:off x="5819776" y="5978525"/>
              <a:ext cx="354013" cy="231775"/>
            </a:xfrm>
            <a:custGeom>
              <a:avLst/>
              <a:gdLst>
                <a:gd name="T0" fmla="*/ 1596 w 1720"/>
                <a:gd name="T1" fmla="*/ 115 h 1124"/>
                <a:gd name="T2" fmla="*/ 1281 w 1720"/>
                <a:gd name="T3" fmla="*/ 154 h 1124"/>
                <a:gd name="T4" fmla="*/ 1249 w 1720"/>
                <a:gd name="T5" fmla="*/ 256 h 1124"/>
                <a:gd name="T6" fmla="*/ 1078 w 1720"/>
                <a:gd name="T7" fmla="*/ 212 h 1124"/>
                <a:gd name="T8" fmla="*/ 1012 w 1720"/>
                <a:gd name="T9" fmla="*/ 201 h 1124"/>
                <a:gd name="T10" fmla="*/ 796 w 1720"/>
                <a:gd name="T11" fmla="*/ 294 h 1124"/>
                <a:gd name="T12" fmla="*/ 766 w 1720"/>
                <a:gd name="T13" fmla="*/ 282 h 1124"/>
                <a:gd name="T14" fmla="*/ 157 w 1720"/>
                <a:gd name="T15" fmla="*/ 212 h 1124"/>
                <a:gd name="T16" fmla="*/ 130 w 1720"/>
                <a:gd name="T17" fmla="*/ 410 h 1124"/>
                <a:gd name="T18" fmla="*/ 839 w 1720"/>
                <a:gd name="T19" fmla="*/ 832 h 1124"/>
                <a:gd name="T20" fmla="*/ 1317 w 1720"/>
                <a:gd name="T21" fmla="*/ 992 h 1124"/>
                <a:gd name="T22" fmla="*/ 1452 w 1720"/>
                <a:gd name="T23" fmla="*/ 810 h 1124"/>
                <a:gd name="T24" fmla="*/ 1607 w 1720"/>
                <a:gd name="T25" fmla="*/ 679 h 1124"/>
                <a:gd name="T26" fmla="*/ 1596 w 1720"/>
                <a:gd name="T27" fmla="*/ 115 h 1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20" h="1124">
                  <a:moveTo>
                    <a:pt x="1596" y="115"/>
                  </a:moveTo>
                  <a:cubicBezTo>
                    <a:pt x="1513" y="0"/>
                    <a:pt x="1336" y="29"/>
                    <a:pt x="1281" y="154"/>
                  </a:cubicBezTo>
                  <a:cubicBezTo>
                    <a:pt x="1266" y="187"/>
                    <a:pt x="1257" y="222"/>
                    <a:pt x="1249" y="256"/>
                  </a:cubicBezTo>
                  <a:cubicBezTo>
                    <a:pt x="1194" y="237"/>
                    <a:pt x="1137" y="223"/>
                    <a:pt x="1078" y="212"/>
                  </a:cubicBezTo>
                  <a:cubicBezTo>
                    <a:pt x="1056" y="206"/>
                    <a:pt x="1034" y="203"/>
                    <a:pt x="1012" y="201"/>
                  </a:cubicBezTo>
                  <a:cubicBezTo>
                    <a:pt x="913" y="188"/>
                    <a:pt x="840" y="231"/>
                    <a:pt x="796" y="294"/>
                  </a:cubicBezTo>
                  <a:cubicBezTo>
                    <a:pt x="786" y="290"/>
                    <a:pt x="776" y="285"/>
                    <a:pt x="766" y="282"/>
                  </a:cubicBezTo>
                  <a:cubicBezTo>
                    <a:pt x="568" y="216"/>
                    <a:pt x="362" y="219"/>
                    <a:pt x="157" y="212"/>
                  </a:cubicBezTo>
                  <a:cubicBezTo>
                    <a:pt x="30" y="207"/>
                    <a:pt x="0" y="401"/>
                    <a:pt x="130" y="410"/>
                  </a:cubicBezTo>
                  <a:cubicBezTo>
                    <a:pt x="417" y="429"/>
                    <a:pt x="650" y="631"/>
                    <a:pt x="839" y="832"/>
                  </a:cubicBezTo>
                  <a:cubicBezTo>
                    <a:pt x="963" y="964"/>
                    <a:pt x="1128" y="1124"/>
                    <a:pt x="1317" y="992"/>
                  </a:cubicBezTo>
                  <a:cubicBezTo>
                    <a:pt x="1389" y="942"/>
                    <a:pt x="1431" y="878"/>
                    <a:pt x="1452" y="810"/>
                  </a:cubicBezTo>
                  <a:cubicBezTo>
                    <a:pt x="1519" y="795"/>
                    <a:pt x="1579" y="751"/>
                    <a:pt x="1607" y="679"/>
                  </a:cubicBezTo>
                  <a:cubicBezTo>
                    <a:pt x="1681" y="488"/>
                    <a:pt x="1720" y="289"/>
                    <a:pt x="1596" y="115"/>
                  </a:cubicBezTo>
                </a:path>
              </a:pathLst>
            </a:custGeom>
            <a:solidFill>
              <a:srgbClr val="F8A8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7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72" name="Freeform 40">
              <a:extLst>
                <a:ext uri="{FF2B5EF4-FFF2-40B4-BE49-F238E27FC236}">
                  <a16:creationId xmlns:a16="http://schemas.microsoft.com/office/drawing/2014/main" id="{00AF3A5E-3690-4E1B-8F28-708E77315BB6}"/>
                </a:ext>
              </a:extLst>
            </p:cNvPr>
            <p:cNvSpPr>
              <a:spLocks/>
            </p:cNvSpPr>
            <p:nvPr/>
          </p:nvSpPr>
          <p:spPr bwMode="auto">
            <a:xfrm>
              <a:off x="6505576" y="5848350"/>
              <a:ext cx="314325" cy="311150"/>
            </a:xfrm>
            <a:custGeom>
              <a:avLst/>
              <a:gdLst>
                <a:gd name="T0" fmla="*/ 1451 w 1526"/>
                <a:gd name="T1" fmla="*/ 655 h 1517"/>
                <a:gd name="T2" fmla="*/ 1452 w 1526"/>
                <a:gd name="T3" fmla="*/ 489 h 1517"/>
                <a:gd name="T4" fmla="*/ 1351 w 1526"/>
                <a:gd name="T5" fmla="*/ 172 h 1517"/>
                <a:gd name="T6" fmla="*/ 529 w 1526"/>
                <a:gd name="T7" fmla="*/ 262 h 1517"/>
                <a:gd name="T8" fmla="*/ 414 w 1526"/>
                <a:gd name="T9" fmla="*/ 381 h 1517"/>
                <a:gd name="T10" fmla="*/ 237 w 1526"/>
                <a:gd name="T11" fmla="*/ 320 h 1517"/>
                <a:gd name="T12" fmla="*/ 145 w 1526"/>
                <a:gd name="T13" fmla="*/ 542 h 1517"/>
                <a:gd name="T14" fmla="*/ 929 w 1526"/>
                <a:gd name="T15" fmla="*/ 1350 h 1517"/>
                <a:gd name="T16" fmla="*/ 1235 w 1526"/>
                <a:gd name="T17" fmla="*/ 1481 h 1517"/>
                <a:gd name="T18" fmla="*/ 1451 w 1526"/>
                <a:gd name="T19" fmla="*/ 655 h 15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26" h="1517">
                  <a:moveTo>
                    <a:pt x="1451" y="655"/>
                  </a:moveTo>
                  <a:cubicBezTo>
                    <a:pt x="1452" y="601"/>
                    <a:pt x="1452" y="546"/>
                    <a:pt x="1452" y="489"/>
                  </a:cubicBezTo>
                  <a:cubicBezTo>
                    <a:pt x="1453" y="370"/>
                    <a:pt x="1450" y="254"/>
                    <a:pt x="1351" y="172"/>
                  </a:cubicBezTo>
                  <a:cubicBezTo>
                    <a:pt x="1147" y="0"/>
                    <a:pt x="735" y="177"/>
                    <a:pt x="529" y="262"/>
                  </a:cubicBezTo>
                  <a:cubicBezTo>
                    <a:pt x="470" y="287"/>
                    <a:pt x="433" y="330"/>
                    <a:pt x="414" y="381"/>
                  </a:cubicBezTo>
                  <a:cubicBezTo>
                    <a:pt x="356" y="360"/>
                    <a:pt x="297" y="341"/>
                    <a:pt x="237" y="320"/>
                  </a:cubicBezTo>
                  <a:cubicBezTo>
                    <a:pt x="93" y="271"/>
                    <a:pt x="0" y="483"/>
                    <a:pt x="145" y="542"/>
                  </a:cubicBezTo>
                  <a:cubicBezTo>
                    <a:pt x="476" y="677"/>
                    <a:pt x="777" y="1034"/>
                    <a:pt x="929" y="1350"/>
                  </a:cubicBezTo>
                  <a:cubicBezTo>
                    <a:pt x="989" y="1474"/>
                    <a:pt x="1105" y="1517"/>
                    <a:pt x="1235" y="1481"/>
                  </a:cubicBezTo>
                  <a:cubicBezTo>
                    <a:pt x="1526" y="1401"/>
                    <a:pt x="1522" y="919"/>
                    <a:pt x="1451" y="655"/>
                  </a:cubicBezTo>
                </a:path>
              </a:pathLst>
            </a:custGeom>
            <a:solidFill>
              <a:srgbClr val="F8A8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7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73" name="Freeform 41">
              <a:extLst>
                <a:ext uri="{FF2B5EF4-FFF2-40B4-BE49-F238E27FC236}">
                  <a16:creationId xmlns:a16="http://schemas.microsoft.com/office/drawing/2014/main" id="{E9B1A3F3-97E4-45FC-A473-F084D9D47824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7051" y="6119813"/>
              <a:ext cx="1220788" cy="485775"/>
            </a:xfrm>
            <a:custGeom>
              <a:avLst/>
              <a:gdLst>
                <a:gd name="T0" fmla="*/ 5759 w 5941"/>
                <a:gd name="T1" fmla="*/ 161 h 2360"/>
                <a:gd name="T2" fmla="*/ 5642 w 5941"/>
                <a:gd name="T3" fmla="*/ 94 h 2360"/>
                <a:gd name="T4" fmla="*/ 4519 w 5941"/>
                <a:gd name="T5" fmla="*/ 376 h 2360"/>
                <a:gd name="T6" fmla="*/ 3360 w 5941"/>
                <a:gd name="T7" fmla="*/ 430 h 2360"/>
                <a:gd name="T8" fmla="*/ 2846 w 5941"/>
                <a:gd name="T9" fmla="*/ 262 h 2360"/>
                <a:gd name="T10" fmla="*/ 2591 w 5941"/>
                <a:gd name="T11" fmla="*/ 1 h 2360"/>
                <a:gd name="T12" fmla="*/ 2371 w 5941"/>
                <a:gd name="T13" fmla="*/ 75 h 2360"/>
                <a:gd name="T14" fmla="*/ 2089 w 5941"/>
                <a:gd name="T15" fmla="*/ 173 h 2360"/>
                <a:gd name="T16" fmla="*/ 1571 w 5941"/>
                <a:gd name="T17" fmla="*/ 296 h 2360"/>
                <a:gd name="T18" fmla="*/ 284 w 5941"/>
                <a:gd name="T19" fmla="*/ 296 h 2360"/>
                <a:gd name="T20" fmla="*/ 209 w 5941"/>
                <a:gd name="T21" fmla="*/ 313 h 2360"/>
                <a:gd name="T22" fmla="*/ 209 w 5941"/>
                <a:gd name="T23" fmla="*/ 309 h 2360"/>
                <a:gd name="T24" fmla="*/ 26 w 5941"/>
                <a:gd name="T25" fmla="*/ 359 h 2360"/>
                <a:gd name="T26" fmla="*/ 241 w 5941"/>
                <a:gd name="T27" fmla="*/ 1351 h 2360"/>
                <a:gd name="T28" fmla="*/ 822 w 5941"/>
                <a:gd name="T29" fmla="*/ 1842 h 2360"/>
                <a:gd name="T30" fmla="*/ 2566 w 5941"/>
                <a:gd name="T31" fmla="*/ 1909 h 2360"/>
                <a:gd name="T32" fmla="*/ 2750 w 5941"/>
                <a:gd name="T33" fmla="*/ 1910 h 2360"/>
                <a:gd name="T34" fmla="*/ 2841 w 5941"/>
                <a:gd name="T35" fmla="*/ 2041 h 2360"/>
                <a:gd name="T36" fmla="*/ 3180 w 5941"/>
                <a:gd name="T37" fmla="*/ 2252 h 2360"/>
                <a:gd name="T38" fmla="*/ 4120 w 5941"/>
                <a:gd name="T39" fmla="*/ 2324 h 2360"/>
                <a:gd name="T40" fmla="*/ 5424 w 5941"/>
                <a:gd name="T41" fmla="*/ 1843 h 2360"/>
                <a:gd name="T42" fmla="*/ 5759 w 5941"/>
                <a:gd name="T43" fmla="*/ 161 h 2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941" h="2360">
                  <a:moveTo>
                    <a:pt x="5759" y="161"/>
                  </a:moveTo>
                  <a:cubicBezTo>
                    <a:pt x="5743" y="111"/>
                    <a:pt x="5694" y="81"/>
                    <a:pt x="5642" y="94"/>
                  </a:cubicBezTo>
                  <a:cubicBezTo>
                    <a:pt x="5268" y="189"/>
                    <a:pt x="4895" y="289"/>
                    <a:pt x="4519" y="376"/>
                  </a:cubicBezTo>
                  <a:cubicBezTo>
                    <a:pt x="4136" y="464"/>
                    <a:pt x="3749" y="509"/>
                    <a:pt x="3360" y="430"/>
                  </a:cubicBezTo>
                  <a:cubicBezTo>
                    <a:pt x="3187" y="395"/>
                    <a:pt x="3002" y="346"/>
                    <a:pt x="2846" y="262"/>
                  </a:cubicBezTo>
                  <a:cubicBezTo>
                    <a:pt x="2726" y="197"/>
                    <a:pt x="2764" y="6"/>
                    <a:pt x="2591" y="1"/>
                  </a:cubicBezTo>
                  <a:cubicBezTo>
                    <a:pt x="2516" y="0"/>
                    <a:pt x="2437" y="48"/>
                    <a:pt x="2371" y="75"/>
                  </a:cubicBezTo>
                  <a:cubicBezTo>
                    <a:pt x="2278" y="111"/>
                    <a:pt x="2184" y="144"/>
                    <a:pt x="2089" y="173"/>
                  </a:cubicBezTo>
                  <a:cubicBezTo>
                    <a:pt x="1919" y="226"/>
                    <a:pt x="1746" y="266"/>
                    <a:pt x="1571" y="296"/>
                  </a:cubicBezTo>
                  <a:cubicBezTo>
                    <a:pt x="1146" y="367"/>
                    <a:pt x="708" y="366"/>
                    <a:pt x="284" y="296"/>
                  </a:cubicBezTo>
                  <a:cubicBezTo>
                    <a:pt x="254" y="291"/>
                    <a:pt x="229" y="298"/>
                    <a:pt x="209" y="313"/>
                  </a:cubicBezTo>
                  <a:lnTo>
                    <a:pt x="209" y="309"/>
                  </a:lnTo>
                  <a:cubicBezTo>
                    <a:pt x="183" y="190"/>
                    <a:pt x="0" y="240"/>
                    <a:pt x="26" y="359"/>
                  </a:cubicBezTo>
                  <a:cubicBezTo>
                    <a:pt x="97" y="688"/>
                    <a:pt x="151" y="1027"/>
                    <a:pt x="241" y="1351"/>
                  </a:cubicBezTo>
                  <a:cubicBezTo>
                    <a:pt x="320" y="1635"/>
                    <a:pt x="566" y="1745"/>
                    <a:pt x="822" y="1842"/>
                  </a:cubicBezTo>
                  <a:cubicBezTo>
                    <a:pt x="1374" y="2051"/>
                    <a:pt x="2000" y="2075"/>
                    <a:pt x="2566" y="1909"/>
                  </a:cubicBezTo>
                  <a:cubicBezTo>
                    <a:pt x="2637" y="1888"/>
                    <a:pt x="2694" y="1849"/>
                    <a:pt x="2750" y="1910"/>
                  </a:cubicBezTo>
                  <a:cubicBezTo>
                    <a:pt x="2785" y="1948"/>
                    <a:pt x="2805" y="2002"/>
                    <a:pt x="2841" y="2041"/>
                  </a:cubicBezTo>
                  <a:cubicBezTo>
                    <a:pt x="2932" y="2142"/>
                    <a:pt x="3056" y="2203"/>
                    <a:pt x="3180" y="2252"/>
                  </a:cubicBezTo>
                  <a:cubicBezTo>
                    <a:pt x="3456" y="2360"/>
                    <a:pt x="3822" y="2318"/>
                    <a:pt x="4120" y="2324"/>
                  </a:cubicBezTo>
                  <a:cubicBezTo>
                    <a:pt x="4634" y="2334"/>
                    <a:pt x="5090" y="2236"/>
                    <a:pt x="5424" y="1843"/>
                  </a:cubicBezTo>
                  <a:cubicBezTo>
                    <a:pt x="5815" y="1384"/>
                    <a:pt x="5941" y="734"/>
                    <a:pt x="5759" y="1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7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74" name="Freeform 42">
              <a:extLst>
                <a:ext uri="{FF2B5EF4-FFF2-40B4-BE49-F238E27FC236}">
                  <a16:creationId xmlns:a16="http://schemas.microsoft.com/office/drawing/2014/main" id="{6A218EE8-AFDB-439F-822C-61E32DA4B32A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5401" y="4373563"/>
              <a:ext cx="2052638" cy="1647825"/>
            </a:xfrm>
            <a:custGeom>
              <a:avLst/>
              <a:gdLst>
                <a:gd name="T0" fmla="*/ 1600 w 9980"/>
                <a:gd name="T1" fmla="*/ 2351 h 8013"/>
                <a:gd name="T2" fmla="*/ 1262 w 9980"/>
                <a:gd name="T3" fmla="*/ 3838 h 8013"/>
                <a:gd name="T4" fmla="*/ 142 w 9980"/>
                <a:gd name="T5" fmla="*/ 6805 h 8013"/>
                <a:gd name="T6" fmla="*/ 20 w 9980"/>
                <a:gd name="T7" fmla="*/ 6995 h 8013"/>
                <a:gd name="T8" fmla="*/ 137 w 9980"/>
                <a:gd name="T9" fmla="*/ 7189 h 8013"/>
                <a:gd name="T10" fmla="*/ 1368 w 9980"/>
                <a:gd name="T11" fmla="*/ 7736 h 8013"/>
                <a:gd name="T12" fmla="*/ 1800 w 9980"/>
                <a:gd name="T13" fmla="*/ 7814 h 8013"/>
                <a:gd name="T14" fmla="*/ 2064 w 9980"/>
                <a:gd name="T15" fmla="*/ 7508 h 8013"/>
                <a:gd name="T16" fmla="*/ 2209 w 9980"/>
                <a:gd name="T17" fmla="*/ 7795 h 8013"/>
                <a:gd name="T18" fmla="*/ 2545 w 9980"/>
                <a:gd name="T19" fmla="*/ 7868 h 8013"/>
                <a:gd name="T20" fmla="*/ 4340 w 9980"/>
                <a:gd name="T21" fmla="*/ 7989 h 8013"/>
                <a:gd name="T22" fmla="*/ 4933 w 9980"/>
                <a:gd name="T23" fmla="*/ 7918 h 8013"/>
                <a:gd name="T24" fmla="*/ 5114 w 9980"/>
                <a:gd name="T25" fmla="*/ 7412 h 8013"/>
                <a:gd name="T26" fmla="*/ 5492 w 9980"/>
                <a:gd name="T27" fmla="*/ 7830 h 8013"/>
                <a:gd name="T28" fmla="*/ 5648 w 9980"/>
                <a:gd name="T29" fmla="*/ 7826 h 8013"/>
                <a:gd name="T30" fmla="*/ 7471 w 9980"/>
                <a:gd name="T31" fmla="*/ 7487 h 8013"/>
                <a:gd name="T32" fmla="*/ 8144 w 9980"/>
                <a:gd name="T33" fmla="*/ 7266 h 8013"/>
                <a:gd name="T34" fmla="*/ 8439 w 9980"/>
                <a:gd name="T35" fmla="*/ 6663 h 8013"/>
                <a:gd name="T36" fmla="*/ 8788 w 9980"/>
                <a:gd name="T37" fmla="*/ 6836 h 8013"/>
                <a:gd name="T38" fmla="*/ 9145 w 9980"/>
                <a:gd name="T39" fmla="*/ 6604 h 8013"/>
                <a:gd name="T40" fmla="*/ 9818 w 9980"/>
                <a:gd name="T41" fmla="*/ 5980 h 8013"/>
                <a:gd name="T42" fmla="*/ 9971 w 9980"/>
                <a:gd name="T43" fmla="*/ 5713 h 8013"/>
                <a:gd name="T44" fmla="*/ 9871 w 9980"/>
                <a:gd name="T45" fmla="*/ 5531 h 8013"/>
                <a:gd name="T46" fmla="*/ 9387 w 9980"/>
                <a:gd name="T47" fmla="*/ 4821 h 8013"/>
                <a:gd name="T48" fmla="*/ 9076 w 9980"/>
                <a:gd name="T49" fmla="*/ 4356 h 8013"/>
                <a:gd name="T50" fmla="*/ 8793 w 9980"/>
                <a:gd name="T51" fmla="*/ 4030 h 8013"/>
                <a:gd name="T52" fmla="*/ 8625 w 9980"/>
                <a:gd name="T53" fmla="*/ 3070 h 8013"/>
                <a:gd name="T54" fmla="*/ 8287 w 9980"/>
                <a:gd name="T55" fmla="*/ 2206 h 8013"/>
                <a:gd name="T56" fmla="*/ 7824 w 9980"/>
                <a:gd name="T57" fmla="*/ 1561 h 8013"/>
                <a:gd name="T58" fmla="*/ 6680 w 9980"/>
                <a:gd name="T59" fmla="*/ 135 h 8013"/>
                <a:gd name="T60" fmla="*/ 6555 w 9980"/>
                <a:gd name="T61" fmla="*/ 24 h 8013"/>
                <a:gd name="T62" fmla="*/ 6362 w 9980"/>
                <a:gd name="T63" fmla="*/ 28 h 8013"/>
                <a:gd name="T64" fmla="*/ 4596 w 9980"/>
                <a:gd name="T65" fmla="*/ 425 h 8013"/>
                <a:gd name="T66" fmla="*/ 3410 w 9980"/>
                <a:gd name="T67" fmla="*/ 474 h 8013"/>
                <a:gd name="T68" fmla="*/ 2207 w 9980"/>
                <a:gd name="T69" fmla="*/ 539 h 8013"/>
                <a:gd name="T70" fmla="*/ 2199 w 9980"/>
                <a:gd name="T71" fmla="*/ 1052 h 8013"/>
                <a:gd name="T72" fmla="*/ 1600 w 9980"/>
                <a:gd name="T73" fmla="*/ 2351 h 80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9980" h="8013">
                  <a:moveTo>
                    <a:pt x="1600" y="2351"/>
                  </a:moveTo>
                  <a:cubicBezTo>
                    <a:pt x="1530" y="2835"/>
                    <a:pt x="1390" y="3367"/>
                    <a:pt x="1262" y="3838"/>
                  </a:cubicBezTo>
                  <a:cubicBezTo>
                    <a:pt x="976" y="4894"/>
                    <a:pt x="202" y="5712"/>
                    <a:pt x="142" y="6805"/>
                  </a:cubicBezTo>
                  <a:cubicBezTo>
                    <a:pt x="139" y="6857"/>
                    <a:pt x="0" y="6947"/>
                    <a:pt x="20" y="6995"/>
                  </a:cubicBezTo>
                  <a:cubicBezTo>
                    <a:pt x="43" y="7049"/>
                    <a:pt x="91" y="7152"/>
                    <a:pt x="137" y="7189"/>
                  </a:cubicBezTo>
                  <a:cubicBezTo>
                    <a:pt x="467" y="7456"/>
                    <a:pt x="975" y="7576"/>
                    <a:pt x="1368" y="7736"/>
                  </a:cubicBezTo>
                  <a:cubicBezTo>
                    <a:pt x="1506" y="7792"/>
                    <a:pt x="1654" y="7842"/>
                    <a:pt x="1800" y="7814"/>
                  </a:cubicBezTo>
                  <a:cubicBezTo>
                    <a:pt x="1946" y="7787"/>
                    <a:pt x="2082" y="7655"/>
                    <a:pt x="2064" y="7508"/>
                  </a:cubicBezTo>
                  <a:cubicBezTo>
                    <a:pt x="2033" y="7619"/>
                    <a:pt x="2109" y="7738"/>
                    <a:pt x="2209" y="7795"/>
                  </a:cubicBezTo>
                  <a:cubicBezTo>
                    <a:pt x="2310" y="7851"/>
                    <a:pt x="2430" y="7860"/>
                    <a:pt x="2545" y="7868"/>
                  </a:cubicBezTo>
                  <a:cubicBezTo>
                    <a:pt x="3144" y="7908"/>
                    <a:pt x="3742" y="7948"/>
                    <a:pt x="4340" y="7989"/>
                  </a:cubicBezTo>
                  <a:cubicBezTo>
                    <a:pt x="4542" y="8002"/>
                    <a:pt x="4755" y="8013"/>
                    <a:pt x="4933" y="7918"/>
                  </a:cubicBezTo>
                  <a:cubicBezTo>
                    <a:pt x="5112" y="7823"/>
                    <a:pt x="5226" y="7580"/>
                    <a:pt x="5114" y="7412"/>
                  </a:cubicBezTo>
                  <a:cubicBezTo>
                    <a:pt x="5304" y="7454"/>
                    <a:pt x="5305" y="7776"/>
                    <a:pt x="5492" y="7830"/>
                  </a:cubicBezTo>
                  <a:cubicBezTo>
                    <a:pt x="5543" y="7845"/>
                    <a:pt x="5597" y="7835"/>
                    <a:pt x="5648" y="7826"/>
                  </a:cubicBezTo>
                  <a:cubicBezTo>
                    <a:pt x="6256" y="7713"/>
                    <a:pt x="6863" y="7600"/>
                    <a:pt x="7471" y="7487"/>
                  </a:cubicBezTo>
                  <a:cubicBezTo>
                    <a:pt x="7705" y="7444"/>
                    <a:pt x="7946" y="7398"/>
                    <a:pt x="8144" y="7266"/>
                  </a:cubicBezTo>
                  <a:cubicBezTo>
                    <a:pt x="8343" y="7135"/>
                    <a:pt x="8490" y="6895"/>
                    <a:pt x="8439" y="6663"/>
                  </a:cubicBezTo>
                  <a:cubicBezTo>
                    <a:pt x="8474" y="6802"/>
                    <a:pt x="8648" y="6868"/>
                    <a:pt x="8788" y="6836"/>
                  </a:cubicBezTo>
                  <a:cubicBezTo>
                    <a:pt x="8928" y="6803"/>
                    <a:pt x="9040" y="6701"/>
                    <a:pt x="9145" y="6604"/>
                  </a:cubicBezTo>
                  <a:cubicBezTo>
                    <a:pt x="9369" y="6396"/>
                    <a:pt x="9594" y="6188"/>
                    <a:pt x="9818" y="5980"/>
                  </a:cubicBezTo>
                  <a:cubicBezTo>
                    <a:pt x="9896" y="5908"/>
                    <a:pt x="9980" y="5819"/>
                    <a:pt x="9971" y="5713"/>
                  </a:cubicBezTo>
                  <a:cubicBezTo>
                    <a:pt x="9964" y="5643"/>
                    <a:pt x="9917" y="5584"/>
                    <a:pt x="9871" y="5531"/>
                  </a:cubicBezTo>
                  <a:cubicBezTo>
                    <a:pt x="9696" y="5330"/>
                    <a:pt x="9586" y="4999"/>
                    <a:pt x="9387" y="4821"/>
                  </a:cubicBezTo>
                  <a:cubicBezTo>
                    <a:pt x="9212" y="4666"/>
                    <a:pt x="9160" y="4574"/>
                    <a:pt x="9076" y="4356"/>
                  </a:cubicBezTo>
                  <a:cubicBezTo>
                    <a:pt x="9028" y="4228"/>
                    <a:pt x="8805" y="4166"/>
                    <a:pt x="8793" y="4030"/>
                  </a:cubicBezTo>
                  <a:cubicBezTo>
                    <a:pt x="8764" y="3706"/>
                    <a:pt x="8708" y="3384"/>
                    <a:pt x="8625" y="3070"/>
                  </a:cubicBezTo>
                  <a:cubicBezTo>
                    <a:pt x="8546" y="2770"/>
                    <a:pt x="8442" y="2475"/>
                    <a:pt x="8287" y="2206"/>
                  </a:cubicBezTo>
                  <a:cubicBezTo>
                    <a:pt x="8156" y="1976"/>
                    <a:pt x="7989" y="1768"/>
                    <a:pt x="7824" y="1561"/>
                  </a:cubicBezTo>
                  <a:lnTo>
                    <a:pt x="6680" y="135"/>
                  </a:lnTo>
                  <a:cubicBezTo>
                    <a:pt x="6645" y="91"/>
                    <a:pt x="6607" y="45"/>
                    <a:pt x="6555" y="24"/>
                  </a:cubicBezTo>
                  <a:cubicBezTo>
                    <a:pt x="6494" y="0"/>
                    <a:pt x="6426" y="14"/>
                    <a:pt x="6362" y="28"/>
                  </a:cubicBezTo>
                  <a:cubicBezTo>
                    <a:pt x="5773" y="160"/>
                    <a:pt x="5184" y="292"/>
                    <a:pt x="4596" y="425"/>
                  </a:cubicBezTo>
                  <a:cubicBezTo>
                    <a:pt x="4187" y="516"/>
                    <a:pt x="3826" y="435"/>
                    <a:pt x="3410" y="474"/>
                  </a:cubicBezTo>
                  <a:cubicBezTo>
                    <a:pt x="3093" y="505"/>
                    <a:pt x="2523" y="561"/>
                    <a:pt x="2207" y="539"/>
                  </a:cubicBezTo>
                  <a:cubicBezTo>
                    <a:pt x="1795" y="510"/>
                    <a:pt x="2042" y="745"/>
                    <a:pt x="2199" y="1052"/>
                  </a:cubicBezTo>
                  <a:cubicBezTo>
                    <a:pt x="1854" y="1432"/>
                    <a:pt x="1675" y="1840"/>
                    <a:pt x="1600" y="2351"/>
                  </a:cubicBezTo>
                </a:path>
              </a:pathLst>
            </a:custGeom>
            <a:solidFill>
              <a:srgbClr val="F7E60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7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75" name="Freeform 43">
              <a:extLst>
                <a:ext uri="{FF2B5EF4-FFF2-40B4-BE49-F238E27FC236}">
                  <a16:creationId xmlns:a16="http://schemas.microsoft.com/office/drawing/2014/main" id="{AD9067CD-AE3C-4297-8C68-BF14B255CD97}"/>
                </a:ext>
              </a:extLst>
            </p:cNvPr>
            <p:cNvSpPr>
              <a:spLocks/>
            </p:cNvSpPr>
            <p:nvPr/>
          </p:nvSpPr>
          <p:spPr bwMode="auto">
            <a:xfrm>
              <a:off x="5507038" y="4375150"/>
              <a:ext cx="950913" cy="258763"/>
            </a:xfrm>
            <a:custGeom>
              <a:avLst/>
              <a:gdLst>
                <a:gd name="T0" fmla="*/ 4262 w 4623"/>
                <a:gd name="T1" fmla="*/ 13 h 1255"/>
                <a:gd name="T2" fmla="*/ 3176 w 4623"/>
                <a:gd name="T3" fmla="*/ 307 h 1255"/>
                <a:gd name="T4" fmla="*/ 1882 w 4623"/>
                <a:gd name="T5" fmla="*/ 463 h 1255"/>
                <a:gd name="T6" fmla="*/ 1775 w 4623"/>
                <a:gd name="T7" fmla="*/ 498 h 1255"/>
                <a:gd name="T8" fmla="*/ 1221 w 4623"/>
                <a:gd name="T9" fmla="*/ 460 h 1255"/>
                <a:gd name="T10" fmla="*/ 392 w 4623"/>
                <a:gd name="T11" fmla="*/ 481 h 1255"/>
                <a:gd name="T12" fmla="*/ 218 w 4623"/>
                <a:gd name="T13" fmla="*/ 895 h 1255"/>
                <a:gd name="T14" fmla="*/ 1766 w 4623"/>
                <a:gd name="T15" fmla="*/ 785 h 1255"/>
                <a:gd name="T16" fmla="*/ 1772 w 4623"/>
                <a:gd name="T17" fmla="*/ 777 h 1255"/>
                <a:gd name="T18" fmla="*/ 1882 w 4623"/>
                <a:gd name="T19" fmla="*/ 818 h 1255"/>
                <a:gd name="T20" fmla="*/ 3427 w 4623"/>
                <a:gd name="T21" fmla="*/ 935 h 1255"/>
                <a:gd name="T22" fmla="*/ 4500 w 4623"/>
                <a:gd name="T23" fmla="*/ 427 h 1255"/>
                <a:gd name="T24" fmla="*/ 4262 w 4623"/>
                <a:gd name="T25" fmla="*/ 13 h 1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623" h="1255">
                  <a:moveTo>
                    <a:pt x="4262" y="13"/>
                  </a:moveTo>
                  <a:cubicBezTo>
                    <a:pt x="3883" y="37"/>
                    <a:pt x="3557" y="254"/>
                    <a:pt x="3176" y="307"/>
                  </a:cubicBezTo>
                  <a:cubicBezTo>
                    <a:pt x="2768" y="364"/>
                    <a:pt x="2292" y="459"/>
                    <a:pt x="1882" y="463"/>
                  </a:cubicBezTo>
                  <a:cubicBezTo>
                    <a:pt x="1838" y="463"/>
                    <a:pt x="1802" y="477"/>
                    <a:pt x="1775" y="498"/>
                  </a:cubicBezTo>
                  <a:cubicBezTo>
                    <a:pt x="1641" y="292"/>
                    <a:pt x="1413" y="378"/>
                    <a:pt x="1221" y="460"/>
                  </a:cubicBezTo>
                  <a:cubicBezTo>
                    <a:pt x="958" y="570"/>
                    <a:pt x="657" y="586"/>
                    <a:pt x="392" y="481"/>
                  </a:cubicBezTo>
                  <a:cubicBezTo>
                    <a:pt x="150" y="385"/>
                    <a:pt x="0" y="770"/>
                    <a:pt x="218" y="895"/>
                  </a:cubicBezTo>
                  <a:cubicBezTo>
                    <a:pt x="684" y="1165"/>
                    <a:pt x="1399" y="1255"/>
                    <a:pt x="1766" y="785"/>
                  </a:cubicBezTo>
                  <a:cubicBezTo>
                    <a:pt x="1769" y="782"/>
                    <a:pt x="1770" y="780"/>
                    <a:pt x="1772" y="777"/>
                  </a:cubicBezTo>
                  <a:cubicBezTo>
                    <a:pt x="1800" y="800"/>
                    <a:pt x="1836" y="816"/>
                    <a:pt x="1882" y="818"/>
                  </a:cubicBezTo>
                  <a:cubicBezTo>
                    <a:pt x="2420" y="841"/>
                    <a:pt x="2873" y="1017"/>
                    <a:pt x="3427" y="935"/>
                  </a:cubicBezTo>
                  <a:cubicBezTo>
                    <a:pt x="3836" y="874"/>
                    <a:pt x="4248" y="768"/>
                    <a:pt x="4500" y="427"/>
                  </a:cubicBezTo>
                  <a:cubicBezTo>
                    <a:pt x="4623" y="261"/>
                    <a:pt x="4458" y="0"/>
                    <a:pt x="4262" y="1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7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76" name="Freeform 44">
              <a:extLst>
                <a:ext uri="{FF2B5EF4-FFF2-40B4-BE49-F238E27FC236}">
                  <a16:creationId xmlns:a16="http://schemas.microsoft.com/office/drawing/2014/main" id="{020CCEE8-EEC5-4178-88DE-FF84FA1F68AA}"/>
                </a:ext>
              </a:extLst>
            </p:cNvPr>
            <p:cNvSpPr>
              <a:spLocks/>
            </p:cNvSpPr>
            <p:nvPr/>
          </p:nvSpPr>
          <p:spPr bwMode="auto">
            <a:xfrm>
              <a:off x="6013451" y="6119813"/>
              <a:ext cx="179388" cy="412750"/>
            </a:xfrm>
            <a:custGeom>
              <a:avLst/>
              <a:gdLst>
                <a:gd name="T0" fmla="*/ 817 w 873"/>
                <a:gd name="T1" fmla="*/ 384 h 2010"/>
                <a:gd name="T2" fmla="*/ 236 w 873"/>
                <a:gd name="T3" fmla="*/ 300 h 2010"/>
                <a:gd name="T4" fmla="*/ 10 w 873"/>
                <a:gd name="T5" fmla="*/ 446 h 2010"/>
                <a:gd name="T6" fmla="*/ 50 w 873"/>
                <a:gd name="T7" fmla="*/ 1401 h 2010"/>
                <a:gd name="T8" fmla="*/ 329 w 873"/>
                <a:gd name="T9" fmla="*/ 1970 h 2010"/>
                <a:gd name="T10" fmla="*/ 619 w 873"/>
                <a:gd name="T11" fmla="*/ 1852 h 2010"/>
                <a:gd name="T12" fmla="*/ 817 w 873"/>
                <a:gd name="T13" fmla="*/ 384 h 20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73" h="2010">
                  <a:moveTo>
                    <a:pt x="817" y="384"/>
                  </a:moveTo>
                  <a:cubicBezTo>
                    <a:pt x="786" y="36"/>
                    <a:pt x="322" y="0"/>
                    <a:pt x="236" y="300"/>
                  </a:cubicBezTo>
                  <a:cubicBezTo>
                    <a:pt x="139" y="265"/>
                    <a:pt x="0" y="321"/>
                    <a:pt x="10" y="446"/>
                  </a:cubicBezTo>
                  <a:cubicBezTo>
                    <a:pt x="37" y="764"/>
                    <a:pt x="26" y="1083"/>
                    <a:pt x="50" y="1401"/>
                  </a:cubicBezTo>
                  <a:cubicBezTo>
                    <a:pt x="69" y="1646"/>
                    <a:pt x="72" y="1876"/>
                    <a:pt x="329" y="1970"/>
                  </a:cubicBezTo>
                  <a:cubicBezTo>
                    <a:pt x="438" y="2010"/>
                    <a:pt x="560" y="1942"/>
                    <a:pt x="619" y="1852"/>
                  </a:cubicBezTo>
                  <a:cubicBezTo>
                    <a:pt x="873" y="1459"/>
                    <a:pt x="858" y="830"/>
                    <a:pt x="817" y="384"/>
                  </a:cubicBezTo>
                </a:path>
              </a:pathLst>
            </a:custGeom>
            <a:solidFill>
              <a:srgbClr val="FBC4E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7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77" name="Freeform 45">
              <a:extLst>
                <a:ext uri="{FF2B5EF4-FFF2-40B4-BE49-F238E27FC236}">
                  <a16:creationId xmlns:a16="http://schemas.microsoft.com/office/drawing/2014/main" id="{6D105D48-4616-4F85-9CB1-B9DF1FC436A7}"/>
                </a:ext>
              </a:extLst>
            </p:cNvPr>
            <p:cNvSpPr>
              <a:spLocks/>
            </p:cNvSpPr>
            <p:nvPr/>
          </p:nvSpPr>
          <p:spPr bwMode="auto">
            <a:xfrm>
              <a:off x="6638926" y="6115050"/>
              <a:ext cx="169863" cy="427038"/>
            </a:xfrm>
            <a:custGeom>
              <a:avLst/>
              <a:gdLst>
                <a:gd name="T0" fmla="*/ 662 w 827"/>
                <a:gd name="T1" fmla="*/ 268 h 2080"/>
                <a:gd name="T2" fmla="*/ 259 w 827"/>
                <a:gd name="T3" fmla="*/ 379 h 2080"/>
                <a:gd name="T4" fmla="*/ 85 w 827"/>
                <a:gd name="T5" fmla="*/ 1238 h 2080"/>
                <a:gd name="T6" fmla="*/ 17 w 827"/>
                <a:gd name="T7" fmla="*/ 1873 h 2080"/>
                <a:gd name="T8" fmla="*/ 213 w 827"/>
                <a:gd name="T9" fmla="*/ 2024 h 2080"/>
                <a:gd name="T10" fmla="*/ 662 w 827"/>
                <a:gd name="T11" fmla="*/ 268 h 2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27" h="2080">
                  <a:moveTo>
                    <a:pt x="662" y="268"/>
                  </a:moveTo>
                  <a:cubicBezTo>
                    <a:pt x="606" y="0"/>
                    <a:pt x="223" y="121"/>
                    <a:pt x="259" y="379"/>
                  </a:cubicBezTo>
                  <a:cubicBezTo>
                    <a:pt x="299" y="659"/>
                    <a:pt x="160" y="977"/>
                    <a:pt x="85" y="1238"/>
                  </a:cubicBezTo>
                  <a:cubicBezTo>
                    <a:pt x="23" y="1455"/>
                    <a:pt x="48" y="1654"/>
                    <a:pt x="17" y="1873"/>
                  </a:cubicBezTo>
                  <a:cubicBezTo>
                    <a:pt x="0" y="1988"/>
                    <a:pt x="102" y="2080"/>
                    <a:pt x="213" y="2024"/>
                  </a:cubicBezTo>
                  <a:cubicBezTo>
                    <a:pt x="827" y="1712"/>
                    <a:pt x="779" y="828"/>
                    <a:pt x="662" y="268"/>
                  </a:cubicBezTo>
                </a:path>
              </a:pathLst>
            </a:custGeom>
            <a:solidFill>
              <a:srgbClr val="FBC4E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7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78" name="Freeform 46">
              <a:extLst>
                <a:ext uri="{FF2B5EF4-FFF2-40B4-BE49-F238E27FC236}">
                  <a16:creationId xmlns:a16="http://schemas.microsoft.com/office/drawing/2014/main" id="{E7580D2A-5688-4CA2-BB05-71DFCD600773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1488" y="5173663"/>
              <a:ext cx="1106488" cy="239713"/>
            </a:xfrm>
            <a:custGeom>
              <a:avLst/>
              <a:gdLst>
                <a:gd name="T0" fmla="*/ 5230 w 5374"/>
                <a:gd name="T1" fmla="*/ 10 h 1162"/>
                <a:gd name="T2" fmla="*/ 350 w 5374"/>
                <a:gd name="T3" fmla="*/ 359 h 1162"/>
                <a:gd name="T4" fmla="*/ 246 w 5374"/>
                <a:gd name="T5" fmla="*/ 736 h 1162"/>
                <a:gd name="T6" fmla="*/ 2965 w 5374"/>
                <a:gd name="T7" fmla="*/ 1072 h 1162"/>
                <a:gd name="T8" fmla="*/ 5305 w 5374"/>
                <a:gd name="T9" fmla="*/ 192 h 1162"/>
                <a:gd name="T10" fmla="*/ 5230 w 5374"/>
                <a:gd name="T11" fmla="*/ 10 h 1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374" h="1162">
                  <a:moveTo>
                    <a:pt x="5230" y="10"/>
                  </a:moveTo>
                  <a:cubicBezTo>
                    <a:pt x="3654" y="198"/>
                    <a:pt x="1944" y="719"/>
                    <a:pt x="350" y="359"/>
                  </a:cubicBezTo>
                  <a:cubicBezTo>
                    <a:pt x="105" y="304"/>
                    <a:pt x="0" y="681"/>
                    <a:pt x="246" y="736"/>
                  </a:cubicBezTo>
                  <a:cubicBezTo>
                    <a:pt x="1163" y="943"/>
                    <a:pt x="2015" y="1162"/>
                    <a:pt x="2965" y="1072"/>
                  </a:cubicBezTo>
                  <a:cubicBezTo>
                    <a:pt x="3761" y="997"/>
                    <a:pt x="4676" y="695"/>
                    <a:pt x="5305" y="192"/>
                  </a:cubicBezTo>
                  <a:cubicBezTo>
                    <a:pt x="5374" y="137"/>
                    <a:pt x="5319" y="0"/>
                    <a:pt x="5230" y="10"/>
                  </a:cubicBezTo>
                  <a:close/>
                </a:path>
              </a:pathLst>
            </a:custGeom>
            <a:solidFill>
              <a:srgbClr val="FACC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7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79" name="Freeform 47">
              <a:extLst>
                <a:ext uri="{FF2B5EF4-FFF2-40B4-BE49-F238E27FC236}">
                  <a16:creationId xmlns:a16="http://schemas.microsoft.com/office/drawing/2014/main" id="{5537A663-9986-4EB1-8999-F17780B9FF7E}"/>
                </a:ext>
              </a:extLst>
            </p:cNvPr>
            <p:cNvSpPr>
              <a:spLocks/>
            </p:cNvSpPr>
            <p:nvPr/>
          </p:nvSpPr>
          <p:spPr bwMode="auto">
            <a:xfrm>
              <a:off x="5443538" y="5470525"/>
              <a:ext cx="227013" cy="496888"/>
            </a:xfrm>
            <a:custGeom>
              <a:avLst/>
              <a:gdLst>
                <a:gd name="T0" fmla="*/ 466 w 1103"/>
                <a:gd name="T1" fmla="*/ 295 h 2413"/>
                <a:gd name="T2" fmla="*/ 58 w 1103"/>
                <a:gd name="T3" fmla="*/ 2011 h 2413"/>
                <a:gd name="T4" fmla="*/ 607 w 1103"/>
                <a:gd name="T5" fmla="*/ 2085 h 2413"/>
                <a:gd name="T6" fmla="*/ 986 w 1103"/>
                <a:gd name="T7" fmla="*/ 514 h 2413"/>
                <a:gd name="T8" fmla="*/ 466 w 1103"/>
                <a:gd name="T9" fmla="*/ 295 h 24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03" h="2413">
                  <a:moveTo>
                    <a:pt x="466" y="295"/>
                  </a:moveTo>
                  <a:cubicBezTo>
                    <a:pt x="239" y="814"/>
                    <a:pt x="0" y="1435"/>
                    <a:pt x="58" y="2011"/>
                  </a:cubicBezTo>
                  <a:cubicBezTo>
                    <a:pt x="87" y="2306"/>
                    <a:pt x="524" y="2413"/>
                    <a:pt x="607" y="2085"/>
                  </a:cubicBezTo>
                  <a:cubicBezTo>
                    <a:pt x="743" y="1554"/>
                    <a:pt x="782" y="1033"/>
                    <a:pt x="986" y="514"/>
                  </a:cubicBezTo>
                  <a:cubicBezTo>
                    <a:pt x="1103" y="217"/>
                    <a:pt x="595" y="0"/>
                    <a:pt x="466" y="295"/>
                  </a:cubicBezTo>
                  <a:close/>
                </a:path>
              </a:pathLst>
            </a:custGeom>
            <a:solidFill>
              <a:srgbClr val="FACC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7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80" name="Freeform 48">
              <a:extLst>
                <a:ext uri="{FF2B5EF4-FFF2-40B4-BE49-F238E27FC236}">
                  <a16:creationId xmlns:a16="http://schemas.microsoft.com/office/drawing/2014/main" id="{EDB473DA-C1A2-4D7C-8F93-61648A1DCE64}"/>
                </a:ext>
              </a:extLst>
            </p:cNvPr>
            <p:cNvSpPr>
              <a:spLocks/>
            </p:cNvSpPr>
            <p:nvPr/>
          </p:nvSpPr>
          <p:spPr bwMode="auto">
            <a:xfrm>
              <a:off x="6072188" y="5500688"/>
              <a:ext cx="144463" cy="500063"/>
            </a:xfrm>
            <a:custGeom>
              <a:avLst/>
              <a:gdLst>
                <a:gd name="T0" fmla="*/ 543 w 702"/>
                <a:gd name="T1" fmla="*/ 330 h 2429"/>
                <a:gd name="T2" fmla="*/ 36 w 702"/>
                <a:gd name="T3" fmla="*/ 330 h 2429"/>
                <a:gd name="T4" fmla="*/ 20 w 702"/>
                <a:gd name="T5" fmla="*/ 1337 h 2429"/>
                <a:gd name="T6" fmla="*/ 246 w 702"/>
                <a:gd name="T7" fmla="*/ 2205 h 2429"/>
                <a:gd name="T8" fmla="*/ 702 w 702"/>
                <a:gd name="T9" fmla="*/ 2082 h 2429"/>
                <a:gd name="T10" fmla="*/ 543 w 702"/>
                <a:gd name="T11" fmla="*/ 330 h 24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02" h="2429">
                  <a:moveTo>
                    <a:pt x="543" y="330"/>
                  </a:moveTo>
                  <a:cubicBezTo>
                    <a:pt x="539" y="0"/>
                    <a:pt x="63" y="9"/>
                    <a:pt x="36" y="330"/>
                  </a:cubicBezTo>
                  <a:cubicBezTo>
                    <a:pt x="8" y="665"/>
                    <a:pt x="0" y="1001"/>
                    <a:pt x="20" y="1337"/>
                  </a:cubicBezTo>
                  <a:cubicBezTo>
                    <a:pt x="41" y="1677"/>
                    <a:pt x="99" y="1905"/>
                    <a:pt x="246" y="2205"/>
                  </a:cubicBezTo>
                  <a:cubicBezTo>
                    <a:pt x="356" y="2429"/>
                    <a:pt x="701" y="2313"/>
                    <a:pt x="702" y="2082"/>
                  </a:cubicBezTo>
                  <a:cubicBezTo>
                    <a:pt x="702" y="1495"/>
                    <a:pt x="549" y="924"/>
                    <a:pt x="543" y="330"/>
                  </a:cubicBezTo>
                </a:path>
              </a:pathLst>
            </a:custGeom>
            <a:solidFill>
              <a:srgbClr val="FACC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7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81" name="Freeform 49">
              <a:extLst>
                <a:ext uri="{FF2B5EF4-FFF2-40B4-BE49-F238E27FC236}">
                  <a16:creationId xmlns:a16="http://schemas.microsoft.com/office/drawing/2014/main" id="{B0CB101C-0092-4291-B085-5F42851004CA}"/>
                </a:ext>
              </a:extLst>
            </p:cNvPr>
            <p:cNvSpPr>
              <a:spLocks/>
            </p:cNvSpPr>
            <p:nvPr/>
          </p:nvSpPr>
          <p:spPr bwMode="auto">
            <a:xfrm>
              <a:off x="6586538" y="5376863"/>
              <a:ext cx="314325" cy="433388"/>
            </a:xfrm>
            <a:custGeom>
              <a:avLst/>
              <a:gdLst>
                <a:gd name="T0" fmla="*/ 1499 w 1527"/>
                <a:gd name="T1" fmla="*/ 1695 h 2103"/>
                <a:gd name="T2" fmla="*/ 619 w 1527"/>
                <a:gd name="T3" fmla="*/ 259 h 2103"/>
                <a:gd name="T4" fmla="*/ 223 w 1527"/>
                <a:gd name="T5" fmla="*/ 654 h 2103"/>
                <a:gd name="T6" fmla="*/ 991 w 1527"/>
                <a:gd name="T7" fmla="*/ 1906 h 2103"/>
                <a:gd name="T8" fmla="*/ 1499 w 1527"/>
                <a:gd name="T9" fmla="*/ 1695 h 2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27" h="2103">
                  <a:moveTo>
                    <a:pt x="1499" y="1695"/>
                  </a:moveTo>
                  <a:cubicBezTo>
                    <a:pt x="1435" y="1135"/>
                    <a:pt x="1009" y="643"/>
                    <a:pt x="619" y="259"/>
                  </a:cubicBezTo>
                  <a:cubicBezTo>
                    <a:pt x="357" y="0"/>
                    <a:pt x="0" y="380"/>
                    <a:pt x="223" y="654"/>
                  </a:cubicBezTo>
                  <a:cubicBezTo>
                    <a:pt x="538" y="1041"/>
                    <a:pt x="690" y="1518"/>
                    <a:pt x="991" y="1906"/>
                  </a:cubicBezTo>
                  <a:cubicBezTo>
                    <a:pt x="1144" y="2103"/>
                    <a:pt x="1527" y="1943"/>
                    <a:pt x="1499" y="1695"/>
                  </a:cubicBezTo>
                  <a:close/>
                </a:path>
              </a:pathLst>
            </a:custGeom>
            <a:solidFill>
              <a:srgbClr val="FACC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7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82" name="Oval 50">
              <a:extLst>
                <a:ext uri="{FF2B5EF4-FFF2-40B4-BE49-F238E27FC236}">
                  <a16:creationId xmlns:a16="http://schemas.microsoft.com/office/drawing/2014/main" id="{59AE01C4-803B-48D6-8232-37C4EBBD78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83176" y="3097213"/>
              <a:ext cx="244475" cy="21907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7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83" name="Oval 51">
              <a:extLst>
                <a:ext uri="{FF2B5EF4-FFF2-40B4-BE49-F238E27FC236}">
                  <a16:creationId xmlns:a16="http://schemas.microsoft.com/office/drawing/2014/main" id="{684D6B7E-FE0D-43A9-917D-9BC691E58F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54751" y="2892425"/>
              <a:ext cx="244475" cy="21907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7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84" name="Freeform 52">
              <a:extLst>
                <a:ext uri="{FF2B5EF4-FFF2-40B4-BE49-F238E27FC236}">
                  <a16:creationId xmlns:a16="http://schemas.microsoft.com/office/drawing/2014/main" id="{FCD70D1B-8ABD-442C-AFB5-CA981E030B05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3413" y="4841875"/>
              <a:ext cx="479425" cy="323850"/>
            </a:xfrm>
            <a:custGeom>
              <a:avLst/>
              <a:gdLst>
                <a:gd name="T0" fmla="*/ 2294 w 2331"/>
                <a:gd name="T1" fmla="*/ 760 h 1575"/>
                <a:gd name="T2" fmla="*/ 1189 w 2331"/>
                <a:gd name="T3" fmla="*/ 1527 h 1575"/>
                <a:gd name="T4" fmla="*/ 38 w 2331"/>
                <a:gd name="T5" fmla="*/ 954 h 1575"/>
                <a:gd name="T6" fmla="*/ 1083 w 2331"/>
                <a:gd name="T7" fmla="*/ 47 h 1575"/>
                <a:gd name="T8" fmla="*/ 2294 w 2331"/>
                <a:gd name="T9" fmla="*/ 760 h 15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31" h="1575">
                  <a:moveTo>
                    <a:pt x="2294" y="760"/>
                  </a:moveTo>
                  <a:cubicBezTo>
                    <a:pt x="2331" y="1211"/>
                    <a:pt x="1761" y="1479"/>
                    <a:pt x="1189" y="1527"/>
                  </a:cubicBezTo>
                  <a:cubicBezTo>
                    <a:pt x="617" y="1575"/>
                    <a:pt x="75" y="1406"/>
                    <a:pt x="38" y="954"/>
                  </a:cubicBezTo>
                  <a:cubicBezTo>
                    <a:pt x="0" y="503"/>
                    <a:pt x="511" y="95"/>
                    <a:pt x="1083" y="47"/>
                  </a:cubicBezTo>
                  <a:cubicBezTo>
                    <a:pt x="1655" y="0"/>
                    <a:pt x="2256" y="308"/>
                    <a:pt x="2294" y="760"/>
                  </a:cubicBezTo>
                  <a:close/>
                </a:path>
              </a:pathLst>
            </a:custGeom>
            <a:solidFill>
              <a:srgbClr val="B24B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7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85" name="Freeform 53">
              <a:extLst>
                <a:ext uri="{FF2B5EF4-FFF2-40B4-BE49-F238E27FC236}">
                  <a16:creationId xmlns:a16="http://schemas.microsoft.com/office/drawing/2014/main" id="{547DEDAE-1754-49EE-9958-E45BF0B08A9F}"/>
                </a:ext>
              </a:extLst>
            </p:cNvPr>
            <p:cNvSpPr>
              <a:spLocks/>
            </p:cNvSpPr>
            <p:nvPr/>
          </p:nvSpPr>
          <p:spPr bwMode="auto">
            <a:xfrm>
              <a:off x="5789613" y="4811713"/>
              <a:ext cx="155575" cy="144463"/>
            </a:xfrm>
            <a:custGeom>
              <a:avLst/>
              <a:gdLst>
                <a:gd name="T0" fmla="*/ 428 w 750"/>
                <a:gd name="T1" fmla="*/ 685 h 705"/>
                <a:gd name="T2" fmla="*/ 378 w 750"/>
                <a:gd name="T3" fmla="*/ 689 h 705"/>
                <a:gd name="T4" fmla="*/ 15 w 750"/>
                <a:gd name="T5" fmla="*/ 382 h 705"/>
                <a:gd name="T6" fmla="*/ 322 w 750"/>
                <a:gd name="T7" fmla="*/ 19 h 705"/>
                <a:gd name="T8" fmla="*/ 372 w 750"/>
                <a:gd name="T9" fmla="*/ 15 h 705"/>
                <a:gd name="T10" fmla="*/ 735 w 750"/>
                <a:gd name="T11" fmla="*/ 322 h 705"/>
                <a:gd name="T12" fmla="*/ 428 w 750"/>
                <a:gd name="T13" fmla="*/ 685 h 7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50" h="705">
                  <a:moveTo>
                    <a:pt x="428" y="685"/>
                  </a:moveTo>
                  <a:lnTo>
                    <a:pt x="378" y="689"/>
                  </a:lnTo>
                  <a:cubicBezTo>
                    <a:pt x="193" y="705"/>
                    <a:pt x="31" y="567"/>
                    <a:pt x="15" y="382"/>
                  </a:cubicBezTo>
                  <a:cubicBezTo>
                    <a:pt x="0" y="197"/>
                    <a:pt x="137" y="35"/>
                    <a:pt x="322" y="19"/>
                  </a:cubicBezTo>
                  <a:lnTo>
                    <a:pt x="372" y="15"/>
                  </a:lnTo>
                  <a:cubicBezTo>
                    <a:pt x="557" y="0"/>
                    <a:pt x="720" y="137"/>
                    <a:pt x="735" y="322"/>
                  </a:cubicBezTo>
                  <a:cubicBezTo>
                    <a:pt x="750" y="507"/>
                    <a:pt x="613" y="670"/>
                    <a:pt x="428" y="685"/>
                  </a:cubicBezTo>
                </a:path>
              </a:pathLst>
            </a:custGeom>
            <a:solidFill>
              <a:srgbClr val="B24B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7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86" name="Freeform 54">
              <a:extLst>
                <a:ext uri="{FF2B5EF4-FFF2-40B4-BE49-F238E27FC236}">
                  <a16:creationId xmlns:a16="http://schemas.microsoft.com/office/drawing/2014/main" id="{5376B49D-87D6-4347-9B89-D943A4BCFB98}"/>
                </a:ext>
              </a:extLst>
            </p:cNvPr>
            <p:cNvSpPr>
              <a:spLocks/>
            </p:cNvSpPr>
            <p:nvPr/>
          </p:nvSpPr>
          <p:spPr bwMode="auto">
            <a:xfrm>
              <a:off x="5938838" y="4799013"/>
              <a:ext cx="153988" cy="146050"/>
            </a:xfrm>
            <a:custGeom>
              <a:avLst/>
              <a:gdLst>
                <a:gd name="T0" fmla="*/ 428 w 750"/>
                <a:gd name="T1" fmla="*/ 686 h 706"/>
                <a:gd name="T2" fmla="*/ 378 w 750"/>
                <a:gd name="T3" fmla="*/ 690 h 706"/>
                <a:gd name="T4" fmla="*/ 15 w 750"/>
                <a:gd name="T5" fmla="*/ 383 h 706"/>
                <a:gd name="T6" fmla="*/ 322 w 750"/>
                <a:gd name="T7" fmla="*/ 20 h 706"/>
                <a:gd name="T8" fmla="*/ 372 w 750"/>
                <a:gd name="T9" fmla="*/ 16 h 706"/>
                <a:gd name="T10" fmla="*/ 735 w 750"/>
                <a:gd name="T11" fmla="*/ 323 h 706"/>
                <a:gd name="T12" fmla="*/ 428 w 750"/>
                <a:gd name="T13" fmla="*/ 686 h 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50" h="706">
                  <a:moveTo>
                    <a:pt x="428" y="686"/>
                  </a:moveTo>
                  <a:lnTo>
                    <a:pt x="378" y="690"/>
                  </a:lnTo>
                  <a:cubicBezTo>
                    <a:pt x="193" y="706"/>
                    <a:pt x="31" y="568"/>
                    <a:pt x="15" y="383"/>
                  </a:cubicBezTo>
                  <a:cubicBezTo>
                    <a:pt x="0" y="198"/>
                    <a:pt x="137" y="35"/>
                    <a:pt x="322" y="20"/>
                  </a:cubicBezTo>
                  <a:lnTo>
                    <a:pt x="372" y="16"/>
                  </a:lnTo>
                  <a:cubicBezTo>
                    <a:pt x="557" y="0"/>
                    <a:pt x="720" y="138"/>
                    <a:pt x="735" y="323"/>
                  </a:cubicBezTo>
                  <a:cubicBezTo>
                    <a:pt x="750" y="508"/>
                    <a:pt x="613" y="671"/>
                    <a:pt x="428" y="686"/>
                  </a:cubicBezTo>
                  <a:close/>
                </a:path>
              </a:pathLst>
            </a:custGeom>
            <a:solidFill>
              <a:srgbClr val="B24B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7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87" name="Freeform 55">
              <a:extLst>
                <a:ext uri="{FF2B5EF4-FFF2-40B4-BE49-F238E27FC236}">
                  <a16:creationId xmlns:a16="http://schemas.microsoft.com/office/drawing/2014/main" id="{3044450A-29B7-4E5C-A358-2A027F6FEBF6}"/>
                </a:ext>
              </a:extLst>
            </p:cNvPr>
            <p:cNvSpPr>
              <a:spLocks/>
            </p:cNvSpPr>
            <p:nvPr/>
          </p:nvSpPr>
          <p:spPr bwMode="auto">
            <a:xfrm>
              <a:off x="5829301" y="4838700"/>
              <a:ext cx="58738" cy="42863"/>
            </a:xfrm>
            <a:custGeom>
              <a:avLst/>
              <a:gdLst>
                <a:gd name="T0" fmla="*/ 271 w 286"/>
                <a:gd name="T1" fmla="*/ 80 h 209"/>
                <a:gd name="T2" fmla="*/ 158 w 286"/>
                <a:gd name="T3" fmla="*/ 189 h 209"/>
                <a:gd name="T4" fmla="*/ 15 w 286"/>
                <a:gd name="T5" fmla="*/ 153 h 209"/>
                <a:gd name="T6" fmla="*/ 116 w 286"/>
                <a:gd name="T7" fmla="*/ 20 h 209"/>
                <a:gd name="T8" fmla="*/ 271 w 286"/>
                <a:gd name="T9" fmla="*/ 80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6" h="209">
                  <a:moveTo>
                    <a:pt x="271" y="80"/>
                  </a:moveTo>
                  <a:cubicBezTo>
                    <a:pt x="286" y="134"/>
                    <a:pt x="229" y="170"/>
                    <a:pt x="158" y="189"/>
                  </a:cubicBezTo>
                  <a:cubicBezTo>
                    <a:pt x="88" y="209"/>
                    <a:pt x="31" y="206"/>
                    <a:pt x="15" y="153"/>
                  </a:cubicBezTo>
                  <a:cubicBezTo>
                    <a:pt x="0" y="99"/>
                    <a:pt x="45" y="40"/>
                    <a:pt x="116" y="20"/>
                  </a:cubicBezTo>
                  <a:cubicBezTo>
                    <a:pt x="186" y="0"/>
                    <a:pt x="255" y="27"/>
                    <a:pt x="271" y="80"/>
                  </a:cubicBezTo>
                </a:path>
              </a:pathLst>
            </a:custGeom>
            <a:solidFill>
              <a:srgbClr val="D27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7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88" name="Freeform 56">
              <a:extLst>
                <a:ext uri="{FF2B5EF4-FFF2-40B4-BE49-F238E27FC236}">
                  <a16:creationId xmlns:a16="http://schemas.microsoft.com/office/drawing/2014/main" id="{B9736D3E-A81F-40A6-8CB5-C96A02779ED4}"/>
                </a:ext>
              </a:extLst>
            </p:cNvPr>
            <p:cNvSpPr>
              <a:spLocks/>
            </p:cNvSpPr>
            <p:nvPr/>
          </p:nvSpPr>
          <p:spPr bwMode="auto">
            <a:xfrm>
              <a:off x="5992813" y="4829175"/>
              <a:ext cx="58738" cy="41275"/>
            </a:xfrm>
            <a:custGeom>
              <a:avLst/>
              <a:gdLst>
                <a:gd name="T0" fmla="*/ 271 w 283"/>
                <a:gd name="T1" fmla="*/ 141 h 200"/>
                <a:gd name="T2" fmla="*/ 121 w 283"/>
                <a:gd name="T3" fmla="*/ 185 h 200"/>
                <a:gd name="T4" fmla="*/ 12 w 283"/>
                <a:gd name="T5" fmla="*/ 85 h 200"/>
                <a:gd name="T6" fmla="*/ 162 w 283"/>
                <a:gd name="T7" fmla="*/ 15 h 200"/>
                <a:gd name="T8" fmla="*/ 271 w 283"/>
                <a:gd name="T9" fmla="*/ 141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3" h="200">
                  <a:moveTo>
                    <a:pt x="271" y="141"/>
                  </a:moveTo>
                  <a:cubicBezTo>
                    <a:pt x="259" y="195"/>
                    <a:pt x="192" y="200"/>
                    <a:pt x="121" y="185"/>
                  </a:cubicBezTo>
                  <a:cubicBezTo>
                    <a:pt x="49" y="170"/>
                    <a:pt x="0" y="140"/>
                    <a:pt x="12" y="85"/>
                  </a:cubicBezTo>
                  <a:cubicBezTo>
                    <a:pt x="23" y="31"/>
                    <a:pt x="91" y="0"/>
                    <a:pt x="162" y="15"/>
                  </a:cubicBezTo>
                  <a:cubicBezTo>
                    <a:pt x="234" y="30"/>
                    <a:pt x="283" y="87"/>
                    <a:pt x="271" y="141"/>
                  </a:cubicBezTo>
                  <a:close/>
                </a:path>
              </a:pathLst>
            </a:custGeom>
            <a:solidFill>
              <a:srgbClr val="D27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7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89" name="Freeform 57">
              <a:extLst>
                <a:ext uri="{FF2B5EF4-FFF2-40B4-BE49-F238E27FC236}">
                  <a16:creationId xmlns:a16="http://schemas.microsoft.com/office/drawing/2014/main" id="{87027AE4-33A0-466F-9550-48E823F3A6D8}"/>
                </a:ext>
              </a:extLst>
            </p:cNvPr>
            <p:cNvSpPr>
              <a:spLocks/>
            </p:cNvSpPr>
            <p:nvPr/>
          </p:nvSpPr>
          <p:spPr bwMode="auto">
            <a:xfrm>
              <a:off x="5886451" y="4911725"/>
              <a:ext cx="119063" cy="80963"/>
            </a:xfrm>
            <a:custGeom>
              <a:avLst/>
              <a:gdLst>
                <a:gd name="T0" fmla="*/ 570 w 578"/>
                <a:gd name="T1" fmla="*/ 172 h 391"/>
                <a:gd name="T2" fmla="*/ 304 w 578"/>
                <a:gd name="T3" fmla="*/ 378 h 391"/>
                <a:gd name="T4" fmla="*/ 9 w 578"/>
                <a:gd name="T5" fmla="*/ 219 h 391"/>
                <a:gd name="T6" fmla="*/ 274 w 578"/>
                <a:gd name="T7" fmla="*/ 13 h 391"/>
                <a:gd name="T8" fmla="*/ 570 w 578"/>
                <a:gd name="T9" fmla="*/ 172 h 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78" h="391">
                  <a:moveTo>
                    <a:pt x="570" y="172"/>
                  </a:moveTo>
                  <a:cubicBezTo>
                    <a:pt x="578" y="273"/>
                    <a:pt x="459" y="365"/>
                    <a:pt x="304" y="378"/>
                  </a:cubicBezTo>
                  <a:cubicBezTo>
                    <a:pt x="150" y="391"/>
                    <a:pt x="17" y="320"/>
                    <a:pt x="9" y="219"/>
                  </a:cubicBezTo>
                  <a:cubicBezTo>
                    <a:pt x="0" y="118"/>
                    <a:pt x="119" y="26"/>
                    <a:pt x="274" y="13"/>
                  </a:cubicBezTo>
                  <a:cubicBezTo>
                    <a:pt x="429" y="0"/>
                    <a:pt x="561" y="71"/>
                    <a:pt x="570" y="172"/>
                  </a:cubicBezTo>
                  <a:close/>
                </a:path>
              </a:pathLst>
            </a:custGeom>
            <a:solidFill>
              <a:srgbClr val="D27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7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90" name="Freeform 58">
              <a:extLst>
                <a:ext uri="{FF2B5EF4-FFF2-40B4-BE49-F238E27FC236}">
                  <a16:creationId xmlns:a16="http://schemas.microsoft.com/office/drawing/2014/main" id="{0764FC7A-545C-4041-9CF0-B061C603FB2E}"/>
                </a:ext>
              </a:extLst>
            </p:cNvPr>
            <p:cNvSpPr>
              <a:spLocks/>
            </p:cNvSpPr>
            <p:nvPr/>
          </p:nvSpPr>
          <p:spPr bwMode="auto">
            <a:xfrm>
              <a:off x="5921376" y="4906963"/>
              <a:ext cx="42863" cy="25400"/>
            </a:xfrm>
            <a:custGeom>
              <a:avLst/>
              <a:gdLst>
                <a:gd name="T0" fmla="*/ 203 w 205"/>
                <a:gd name="T1" fmla="*/ 54 h 125"/>
                <a:gd name="T2" fmla="*/ 107 w 205"/>
                <a:gd name="T3" fmla="*/ 120 h 125"/>
                <a:gd name="T4" fmla="*/ 3 w 205"/>
                <a:gd name="T5" fmla="*/ 71 h 125"/>
                <a:gd name="T6" fmla="*/ 98 w 205"/>
                <a:gd name="T7" fmla="*/ 5 h 125"/>
                <a:gd name="T8" fmla="*/ 203 w 205"/>
                <a:gd name="T9" fmla="*/ 54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5" h="125">
                  <a:moveTo>
                    <a:pt x="203" y="54"/>
                  </a:moveTo>
                  <a:cubicBezTo>
                    <a:pt x="205" y="86"/>
                    <a:pt x="163" y="116"/>
                    <a:pt x="107" y="120"/>
                  </a:cubicBezTo>
                  <a:cubicBezTo>
                    <a:pt x="52" y="125"/>
                    <a:pt x="5" y="103"/>
                    <a:pt x="3" y="71"/>
                  </a:cubicBezTo>
                  <a:cubicBezTo>
                    <a:pt x="0" y="39"/>
                    <a:pt x="43" y="9"/>
                    <a:pt x="98" y="5"/>
                  </a:cubicBezTo>
                  <a:cubicBezTo>
                    <a:pt x="153" y="0"/>
                    <a:pt x="200" y="22"/>
                    <a:pt x="203" y="54"/>
                  </a:cubicBezTo>
                  <a:close/>
                </a:path>
              </a:pathLst>
            </a:custGeom>
            <a:solidFill>
              <a:srgbClr val="3514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7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91" name="Freeform 59">
              <a:extLst>
                <a:ext uri="{FF2B5EF4-FFF2-40B4-BE49-F238E27FC236}">
                  <a16:creationId xmlns:a16="http://schemas.microsoft.com/office/drawing/2014/main" id="{92639B77-9216-428B-84C8-A26BB8606A7C}"/>
                </a:ext>
              </a:extLst>
            </p:cNvPr>
            <p:cNvSpPr>
              <a:spLocks/>
            </p:cNvSpPr>
            <p:nvPr/>
          </p:nvSpPr>
          <p:spPr bwMode="auto">
            <a:xfrm>
              <a:off x="5889626" y="4906963"/>
              <a:ext cx="22225" cy="23813"/>
            </a:xfrm>
            <a:custGeom>
              <a:avLst/>
              <a:gdLst>
                <a:gd name="T0" fmla="*/ 104 w 107"/>
                <a:gd name="T1" fmla="*/ 53 h 114"/>
                <a:gd name="T2" fmla="*/ 58 w 107"/>
                <a:gd name="T3" fmla="*/ 112 h 114"/>
                <a:gd name="T4" fmla="*/ 3 w 107"/>
                <a:gd name="T5" fmla="*/ 61 h 114"/>
                <a:gd name="T6" fmla="*/ 49 w 107"/>
                <a:gd name="T7" fmla="*/ 2 h 114"/>
                <a:gd name="T8" fmla="*/ 104 w 107"/>
                <a:gd name="T9" fmla="*/ 53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7" h="114">
                  <a:moveTo>
                    <a:pt x="104" y="53"/>
                  </a:moveTo>
                  <a:cubicBezTo>
                    <a:pt x="107" y="83"/>
                    <a:pt x="86" y="110"/>
                    <a:pt x="58" y="112"/>
                  </a:cubicBezTo>
                  <a:cubicBezTo>
                    <a:pt x="30" y="114"/>
                    <a:pt x="5" y="92"/>
                    <a:pt x="3" y="61"/>
                  </a:cubicBezTo>
                  <a:cubicBezTo>
                    <a:pt x="0" y="31"/>
                    <a:pt x="21" y="5"/>
                    <a:pt x="49" y="2"/>
                  </a:cubicBezTo>
                  <a:cubicBezTo>
                    <a:pt x="77" y="0"/>
                    <a:pt x="102" y="23"/>
                    <a:pt x="104" y="53"/>
                  </a:cubicBezTo>
                  <a:close/>
                </a:path>
              </a:pathLst>
            </a:custGeom>
            <a:solidFill>
              <a:srgbClr val="3514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7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92" name="Freeform 60">
              <a:extLst>
                <a:ext uri="{FF2B5EF4-FFF2-40B4-BE49-F238E27FC236}">
                  <a16:creationId xmlns:a16="http://schemas.microsoft.com/office/drawing/2014/main" id="{DC310350-FBB9-4A2E-A87A-F7D94ECD0699}"/>
                </a:ext>
              </a:extLst>
            </p:cNvPr>
            <p:cNvSpPr>
              <a:spLocks/>
            </p:cNvSpPr>
            <p:nvPr/>
          </p:nvSpPr>
          <p:spPr bwMode="auto">
            <a:xfrm>
              <a:off x="5976938" y="4899025"/>
              <a:ext cx="20638" cy="22225"/>
            </a:xfrm>
            <a:custGeom>
              <a:avLst/>
              <a:gdLst>
                <a:gd name="T0" fmla="*/ 104 w 106"/>
                <a:gd name="T1" fmla="*/ 53 h 114"/>
                <a:gd name="T2" fmla="*/ 58 w 106"/>
                <a:gd name="T3" fmla="*/ 112 h 114"/>
                <a:gd name="T4" fmla="*/ 2 w 106"/>
                <a:gd name="T5" fmla="*/ 61 h 114"/>
                <a:gd name="T6" fmla="*/ 48 w 106"/>
                <a:gd name="T7" fmla="*/ 2 h 114"/>
                <a:gd name="T8" fmla="*/ 104 w 106"/>
                <a:gd name="T9" fmla="*/ 53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6" h="114">
                  <a:moveTo>
                    <a:pt x="104" y="53"/>
                  </a:moveTo>
                  <a:cubicBezTo>
                    <a:pt x="106" y="83"/>
                    <a:pt x="86" y="110"/>
                    <a:pt x="58" y="112"/>
                  </a:cubicBezTo>
                  <a:cubicBezTo>
                    <a:pt x="30" y="114"/>
                    <a:pt x="5" y="92"/>
                    <a:pt x="2" y="61"/>
                  </a:cubicBezTo>
                  <a:cubicBezTo>
                    <a:pt x="0" y="31"/>
                    <a:pt x="20" y="5"/>
                    <a:pt x="48" y="2"/>
                  </a:cubicBezTo>
                  <a:cubicBezTo>
                    <a:pt x="77" y="0"/>
                    <a:pt x="101" y="23"/>
                    <a:pt x="104" y="53"/>
                  </a:cubicBezTo>
                  <a:close/>
                </a:path>
              </a:pathLst>
            </a:custGeom>
            <a:solidFill>
              <a:srgbClr val="3514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7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93" name="Freeform 61">
              <a:extLst>
                <a:ext uri="{FF2B5EF4-FFF2-40B4-BE49-F238E27FC236}">
                  <a16:creationId xmlns:a16="http://schemas.microsoft.com/office/drawing/2014/main" id="{1DDC365E-B770-4FCD-94A8-AD83132D0B7A}"/>
                </a:ext>
              </a:extLst>
            </p:cNvPr>
            <p:cNvSpPr>
              <a:spLocks/>
            </p:cNvSpPr>
            <p:nvPr/>
          </p:nvSpPr>
          <p:spPr bwMode="auto">
            <a:xfrm>
              <a:off x="5942013" y="4927600"/>
              <a:ext cx="6350" cy="31750"/>
            </a:xfrm>
            <a:custGeom>
              <a:avLst/>
              <a:gdLst>
                <a:gd name="T0" fmla="*/ 4 w 4"/>
                <a:gd name="T1" fmla="*/ 20 h 20"/>
                <a:gd name="T2" fmla="*/ 2 w 4"/>
                <a:gd name="T3" fmla="*/ 20 h 20"/>
                <a:gd name="T4" fmla="*/ 0 w 4"/>
                <a:gd name="T5" fmla="*/ 0 h 20"/>
                <a:gd name="T6" fmla="*/ 2 w 4"/>
                <a:gd name="T7" fmla="*/ 0 h 20"/>
                <a:gd name="T8" fmla="*/ 4 w 4"/>
                <a:gd name="T9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20">
                  <a:moveTo>
                    <a:pt x="4" y="20"/>
                  </a:moveTo>
                  <a:lnTo>
                    <a:pt x="2" y="20"/>
                  </a:lnTo>
                  <a:lnTo>
                    <a:pt x="0" y="0"/>
                  </a:lnTo>
                  <a:lnTo>
                    <a:pt x="2" y="0"/>
                  </a:lnTo>
                  <a:lnTo>
                    <a:pt x="4" y="20"/>
                  </a:lnTo>
                  <a:close/>
                </a:path>
              </a:pathLst>
            </a:custGeom>
            <a:solidFill>
              <a:srgbClr val="3514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7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94" name="Freeform 62">
              <a:extLst>
                <a:ext uri="{FF2B5EF4-FFF2-40B4-BE49-F238E27FC236}">
                  <a16:creationId xmlns:a16="http://schemas.microsoft.com/office/drawing/2014/main" id="{A44BBE4D-9857-43CF-881E-7F37559C839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051426" y="2995613"/>
              <a:ext cx="428625" cy="539750"/>
            </a:xfrm>
            <a:custGeom>
              <a:avLst/>
              <a:gdLst>
                <a:gd name="T0" fmla="*/ 540 w 2089"/>
                <a:gd name="T1" fmla="*/ 1181 h 2623"/>
                <a:gd name="T2" fmla="*/ 421 w 2089"/>
                <a:gd name="T3" fmla="*/ 811 h 2623"/>
                <a:gd name="T4" fmla="*/ 540 w 2089"/>
                <a:gd name="T5" fmla="*/ 1181 h 2623"/>
                <a:gd name="T6" fmla="*/ 794 w 2089"/>
                <a:gd name="T7" fmla="*/ 104 h 2623"/>
                <a:gd name="T8" fmla="*/ 138 w 2089"/>
                <a:gd name="T9" fmla="*/ 1499 h 2623"/>
                <a:gd name="T10" fmla="*/ 1295 w 2089"/>
                <a:gd name="T11" fmla="*/ 2519 h 2623"/>
                <a:gd name="T12" fmla="*/ 1951 w 2089"/>
                <a:gd name="T13" fmla="*/ 1124 h 2623"/>
                <a:gd name="T14" fmla="*/ 794 w 2089"/>
                <a:gd name="T15" fmla="*/ 104 h 26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89" h="2623">
                  <a:moveTo>
                    <a:pt x="540" y="1181"/>
                  </a:moveTo>
                  <a:cubicBezTo>
                    <a:pt x="301" y="1258"/>
                    <a:pt x="182" y="887"/>
                    <a:pt x="421" y="811"/>
                  </a:cubicBezTo>
                  <a:cubicBezTo>
                    <a:pt x="660" y="734"/>
                    <a:pt x="778" y="1105"/>
                    <a:pt x="540" y="1181"/>
                  </a:cubicBezTo>
                  <a:close/>
                  <a:moveTo>
                    <a:pt x="794" y="104"/>
                  </a:moveTo>
                  <a:cubicBezTo>
                    <a:pt x="294" y="208"/>
                    <a:pt x="0" y="832"/>
                    <a:pt x="138" y="1499"/>
                  </a:cubicBezTo>
                  <a:cubicBezTo>
                    <a:pt x="276" y="2166"/>
                    <a:pt x="794" y="2623"/>
                    <a:pt x="1295" y="2519"/>
                  </a:cubicBezTo>
                  <a:cubicBezTo>
                    <a:pt x="1795" y="2415"/>
                    <a:pt x="2089" y="1791"/>
                    <a:pt x="1951" y="1124"/>
                  </a:cubicBezTo>
                  <a:cubicBezTo>
                    <a:pt x="1813" y="457"/>
                    <a:pt x="1295" y="0"/>
                    <a:pt x="794" y="104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7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95" name="Freeform 63">
              <a:extLst>
                <a:ext uri="{FF2B5EF4-FFF2-40B4-BE49-F238E27FC236}">
                  <a16:creationId xmlns:a16="http://schemas.microsoft.com/office/drawing/2014/main" id="{C564118A-E369-4AED-9DCB-6DC4D88C3DC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137276" y="2830513"/>
              <a:ext cx="400050" cy="488950"/>
            </a:xfrm>
            <a:custGeom>
              <a:avLst/>
              <a:gdLst>
                <a:gd name="T0" fmla="*/ 1444 w 1944"/>
                <a:gd name="T1" fmla="*/ 908 h 2378"/>
                <a:gd name="T2" fmla="*/ 1432 w 1944"/>
                <a:gd name="T3" fmla="*/ 519 h 2378"/>
                <a:gd name="T4" fmla="*/ 1444 w 1944"/>
                <a:gd name="T5" fmla="*/ 908 h 2378"/>
                <a:gd name="T6" fmla="*/ 1893 w 1944"/>
                <a:gd name="T7" fmla="*/ 1114 h 2378"/>
                <a:gd name="T8" fmla="*/ 879 w 1944"/>
                <a:gd name="T9" fmla="*/ 41 h 2378"/>
                <a:gd name="T10" fmla="*/ 51 w 1944"/>
                <a:gd name="T11" fmla="*/ 1264 h 2378"/>
                <a:gd name="T12" fmla="*/ 1065 w 1944"/>
                <a:gd name="T13" fmla="*/ 2337 h 2378"/>
                <a:gd name="T14" fmla="*/ 1893 w 1944"/>
                <a:gd name="T15" fmla="*/ 1114 h 23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44" h="2378">
                  <a:moveTo>
                    <a:pt x="1444" y="908"/>
                  </a:moveTo>
                  <a:cubicBezTo>
                    <a:pt x="1194" y="915"/>
                    <a:pt x="1182" y="527"/>
                    <a:pt x="1432" y="519"/>
                  </a:cubicBezTo>
                  <a:cubicBezTo>
                    <a:pt x="1682" y="511"/>
                    <a:pt x="1694" y="900"/>
                    <a:pt x="1444" y="908"/>
                  </a:cubicBezTo>
                  <a:close/>
                  <a:moveTo>
                    <a:pt x="1893" y="1114"/>
                  </a:moveTo>
                  <a:cubicBezTo>
                    <a:pt x="1841" y="480"/>
                    <a:pt x="1387" y="0"/>
                    <a:pt x="879" y="41"/>
                  </a:cubicBezTo>
                  <a:cubicBezTo>
                    <a:pt x="370" y="82"/>
                    <a:pt x="0" y="630"/>
                    <a:pt x="51" y="1264"/>
                  </a:cubicBezTo>
                  <a:cubicBezTo>
                    <a:pt x="103" y="1898"/>
                    <a:pt x="557" y="2378"/>
                    <a:pt x="1065" y="2337"/>
                  </a:cubicBezTo>
                  <a:cubicBezTo>
                    <a:pt x="1574" y="2295"/>
                    <a:pt x="1944" y="1748"/>
                    <a:pt x="1893" y="1114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7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96" name="Freeform 64">
              <a:extLst>
                <a:ext uri="{FF2B5EF4-FFF2-40B4-BE49-F238E27FC236}">
                  <a16:creationId xmlns:a16="http://schemas.microsoft.com/office/drawing/2014/main" id="{5554BA3B-D094-491D-A997-96D009CB51AB}"/>
                </a:ext>
              </a:extLst>
            </p:cNvPr>
            <p:cNvSpPr>
              <a:spLocks/>
            </p:cNvSpPr>
            <p:nvPr/>
          </p:nvSpPr>
          <p:spPr bwMode="auto">
            <a:xfrm>
              <a:off x="5548313" y="3300413"/>
              <a:ext cx="649288" cy="504825"/>
            </a:xfrm>
            <a:custGeom>
              <a:avLst/>
              <a:gdLst>
                <a:gd name="T0" fmla="*/ 2811 w 3158"/>
                <a:gd name="T1" fmla="*/ 66 h 2460"/>
                <a:gd name="T2" fmla="*/ 2379 w 3158"/>
                <a:gd name="T3" fmla="*/ 128 h 2460"/>
                <a:gd name="T4" fmla="*/ 1588 w 3158"/>
                <a:gd name="T5" fmla="*/ 299 h 2460"/>
                <a:gd name="T6" fmla="*/ 155 w 3158"/>
                <a:gd name="T7" fmla="*/ 576 h 2460"/>
                <a:gd name="T8" fmla="*/ 25 w 3158"/>
                <a:gd name="T9" fmla="*/ 715 h 2460"/>
                <a:gd name="T10" fmla="*/ 4 w 3158"/>
                <a:gd name="T11" fmla="*/ 747 h 2460"/>
                <a:gd name="T12" fmla="*/ 39 w 3158"/>
                <a:gd name="T13" fmla="*/ 1131 h 2460"/>
                <a:gd name="T14" fmla="*/ 105 w 3158"/>
                <a:gd name="T15" fmla="*/ 1395 h 2460"/>
                <a:gd name="T16" fmla="*/ 181 w 3158"/>
                <a:gd name="T17" fmla="*/ 1624 h 2460"/>
                <a:gd name="T18" fmla="*/ 372 w 3158"/>
                <a:gd name="T19" fmla="*/ 1908 h 2460"/>
                <a:gd name="T20" fmla="*/ 1115 w 3158"/>
                <a:gd name="T21" fmla="*/ 2339 h 2460"/>
                <a:gd name="T22" fmla="*/ 3014 w 3158"/>
                <a:gd name="T23" fmla="*/ 1546 h 2460"/>
                <a:gd name="T24" fmla="*/ 2811 w 3158"/>
                <a:gd name="T25" fmla="*/ 66 h 24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158" h="2460">
                  <a:moveTo>
                    <a:pt x="2811" y="66"/>
                  </a:moveTo>
                  <a:cubicBezTo>
                    <a:pt x="2701" y="0"/>
                    <a:pt x="2491" y="102"/>
                    <a:pt x="2379" y="128"/>
                  </a:cubicBezTo>
                  <a:cubicBezTo>
                    <a:pt x="2116" y="187"/>
                    <a:pt x="1853" y="246"/>
                    <a:pt x="1588" y="299"/>
                  </a:cubicBezTo>
                  <a:cubicBezTo>
                    <a:pt x="1119" y="395"/>
                    <a:pt x="633" y="552"/>
                    <a:pt x="155" y="576"/>
                  </a:cubicBezTo>
                  <a:cubicBezTo>
                    <a:pt x="73" y="580"/>
                    <a:pt x="31" y="645"/>
                    <a:pt x="25" y="715"/>
                  </a:cubicBezTo>
                  <a:cubicBezTo>
                    <a:pt x="17" y="725"/>
                    <a:pt x="10" y="736"/>
                    <a:pt x="4" y="747"/>
                  </a:cubicBezTo>
                  <a:cubicBezTo>
                    <a:pt x="0" y="876"/>
                    <a:pt x="14" y="1004"/>
                    <a:pt x="39" y="1131"/>
                  </a:cubicBezTo>
                  <a:cubicBezTo>
                    <a:pt x="73" y="1193"/>
                    <a:pt x="88" y="1298"/>
                    <a:pt x="105" y="1395"/>
                  </a:cubicBezTo>
                  <a:cubicBezTo>
                    <a:pt x="128" y="1472"/>
                    <a:pt x="154" y="1548"/>
                    <a:pt x="181" y="1624"/>
                  </a:cubicBezTo>
                  <a:cubicBezTo>
                    <a:pt x="234" y="1726"/>
                    <a:pt x="297" y="1822"/>
                    <a:pt x="372" y="1908"/>
                  </a:cubicBezTo>
                  <a:cubicBezTo>
                    <a:pt x="561" y="2126"/>
                    <a:pt x="831" y="2284"/>
                    <a:pt x="1115" y="2339"/>
                  </a:cubicBezTo>
                  <a:cubicBezTo>
                    <a:pt x="1749" y="2460"/>
                    <a:pt x="2733" y="2179"/>
                    <a:pt x="3014" y="1546"/>
                  </a:cubicBezTo>
                  <a:cubicBezTo>
                    <a:pt x="3158" y="1223"/>
                    <a:pt x="3077" y="224"/>
                    <a:pt x="2811" y="66"/>
                  </a:cubicBezTo>
                </a:path>
              </a:pathLst>
            </a:custGeom>
            <a:solidFill>
              <a:srgbClr val="F03B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7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97" name="Freeform 65">
              <a:extLst>
                <a:ext uri="{FF2B5EF4-FFF2-40B4-BE49-F238E27FC236}">
                  <a16:creationId xmlns:a16="http://schemas.microsoft.com/office/drawing/2014/main" id="{19F0DA53-C061-473F-AD16-555201E03C12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0226" y="3552825"/>
              <a:ext cx="568325" cy="252413"/>
            </a:xfrm>
            <a:custGeom>
              <a:avLst/>
              <a:gdLst>
                <a:gd name="T0" fmla="*/ 1631 w 2769"/>
                <a:gd name="T1" fmla="*/ 38 h 1230"/>
                <a:gd name="T2" fmla="*/ 0 w 2769"/>
                <a:gd name="T3" fmla="*/ 582 h 1230"/>
                <a:gd name="T4" fmla="*/ 73 w 2769"/>
                <a:gd name="T5" fmla="*/ 678 h 1230"/>
                <a:gd name="T6" fmla="*/ 816 w 2769"/>
                <a:gd name="T7" fmla="*/ 1109 h 1230"/>
                <a:gd name="T8" fmla="*/ 2715 w 2769"/>
                <a:gd name="T9" fmla="*/ 316 h 1230"/>
                <a:gd name="T10" fmla="*/ 2769 w 2769"/>
                <a:gd name="T11" fmla="*/ 96 h 1230"/>
                <a:gd name="T12" fmla="*/ 1631 w 2769"/>
                <a:gd name="T13" fmla="*/ 38 h 1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769" h="1230">
                  <a:moveTo>
                    <a:pt x="1631" y="38"/>
                  </a:moveTo>
                  <a:cubicBezTo>
                    <a:pt x="1049" y="97"/>
                    <a:pt x="506" y="300"/>
                    <a:pt x="0" y="582"/>
                  </a:cubicBezTo>
                  <a:cubicBezTo>
                    <a:pt x="23" y="615"/>
                    <a:pt x="47" y="648"/>
                    <a:pt x="73" y="678"/>
                  </a:cubicBezTo>
                  <a:cubicBezTo>
                    <a:pt x="262" y="896"/>
                    <a:pt x="532" y="1054"/>
                    <a:pt x="816" y="1109"/>
                  </a:cubicBezTo>
                  <a:cubicBezTo>
                    <a:pt x="1450" y="1230"/>
                    <a:pt x="2434" y="949"/>
                    <a:pt x="2715" y="316"/>
                  </a:cubicBezTo>
                  <a:cubicBezTo>
                    <a:pt x="2740" y="260"/>
                    <a:pt x="2758" y="184"/>
                    <a:pt x="2769" y="96"/>
                  </a:cubicBezTo>
                  <a:cubicBezTo>
                    <a:pt x="2394" y="28"/>
                    <a:pt x="2013" y="0"/>
                    <a:pt x="1631" y="38"/>
                  </a:cubicBezTo>
                </a:path>
              </a:pathLst>
            </a:custGeom>
            <a:solidFill>
              <a:srgbClr val="F578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7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98" name="Freeform 66">
              <a:extLst>
                <a:ext uri="{FF2B5EF4-FFF2-40B4-BE49-F238E27FC236}">
                  <a16:creationId xmlns:a16="http://schemas.microsoft.com/office/drawing/2014/main" id="{CC632A14-96DA-48B1-8ED4-89C1C9585561}"/>
                </a:ext>
              </a:extLst>
            </p:cNvPr>
            <p:cNvSpPr>
              <a:spLocks/>
            </p:cNvSpPr>
            <p:nvPr/>
          </p:nvSpPr>
          <p:spPr bwMode="auto">
            <a:xfrm>
              <a:off x="5654676" y="3336925"/>
              <a:ext cx="398463" cy="133350"/>
            </a:xfrm>
            <a:custGeom>
              <a:avLst/>
              <a:gdLst>
                <a:gd name="T0" fmla="*/ 1813 w 1939"/>
                <a:gd name="T1" fmla="*/ 2 h 652"/>
                <a:gd name="T2" fmla="*/ 1117 w 1939"/>
                <a:gd name="T3" fmla="*/ 161 h 652"/>
                <a:gd name="T4" fmla="*/ 220 w 1939"/>
                <a:gd name="T5" fmla="*/ 285 h 652"/>
                <a:gd name="T6" fmla="*/ 174 w 1939"/>
                <a:gd name="T7" fmla="*/ 540 h 652"/>
                <a:gd name="T8" fmla="*/ 1847 w 1939"/>
                <a:gd name="T9" fmla="*/ 242 h 652"/>
                <a:gd name="T10" fmla="*/ 1813 w 1939"/>
                <a:gd name="T11" fmla="*/ 2 h 6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39" h="652">
                  <a:moveTo>
                    <a:pt x="1813" y="2"/>
                  </a:moveTo>
                  <a:cubicBezTo>
                    <a:pt x="1498" y="0"/>
                    <a:pt x="1429" y="110"/>
                    <a:pt x="1117" y="161"/>
                  </a:cubicBezTo>
                  <a:cubicBezTo>
                    <a:pt x="770" y="217"/>
                    <a:pt x="570" y="254"/>
                    <a:pt x="220" y="285"/>
                  </a:cubicBezTo>
                  <a:cubicBezTo>
                    <a:pt x="30" y="301"/>
                    <a:pt x="0" y="497"/>
                    <a:pt x="174" y="540"/>
                  </a:cubicBezTo>
                  <a:cubicBezTo>
                    <a:pt x="627" y="652"/>
                    <a:pt x="1479" y="475"/>
                    <a:pt x="1847" y="242"/>
                  </a:cubicBezTo>
                  <a:cubicBezTo>
                    <a:pt x="1939" y="184"/>
                    <a:pt x="1930" y="2"/>
                    <a:pt x="1813" y="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7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99" name="Freeform 67">
              <a:extLst>
                <a:ext uri="{FF2B5EF4-FFF2-40B4-BE49-F238E27FC236}">
                  <a16:creationId xmlns:a16="http://schemas.microsoft.com/office/drawing/2014/main" id="{6A5CFF53-D8CF-4B9B-BF0B-D91B49AA6449}"/>
                </a:ext>
              </a:extLst>
            </p:cNvPr>
            <p:cNvSpPr>
              <a:spLocks/>
            </p:cNvSpPr>
            <p:nvPr/>
          </p:nvSpPr>
          <p:spPr bwMode="auto">
            <a:xfrm>
              <a:off x="5532438" y="3300413"/>
              <a:ext cx="665163" cy="520700"/>
            </a:xfrm>
            <a:custGeom>
              <a:avLst/>
              <a:gdLst>
                <a:gd name="T0" fmla="*/ 170 w 3235"/>
                <a:gd name="T1" fmla="*/ 714 h 2533"/>
                <a:gd name="T2" fmla="*/ 2823 w 3235"/>
                <a:gd name="T3" fmla="*/ 222 h 2533"/>
                <a:gd name="T4" fmla="*/ 2973 w 3235"/>
                <a:gd name="T5" fmla="*/ 196 h 2533"/>
                <a:gd name="T6" fmla="*/ 2981 w 3235"/>
                <a:gd name="T7" fmla="*/ 195 h 2533"/>
                <a:gd name="T8" fmla="*/ 2908 w 3235"/>
                <a:gd name="T9" fmla="*/ 151 h 2533"/>
                <a:gd name="T10" fmla="*/ 2925 w 3235"/>
                <a:gd name="T11" fmla="*/ 215 h 2533"/>
                <a:gd name="T12" fmla="*/ 3019 w 3235"/>
                <a:gd name="T13" fmla="*/ 966 h 2533"/>
                <a:gd name="T14" fmla="*/ 2727 w 3235"/>
                <a:gd name="T15" fmla="*/ 1823 h 2533"/>
                <a:gd name="T16" fmla="*/ 1790 w 3235"/>
                <a:gd name="T17" fmla="*/ 2250 h 2533"/>
                <a:gd name="T18" fmla="*/ 650 w 3235"/>
                <a:gd name="T19" fmla="*/ 1875 h 2533"/>
                <a:gd name="T20" fmla="*/ 218 w 3235"/>
                <a:gd name="T21" fmla="*/ 628 h 2533"/>
                <a:gd name="T22" fmla="*/ 29 w 3235"/>
                <a:gd name="T23" fmla="*/ 628 h 2533"/>
                <a:gd name="T24" fmla="*/ 385 w 3235"/>
                <a:gd name="T25" fmla="*/ 1840 h 2533"/>
                <a:gd name="T26" fmla="*/ 1345 w 3235"/>
                <a:gd name="T27" fmla="*/ 2425 h 2533"/>
                <a:gd name="T28" fmla="*/ 3134 w 3235"/>
                <a:gd name="T29" fmla="*/ 1498 h 2533"/>
                <a:gd name="T30" fmla="*/ 3171 w 3235"/>
                <a:gd name="T31" fmla="*/ 573 h 2533"/>
                <a:gd name="T32" fmla="*/ 3107 w 3235"/>
                <a:gd name="T33" fmla="*/ 164 h 2533"/>
                <a:gd name="T34" fmla="*/ 2980 w 3235"/>
                <a:gd name="T35" fmla="*/ 5 h 2533"/>
                <a:gd name="T36" fmla="*/ 2624 w 3235"/>
                <a:gd name="T37" fmla="*/ 67 h 2533"/>
                <a:gd name="T38" fmla="*/ 1911 w 3235"/>
                <a:gd name="T39" fmla="*/ 203 h 2533"/>
                <a:gd name="T40" fmla="*/ 120 w 3235"/>
                <a:gd name="T41" fmla="*/ 531 h 2533"/>
                <a:gd name="T42" fmla="*/ 170 w 3235"/>
                <a:gd name="T43" fmla="*/ 714 h 25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35" h="2533">
                  <a:moveTo>
                    <a:pt x="170" y="714"/>
                  </a:moveTo>
                  <a:cubicBezTo>
                    <a:pt x="1058" y="573"/>
                    <a:pt x="1939" y="385"/>
                    <a:pt x="2823" y="222"/>
                  </a:cubicBezTo>
                  <a:cubicBezTo>
                    <a:pt x="2869" y="214"/>
                    <a:pt x="2929" y="213"/>
                    <a:pt x="2973" y="196"/>
                  </a:cubicBezTo>
                  <a:cubicBezTo>
                    <a:pt x="2990" y="189"/>
                    <a:pt x="2980" y="193"/>
                    <a:pt x="2981" y="195"/>
                  </a:cubicBezTo>
                  <a:cubicBezTo>
                    <a:pt x="2981" y="194"/>
                    <a:pt x="2905" y="156"/>
                    <a:pt x="2908" y="151"/>
                  </a:cubicBezTo>
                  <a:cubicBezTo>
                    <a:pt x="2904" y="158"/>
                    <a:pt x="2922" y="204"/>
                    <a:pt x="2925" y="215"/>
                  </a:cubicBezTo>
                  <a:cubicBezTo>
                    <a:pt x="2980" y="456"/>
                    <a:pt x="3014" y="719"/>
                    <a:pt x="3019" y="966"/>
                  </a:cubicBezTo>
                  <a:cubicBezTo>
                    <a:pt x="3025" y="1278"/>
                    <a:pt x="2945" y="1591"/>
                    <a:pt x="2727" y="1823"/>
                  </a:cubicBezTo>
                  <a:cubicBezTo>
                    <a:pt x="2487" y="2077"/>
                    <a:pt x="2133" y="2217"/>
                    <a:pt x="1790" y="2250"/>
                  </a:cubicBezTo>
                  <a:cubicBezTo>
                    <a:pt x="1384" y="2289"/>
                    <a:pt x="931" y="2187"/>
                    <a:pt x="650" y="1875"/>
                  </a:cubicBezTo>
                  <a:cubicBezTo>
                    <a:pt x="345" y="1537"/>
                    <a:pt x="276" y="1061"/>
                    <a:pt x="218" y="628"/>
                  </a:cubicBezTo>
                  <a:cubicBezTo>
                    <a:pt x="202" y="508"/>
                    <a:pt x="13" y="507"/>
                    <a:pt x="29" y="628"/>
                  </a:cubicBezTo>
                  <a:cubicBezTo>
                    <a:pt x="85" y="1045"/>
                    <a:pt x="146" y="1482"/>
                    <a:pt x="385" y="1840"/>
                  </a:cubicBezTo>
                  <a:cubicBezTo>
                    <a:pt x="607" y="2172"/>
                    <a:pt x="954" y="2365"/>
                    <a:pt x="1345" y="2425"/>
                  </a:cubicBezTo>
                  <a:cubicBezTo>
                    <a:pt x="2051" y="2533"/>
                    <a:pt x="2892" y="2219"/>
                    <a:pt x="3134" y="1498"/>
                  </a:cubicBezTo>
                  <a:cubicBezTo>
                    <a:pt x="3235" y="1197"/>
                    <a:pt x="3211" y="883"/>
                    <a:pt x="3171" y="573"/>
                  </a:cubicBezTo>
                  <a:cubicBezTo>
                    <a:pt x="3154" y="437"/>
                    <a:pt x="3138" y="299"/>
                    <a:pt x="3107" y="164"/>
                  </a:cubicBezTo>
                  <a:cubicBezTo>
                    <a:pt x="3091" y="92"/>
                    <a:pt x="3068" y="9"/>
                    <a:pt x="2980" y="5"/>
                  </a:cubicBezTo>
                  <a:cubicBezTo>
                    <a:pt x="2867" y="0"/>
                    <a:pt x="2734" y="46"/>
                    <a:pt x="2624" y="67"/>
                  </a:cubicBezTo>
                  <a:cubicBezTo>
                    <a:pt x="2386" y="112"/>
                    <a:pt x="2148" y="158"/>
                    <a:pt x="1911" y="203"/>
                  </a:cubicBezTo>
                  <a:cubicBezTo>
                    <a:pt x="1315" y="317"/>
                    <a:pt x="719" y="436"/>
                    <a:pt x="120" y="531"/>
                  </a:cubicBezTo>
                  <a:cubicBezTo>
                    <a:pt x="0" y="550"/>
                    <a:pt x="51" y="733"/>
                    <a:pt x="170" y="714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7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00" name="Freeform 68">
              <a:extLst>
                <a:ext uri="{FF2B5EF4-FFF2-40B4-BE49-F238E27FC236}">
                  <a16:creationId xmlns:a16="http://schemas.microsoft.com/office/drawing/2014/main" id="{34B1D998-7A13-4978-82A0-40CA0DC282A2}"/>
                </a:ext>
              </a:extLst>
            </p:cNvPr>
            <p:cNvSpPr>
              <a:spLocks/>
            </p:cNvSpPr>
            <p:nvPr/>
          </p:nvSpPr>
          <p:spPr bwMode="auto">
            <a:xfrm>
              <a:off x="3789363" y="3846513"/>
              <a:ext cx="1008063" cy="1400175"/>
            </a:xfrm>
            <a:custGeom>
              <a:avLst/>
              <a:gdLst>
                <a:gd name="T0" fmla="*/ 4576 w 4900"/>
                <a:gd name="T1" fmla="*/ 1937 h 6808"/>
                <a:gd name="T2" fmla="*/ 3800 w 4900"/>
                <a:gd name="T3" fmla="*/ 1037 h 6808"/>
                <a:gd name="T4" fmla="*/ 3764 w 4900"/>
                <a:gd name="T5" fmla="*/ 1004 h 6808"/>
                <a:gd name="T6" fmla="*/ 3759 w 4900"/>
                <a:gd name="T7" fmla="*/ 1006 h 6808"/>
                <a:gd name="T8" fmla="*/ 3468 w 4900"/>
                <a:gd name="T9" fmla="*/ 1094 h 6808"/>
                <a:gd name="T10" fmla="*/ 3253 w 4900"/>
                <a:gd name="T11" fmla="*/ 1127 h 6808"/>
                <a:gd name="T12" fmla="*/ 2231 w 4900"/>
                <a:gd name="T13" fmla="*/ 986 h 6808"/>
                <a:gd name="T14" fmla="*/ 1414 w 4900"/>
                <a:gd name="T15" fmla="*/ 271 h 6808"/>
                <a:gd name="T16" fmla="*/ 1196 w 4900"/>
                <a:gd name="T17" fmla="*/ 144 h 6808"/>
                <a:gd name="T18" fmla="*/ 991 w 4900"/>
                <a:gd name="T19" fmla="*/ 85 h 6808"/>
                <a:gd name="T20" fmla="*/ 209 w 4900"/>
                <a:gd name="T21" fmla="*/ 2229 h 6808"/>
                <a:gd name="T22" fmla="*/ 1090 w 4900"/>
                <a:gd name="T23" fmla="*/ 3386 h 6808"/>
                <a:gd name="T24" fmla="*/ 701 w 4900"/>
                <a:gd name="T25" fmla="*/ 4012 h 6808"/>
                <a:gd name="T26" fmla="*/ 1614 w 4900"/>
                <a:gd name="T27" fmla="*/ 5128 h 6808"/>
                <a:gd name="T28" fmla="*/ 1150 w 4900"/>
                <a:gd name="T29" fmla="*/ 6399 h 6808"/>
                <a:gd name="T30" fmla="*/ 1321 w 4900"/>
                <a:gd name="T31" fmla="*/ 6666 h 6808"/>
                <a:gd name="T32" fmla="*/ 3245 w 4900"/>
                <a:gd name="T33" fmla="*/ 6748 h 6808"/>
                <a:gd name="T34" fmla="*/ 3414 w 4900"/>
                <a:gd name="T35" fmla="*/ 6414 h 6808"/>
                <a:gd name="T36" fmla="*/ 2904 w 4900"/>
                <a:gd name="T37" fmla="*/ 5222 h 6808"/>
                <a:gd name="T38" fmla="*/ 2882 w 4900"/>
                <a:gd name="T39" fmla="*/ 5166 h 6808"/>
                <a:gd name="T40" fmla="*/ 3896 w 4900"/>
                <a:gd name="T41" fmla="*/ 4807 h 6808"/>
                <a:gd name="T42" fmla="*/ 3998 w 4900"/>
                <a:gd name="T43" fmla="*/ 3351 h 6808"/>
                <a:gd name="T44" fmla="*/ 4874 w 4900"/>
                <a:gd name="T45" fmla="*/ 2491 h 6808"/>
                <a:gd name="T46" fmla="*/ 4576 w 4900"/>
                <a:gd name="T47" fmla="*/ 1937 h 68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900" h="6808">
                  <a:moveTo>
                    <a:pt x="4576" y="1937"/>
                  </a:moveTo>
                  <a:cubicBezTo>
                    <a:pt x="4317" y="1637"/>
                    <a:pt x="4059" y="1337"/>
                    <a:pt x="3800" y="1037"/>
                  </a:cubicBezTo>
                  <a:cubicBezTo>
                    <a:pt x="3789" y="1024"/>
                    <a:pt x="3776" y="1015"/>
                    <a:pt x="3764" y="1004"/>
                  </a:cubicBezTo>
                  <a:cubicBezTo>
                    <a:pt x="3762" y="1005"/>
                    <a:pt x="3761" y="1005"/>
                    <a:pt x="3759" y="1006"/>
                  </a:cubicBezTo>
                  <a:cubicBezTo>
                    <a:pt x="3663" y="1038"/>
                    <a:pt x="3567" y="1070"/>
                    <a:pt x="3468" y="1094"/>
                  </a:cubicBezTo>
                  <a:cubicBezTo>
                    <a:pt x="3397" y="1112"/>
                    <a:pt x="3325" y="1124"/>
                    <a:pt x="3253" y="1127"/>
                  </a:cubicBezTo>
                  <a:cubicBezTo>
                    <a:pt x="2985" y="1285"/>
                    <a:pt x="2460" y="1095"/>
                    <a:pt x="2231" y="986"/>
                  </a:cubicBezTo>
                  <a:cubicBezTo>
                    <a:pt x="1892" y="825"/>
                    <a:pt x="1632" y="572"/>
                    <a:pt x="1414" y="271"/>
                  </a:cubicBezTo>
                  <a:cubicBezTo>
                    <a:pt x="1352" y="184"/>
                    <a:pt x="1274" y="147"/>
                    <a:pt x="1196" y="144"/>
                  </a:cubicBezTo>
                  <a:cubicBezTo>
                    <a:pt x="1193" y="56"/>
                    <a:pt x="1065" y="0"/>
                    <a:pt x="991" y="85"/>
                  </a:cubicBezTo>
                  <a:cubicBezTo>
                    <a:pt x="454" y="701"/>
                    <a:pt x="0" y="1375"/>
                    <a:pt x="209" y="2229"/>
                  </a:cubicBezTo>
                  <a:cubicBezTo>
                    <a:pt x="339" y="2757"/>
                    <a:pt x="670" y="3123"/>
                    <a:pt x="1090" y="3386"/>
                  </a:cubicBezTo>
                  <a:cubicBezTo>
                    <a:pt x="879" y="3529"/>
                    <a:pt x="724" y="3733"/>
                    <a:pt x="701" y="4012"/>
                  </a:cubicBezTo>
                  <a:cubicBezTo>
                    <a:pt x="654" y="4587"/>
                    <a:pt x="1141" y="4922"/>
                    <a:pt x="1614" y="5128"/>
                  </a:cubicBezTo>
                  <a:cubicBezTo>
                    <a:pt x="1480" y="5561"/>
                    <a:pt x="1353" y="5988"/>
                    <a:pt x="1150" y="6399"/>
                  </a:cubicBezTo>
                  <a:cubicBezTo>
                    <a:pt x="1087" y="6527"/>
                    <a:pt x="1209" y="6644"/>
                    <a:pt x="1321" y="6666"/>
                  </a:cubicBezTo>
                  <a:cubicBezTo>
                    <a:pt x="1965" y="6794"/>
                    <a:pt x="2592" y="6808"/>
                    <a:pt x="3245" y="6748"/>
                  </a:cubicBezTo>
                  <a:cubicBezTo>
                    <a:pt x="3404" y="6734"/>
                    <a:pt x="3472" y="6542"/>
                    <a:pt x="3414" y="6414"/>
                  </a:cubicBezTo>
                  <a:cubicBezTo>
                    <a:pt x="3239" y="6020"/>
                    <a:pt x="3069" y="5621"/>
                    <a:pt x="2904" y="5222"/>
                  </a:cubicBezTo>
                  <a:cubicBezTo>
                    <a:pt x="2897" y="5204"/>
                    <a:pt x="2889" y="5185"/>
                    <a:pt x="2882" y="5166"/>
                  </a:cubicBezTo>
                  <a:cubicBezTo>
                    <a:pt x="3238" y="5198"/>
                    <a:pt x="3586" y="5113"/>
                    <a:pt x="3896" y="4807"/>
                  </a:cubicBezTo>
                  <a:cubicBezTo>
                    <a:pt x="4346" y="4362"/>
                    <a:pt x="4258" y="3827"/>
                    <a:pt x="3998" y="3351"/>
                  </a:cubicBezTo>
                  <a:cubicBezTo>
                    <a:pt x="4388" y="3162"/>
                    <a:pt x="4830" y="2868"/>
                    <a:pt x="4874" y="2491"/>
                  </a:cubicBezTo>
                  <a:cubicBezTo>
                    <a:pt x="4900" y="2263"/>
                    <a:pt x="4715" y="2098"/>
                    <a:pt x="4576" y="1937"/>
                  </a:cubicBezTo>
                </a:path>
              </a:pathLst>
            </a:custGeom>
            <a:solidFill>
              <a:srgbClr val="907E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7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01" name="Freeform 69">
              <a:extLst>
                <a:ext uri="{FF2B5EF4-FFF2-40B4-BE49-F238E27FC236}">
                  <a16:creationId xmlns:a16="http://schemas.microsoft.com/office/drawing/2014/main" id="{354EBD2F-D1BC-49A6-A73C-5322932DBF3C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3863" y="4076700"/>
              <a:ext cx="563563" cy="1166813"/>
            </a:xfrm>
            <a:custGeom>
              <a:avLst/>
              <a:gdLst>
                <a:gd name="T0" fmla="*/ 2417 w 2741"/>
                <a:gd name="T1" fmla="*/ 822 h 5675"/>
                <a:gd name="T2" fmla="*/ 1708 w 2741"/>
                <a:gd name="T3" fmla="*/ 0 h 5675"/>
                <a:gd name="T4" fmla="*/ 1085 w 2741"/>
                <a:gd name="T5" fmla="*/ 176 h 5675"/>
                <a:gd name="T6" fmla="*/ 1137 w 2741"/>
                <a:gd name="T7" fmla="*/ 302 h 5675"/>
                <a:gd name="T8" fmla="*/ 1194 w 2741"/>
                <a:gd name="T9" fmla="*/ 1508 h 5675"/>
                <a:gd name="T10" fmla="*/ 493 w 2741"/>
                <a:gd name="T11" fmla="*/ 2126 h 5675"/>
                <a:gd name="T12" fmla="*/ 817 w 2741"/>
                <a:gd name="T13" fmla="*/ 2333 h 5675"/>
                <a:gd name="T14" fmla="*/ 1017 w 2741"/>
                <a:gd name="T15" fmla="*/ 3046 h 5675"/>
                <a:gd name="T16" fmla="*/ 573 w 2741"/>
                <a:gd name="T17" fmla="*/ 3699 h 5675"/>
                <a:gd name="T18" fmla="*/ 0 w 2741"/>
                <a:gd name="T19" fmla="*/ 3929 h 5675"/>
                <a:gd name="T20" fmla="*/ 96 w 2741"/>
                <a:gd name="T21" fmla="*/ 5661 h 5675"/>
                <a:gd name="T22" fmla="*/ 1086 w 2741"/>
                <a:gd name="T23" fmla="*/ 5633 h 5675"/>
                <a:gd name="T24" fmla="*/ 1255 w 2741"/>
                <a:gd name="T25" fmla="*/ 5299 h 5675"/>
                <a:gd name="T26" fmla="*/ 745 w 2741"/>
                <a:gd name="T27" fmla="*/ 4107 h 5675"/>
                <a:gd name="T28" fmla="*/ 723 w 2741"/>
                <a:gd name="T29" fmla="*/ 4051 h 5675"/>
                <a:gd name="T30" fmla="*/ 1737 w 2741"/>
                <a:gd name="T31" fmla="*/ 3692 h 5675"/>
                <a:gd name="T32" fmla="*/ 1839 w 2741"/>
                <a:gd name="T33" fmla="*/ 2236 h 5675"/>
                <a:gd name="T34" fmla="*/ 2715 w 2741"/>
                <a:gd name="T35" fmla="*/ 1376 h 5675"/>
                <a:gd name="T36" fmla="*/ 2417 w 2741"/>
                <a:gd name="T37" fmla="*/ 822 h 56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1" h="5675">
                  <a:moveTo>
                    <a:pt x="2417" y="822"/>
                  </a:moveTo>
                  <a:cubicBezTo>
                    <a:pt x="2181" y="548"/>
                    <a:pt x="1945" y="274"/>
                    <a:pt x="1708" y="0"/>
                  </a:cubicBezTo>
                  <a:cubicBezTo>
                    <a:pt x="1508" y="84"/>
                    <a:pt x="1298" y="145"/>
                    <a:pt x="1085" y="176"/>
                  </a:cubicBezTo>
                  <a:cubicBezTo>
                    <a:pt x="1103" y="218"/>
                    <a:pt x="1121" y="260"/>
                    <a:pt x="1137" y="302"/>
                  </a:cubicBezTo>
                  <a:cubicBezTo>
                    <a:pt x="1278" y="679"/>
                    <a:pt x="1353" y="1123"/>
                    <a:pt x="1194" y="1508"/>
                  </a:cubicBezTo>
                  <a:cubicBezTo>
                    <a:pt x="1064" y="1826"/>
                    <a:pt x="800" y="2022"/>
                    <a:pt x="493" y="2126"/>
                  </a:cubicBezTo>
                  <a:cubicBezTo>
                    <a:pt x="608" y="2186"/>
                    <a:pt x="721" y="2248"/>
                    <a:pt x="817" y="2333"/>
                  </a:cubicBezTo>
                  <a:cubicBezTo>
                    <a:pt x="1024" y="2517"/>
                    <a:pt x="1055" y="2785"/>
                    <a:pt x="1017" y="3046"/>
                  </a:cubicBezTo>
                  <a:cubicBezTo>
                    <a:pt x="976" y="3336"/>
                    <a:pt x="824" y="3553"/>
                    <a:pt x="573" y="3699"/>
                  </a:cubicBezTo>
                  <a:cubicBezTo>
                    <a:pt x="395" y="3803"/>
                    <a:pt x="195" y="3862"/>
                    <a:pt x="0" y="3929"/>
                  </a:cubicBezTo>
                  <a:cubicBezTo>
                    <a:pt x="344" y="4444"/>
                    <a:pt x="402" y="5132"/>
                    <a:pt x="96" y="5661"/>
                  </a:cubicBezTo>
                  <a:cubicBezTo>
                    <a:pt x="423" y="5675"/>
                    <a:pt x="751" y="5664"/>
                    <a:pt x="1086" y="5633"/>
                  </a:cubicBezTo>
                  <a:cubicBezTo>
                    <a:pt x="1245" y="5619"/>
                    <a:pt x="1313" y="5427"/>
                    <a:pt x="1255" y="5299"/>
                  </a:cubicBezTo>
                  <a:cubicBezTo>
                    <a:pt x="1080" y="4905"/>
                    <a:pt x="910" y="4506"/>
                    <a:pt x="745" y="4107"/>
                  </a:cubicBezTo>
                  <a:cubicBezTo>
                    <a:pt x="738" y="4089"/>
                    <a:pt x="730" y="4070"/>
                    <a:pt x="723" y="4051"/>
                  </a:cubicBezTo>
                  <a:cubicBezTo>
                    <a:pt x="1079" y="4083"/>
                    <a:pt x="1427" y="3998"/>
                    <a:pt x="1737" y="3692"/>
                  </a:cubicBezTo>
                  <a:cubicBezTo>
                    <a:pt x="2187" y="3247"/>
                    <a:pt x="2099" y="2712"/>
                    <a:pt x="1839" y="2236"/>
                  </a:cubicBezTo>
                  <a:cubicBezTo>
                    <a:pt x="2229" y="2047"/>
                    <a:pt x="2671" y="1753"/>
                    <a:pt x="2715" y="1376"/>
                  </a:cubicBezTo>
                  <a:cubicBezTo>
                    <a:pt x="2741" y="1148"/>
                    <a:pt x="2556" y="983"/>
                    <a:pt x="2417" y="822"/>
                  </a:cubicBezTo>
                </a:path>
              </a:pathLst>
            </a:custGeom>
            <a:solidFill>
              <a:srgbClr val="7866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7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02" name="Freeform 70">
              <a:extLst>
                <a:ext uri="{FF2B5EF4-FFF2-40B4-BE49-F238E27FC236}">
                  <a16:creationId xmlns:a16="http://schemas.microsoft.com/office/drawing/2014/main" id="{6A6BA5F6-B0FC-4A21-8C15-5E5DBA74BE58}"/>
                </a:ext>
              </a:extLst>
            </p:cNvPr>
            <p:cNvSpPr>
              <a:spLocks/>
            </p:cNvSpPr>
            <p:nvPr/>
          </p:nvSpPr>
          <p:spPr bwMode="auto">
            <a:xfrm>
              <a:off x="3781426" y="3859213"/>
              <a:ext cx="336550" cy="998538"/>
            </a:xfrm>
            <a:custGeom>
              <a:avLst/>
              <a:gdLst>
                <a:gd name="T0" fmla="*/ 1128 w 1633"/>
                <a:gd name="T1" fmla="*/ 96 h 4856"/>
                <a:gd name="T2" fmla="*/ 889 w 1633"/>
                <a:gd name="T3" fmla="*/ 3005 h 4856"/>
                <a:gd name="T4" fmla="*/ 1446 w 1633"/>
                <a:gd name="T5" fmla="*/ 3386 h 4856"/>
                <a:gd name="T6" fmla="*/ 1207 w 1633"/>
                <a:gd name="T7" fmla="*/ 3502 h 4856"/>
                <a:gd name="T8" fmla="*/ 992 w 1633"/>
                <a:gd name="T9" fmla="*/ 3751 h 4856"/>
                <a:gd name="T10" fmla="*/ 1558 w 1633"/>
                <a:gd name="T11" fmla="*/ 4851 h 4856"/>
                <a:gd name="T12" fmla="*/ 1568 w 1633"/>
                <a:gd name="T13" fmla="*/ 4836 h 4856"/>
                <a:gd name="T14" fmla="*/ 1047 w 1633"/>
                <a:gd name="T15" fmla="*/ 4344 h 4856"/>
                <a:gd name="T16" fmla="*/ 1596 w 1633"/>
                <a:gd name="T17" fmla="*/ 3443 h 4856"/>
                <a:gd name="T18" fmla="*/ 1610 w 1633"/>
                <a:gd name="T19" fmla="*/ 3378 h 4856"/>
                <a:gd name="T20" fmla="*/ 543 w 1633"/>
                <a:gd name="T21" fmla="*/ 1948 h 4856"/>
                <a:gd name="T22" fmla="*/ 1264 w 1633"/>
                <a:gd name="T23" fmla="*/ 376 h 4856"/>
                <a:gd name="T24" fmla="*/ 1128 w 1633"/>
                <a:gd name="T25" fmla="*/ 96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633" h="4856">
                  <a:moveTo>
                    <a:pt x="1128" y="96"/>
                  </a:moveTo>
                  <a:cubicBezTo>
                    <a:pt x="20" y="708"/>
                    <a:pt x="0" y="2194"/>
                    <a:pt x="889" y="3005"/>
                  </a:cubicBezTo>
                  <a:cubicBezTo>
                    <a:pt x="947" y="3058"/>
                    <a:pt x="1376" y="3340"/>
                    <a:pt x="1446" y="3386"/>
                  </a:cubicBezTo>
                  <a:cubicBezTo>
                    <a:pt x="1396" y="3390"/>
                    <a:pt x="1186" y="3516"/>
                    <a:pt x="1207" y="3502"/>
                  </a:cubicBezTo>
                  <a:cubicBezTo>
                    <a:pt x="1115" y="3566"/>
                    <a:pt x="1045" y="3652"/>
                    <a:pt x="992" y="3751"/>
                  </a:cubicBezTo>
                  <a:cubicBezTo>
                    <a:pt x="740" y="4224"/>
                    <a:pt x="1169" y="4638"/>
                    <a:pt x="1558" y="4851"/>
                  </a:cubicBezTo>
                  <a:cubicBezTo>
                    <a:pt x="1568" y="4856"/>
                    <a:pt x="1578" y="4842"/>
                    <a:pt x="1568" y="4836"/>
                  </a:cubicBezTo>
                  <a:cubicBezTo>
                    <a:pt x="1384" y="4729"/>
                    <a:pt x="1115" y="4559"/>
                    <a:pt x="1047" y="4344"/>
                  </a:cubicBezTo>
                  <a:cubicBezTo>
                    <a:pt x="916" y="3932"/>
                    <a:pt x="1128" y="3468"/>
                    <a:pt x="1596" y="3443"/>
                  </a:cubicBezTo>
                  <a:cubicBezTo>
                    <a:pt x="1629" y="3441"/>
                    <a:pt x="1633" y="3394"/>
                    <a:pt x="1610" y="3378"/>
                  </a:cubicBezTo>
                  <a:cubicBezTo>
                    <a:pt x="1108" y="3008"/>
                    <a:pt x="682" y="2582"/>
                    <a:pt x="543" y="1948"/>
                  </a:cubicBezTo>
                  <a:cubicBezTo>
                    <a:pt x="404" y="1317"/>
                    <a:pt x="681" y="668"/>
                    <a:pt x="1264" y="376"/>
                  </a:cubicBezTo>
                  <a:cubicBezTo>
                    <a:pt x="1443" y="287"/>
                    <a:pt x="1303" y="0"/>
                    <a:pt x="1128" y="96"/>
                  </a:cubicBezTo>
                </a:path>
              </a:pathLst>
            </a:custGeom>
            <a:solidFill>
              <a:srgbClr val="EED1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7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03" name="Freeform 71">
              <a:extLst>
                <a:ext uri="{FF2B5EF4-FFF2-40B4-BE49-F238E27FC236}">
                  <a16:creationId xmlns:a16="http://schemas.microsoft.com/office/drawing/2014/main" id="{A8A8025F-84EA-4CF0-96CD-280540BCFD9D}"/>
                </a:ext>
              </a:extLst>
            </p:cNvPr>
            <p:cNvSpPr>
              <a:spLocks/>
            </p:cNvSpPr>
            <p:nvPr/>
          </p:nvSpPr>
          <p:spPr bwMode="auto">
            <a:xfrm>
              <a:off x="3771901" y="3806825"/>
              <a:ext cx="493713" cy="796925"/>
            </a:xfrm>
            <a:custGeom>
              <a:avLst/>
              <a:gdLst>
                <a:gd name="T0" fmla="*/ 1095 w 2396"/>
                <a:gd name="T1" fmla="*/ 97 h 3877"/>
                <a:gd name="T2" fmla="*/ 31 w 2396"/>
                <a:gd name="T3" fmla="*/ 1978 h 3877"/>
                <a:gd name="T4" fmla="*/ 1026 w 2396"/>
                <a:gd name="T5" fmla="*/ 3634 h 3877"/>
                <a:gd name="T6" fmla="*/ 2215 w 2396"/>
                <a:gd name="T7" fmla="*/ 3811 h 3877"/>
                <a:gd name="T8" fmla="*/ 2140 w 2396"/>
                <a:gd name="T9" fmla="*/ 3536 h 3877"/>
                <a:gd name="T10" fmla="*/ 608 w 2396"/>
                <a:gd name="T11" fmla="*/ 2875 h 3877"/>
                <a:gd name="T12" fmla="*/ 455 w 2396"/>
                <a:gd name="T13" fmla="*/ 1216 h 3877"/>
                <a:gd name="T14" fmla="*/ 1238 w 2396"/>
                <a:gd name="T15" fmla="*/ 343 h 3877"/>
                <a:gd name="T16" fmla="*/ 1095 w 2396"/>
                <a:gd name="T17" fmla="*/ 97 h 38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396" h="3877">
                  <a:moveTo>
                    <a:pt x="1095" y="97"/>
                  </a:moveTo>
                  <a:cubicBezTo>
                    <a:pt x="443" y="506"/>
                    <a:pt x="0" y="1192"/>
                    <a:pt x="31" y="1978"/>
                  </a:cubicBezTo>
                  <a:cubicBezTo>
                    <a:pt x="59" y="2651"/>
                    <a:pt x="424" y="3312"/>
                    <a:pt x="1026" y="3634"/>
                  </a:cubicBezTo>
                  <a:cubicBezTo>
                    <a:pt x="1394" y="3831"/>
                    <a:pt x="1807" y="3877"/>
                    <a:pt x="2215" y="3811"/>
                  </a:cubicBezTo>
                  <a:cubicBezTo>
                    <a:pt x="2396" y="3781"/>
                    <a:pt x="2319" y="3507"/>
                    <a:pt x="2140" y="3536"/>
                  </a:cubicBezTo>
                  <a:cubicBezTo>
                    <a:pt x="1540" y="3634"/>
                    <a:pt x="945" y="3384"/>
                    <a:pt x="608" y="2875"/>
                  </a:cubicBezTo>
                  <a:cubicBezTo>
                    <a:pt x="286" y="2390"/>
                    <a:pt x="221" y="1752"/>
                    <a:pt x="455" y="1216"/>
                  </a:cubicBezTo>
                  <a:cubicBezTo>
                    <a:pt x="616" y="847"/>
                    <a:pt x="900" y="555"/>
                    <a:pt x="1238" y="343"/>
                  </a:cubicBezTo>
                  <a:cubicBezTo>
                    <a:pt x="1393" y="246"/>
                    <a:pt x="1251" y="0"/>
                    <a:pt x="1095" y="97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7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04" name="Freeform 72">
              <a:extLst>
                <a:ext uri="{FF2B5EF4-FFF2-40B4-BE49-F238E27FC236}">
                  <a16:creationId xmlns:a16="http://schemas.microsoft.com/office/drawing/2014/main" id="{6A0DE165-2317-46D6-9A11-31409B034212}"/>
                </a:ext>
              </a:extLst>
            </p:cNvPr>
            <p:cNvSpPr>
              <a:spLocks/>
            </p:cNvSpPr>
            <p:nvPr/>
          </p:nvSpPr>
          <p:spPr bwMode="auto">
            <a:xfrm>
              <a:off x="4225926" y="4170363"/>
              <a:ext cx="206375" cy="241300"/>
            </a:xfrm>
            <a:custGeom>
              <a:avLst/>
              <a:gdLst>
                <a:gd name="T0" fmla="*/ 118 w 1001"/>
                <a:gd name="T1" fmla="*/ 301 h 1175"/>
                <a:gd name="T2" fmla="*/ 130 w 1001"/>
                <a:gd name="T3" fmla="*/ 305 h 1175"/>
                <a:gd name="T4" fmla="*/ 159 w 1001"/>
                <a:gd name="T5" fmla="*/ 318 h 1175"/>
                <a:gd name="T6" fmla="*/ 218 w 1001"/>
                <a:gd name="T7" fmla="*/ 349 h 1175"/>
                <a:gd name="T8" fmla="*/ 275 w 1001"/>
                <a:gd name="T9" fmla="*/ 384 h 1175"/>
                <a:gd name="T10" fmla="*/ 299 w 1001"/>
                <a:gd name="T11" fmla="*/ 402 h 1175"/>
                <a:gd name="T12" fmla="*/ 308 w 1001"/>
                <a:gd name="T13" fmla="*/ 409 h 1175"/>
                <a:gd name="T14" fmla="*/ 404 w 1001"/>
                <a:gd name="T15" fmla="*/ 499 h 1175"/>
                <a:gd name="T16" fmla="*/ 447 w 1001"/>
                <a:gd name="T17" fmla="*/ 548 h 1175"/>
                <a:gd name="T18" fmla="*/ 466 w 1001"/>
                <a:gd name="T19" fmla="*/ 572 h 1175"/>
                <a:gd name="T20" fmla="*/ 473 w 1001"/>
                <a:gd name="T21" fmla="*/ 582 h 1175"/>
                <a:gd name="T22" fmla="*/ 609 w 1001"/>
                <a:gd name="T23" fmla="*/ 815 h 1175"/>
                <a:gd name="T24" fmla="*/ 635 w 1001"/>
                <a:gd name="T25" fmla="*/ 872 h 1175"/>
                <a:gd name="T26" fmla="*/ 640 w 1001"/>
                <a:gd name="T27" fmla="*/ 885 h 1175"/>
                <a:gd name="T28" fmla="*/ 652 w 1001"/>
                <a:gd name="T29" fmla="*/ 914 h 1175"/>
                <a:gd name="T30" fmla="*/ 702 w 1001"/>
                <a:gd name="T31" fmla="*/ 1051 h 1175"/>
                <a:gd name="T32" fmla="*/ 877 w 1001"/>
                <a:gd name="T33" fmla="*/ 1151 h 1175"/>
                <a:gd name="T34" fmla="*/ 976 w 1001"/>
                <a:gd name="T35" fmla="*/ 976 h 1175"/>
                <a:gd name="T36" fmla="*/ 704 w 1001"/>
                <a:gd name="T37" fmla="*/ 419 h 1175"/>
                <a:gd name="T38" fmla="*/ 193 w 1001"/>
                <a:gd name="T39" fmla="*/ 26 h 1175"/>
                <a:gd name="T40" fmla="*/ 18 w 1001"/>
                <a:gd name="T41" fmla="*/ 126 h 1175"/>
                <a:gd name="T42" fmla="*/ 118 w 1001"/>
                <a:gd name="T43" fmla="*/ 301 h 1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001" h="1175">
                  <a:moveTo>
                    <a:pt x="118" y="301"/>
                  </a:moveTo>
                  <a:cubicBezTo>
                    <a:pt x="120" y="302"/>
                    <a:pt x="159" y="317"/>
                    <a:pt x="130" y="305"/>
                  </a:cubicBezTo>
                  <a:cubicBezTo>
                    <a:pt x="140" y="309"/>
                    <a:pt x="149" y="313"/>
                    <a:pt x="159" y="318"/>
                  </a:cubicBezTo>
                  <a:cubicBezTo>
                    <a:pt x="179" y="327"/>
                    <a:pt x="199" y="338"/>
                    <a:pt x="218" y="349"/>
                  </a:cubicBezTo>
                  <a:cubicBezTo>
                    <a:pt x="238" y="360"/>
                    <a:pt x="256" y="372"/>
                    <a:pt x="275" y="384"/>
                  </a:cubicBezTo>
                  <a:cubicBezTo>
                    <a:pt x="283" y="390"/>
                    <a:pt x="291" y="396"/>
                    <a:pt x="299" y="402"/>
                  </a:cubicBezTo>
                  <a:cubicBezTo>
                    <a:pt x="331" y="425"/>
                    <a:pt x="278" y="384"/>
                    <a:pt x="308" y="409"/>
                  </a:cubicBezTo>
                  <a:cubicBezTo>
                    <a:pt x="342" y="437"/>
                    <a:pt x="374" y="467"/>
                    <a:pt x="404" y="499"/>
                  </a:cubicBezTo>
                  <a:cubicBezTo>
                    <a:pt x="419" y="515"/>
                    <a:pt x="433" y="531"/>
                    <a:pt x="447" y="548"/>
                  </a:cubicBezTo>
                  <a:cubicBezTo>
                    <a:pt x="453" y="556"/>
                    <a:pt x="460" y="564"/>
                    <a:pt x="466" y="572"/>
                  </a:cubicBezTo>
                  <a:cubicBezTo>
                    <a:pt x="446" y="547"/>
                    <a:pt x="471" y="579"/>
                    <a:pt x="473" y="582"/>
                  </a:cubicBezTo>
                  <a:cubicBezTo>
                    <a:pt x="525" y="655"/>
                    <a:pt x="570" y="734"/>
                    <a:pt x="609" y="815"/>
                  </a:cubicBezTo>
                  <a:cubicBezTo>
                    <a:pt x="618" y="834"/>
                    <a:pt x="626" y="853"/>
                    <a:pt x="635" y="872"/>
                  </a:cubicBezTo>
                  <a:cubicBezTo>
                    <a:pt x="652" y="910"/>
                    <a:pt x="625" y="846"/>
                    <a:pt x="640" y="885"/>
                  </a:cubicBezTo>
                  <a:cubicBezTo>
                    <a:pt x="644" y="895"/>
                    <a:pt x="648" y="904"/>
                    <a:pt x="652" y="914"/>
                  </a:cubicBezTo>
                  <a:cubicBezTo>
                    <a:pt x="670" y="959"/>
                    <a:pt x="686" y="1005"/>
                    <a:pt x="702" y="1051"/>
                  </a:cubicBezTo>
                  <a:cubicBezTo>
                    <a:pt x="725" y="1122"/>
                    <a:pt x="801" y="1175"/>
                    <a:pt x="877" y="1151"/>
                  </a:cubicBezTo>
                  <a:cubicBezTo>
                    <a:pt x="947" y="1128"/>
                    <a:pt x="1001" y="1051"/>
                    <a:pt x="976" y="976"/>
                  </a:cubicBezTo>
                  <a:cubicBezTo>
                    <a:pt x="910" y="780"/>
                    <a:pt x="828" y="585"/>
                    <a:pt x="704" y="419"/>
                  </a:cubicBezTo>
                  <a:cubicBezTo>
                    <a:pt x="570" y="240"/>
                    <a:pt x="403" y="105"/>
                    <a:pt x="193" y="26"/>
                  </a:cubicBezTo>
                  <a:cubicBezTo>
                    <a:pt x="123" y="0"/>
                    <a:pt x="34" y="55"/>
                    <a:pt x="18" y="126"/>
                  </a:cubicBezTo>
                  <a:cubicBezTo>
                    <a:pt x="0" y="206"/>
                    <a:pt x="43" y="273"/>
                    <a:pt x="118" y="301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7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05" name="Freeform 73">
              <a:extLst>
                <a:ext uri="{FF2B5EF4-FFF2-40B4-BE49-F238E27FC236}">
                  <a16:creationId xmlns:a16="http://schemas.microsoft.com/office/drawing/2014/main" id="{1751D4F7-DA0C-49D2-A4BA-088C1FFDE8AC}"/>
                </a:ext>
              </a:extLst>
            </p:cNvPr>
            <p:cNvSpPr>
              <a:spLocks/>
            </p:cNvSpPr>
            <p:nvPr/>
          </p:nvSpPr>
          <p:spPr bwMode="auto">
            <a:xfrm>
              <a:off x="4330701" y="4159250"/>
              <a:ext cx="152400" cy="160338"/>
            </a:xfrm>
            <a:custGeom>
              <a:avLst/>
              <a:gdLst>
                <a:gd name="T0" fmla="*/ 259 w 742"/>
                <a:gd name="T1" fmla="*/ 724 h 783"/>
                <a:gd name="T2" fmla="*/ 684 w 742"/>
                <a:gd name="T3" fmla="*/ 260 h 783"/>
                <a:gd name="T4" fmla="*/ 684 w 742"/>
                <a:gd name="T5" fmla="*/ 59 h 783"/>
                <a:gd name="T6" fmla="*/ 483 w 742"/>
                <a:gd name="T7" fmla="*/ 59 h 783"/>
                <a:gd name="T8" fmla="*/ 58 w 742"/>
                <a:gd name="T9" fmla="*/ 523 h 783"/>
                <a:gd name="T10" fmla="*/ 58 w 742"/>
                <a:gd name="T11" fmla="*/ 724 h 783"/>
                <a:gd name="T12" fmla="*/ 259 w 742"/>
                <a:gd name="T13" fmla="*/ 724 h 7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42" h="783">
                  <a:moveTo>
                    <a:pt x="259" y="724"/>
                  </a:moveTo>
                  <a:cubicBezTo>
                    <a:pt x="401" y="569"/>
                    <a:pt x="543" y="415"/>
                    <a:pt x="684" y="260"/>
                  </a:cubicBezTo>
                  <a:cubicBezTo>
                    <a:pt x="734" y="205"/>
                    <a:pt x="742" y="113"/>
                    <a:pt x="684" y="59"/>
                  </a:cubicBezTo>
                  <a:cubicBezTo>
                    <a:pt x="629" y="9"/>
                    <a:pt x="537" y="0"/>
                    <a:pt x="483" y="59"/>
                  </a:cubicBezTo>
                  <a:cubicBezTo>
                    <a:pt x="341" y="214"/>
                    <a:pt x="200" y="368"/>
                    <a:pt x="58" y="523"/>
                  </a:cubicBezTo>
                  <a:cubicBezTo>
                    <a:pt x="8" y="578"/>
                    <a:pt x="0" y="670"/>
                    <a:pt x="58" y="724"/>
                  </a:cubicBezTo>
                  <a:cubicBezTo>
                    <a:pt x="113" y="774"/>
                    <a:pt x="206" y="783"/>
                    <a:pt x="259" y="724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7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06" name="Freeform 74">
              <a:extLst>
                <a:ext uri="{FF2B5EF4-FFF2-40B4-BE49-F238E27FC236}">
                  <a16:creationId xmlns:a16="http://schemas.microsoft.com/office/drawing/2014/main" id="{71370C62-BB2D-4119-B1AB-2918BD6DE421}"/>
                </a:ext>
              </a:extLst>
            </p:cNvPr>
            <p:cNvSpPr>
              <a:spLocks/>
            </p:cNvSpPr>
            <p:nvPr/>
          </p:nvSpPr>
          <p:spPr bwMode="auto">
            <a:xfrm>
              <a:off x="4564063" y="4292600"/>
              <a:ext cx="288925" cy="271463"/>
            </a:xfrm>
            <a:custGeom>
              <a:avLst/>
              <a:gdLst>
                <a:gd name="T0" fmla="*/ 1115 w 1404"/>
                <a:gd name="T1" fmla="*/ 142 h 1321"/>
                <a:gd name="T2" fmla="*/ 1111 w 1404"/>
                <a:gd name="T3" fmla="*/ 185 h 1321"/>
                <a:gd name="T4" fmla="*/ 1106 w 1404"/>
                <a:gd name="T5" fmla="*/ 211 h 1321"/>
                <a:gd name="T6" fmla="*/ 1081 w 1404"/>
                <a:gd name="T7" fmla="*/ 301 h 1321"/>
                <a:gd name="T8" fmla="*/ 1015 w 1404"/>
                <a:gd name="T9" fmla="*/ 438 h 1321"/>
                <a:gd name="T10" fmla="*/ 776 w 1404"/>
                <a:gd name="T11" fmla="*/ 708 h 1321"/>
                <a:gd name="T12" fmla="*/ 119 w 1404"/>
                <a:gd name="T13" fmla="*/ 1030 h 1321"/>
                <a:gd name="T14" fmla="*/ 19 w 1404"/>
                <a:gd name="T15" fmla="*/ 1204 h 1321"/>
                <a:gd name="T16" fmla="*/ 194 w 1404"/>
                <a:gd name="T17" fmla="*/ 1304 h 1321"/>
                <a:gd name="T18" fmla="*/ 1399 w 1404"/>
                <a:gd name="T19" fmla="*/ 142 h 1321"/>
                <a:gd name="T20" fmla="*/ 1257 w 1404"/>
                <a:gd name="T21" fmla="*/ 0 h 1321"/>
                <a:gd name="T22" fmla="*/ 1115 w 1404"/>
                <a:gd name="T23" fmla="*/ 142 h 13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404" h="1321">
                  <a:moveTo>
                    <a:pt x="1115" y="142"/>
                  </a:moveTo>
                  <a:cubicBezTo>
                    <a:pt x="1114" y="156"/>
                    <a:pt x="1113" y="171"/>
                    <a:pt x="1111" y="185"/>
                  </a:cubicBezTo>
                  <a:cubicBezTo>
                    <a:pt x="1114" y="159"/>
                    <a:pt x="1107" y="206"/>
                    <a:pt x="1106" y="211"/>
                  </a:cubicBezTo>
                  <a:cubicBezTo>
                    <a:pt x="1099" y="241"/>
                    <a:pt x="1091" y="271"/>
                    <a:pt x="1081" y="301"/>
                  </a:cubicBezTo>
                  <a:cubicBezTo>
                    <a:pt x="1066" y="345"/>
                    <a:pt x="1047" y="385"/>
                    <a:pt x="1015" y="438"/>
                  </a:cubicBezTo>
                  <a:cubicBezTo>
                    <a:pt x="953" y="539"/>
                    <a:pt x="875" y="624"/>
                    <a:pt x="776" y="708"/>
                  </a:cubicBezTo>
                  <a:cubicBezTo>
                    <a:pt x="593" y="863"/>
                    <a:pt x="360" y="975"/>
                    <a:pt x="119" y="1030"/>
                  </a:cubicBezTo>
                  <a:cubicBezTo>
                    <a:pt x="44" y="1046"/>
                    <a:pt x="0" y="1133"/>
                    <a:pt x="19" y="1204"/>
                  </a:cubicBezTo>
                  <a:cubicBezTo>
                    <a:pt x="41" y="1282"/>
                    <a:pt x="119" y="1321"/>
                    <a:pt x="194" y="1304"/>
                  </a:cubicBezTo>
                  <a:cubicBezTo>
                    <a:pt x="744" y="1180"/>
                    <a:pt x="1360" y="750"/>
                    <a:pt x="1399" y="142"/>
                  </a:cubicBezTo>
                  <a:cubicBezTo>
                    <a:pt x="1404" y="65"/>
                    <a:pt x="1330" y="0"/>
                    <a:pt x="1257" y="0"/>
                  </a:cubicBezTo>
                  <a:cubicBezTo>
                    <a:pt x="1176" y="0"/>
                    <a:pt x="1120" y="65"/>
                    <a:pt x="1115" y="142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7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07" name="Freeform 75">
              <a:extLst>
                <a:ext uri="{FF2B5EF4-FFF2-40B4-BE49-F238E27FC236}">
                  <a16:creationId xmlns:a16="http://schemas.microsoft.com/office/drawing/2014/main" id="{7A154DBC-3132-4132-B4E6-CB5A168B08BB}"/>
                </a:ext>
              </a:extLst>
            </p:cNvPr>
            <p:cNvSpPr>
              <a:spLocks/>
            </p:cNvSpPr>
            <p:nvPr/>
          </p:nvSpPr>
          <p:spPr bwMode="auto">
            <a:xfrm>
              <a:off x="3894138" y="4522788"/>
              <a:ext cx="388938" cy="411163"/>
            </a:xfrm>
            <a:custGeom>
              <a:avLst/>
              <a:gdLst>
                <a:gd name="T0" fmla="*/ 825 w 1890"/>
                <a:gd name="T1" fmla="*/ 43 h 1998"/>
                <a:gd name="T2" fmla="*/ 19 w 1890"/>
                <a:gd name="T3" fmla="*/ 892 h 1998"/>
                <a:gd name="T4" fmla="*/ 830 w 1890"/>
                <a:gd name="T5" fmla="*/ 1837 h 1998"/>
                <a:gd name="T6" fmla="*/ 1748 w 1890"/>
                <a:gd name="T7" fmla="*/ 1964 h 1998"/>
                <a:gd name="T8" fmla="*/ 1890 w 1890"/>
                <a:gd name="T9" fmla="*/ 1822 h 1998"/>
                <a:gd name="T10" fmla="*/ 1748 w 1890"/>
                <a:gd name="T11" fmla="*/ 1680 h 1998"/>
                <a:gd name="T12" fmla="*/ 477 w 1890"/>
                <a:gd name="T13" fmla="*/ 1270 h 1998"/>
                <a:gd name="T14" fmla="*/ 383 w 1890"/>
                <a:gd name="T15" fmla="*/ 609 h 1998"/>
                <a:gd name="T16" fmla="*/ 901 w 1890"/>
                <a:gd name="T17" fmla="*/ 318 h 1998"/>
                <a:gd name="T18" fmla="*/ 825 w 1890"/>
                <a:gd name="T19" fmla="*/ 43 h 19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90" h="1998">
                  <a:moveTo>
                    <a:pt x="825" y="43"/>
                  </a:moveTo>
                  <a:cubicBezTo>
                    <a:pt x="415" y="142"/>
                    <a:pt x="0" y="422"/>
                    <a:pt x="19" y="892"/>
                  </a:cubicBezTo>
                  <a:cubicBezTo>
                    <a:pt x="39" y="1353"/>
                    <a:pt x="433" y="1674"/>
                    <a:pt x="830" y="1837"/>
                  </a:cubicBezTo>
                  <a:cubicBezTo>
                    <a:pt x="1118" y="1956"/>
                    <a:pt x="1439" y="1998"/>
                    <a:pt x="1748" y="1964"/>
                  </a:cubicBezTo>
                  <a:cubicBezTo>
                    <a:pt x="1824" y="1956"/>
                    <a:pt x="1890" y="1905"/>
                    <a:pt x="1890" y="1822"/>
                  </a:cubicBezTo>
                  <a:cubicBezTo>
                    <a:pt x="1890" y="1752"/>
                    <a:pt x="1825" y="1672"/>
                    <a:pt x="1748" y="1680"/>
                  </a:cubicBezTo>
                  <a:cubicBezTo>
                    <a:pt x="1293" y="1729"/>
                    <a:pt x="801" y="1607"/>
                    <a:pt x="477" y="1270"/>
                  </a:cubicBezTo>
                  <a:cubicBezTo>
                    <a:pt x="302" y="1088"/>
                    <a:pt x="240" y="823"/>
                    <a:pt x="383" y="609"/>
                  </a:cubicBezTo>
                  <a:cubicBezTo>
                    <a:pt x="490" y="450"/>
                    <a:pt x="709" y="364"/>
                    <a:pt x="901" y="318"/>
                  </a:cubicBezTo>
                  <a:cubicBezTo>
                    <a:pt x="1078" y="275"/>
                    <a:pt x="1003" y="0"/>
                    <a:pt x="825" y="43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7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08" name="Freeform 76">
              <a:extLst>
                <a:ext uri="{FF2B5EF4-FFF2-40B4-BE49-F238E27FC236}">
                  <a16:creationId xmlns:a16="http://schemas.microsoft.com/office/drawing/2014/main" id="{82A31D97-F23B-4558-A790-AC6597D8AA4B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8788" y="4616450"/>
              <a:ext cx="136525" cy="177800"/>
            </a:xfrm>
            <a:custGeom>
              <a:avLst/>
              <a:gdLst>
                <a:gd name="T0" fmla="*/ 90 w 663"/>
                <a:gd name="T1" fmla="*/ 269 h 866"/>
                <a:gd name="T2" fmla="*/ 97 w 663"/>
                <a:gd name="T3" fmla="*/ 274 h 866"/>
                <a:gd name="T4" fmla="*/ 100 w 663"/>
                <a:gd name="T5" fmla="*/ 276 h 866"/>
                <a:gd name="T6" fmla="*/ 130 w 663"/>
                <a:gd name="T7" fmla="*/ 302 h 866"/>
                <a:gd name="T8" fmla="*/ 189 w 663"/>
                <a:gd name="T9" fmla="*/ 361 h 866"/>
                <a:gd name="T10" fmla="*/ 215 w 663"/>
                <a:gd name="T11" fmla="*/ 390 h 866"/>
                <a:gd name="T12" fmla="*/ 229 w 663"/>
                <a:gd name="T13" fmla="*/ 407 h 866"/>
                <a:gd name="T14" fmla="*/ 223 w 663"/>
                <a:gd name="T15" fmla="*/ 400 h 866"/>
                <a:gd name="T16" fmla="*/ 270 w 663"/>
                <a:gd name="T17" fmla="*/ 469 h 866"/>
                <a:gd name="T18" fmla="*/ 309 w 663"/>
                <a:gd name="T19" fmla="*/ 538 h 866"/>
                <a:gd name="T20" fmla="*/ 326 w 663"/>
                <a:gd name="T21" fmla="*/ 573 h 866"/>
                <a:gd name="T22" fmla="*/ 324 w 663"/>
                <a:gd name="T23" fmla="*/ 568 h 866"/>
                <a:gd name="T24" fmla="*/ 330 w 663"/>
                <a:gd name="T25" fmla="*/ 584 h 866"/>
                <a:gd name="T26" fmla="*/ 374 w 663"/>
                <a:gd name="T27" fmla="*/ 745 h 866"/>
                <a:gd name="T28" fmla="*/ 549 w 663"/>
                <a:gd name="T29" fmla="*/ 844 h 866"/>
                <a:gd name="T30" fmla="*/ 649 w 663"/>
                <a:gd name="T31" fmla="*/ 669 h 866"/>
                <a:gd name="T32" fmla="*/ 234 w 663"/>
                <a:gd name="T33" fmla="*/ 23 h 866"/>
                <a:gd name="T34" fmla="*/ 124 w 663"/>
                <a:gd name="T35" fmla="*/ 9 h 866"/>
                <a:gd name="T36" fmla="*/ 39 w 663"/>
                <a:gd name="T37" fmla="*/ 74 h 866"/>
                <a:gd name="T38" fmla="*/ 90 w 663"/>
                <a:gd name="T39" fmla="*/ 269 h 8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63" h="866">
                  <a:moveTo>
                    <a:pt x="90" y="269"/>
                  </a:moveTo>
                  <a:cubicBezTo>
                    <a:pt x="94" y="272"/>
                    <a:pt x="116" y="288"/>
                    <a:pt x="97" y="274"/>
                  </a:cubicBezTo>
                  <a:cubicBezTo>
                    <a:pt x="80" y="261"/>
                    <a:pt x="96" y="273"/>
                    <a:pt x="100" y="276"/>
                  </a:cubicBezTo>
                  <a:cubicBezTo>
                    <a:pt x="110" y="285"/>
                    <a:pt x="120" y="293"/>
                    <a:pt x="130" y="302"/>
                  </a:cubicBezTo>
                  <a:cubicBezTo>
                    <a:pt x="151" y="321"/>
                    <a:pt x="170" y="340"/>
                    <a:pt x="189" y="361"/>
                  </a:cubicBezTo>
                  <a:cubicBezTo>
                    <a:pt x="198" y="370"/>
                    <a:pt x="207" y="380"/>
                    <a:pt x="215" y="390"/>
                  </a:cubicBezTo>
                  <a:cubicBezTo>
                    <a:pt x="220" y="396"/>
                    <a:pt x="225" y="402"/>
                    <a:pt x="229" y="407"/>
                  </a:cubicBezTo>
                  <a:cubicBezTo>
                    <a:pt x="241" y="422"/>
                    <a:pt x="212" y="385"/>
                    <a:pt x="223" y="400"/>
                  </a:cubicBezTo>
                  <a:cubicBezTo>
                    <a:pt x="240" y="422"/>
                    <a:pt x="256" y="445"/>
                    <a:pt x="270" y="469"/>
                  </a:cubicBezTo>
                  <a:cubicBezTo>
                    <a:pt x="284" y="491"/>
                    <a:pt x="297" y="514"/>
                    <a:pt x="309" y="538"/>
                  </a:cubicBezTo>
                  <a:cubicBezTo>
                    <a:pt x="315" y="549"/>
                    <a:pt x="320" y="561"/>
                    <a:pt x="326" y="573"/>
                  </a:cubicBezTo>
                  <a:cubicBezTo>
                    <a:pt x="330" y="583"/>
                    <a:pt x="335" y="603"/>
                    <a:pt x="324" y="568"/>
                  </a:cubicBezTo>
                  <a:cubicBezTo>
                    <a:pt x="325" y="573"/>
                    <a:pt x="328" y="579"/>
                    <a:pt x="330" y="584"/>
                  </a:cubicBezTo>
                  <a:cubicBezTo>
                    <a:pt x="350" y="636"/>
                    <a:pt x="365" y="690"/>
                    <a:pt x="374" y="745"/>
                  </a:cubicBezTo>
                  <a:cubicBezTo>
                    <a:pt x="388" y="818"/>
                    <a:pt x="481" y="866"/>
                    <a:pt x="549" y="844"/>
                  </a:cubicBezTo>
                  <a:cubicBezTo>
                    <a:pt x="628" y="819"/>
                    <a:pt x="663" y="748"/>
                    <a:pt x="649" y="669"/>
                  </a:cubicBezTo>
                  <a:cubicBezTo>
                    <a:pt x="602" y="408"/>
                    <a:pt x="446" y="179"/>
                    <a:pt x="234" y="23"/>
                  </a:cubicBezTo>
                  <a:cubicBezTo>
                    <a:pt x="206" y="3"/>
                    <a:pt x="156" y="0"/>
                    <a:pt x="124" y="9"/>
                  </a:cubicBezTo>
                  <a:cubicBezTo>
                    <a:pt x="91" y="18"/>
                    <a:pt x="56" y="44"/>
                    <a:pt x="39" y="74"/>
                  </a:cubicBezTo>
                  <a:cubicBezTo>
                    <a:pt x="0" y="149"/>
                    <a:pt x="26" y="222"/>
                    <a:pt x="90" y="269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7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09" name="Freeform 77">
              <a:extLst>
                <a:ext uri="{FF2B5EF4-FFF2-40B4-BE49-F238E27FC236}">
                  <a16:creationId xmlns:a16="http://schemas.microsoft.com/office/drawing/2014/main" id="{2607C21D-127E-41F7-BB36-DDE4296DACB4}"/>
                </a:ext>
              </a:extLst>
            </p:cNvPr>
            <p:cNvSpPr>
              <a:spLocks/>
            </p:cNvSpPr>
            <p:nvPr/>
          </p:nvSpPr>
          <p:spPr bwMode="auto">
            <a:xfrm>
              <a:off x="4332288" y="4606925"/>
              <a:ext cx="131763" cy="115888"/>
            </a:xfrm>
            <a:custGeom>
              <a:avLst/>
              <a:gdLst>
                <a:gd name="T0" fmla="*/ 243 w 645"/>
                <a:gd name="T1" fmla="*/ 526 h 569"/>
                <a:gd name="T2" fmla="*/ 603 w 645"/>
                <a:gd name="T3" fmla="*/ 245 h 569"/>
                <a:gd name="T4" fmla="*/ 645 w 645"/>
                <a:gd name="T5" fmla="*/ 144 h 569"/>
                <a:gd name="T6" fmla="*/ 603 w 645"/>
                <a:gd name="T7" fmla="*/ 43 h 569"/>
                <a:gd name="T8" fmla="*/ 503 w 645"/>
                <a:gd name="T9" fmla="*/ 2 h 569"/>
                <a:gd name="T10" fmla="*/ 465 w 645"/>
                <a:gd name="T11" fmla="*/ 7 h 569"/>
                <a:gd name="T12" fmla="*/ 402 w 645"/>
                <a:gd name="T13" fmla="*/ 43 h 569"/>
                <a:gd name="T14" fmla="*/ 42 w 645"/>
                <a:gd name="T15" fmla="*/ 325 h 569"/>
                <a:gd name="T16" fmla="*/ 0 w 645"/>
                <a:gd name="T17" fmla="*/ 425 h 569"/>
                <a:gd name="T18" fmla="*/ 42 w 645"/>
                <a:gd name="T19" fmla="*/ 526 h 569"/>
                <a:gd name="T20" fmla="*/ 142 w 645"/>
                <a:gd name="T21" fmla="*/ 567 h 569"/>
                <a:gd name="T22" fmla="*/ 180 w 645"/>
                <a:gd name="T23" fmla="*/ 562 h 569"/>
                <a:gd name="T24" fmla="*/ 243 w 645"/>
                <a:gd name="T25" fmla="*/ 526 h 5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45" h="569">
                  <a:moveTo>
                    <a:pt x="243" y="526"/>
                  </a:moveTo>
                  <a:cubicBezTo>
                    <a:pt x="363" y="432"/>
                    <a:pt x="483" y="338"/>
                    <a:pt x="603" y="245"/>
                  </a:cubicBezTo>
                  <a:cubicBezTo>
                    <a:pt x="630" y="224"/>
                    <a:pt x="645" y="176"/>
                    <a:pt x="645" y="144"/>
                  </a:cubicBezTo>
                  <a:cubicBezTo>
                    <a:pt x="645" y="109"/>
                    <a:pt x="629" y="67"/>
                    <a:pt x="603" y="43"/>
                  </a:cubicBezTo>
                  <a:cubicBezTo>
                    <a:pt x="576" y="19"/>
                    <a:pt x="541" y="0"/>
                    <a:pt x="503" y="2"/>
                  </a:cubicBezTo>
                  <a:cubicBezTo>
                    <a:pt x="490" y="4"/>
                    <a:pt x="478" y="5"/>
                    <a:pt x="465" y="7"/>
                  </a:cubicBezTo>
                  <a:cubicBezTo>
                    <a:pt x="441" y="14"/>
                    <a:pt x="420" y="26"/>
                    <a:pt x="402" y="43"/>
                  </a:cubicBezTo>
                  <a:cubicBezTo>
                    <a:pt x="282" y="137"/>
                    <a:pt x="162" y="231"/>
                    <a:pt x="42" y="325"/>
                  </a:cubicBezTo>
                  <a:cubicBezTo>
                    <a:pt x="15" y="345"/>
                    <a:pt x="0" y="393"/>
                    <a:pt x="0" y="425"/>
                  </a:cubicBezTo>
                  <a:cubicBezTo>
                    <a:pt x="0" y="460"/>
                    <a:pt x="16" y="502"/>
                    <a:pt x="42" y="526"/>
                  </a:cubicBezTo>
                  <a:cubicBezTo>
                    <a:pt x="69" y="551"/>
                    <a:pt x="104" y="569"/>
                    <a:pt x="142" y="567"/>
                  </a:cubicBezTo>
                  <a:cubicBezTo>
                    <a:pt x="155" y="566"/>
                    <a:pt x="168" y="564"/>
                    <a:pt x="180" y="562"/>
                  </a:cubicBezTo>
                  <a:cubicBezTo>
                    <a:pt x="204" y="555"/>
                    <a:pt x="225" y="543"/>
                    <a:pt x="243" y="526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7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10" name="Freeform 78">
              <a:extLst>
                <a:ext uri="{FF2B5EF4-FFF2-40B4-BE49-F238E27FC236}">
                  <a16:creationId xmlns:a16="http://schemas.microsoft.com/office/drawing/2014/main" id="{BF853D8E-AC94-400C-9B47-5460694A2314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6413" y="4494213"/>
              <a:ext cx="417513" cy="465138"/>
            </a:xfrm>
            <a:custGeom>
              <a:avLst/>
              <a:gdLst>
                <a:gd name="T0" fmla="*/ 1300 w 2024"/>
                <a:gd name="T1" fmla="*/ 333 h 2264"/>
                <a:gd name="T2" fmla="*/ 1494 w 2024"/>
                <a:gd name="T3" fmla="*/ 1487 h 2264"/>
                <a:gd name="T4" fmla="*/ 249 w 2024"/>
                <a:gd name="T5" fmla="*/ 1841 h 2264"/>
                <a:gd name="T6" fmla="*/ 173 w 2024"/>
                <a:gd name="T7" fmla="*/ 2116 h 2264"/>
                <a:gd name="T8" fmla="*/ 1492 w 2024"/>
                <a:gd name="T9" fmla="*/ 1902 h 2264"/>
                <a:gd name="T10" fmla="*/ 1905 w 2024"/>
                <a:gd name="T11" fmla="*/ 674 h 2264"/>
                <a:gd name="T12" fmla="*/ 1444 w 2024"/>
                <a:gd name="T13" fmla="*/ 88 h 2264"/>
                <a:gd name="T14" fmla="*/ 1300 w 2024"/>
                <a:gd name="T15" fmla="*/ 333 h 2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24" h="2264">
                  <a:moveTo>
                    <a:pt x="1300" y="333"/>
                  </a:moveTo>
                  <a:cubicBezTo>
                    <a:pt x="1723" y="565"/>
                    <a:pt x="1741" y="1116"/>
                    <a:pt x="1494" y="1487"/>
                  </a:cubicBezTo>
                  <a:cubicBezTo>
                    <a:pt x="1225" y="1889"/>
                    <a:pt x="686" y="1987"/>
                    <a:pt x="249" y="1841"/>
                  </a:cubicBezTo>
                  <a:cubicBezTo>
                    <a:pt x="75" y="1783"/>
                    <a:pt x="0" y="2058"/>
                    <a:pt x="173" y="2116"/>
                  </a:cubicBezTo>
                  <a:cubicBezTo>
                    <a:pt x="616" y="2264"/>
                    <a:pt x="1124" y="2197"/>
                    <a:pt x="1492" y="1902"/>
                  </a:cubicBezTo>
                  <a:cubicBezTo>
                    <a:pt x="1848" y="1617"/>
                    <a:pt x="2024" y="1117"/>
                    <a:pt x="1905" y="674"/>
                  </a:cubicBezTo>
                  <a:cubicBezTo>
                    <a:pt x="1838" y="422"/>
                    <a:pt x="1672" y="213"/>
                    <a:pt x="1444" y="88"/>
                  </a:cubicBezTo>
                  <a:cubicBezTo>
                    <a:pt x="1283" y="0"/>
                    <a:pt x="1140" y="245"/>
                    <a:pt x="1300" y="333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7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11" name="Freeform 79">
              <a:extLst>
                <a:ext uri="{FF2B5EF4-FFF2-40B4-BE49-F238E27FC236}">
                  <a16:creationId xmlns:a16="http://schemas.microsoft.com/office/drawing/2014/main" id="{5704CFC7-7F28-4780-9356-E79816637DB0}"/>
                </a:ext>
              </a:extLst>
            </p:cNvPr>
            <p:cNvSpPr>
              <a:spLocks/>
            </p:cNvSpPr>
            <p:nvPr/>
          </p:nvSpPr>
          <p:spPr bwMode="auto">
            <a:xfrm>
              <a:off x="4206876" y="4867275"/>
              <a:ext cx="171450" cy="66675"/>
            </a:xfrm>
            <a:custGeom>
              <a:avLst/>
              <a:gdLst>
                <a:gd name="T0" fmla="*/ 146 w 836"/>
                <a:gd name="T1" fmla="*/ 288 h 321"/>
                <a:gd name="T2" fmla="*/ 690 w 836"/>
                <a:gd name="T3" fmla="*/ 317 h 321"/>
                <a:gd name="T4" fmla="*/ 832 w 836"/>
                <a:gd name="T5" fmla="*/ 175 h 321"/>
                <a:gd name="T6" fmla="*/ 690 w 836"/>
                <a:gd name="T7" fmla="*/ 33 h 321"/>
                <a:gd name="T8" fmla="*/ 146 w 836"/>
                <a:gd name="T9" fmla="*/ 4 h 321"/>
                <a:gd name="T10" fmla="*/ 3 w 836"/>
                <a:gd name="T11" fmla="*/ 146 h 321"/>
                <a:gd name="T12" fmla="*/ 146 w 836"/>
                <a:gd name="T13" fmla="*/ 288 h 3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36" h="321">
                  <a:moveTo>
                    <a:pt x="146" y="288"/>
                  </a:moveTo>
                  <a:cubicBezTo>
                    <a:pt x="327" y="298"/>
                    <a:pt x="509" y="307"/>
                    <a:pt x="690" y="317"/>
                  </a:cubicBezTo>
                  <a:cubicBezTo>
                    <a:pt x="765" y="321"/>
                    <a:pt x="836" y="249"/>
                    <a:pt x="832" y="175"/>
                  </a:cubicBezTo>
                  <a:cubicBezTo>
                    <a:pt x="829" y="94"/>
                    <a:pt x="770" y="37"/>
                    <a:pt x="690" y="33"/>
                  </a:cubicBezTo>
                  <a:cubicBezTo>
                    <a:pt x="509" y="23"/>
                    <a:pt x="327" y="13"/>
                    <a:pt x="146" y="4"/>
                  </a:cubicBezTo>
                  <a:cubicBezTo>
                    <a:pt x="71" y="0"/>
                    <a:pt x="0" y="72"/>
                    <a:pt x="3" y="146"/>
                  </a:cubicBezTo>
                  <a:cubicBezTo>
                    <a:pt x="7" y="226"/>
                    <a:pt x="66" y="284"/>
                    <a:pt x="146" y="288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7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12" name="Freeform 80">
              <a:extLst>
                <a:ext uri="{FF2B5EF4-FFF2-40B4-BE49-F238E27FC236}">
                  <a16:creationId xmlns:a16="http://schemas.microsoft.com/office/drawing/2014/main" id="{5BB3FFC8-FC7D-4EE0-A53A-14CD4E9F1110}"/>
                </a:ext>
              </a:extLst>
            </p:cNvPr>
            <p:cNvSpPr>
              <a:spLocks/>
            </p:cNvSpPr>
            <p:nvPr/>
          </p:nvSpPr>
          <p:spPr bwMode="auto">
            <a:xfrm>
              <a:off x="3983038" y="4864100"/>
              <a:ext cx="536575" cy="423863"/>
            </a:xfrm>
            <a:custGeom>
              <a:avLst/>
              <a:gdLst>
                <a:gd name="T0" fmla="*/ 635 w 2610"/>
                <a:gd name="T1" fmla="*/ 139 h 2063"/>
                <a:gd name="T2" fmla="*/ 34 w 2610"/>
                <a:gd name="T3" fmla="*/ 1476 h 2063"/>
                <a:gd name="T4" fmla="*/ 45 w 2610"/>
                <a:gd name="T5" fmla="*/ 1724 h 2063"/>
                <a:gd name="T6" fmla="*/ 195 w 2610"/>
                <a:gd name="T7" fmla="*/ 1839 h 2063"/>
                <a:gd name="T8" fmla="*/ 741 w 2610"/>
                <a:gd name="T9" fmla="*/ 1970 h 2063"/>
                <a:gd name="T10" fmla="*/ 2195 w 2610"/>
                <a:gd name="T11" fmla="*/ 1948 h 2063"/>
                <a:gd name="T12" fmla="*/ 2605 w 2610"/>
                <a:gd name="T13" fmla="*/ 1677 h 2063"/>
                <a:gd name="T14" fmla="*/ 2585 w 2610"/>
                <a:gd name="T15" fmla="*/ 1395 h 2063"/>
                <a:gd name="T16" fmla="*/ 2090 w 2610"/>
                <a:gd name="T17" fmla="*/ 211 h 2063"/>
                <a:gd name="T18" fmla="*/ 1889 w 2610"/>
                <a:gd name="T19" fmla="*/ 412 h 2063"/>
                <a:gd name="T20" fmla="*/ 2278 w 2610"/>
                <a:gd name="T21" fmla="*/ 1266 h 2063"/>
                <a:gd name="T22" fmla="*/ 2319 w 2610"/>
                <a:gd name="T23" fmla="*/ 1581 h 2063"/>
                <a:gd name="T24" fmla="*/ 2321 w 2610"/>
                <a:gd name="T25" fmla="*/ 1662 h 2063"/>
                <a:gd name="T26" fmla="*/ 2320 w 2610"/>
                <a:gd name="T27" fmla="*/ 1687 h 2063"/>
                <a:gd name="T28" fmla="*/ 2358 w 2610"/>
                <a:gd name="T29" fmla="*/ 1587 h 2063"/>
                <a:gd name="T30" fmla="*/ 2326 w 2610"/>
                <a:gd name="T31" fmla="*/ 1603 h 2063"/>
                <a:gd name="T32" fmla="*/ 2243 w 2610"/>
                <a:gd name="T33" fmla="*/ 1637 h 2063"/>
                <a:gd name="T34" fmla="*/ 1063 w 2610"/>
                <a:gd name="T35" fmla="*/ 1720 h 2063"/>
                <a:gd name="T36" fmla="*/ 525 w 2610"/>
                <a:gd name="T37" fmla="*/ 1644 h 2063"/>
                <a:gd name="T38" fmla="*/ 324 w 2610"/>
                <a:gd name="T39" fmla="*/ 1587 h 2063"/>
                <a:gd name="T40" fmla="*/ 283 w 2610"/>
                <a:gd name="T41" fmla="*/ 1566 h 2063"/>
                <a:gd name="T42" fmla="*/ 279 w 2610"/>
                <a:gd name="T43" fmla="*/ 1564 h 2063"/>
                <a:gd name="T44" fmla="*/ 303 w 2610"/>
                <a:gd name="T45" fmla="*/ 1627 h 2063"/>
                <a:gd name="T46" fmla="*/ 306 w 2610"/>
                <a:gd name="T47" fmla="*/ 1589 h 2063"/>
                <a:gd name="T48" fmla="*/ 329 w 2610"/>
                <a:gd name="T49" fmla="*/ 1419 h 2063"/>
                <a:gd name="T50" fmla="*/ 365 w 2610"/>
                <a:gd name="T51" fmla="*/ 1251 h 2063"/>
                <a:gd name="T52" fmla="*/ 474 w 2610"/>
                <a:gd name="T53" fmla="*/ 924 h 2063"/>
                <a:gd name="T54" fmla="*/ 836 w 2610"/>
                <a:gd name="T55" fmla="*/ 340 h 2063"/>
                <a:gd name="T56" fmla="*/ 635 w 2610"/>
                <a:gd name="T57" fmla="*/ 139 h 20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610" h="2063">
                  <a:moveTo>
                    <a:pt x="635" y="139"/>
                  </a:moveTo>
                  <a:cubicBezTo>
                    <a:pt x="311" y="519"/>
                    <a:pt x="99" y="979"/>
                    <a:pt x="34" y="1476"/>
                  </a:cubicBezTo>
                  <a:cubicBezTo>
                    <a:pt x="23" y="1557"/>
                    <a:pt x="0" y="1649"/>
                    <a:pt x="45" y="1724"/>
                  </a:cubicBezTo>
                  <a:cubicBezTo>
                    <a:pt x="78" y="1780"/>
                    <a:pt x="138" y="1813"/>
                    <a:pt x="195" y="1839"/>
                  </a:cubicBezTo>
                  <a:cubicBezTo>
                    <a:pt x="366" y="1914"/>
                    <a:pt x="557" y="1944"/>
                    <a:pt x="741" y="1970"/>
                  </a:cubicBezTo>
                  <a:cubicBezTo>
                    <a:pt x="1209" y="2035"/>
                    <a:pt x="1733" y="2063"/>
                    <a:pt x="2195" y="1948"/>
                  </a:cubicBezTo>
                  <a:cubicBezTo>
                    <a:pt x="2339" y="1912"/>
                    <a:pt x="2595" y="1856"/>
                    <a:pt x="2605" y="1677"/>
                  </a:cubicBezTo>
                  <a:cubicBezTo>
                    <a:pt x="2610" y="1583"/>
                    <a:pt x="2597" y="1487"/>
                    <a:pt x="2585" y="1395"/>
                  </a:cubicBezTo>
                  <a:cubicBezTo>
                    <a:pt x="2529" y="965"/>
                    <a:pt x="2386" y="536"/>
                    <a:pt x="2090" y="211"/>
                  </a:cubicBezTo>
                  <a:cubicBezTo>
                    <a:pt x="1967" y="75"/>
                    <a:pt x="1766" y="277"/>
                    <a:pt x="1889" y="412"/>
                  </a:cubicBezTo>
                  <a:cubicBezTo>
                    <a:pt x="2104" y="648"/>
                    <a:pt x="2216" y="957"/>
                    <a:pt x="2278" y="1266"/>
                  </a:cubicBezTo>
                  <a:cubicBezTo>
                    <a:pt x="2298" y="1370"/>
                    <a:pt x="2313" y="1475"/>
                    <a:pt x="2319" y="1581"/>
                  </a:cubicBezTo>
                  <a:cubicBezTo>
                    <a:pt x="2320" y="1608"/>
                    <a:pt x="2317" y="1636"/>
                    <a:pt x="2321" y="1662"/>
                  </a:cubicBezTo>
                  <a:cubicBezTo>
                    <a:pt x="2322" y="1669"/>
                    <a:pt x="2318" y="1681"/>
                    <a:pt x="2320" y="1687"/>
                  </a:cubicBezTo>
                  <a:cubicBezTo>
                    <a:pt x="2333" y="1654"/>
                    <a:pt x="2345" y="1620"/>
                    <a:pt x="2358" y="1587"/>
                  </a:cubicBezTo>
                  <a:cubicBezTo>
                    <a:pt x="2347" y="1593"/>
                    <a:pt x="2337" y="1598"/>
                    <a:pt x="2326" y="1603"/>
                  </a:cubicBezTo>
                  <a:cubicBezTo>
                    <a:pt x="2299" y="1607"/>
                    <a:pt x="2269" y="1628"/>
                    <a:pt x="2243" y="1637"/>
                  </a:cubicBezTo>
                  <a:cubicBezTo>
                    <a:pt x="1876" y="1765"/>
                    <a:pt x="1445" y="1747"/>
                    <a:pt x="1063" y="1720"/>
                  </a:cubicBezTo>
                  <a:cubicBezTo>
                    <a:pt x="882" y="1707"/>
                    <a:pt x="701" y="1684"/>
                    <a:pt x="525" y="1644"/>
                  </a:cubicBezTo>
                  <a:cubicBezTo>
                    <a:pt x="458" y="1629"/>
                    <a:pt x="387" y="1614"/>
                    <a:pt x="324" y="1587"/>
                  </a:cubicBezTo>
                  <a:cubicBezTo>
                    <a:pt x="311" y="1581"/>
                    <a:pt x="296" y="1569"/>
                    <a:pt x="283" y="1566"/>
                  </a:cubicBezTo>
                  <a:cubicBezTo>
                    <a:pt x="269" y="1562"/>
                    <a:pt x="285" y="1561"/>
                    <a:pt x="279" y="1564"/>
                  </a:cubicBezTo>
                  <a:cubicBezTo>
                    <a:pt x="258" y="1542"/>
                    <a:pt x="266" y="1563"/>
                    <a:pt x="303" y="1627"/>
                  </a:cubicBezTo>
                  <a:cubicBezTo>
                    <a:pt x="304" y="1615"/>
                    <a:pt x="305" y="1602"/>
                    <a:pt x="306" y="1589"/>
                  </a:cubicBezTo>
                  <a:cubicBezTo>
                    <a:pt x="322" y="1539"/>
                    <a:pt x="319" y="1472"/>
                    <a:pt x="329" y="1419"/>
                  </a:cubicBezTo>
                  <a:cubicBezTo>
                    <a:pt x="339" y="1363"/>
                    <a:pt x="351" y="1307"/>
                    <a:pt x="365" y="1251"/>
                  </a:cubicBezTo>
                  <a:cubicBezTo>
                    <a:pt x="393" y="1140"/>
                    <a:pt x="429" y="1030"/>
                    <a:pt x="474" y="924"/>
                  </a:cubicBezTo>
                  <a:cubicBezTo>
                    <a:pt x="564" y="713"/>
                    <a:pt x="687" y="515"/>
                    <a:pt x="836" y="340"/>
                  </a:cubicBezTo>
                  <a:cubicBezTo>
                    <a:pt x="954" y="202"/>
                    <a:pt x="754" y="0"/>
                    <a:pt x="635" y="139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7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13" name="Freeform 81">
              <a:extLst>
                <a:ext uri="{FF2B5EF4-FFF2-40B4-BE49-F238E27FC236}">
                  <a16:creationId xmlns:a16="http://schemas.microsoft.com/office/drawing/2014/main" id="{3E1DCB9C-293F-4706-9B2E-7CC9FB0D62FE}"/>
                </a:ext>
              </a:extLst>
            </p:cNvPr>
            <p:cNvSpPr>
              <a:spLocks/>
            </p:cNvSpPr>
            <p:nvPr/>
          </p:nvSpPr>
          <p:spPr bwMode="auto">
            <a:xfrm>
              <a:off x="4406901" y="3811588"/>
              <a:ext cx="2122488" cy="730250"/>
            </a:xfrm>
            <a:custGeom>
              <a:avLst/>
              <a:gdLst>
                <a:gd name="T0" fmla="*/ 10069 w 10315"/>
                <a:gd name="T1" fmla="*/ 2423 h 3552"/>
                <a:gd name="T2" fmla="*/ 5614 w 10315"/>
                <a:gd name="T3" fmla="*/ 3165 h 3552"/>
                <a:gd name="T4" fmla="*/ 3396 w 10315"/>
                <a:gd name="T5" fmla="*/ 2827 h 3552"/>
                <a:gd name="T6" fmla="*/ 1579 w 10315"/>
                <a:gd name="T7" fmla="*/ 1935 h 3552"/>
                <a:gd name="T8" fmla="*/ 334 w 10315"/>
                <a:gd name="T9" fmla="*/ 172 h 3552"/>
                <a:gd name="T10" fmla="*/ 60 w 10315"/>
                <a:gd name="T11" fmla="*/ 248 h 3552"/>
                <a:gd name="T12" fmla="*/ 1148 w 10315"/>
                <a:gd name="T13" fmla="*/ 1936 h 3552"/>
                <a:gd name="T14" fmla="*/ 2912 w 10315"/>
                <a:gd name="T15" fmla="*/ 2970 h 3552"/>
                <a:gd name="T16" fmla="*/ 7592 w 10315"/>
                <a:gd name="T17" fmla="*/ 3336 h 3552"/>
                <a:gd name="T18" fmla="*/ 10144 w 10315"/>
                <a:gd name="T19" fmla="*/ 2697 h 3552"/>
                <a:gd name="T20" fmla="*/ 10069 w 10315"/>
                <a:gd name="T21" fmla="*/ 2423 h 35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315" h="3552">
                  <a:moveTo>
                    <a:pt x="10069" y="2423"/>
                  </a:moveTo>
                  <a:cubicBezTo>
                    <a:pt x="8650" y="2945"/>
                    <a:pt x="7127" y="3212"/>
                    <a:pt x="5614" y="3165"/>
                  </a:cubicBezTo>
                  <a:cubicBezTo>
                    <a:pt x="4864" y="3141"/>
                    <a:pt x="4117" y="3037"/>
                    <a:pt x="3396" y="2827"/>
                  </a:cubicBezTo>
                  <a:cubicBezTo>
                    <a:pt x="2744" y="2638"/>
                    <a:pt x="2111" y="2364"/>
                    <a:pt x="1579" y="1935"/>
                  </a:cubicBezTo>
                  <a:cubicBezTo>
                    <a:pt x="1006" y="1473"/>
                    <a:pt x="573" y="868"/>
                    <a:pt x="334" y="172"/>
                  </a:cubicBezTo>
                  <a:cubicBezTo>
                    <a:pt x="275" y="0"/>
                    <a:pt x="0" y="74"/>
                    <a:pt x="60" y="248"/>
                  </a:cubicBezTo>
                  <a:cubicBezTo>
                    <a:pt x="280" y="891"/>
                    <a:pt x="650" y="1472"/>
                    <a:pt x="1148" y="1936"/>
                  </a:cubicBezTo>
                  <a:cubicBezTo>
                    <a:pt x="1654" y="2409"/>
                    <a:pt x="2262" y="2741"/>
                    <a:pt x="2912" y="2970"/>
                  </a:cubicBezTo>
                  <a:cubicBezTo>
                    <a:pt x="4404" y="3497"/>
                    <a:pt x="6037" y="3552"/>
                    <a:pt x="7592" y="3336"/>
                  </a:cubicBezTo>
                  <a:cubicBezTo>
                    <a:pt x="8462" y="3214"/>
                    <a:pt x="9320" y="3000"/>
                    <a:pt x="10144" y="2697"/>
                  </a:cubicBezTo>
                  <a:cubicBezTo>
                    <a:pt x="10315" y="2634"/>
                    <a:pt x="10241" y="2359"/>
                    <a:pt x="10069" y="2423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7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14" name="Freeform 82">
              <a:extLst>
                <a:ext uri="{FF2B5EF4-FFF2-40B4-BE49-F238E27FC236}">
                  <a16:creationId xmlns:a16="http://schemas.microsoft.com/office/drawing/2014/main" id="{9B3E8B41-F90D-4B0F-A60E-F1D33CE0106B}"/>
                </a:ext>
              </a:extLst>
            </p:cNvPr>
            <p:cNvSpPr>
              <a:spLocks/>
            </p:cNvSpPr>
            <p:nvPr/>
          </p:nvSpPr>
          <p:spPr bwMode="auto">
            <a:xfrm>
              <a:off x="7197726" y="3381375"/>
              <a:ext cx="100013" cy="295275"/>
            </a:xfrm>
            <a:custGeom>
              <a:avLst/>
              <a:gdLst>
                <a:gd name="T0" fmla="*/ 187 w 485"/>
                <a:gd name="T1" fmla="*/ 142 h 1439"/>
                <a:gd name="T2" fmla="*/ 25 w 485"/>
                <a:gd name="T3" fmla="*/ 1243 h 1439"/>
                <a:gd name="T4" fmla="*/ 124 w 485"/>
                <a:gd name="T5" fmla="*/ 1418 h 1439"/>
                <a:gd name="T6" fmla="*/ 299 w 485"/>
                <a:gd name="T7" fmla="*/ 1319 h 1439"/>
                <a:gd name="T8" fmla="*/ 471 w 485"/>
                <a:gd name="T9" fmla="*/ 142 h 1439"/>
                <a:gd name="T10" fmla="*/ 329 w 485"/>
                <a:gd name="T11" fmla="*/ 0 h 1439"/>
                <a:gd name="T12" fmla="*/ 187 w 485"/>
                <a:gd name="T13" fmla="*/ 142 h 14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85" h="1439">
                  <a:moveTo>
                    <a:pt x="187" y="142"/>
                  </a:moveTo>
                  <a:cubicBezTo>
                    <a:pt x="200" y="518"/>
                    <a:pt x="142" y="886"/>
                    <a:pt x="25" y="1243"/>
                  </a:cubicBezTo>
                  <a:cubicBezTo>
                    <a:pt x="0" y="1316"/>
                    <a:pt x="52" y="1398"/>
                    <a:pt x="124" y="1418"/>
                  </a:cubicBezTo>
                  <a:cubicBezTo>
                    <a:pt x="201" y="1439"/>
                    <a:pt x="275" y="1392"/>
                    <a:pt x="299" y="1319"/>
                  </a:cubicBezTo>
                  <a:cubicBezTo>
                    <a:pt x="424" y="940"/>
                    <a:pt x="485" y="541"/>
                    <a:pt x="471" y="142"/>
                  </a:cubicBezTo>
                  <a:cubicBezTo>
                    <a:pt x="469" y="66"/>
                    <a:pt x="408" y="0"/>
                    <a:pt x="329" y="0"/>
                  </a:cubicBezTo>
                  <a:cubicBezTo>
                    <a:pt x="254" y="0"/>
                    <a:pt x="184" y="65"/>
                    <a:pt x="187" y="142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7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15" name="Freeform 83">
              <a:extLst>
                <a:ext uri="{FF2B5EF4-FFF2-40B4-BE49-F238E27FC236}">
                  <a16:creationId xmlns:a16="http://schemas.microsoft.com/office/drawing/2014/main" id="{68F39962-8975-4592-BE9F-2DC3D12BC2F0}"/>
                </a:ext>
              </a:extLst>
            </p:cNvPr>
            <p:cNvSpPr>
              <a:spLocks/>
            </p:cNvSpPr>
            <p:nvPr/>
          </p:nvSpPr>
          <p:spPr bwMode="auto">
            <a:xfrm>
              <a:off x="3805238" y="927100"/>
              <a:ext cx="3751263" cy="2503488"/>
            </a:xfrm>
            <a:custGeom>
              <a:avLst/>
              <a:gdLst>
                <a:gd name="T0" fmla="*/ 1547 w 18239"/>
                <a:gd name="T1" fmla="*/ 11872 h 12175"/>
                <a:gd name="T2" fmla="*/ 741 w 18239"/>
                <a:gd name="T3" fmla="*/ 8391 h 12175"/>
                <a:gd name="T4" fmla="*/ 1734 w 18239"/>
                <a:gd name="T5" fmla="*/ 5033 h 12175"/>
                <a:gd name="T6" fmla="*/ 6280 w 18239"/>
                <a:gd name="T7" fmla="*/ 1085 h 12175"/>
                <a:gd name="T8" fmla="*/ 9581 w 18239"/>
                <a:gd name="T9" fmla="*/ 491 h 12175"/>
                <a:gd name="T10" fmla="*/ 12880 w 18239"/>
                <a:gd name="T11" fmla="*/ 1057 h 12175"/>
                <a:gd name="T12" fmla="*/ 16155 w 18239"/>
                <a:gd name="T13" fmla="*/ 3526 h 12175"/>
                <a:gd name="T14" fmla="*/ 17885 w 18239"/>
                <a:gd name="T15" fmla="*/ 8314 h 12175"/>
                <a:gd name="T16" fmla="*/ 17812 w 18239"/>
                <a:gd name="T17" fmla="*/ 9073 h 12175"/>
                <a:gd name="T18" fmla="*/ 18087 w 18239"/>
                <a:gd name="T19" fmla="*/ 9148 h 12175"/>
                <a:gd name="T20" fmla="*/ 17905 w 18239"/>
                <a:gd name="T21" fmla="*/ 6152 h 12175"/>
                <a:gd name="T22" fmla="*/ 16749 w 18239"/>
                <a:gd name="T23" fmla="*/ 3828 h 12175"/>
                <a:gd name="T24" fmla="*/ 13715 w 18239"/>
                <a:gd name="T25" fmla="*/ 1134 h 12175"/>
                <a:gd name="T26" fmla="*/ 6861 w 18239"/>
                <a:gd name="T27" fmla="*/ 606 h 12175"/>
                <a:gd name="T28" fmla="*/ 1848 w 18239"/>
                <a:gd name="T29" fmla="*/ 4285 h 12175"/>
                <a:gd name="T30" fmla="*/ 891 w 18239"/>
                <a:gd name="T31" fmla="*/ 11150 h 12175"/>
                <a:gd name="T32" fmla="*/ 1301 w 18239"/>
                <a:gd name="T33" fmla="*/ 12015 h 12175"/>
                <a:gd name="T34" fmla="*/ 1547 w 18239"/>
                <a:gd name="T35" fmla="*/ 11872 h 12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8239" h="12175">
                  <a:moveTo>
                    <a:pt x="1547" y="11872"/>
                  </a:moveTo>
                  <a:cubicBezTo>
                    <a:pt x="954" y="10806"/>
                    <a:pt x="669" y="9610"/>
                    <a:pt x="741" y="8391"/>
                  </a:cubicBezTo>
                  <a:cubicBezTo>
                    <a:pt x="810" y="7223"/>
                    <a:pt x="1180" y="6061"/>
                    <a:pt x="1734" y="5033"/>
                  </a:cubicBezTo>
                  <a:cubicBezTo>
                    <a:pt x="2704" y="3233"/>
                    <a:pt x="4352" y="1779"/>
                    <a:pt x="6280" y="1085"/>
                  </a:cubicBezTo>
                  <a:cubicBezTo>
                    <a:pt x="7329" y="707"/>
                    <a:pt x="8468" y="514"/>
                    <a:pt x="9581" y="491"/>
                  </a:cubicBezTo>
                  <a:cubicBezTo>
                    <a:pt x="10705" y="468"/>
                    <a:pt x="11833" y="639"/>
                    <a:pt x="12880" y="1057"/>
                  </a:cubicBezTo>
                  <a:cubicBezTo>
                    <a:pt x="14158" y="1567"/>
                    <a:pt x="15277" y="2476"/>
                    <a:pt x="16155" y="3526"/>
                  </a:cubicBezTo>
                  <a:cubicBezTo>
                    <a:pt x="17278" y="4869"/>
                    <a:pt x="17956" y="6549"/>
                    <a:pt x="17885" y="8314"/>
                  </a:cubicBezTo>
                  <a:cubicBezTo>
                    <a:pt x="17875" y="8568"/>
                    <a:pt x="17851" y="8822"/>
                    <a:pt x="17812" y="9073"/>
                  </a:cubicBezTo>
                  <a:cubicBezTo>
                    <a:pt x="17785" y="9252"/>
                    <a:pt x="18059" y="9329"/>
                    <a:pt x="18087" y="9148"/>
                  </a:cubicBezTo>
                  <a:cubicBezTo>
                    <a:pt x="18239" y="8147"/>
                    <a:pt x="18190" y="7126"/>
                    <a:pt x="17905" y="6152"/>
                  </a:cubicBezTo>
                  <a:cubicBezTo>
                    <a:pt x="17662" y="5316"/>
                    <a:pt x="17259" y="4531"/>
                    <a:pt x="16749" y="3828"/>
                  </a:cubicBezTo>
                  <a:cubicBezTo>
                    <a:pt x="15957" y="2738"/>
                    <a:pt x="14909" y="1769"/>
                    <a:pt x="13715" y="1134"/>
                  </a:cubicBezTo>
                  <a:cubicBezTo>
                    <a:pt x="11618" y="17"/>
                    <a:pt x="9115" y="0"/>
                    <a:pt x="6861" y="606"/>
                  </a:cubicBezTo>
                  <a:cubicBezTo>
                    <a:pt x="4808" y="1158"/>
                    <a:pt x="3008" y="2508"/>
                    <a:pt x="1848" y="4285"/>
                  </a:cubicBezTo>
                  <a:cubicBezTo>
                    <a:pt x="545" y="6281"/>
                    <a:pt x="0" y="8883"/>
                    <a:pt x="891" y="11150"/>
                  </a:cubicBezTo>
                  <a:cubicBezTo>
                    <a:pt x="1008" y="11447"/>
                    <a:pt x="1146" y="11736"/>
                    <a:pt x="1301" y="12015"/>
                  </a:cubicBezTo>
                  <a:cubicBezTo>
                    <a:pt x="1390" y="12175"/>
                    <a:pt x="1636" y="12032"/>
                    <a:pt x="1547" y="11872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7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16" name="Freeform 84">
              <a:extLst>
                <a:ext uri="{FF2B5EF4-FFF2-40B4-BE49-F238E27FC236}">
                  <a16:creationId xmlns:a16="http://schemas.microsoft.com/office/drawing/2014/main" id="{A3CD25E8-AD5A-4B1E-978D-D59A75F035C9}"/>
                </a:ext>
              </a:extLst>
            </p:cNvPr>
            <p:cNvSpPr>
              <a:spLocks/>
            </p:cNvSpPr>
            <p:nvPr/>
          </p:nvSpPr>
          <p:spPr bwMode="auto">
            <a:xfrm>
              <a:off x="4257676" y="3267075"/>
              <a:ext cx="176213" cy="407988"/>
            </a:xfrm>
            <a:custGeom>
              <a:avLst/>
              <a:gdLst>
                <a:gd name="T0" fmla="*/ 47 w 858"/>
                <a:gd name="T1" fmla="*/ 252 h 1982"/>
                <a:gd name="T2" fmla="*/ 557 w 858"/>
                <a:gd name="T3" fmla="*/ 1861 h 1982"/>
                <a:gd name="T4" fmla="*/ 732 w 858"/>
                <a:gd name="T5" fmla="*/ 1961 h 1982"/>
                <a:gd name="T6" fmla="*/ 831 w 858"/>
                <a:gd name="T7" fmla="*/ 1786 h 1982"/>
                <a:gd name="T8" fmla="*/ 321 w 858"/>
                <a:gd name="T9" fmla="*/ 177 h 1982"/>
                <a:gd name="T10" fmla="*/ 47 w 858"/>
                <a:gd name="T11" fmla="*/ 252 h 19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58" h="1982">
                  <a:moveTo>
                    <a:pt x="47" y="252"/>
                  </a:moveTo>
                  <a:cubicBezTo>
                    <a:pt x="190" y="797"/>
                    <a:pt x="360" y="1334"/>
                    <a:pt x="557" y="1861"/>
                  </a:cubicBezTo>
                  <a:cubicBezTo>
                    <a:pt x="584" y="1933"/>
                    <a:pt x="653" y="1982"/>
                    <a:pt x="732" y="1961"/>
                  </a:cubicBezTo>
                  <a:cubicBezTo>
                    <a:pt x="801" y="1942"/>
                    <a:pt x="858" y="1858"/>
                    <a:pt x="831" y="1786"/>
                  </a:cubicBezTo>
                  <a:cubicBezTo>
                    <a:pt x="634" y="1258"/>
                    <a:pt x="464" y="721"/>
                    <a:pt x="321" y="177"/>
                  </a:cubicBezTo>
                  <a:cubicBezTo>
                    <a:pt x="275" y="0"/>
                    <a:pt x="0" y="75"/>
                    <a:pt x="47" y="252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7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17" name="Freeform 85">
              <a:extLst>
                <a:ext uri="{FF2B5EF4-FFF2-40B4-BE49-F238E27FC236}">
                  <a16:creationId xmlns:a16="http://schemas.microsoft.com/office/drawing/2014/main" id="{858B4DEA-A661-48D7-86C7-B124447332DC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6776" y="2770188"/>
              <a:ext cx="539750" cy="884238"/>
            </a:xfrm>
            <a:custGeom>
              <a:avLst/>
              <a:gdLst>
                <a:gd name="T0" fmla="*/ 361 w 2626"/>
                <a:gd name="T1" fmla="*/ 713 h 4303"/>
                <a:gd name="T2" fmla="*/ 1505 w 2626"/>
                <a:gd name="T3" fmla="*/ 527 h 4303"/>
                <a:gd name="T4" fmla="*/ 2147 w 2626"/>
                <a:gd name="T5" fmla="*/ 1512 h 4303"/>
                <a:gd name="T6" fmla="*/ 1352 w 2626"/>
                <a:gd name="T7" fmla="*/ 3488 h 4303"/>
                <a:gd name="T8" fmla="*/ 180 w 2626"/>
                <a:gd name="T9" fmla="*/ 4002 h 4303"/>
                <a:gd name="T10" fmla="*/ 256 w 2626"/>
                <a:gd name="T11" fmla="*/ 4276 h 4303"/>
                <a:gd name="T12" fmla="*/ 2280 w 2626"/>
                <a:gd name="T13" fmla="*/ 2729 h 4303"/>
                <a:gd name="T14" fmla="*/ 1679 w 2626"/>
                <a:gd name="T15" fmla="*/ 298 h 4303"/>
                <a:gd name="T16" fmla="*/ 160 w 2626"/>
                <a:gd name="T17" fmla="*/ 512 h 4303"/>
                <a:gd name="T18" fmla="*/ 361 w 2626"/>
                <a:gd name="T19" fmla="*/ 713 h 43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626" h="4303">
                  <a:moveTo>
                    <a:pt x="361" y="713"/>
                  </a:moveTo>
                  <a:cubicBezTo>
                    <a:pt x="664" y="402"/>
                    <a:pt x="1120" y="311"/>
                    <a:pt x="1505" y="527"/>
                  </a:cubicBezTo>
                  <a:cubicBezTo>
                    <a:pt x="1870" y="731"/>
                    <a:pt x="2070" y="1113"/>
                    <a:pt x="2147" y="1512"/>
                  </a:cubicBezTo>
                  <a:cubicBezTo>
                    <a:pt x="2294" y="2267"/>
                    <a:pt x="1932" y="3014"/>
                    <a:pt x="1352" y="3488"/>
                  </a:cubicBezTo>
                  <a:cubicBezTo>
                    <a:pt x="1017" y="3763"/>
                    <a:pt x="608" y="3937"/>
                    <a:pt x="180" y="4002"/>
                  </a:cubicBezTo>
                  <a:cubicBezTo>
                    <a:pt x="0" y="4029"/>
                    <a:pt x="76" y="4303"/>
                    <a:pt x="256" y="4276"/>
                  </a:cubicBezTo>
                  <a:cubicBezTo>
                    <a:pt x="1131" y="4143"/>
                    <a:pt x="1931" y="3548"/>
                    <a:pt x="2280" y="2729"/>
                  </a:cubicBezTo>
                  <a:cubicBezTo>
                    <a:pt x="2626" y="1918"/>
                    <a:pt x="2492" y="786"/>
                    <a:pt x="1679" y="298"/>
                  </a:cubicBezTo>
                  <a:cubicBezTo>
                    <a:pt x="1181" y="0"/>
                    <a:pt x="561" y="100"/>
                    <a:pt x="160" y="512"/>
                  </a:cubicBezTo>
                  <a:cubicBezTo>
                    <a:pt x="33" y="643"/>
                    <a:pt x="234" y="844"/>
                    <a:pt x="361" y="713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7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18" name="Freeform 86">
              <a:extLst>
                <a:ext uri="{FF2B5EF4-FFF2-40B4-BE49-F238E27FC236}">
                  <a16:creationId xmlns:a16="http://schemas.microsoft.com/office/drawing/2014/main" id="{18032FC7-DD67-483E-A409-DEBD23FFB7E1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1288" y="3305175"/>
              <a:ext cx="657225" cy="839788"/>
            </a:xfrm>
            <a:custGeom>
              <a:avLst/>
              <a:gdLst>
                <a:gd name="T0" fmla="*/ 1531 w 3192"/>
                <a:gd name="T1" fmla="*/ 28 h 4087"/>
                <a:gd name="T2" fmla="*/ 353 w 3192"/>
                <a:gd name="T3" fmla="*/ 613 h 4087"/>
                <a:gd name="T4" fmla="*/ 2 w 3192"/>
                <a:gd name="T5" fmla="*/ 1636 h 4087"/>
                <a:gd name="T6" fmla="*/ 1136 w 3192"/>
                <a:gd name="T7" fmla="*/ 3655 h 4087"/>
                <a:gd name="T8" fmla="*/ 3015 w 3192"/>
                <a:gd name="T9" fmla="*/ 3923 h 4087"/>
                <a:gd name="T10" fmla="*/ 2939 w 3192"/>
                <a:gd name="T11" fmla="*/ 3649 h 4087"/>
                <a:gd name="T12" fmla="*/ 580 w 3192"/>
                <a:gd name="T13" fmla="*/ 2674 h 4087"/>
                <a:gd name="T14" fmla="*/ 497 w 3192"/>
                <a:gd name="T15" fmla="*/ 891 h 4087"/>
                <a:gd name="T16" fmla="*/ 1606 w 3192"/>
                <a:gd name="T17" fmla="*/ 302 h 4087"/>
                <a:gd name="T18" fmla="*/ 1531 w 3192"/>
                <a:gd name="T19" fmla="*/ 28 h 40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192" h="4087">
                  <a:moveTo>
                    <a:pt x="1531" y="28"/>
                  </a:moveTo>
                  <a:cubicBezTo>
                    <a:pt x="1093" y="97"/>
                    <a:pt x="646" y="266"/>
                    <a:pt x="353" y="613"/>
                  </a:cubicBezTo>
                  <a:cubicBezTo>
                    <a:pt x="111" y="900"/>
                    <a:pt x="0" y="1264"/>
                    <a:pt x="2" y="1636"/>
                  </a:cubicBezTo>
                  <a:cubicBezTo>
                    <a:pt x="7" y="2433"/>
                    <a:pt x="455" y="3242"/>
                    <a:pt x="1136" y="3655"/>
                  </a:cubicBezTo>
                  <a:cubicBezTo>
                    <a:pt x="1694" y="3994"/>
                    <a:pt x="2385" y="4087"/>
                    <a:pt x="3015" y="3923"/>
                  </a:cubicBezTo>
                  <a:cubicBezTo>
                    <a:pt x="3192" y="3877"/>
                    <a:pt x="3117" y="3603"/>
                    <a:pt x="2939" y="3649"/>
                  </a:cubicBezTo>
                  <a:cubicBezTo>
                    <a:pt x="2028" y="3887"/>
                    <a:pt x="1046" y="3497"/>
                    <a:pt x="580" y="2674"/>
                  </a:cubicBezTo>
                  <a:cubicBezTo>
                    <a:pt x="283" y="2148"/>
                    <a:pt x="137" y="1424"/>
                    <a:pt x="497" y="891"/>
                  </a:cubicBezTo>
                  <a:cubicBezTo>
                    <a:pt x="744" y="524"/>
                    <a:pt x="1187" y="368"/>
                    <a:pt x="1606" y="302"/>
                  </a:cubicBezTo>
                  <a:cubicBezTo>
                    <a:pt x="1787" y="274"/>
                    <a:pt x="1710" y="0"/>
                    <a:pt x="1531" y="28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7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19" name="Freeform 87">
              <a:extLst>
                <a:ext uri="{FF2B5EF4-FFF2-40B4-BE49-F238E27FC236}">
                  <a16:creationId xmlns:a16="http://schemas.microsoft.com/office/drawing/2014/main" id="{0CDD0CC1-6E77-4912-8B0D-083AF210EB75}"/>
                </a:ext>
              </a:extLst>
            </p:cNvPr>
            <p:cNvSpPr>
              <a:spLocks/>
            </p:cNvSpPr>
            <p:nvPr/>
          </p:nvSpPr>
          <p:spPr bwMode="auto">
            <a:xfrm>
              <a:off x="7480301" y="2787650"/>
              <a:ext cx="46038" cy="61913"/>
            </a:xfrm>
            <a:custGeom>
              <a:avLst/>
              <a:gdLst>
                <a:gd name="T0" fmla="*/ 219 w 226"/>
                <a:gd name="T1" fmla="*/ 180 h 301"/>
                <a:gd name="T2" fmla="*/ 189 w 226"/>
                <a:gd name="T3" fmla="*/ 71 h 301"/>
                <a:gd name="T4" fmla="*/ 172 w 226"/>
                <a:gd name="T5" fmla="*/ 39 h 301"/>
                <a:gd name="T6" fmla="*/ 146 w 226"/>
                <a:gd name="T7" fmla="*/ 14 h 301"/>
                <a:gd name="T8" fmla="*/ 110 w 226"/>
                <a:gd name="T9" fmla="*/ 3 h 301"/>
                <a:gd name="T10" fmla="*/ 73 w 226"/>
                <a:gd name="T11" fmla="*/ 5 h 301"/>
                <a:gd name="T12" fmla="*/ 16 w 226"/>
                <a:gd name="T13" fmla="*/ 48 h 301"/>
                <a:gd name="T14" fmla="*/ 6 w 226"/>
                <a:gd name="T15" fmla="*/ 121 h 301"/>
                <a:gd name="T16" fmla="*/ 36 w 226"/>
                <a:gd name="T17" fmla="*/ 230 h 301"/>
                <a:gd name="T18" fmla="*/ 53 w 226"/>
                <a:gd name="T19" fmla="*/ 263 h 301"/>
                <a:gd name="T20" fmla="*/ 79 w 226"/>
                <a:gd name="T21" fmla="*/ 287 h 301"/>
                <a:gd name="T22" fmla="*/ 115 w 226"/>
                <a:gd name="T23" fmla="*/ 298 h 301"/>
                <a:gd name="T24" fmla="*/ 153 w 226"/>
                <a:gd name="T25" fmla="*/ 297 h 301"/>
                <a:gd name="T26" fmla="*/ 209 w 226"/>
                <a:gd name="T27" fmla="*/ 253 h 301"/>
                <a:gd name="T28" fmla="*/ 219 w 226"/>
                <a:gd name="T29" fmla="*/ 180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26" h="301">
                  <a:moveTo>
                    <a:pt x="219" y="180"/>
                  </a:moveTo>
                  <a:cubicBezTo>
                    <a:pt x="209" y="144"/>
                    <a:pt x="199" y="107"/>
                    <a:pt x="189" y="71"/>
                  </a:cubicBezTo>
                  <a:cubicBezTo>
                    <a:pt x="186" y="59"/>
                    <a:pt x="181" y="48"/>
                    <a:pt x="172" y="39"/>
                  </a:cubicBezTo>
                  <a:cubicBezTo>
                    <a:pt x="166" y="28"/>
                    <a:pt x="157" y="20"/>
                    <a:pt x="146" y="14"/>
                  </a:cubicBezTo>
                  <a:cubicBezTo>
                    <a:pt x="135" y="7"/>
                    <a:pt x="123" y="4"/>
                    <a:pt x="110" y="3"/>
                  </a:cubicBezTo>
                  <a:cubicBezTo>
                    <a:pt x="98" y="0"/>
                    <a:pt x="85" y="1"/>
                    <a:pt x="73" y="5"/>
                  </a:cubicBezTo>
                  <a:cubicBezTo>
                    <a:pt x="50" y="12"/>
                    <a:pt x="28" y="26"/>
                    <a:pt x="16" y="48"/>
                  </a:cubicBezTo>
                  <a:cubicBezTo>
                    <a:pt x="4" y="71"/>
                    <a:pt x="0" y="96"/>
                    <a:pt x="6" y="121"/>
                  </a:cubicBezTo>
                  <a:cubicBezTo>
                    <a:pt x="16" y="158"/>
                    <a:pt x="26" y="194"/>
                    <a:pt x="36" y="230"/>
                  </a:cubicBezTo>
                  <a:cubicBezTo>
                    <a:pt x="39" y="243"/>
                    <a:pt x="45" y="253"/>
                    <a:pt x="53" y="263"/>
                  </a:cubicBezTo>
                  <a:cubicBezTo>
                    <a:pt x="60" y="273"/>
                    <a:pt x="68" y="281"/>
                    <a:pt x="79" y="287"/>
                  </a:cubicBezTo>
                  <a:cubicBezTo>
                    <a:pt x="90" y="294"/>
                    <a:pt x="102" y="298"/>
                    <a:pt x="115" y="298"/>
                  </a:cubicBezTo>
                  <a:cubicBezTo>
                    <a:pt x="127" y="301"/>
                    <a:pt x="140" y="301"/>
                    <a:pt x="153" y="297"/>
                  </a:cubicBezTo>
                  <a:cubicBezTo>
                    <a:pt x="175" y="289"/>
                    <a:pt x="198" y="275"/>
                    <a:pt x="209" y="253"/>
                  </a:cubicBezTo>
                  <a:cubicBezTo>
                    <a:pt x="221" y="230"/>
                    <a:pt x="226" y="205"/>
                    <a:pt x="219" y="180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7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20" name="Freeform 88">
              <a:extLst>
                <a:ext uri="{FF2B5EF4-FFF2-40B4-BE49-F238E27FC236}">
                  <a16:creationId xmlns:a16="http://schemas.microsoft.com/office/drawing/2014/main" id="{8D74998F-22A8-46A2-A138-077B44C5AFD2}"/>
                </a:ext>
              </a:extLst>
            </p:cNvPr>
            <p:cNvSpPr>
              <a:spLocks/>
            </p:cNvSpPr>
            <p:nvPr/>
          </p:nvSpPr>
          <p:spPr bwMode="auto">
            <a:xfrm>
              <a:off x="7186613" y="2741613"/>
              <a:ext cx="88900" cy="457200"/>
            </a:xfrm>
            <a:custGeom>
              <a:avLst/>
              <a:gdLst>
                <a:gd name="T0" fmla="*/ 38 w 439"/>
                <a:gd name="T1" fmla="*/ 255 h 2223"/>
                <a:gd name="T2" fmla="*/ 105 w 439"/>
                <a:gd name="T3" fmla="*/ 1139 h 2223"/>
                <a:gd name="T4" fmla="*/ 130 w 439"/>
                <a:gd name="T5" fmla="*/ 2041 h 2223"/>
                <a:gd name="T6" fmla="*/ 414 w 439"/>
                <a:gd name="T7" fmla="*/ 2041 h 2223"/>
                <a:gd name="T8" fmla="*/ 312 w 439"/>
                <a:gd name="T9" fmla="*/ 179 h 2223"/>
                <a:gd name="T10" fmla="*/ 38 w 439"/>
                <a:gd name="T11" fmla="*/ 255 h 22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9" h="2223">
                  <a:moveTo>
                    <a:pt x="38" y="255"/>
                  </a:moveTo>
                  <a:cubicBezTo>
                    <a:pt x="98" y="544"/>
                    <a:pt x="100" y="845"/>
                    <a:pt x="105" y="1139"/>
                  </a:cubicBezTo>
                  <a:cubicBezTo>
                    <a:pt x="111" y="1439"/>
                    <a:pt x="107" y="1741"/>
                    <a:pt x="130" y="2041"/>
                  </a:cubicBezTo>
                  <a:cubicBezTo>
                    <a:pt x="143" y="2222"/>
                    <a:pt x="428" y="2223"/>
                    <a:pt x="414" y="2041"/>
                  </a:cubicBezTo>
                  <a:cubicBezTo>
                    <a:pt x="368" y="1423"/>
                    <a:pt x="439" y="789"/>
                    <a:pt x="312" y="179"/>
                  </a:cubicBezTo>
                  <a:cubicBezTo>
                    <a:pt x="275" y="0"/>
                    <a:pt x="0" y="76"/>
                    <a:pt x="38" y="255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7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21" name="Freeform 89">
              <a:extLst>
                <a:ext uri="{FF2B5EF4-FFF2-40B4-BE49-F238E27FC236}">
                  <a16:creationId xmlns:a16="http://schemas.microsoft.com/office/drawing/2014/main" id="{19C2258B-0C44-47CF-9B7B-8115250C4EE5}"/>
                </a:ext>
              </a:extLst>
            </p:cNvPr>
            <p:cNvSpPr>
              <a:spLocks/>
            </p:cNvSpPr>
            <p:nvPr/>
          </p:nvSpPr>
          <p:spPr bwMode="auto">
            <a:xfrm>
              <a:off x="4203701" y="2366963"/>
              <a:ext cx="3130550" cy="950913"/>
            </a:xfrm>
            <a:custGeom>
              <a:avLst/>
              <a:gdLst>
                <a:gd name="T0" fmla="*/ 1600 w 15220"/>
                <a:gd name="T1" fmla="*/ 3714 h 4625"/>
                <a:gd name="T2" fmla="*/ 2452 w 15220"/>
                <a:gd name="T3" fmla="*/ 3195 h 4625"/>
                <a:gd name="T4" fmla="*/ 2824 w 15220"/>
                <a:gd name="T5" fmla="*/ 1735 h 4625"/>
                <a:gd name="T6" fmla="*/ 2959 w 15220"/>
                <a:gd name="T7" fmla="*/ 1219 h 4625"/>
                <a:gd name="T8" fmla="*/ 2992 w 15220"/>
                <a:gd name="T9" fmla="*/ 1121 h 4625"/>
                <a:gd name="T10" fmla="*/ 2991 w 15220"/>
                <a:gd name="T11" fmla="*/ 1083 h 4625"/>
                <a:gd name="T12" fmla="*/ 2898 w 15220"/>
                <a:gd name="T13" fmla="*/ 1075 h 4625"/>
                <a:gd name="T14" fmla="*/ 2914 w 15220"/>
                <a:gd name="T15" fmla="*/ 1109 h 4625"/>
                <a:gd name="T16" fmla="*/ 2947 w 15220"/>
                <a:gd name="T17" fmla="*/ 1206 h 4625"/>
                <a:gd name="T18" fmla="*/ 3399 w 15220"/>
                <a:gd name="T19" fmla="*/ 2785 h 4625"/>
                <a:gd name="T20" fmla="*/ 5293 w 15220"/>
                <a:gd name="T21" fmla="*/ 2247 h 4625"/>
                <a:gd name="T22" fmla="*/ 9996 w 15220"/>
                <a:gd name="T23" fmla="*/ 1528 h 4625"/>
                <a:gd name="T24" fmla="*/ 10315 w 15220"/>
                <a:gd name="T25" fmla="*/ 1057 h 4625"/>
                <a:gd name="T26" fmla="*/ 10299 w 15220"/>
                <a:gd name="T27" fmla="*/ 246 h 4625"/>
                <a:gd name="T28" fmla="*/ 10207 w 15220"/>
                <a:gd name="T29" fmla="*/ 283 h 4625"/>
                <a:gd name="T30" fmla="*/ 10139 w 15220"/>
                <a:gd name="T31" fmla="*/ 304 h 4625"/>
                <a:gd name="T32" fmla="*/ 10620 w 15220"/>
                <a:gd name="T33" fmla="*/ 1308 h 4625"/>
                <a:gd name="T34" fmla="*/ 11115 w 15220"/>
                <a:gd name="T35" fmla="*/ 1508 h 4625"/>
                <a:gd name="T36" fmla="*/ 14262 w 15220"/>
                <a:gd name="T37" fmla="*/ 1846 h 4625"/>
                <a:gd name="T38" fmla="*/ 15045 w 15220"/>
                <a:gd name="T39" fmla="*/ 1763 h 4625"/>
                <a:gd name="T40" fmla="*/ 11543 w 15220"/>
                <a:gd name="T41" fmla="*/ 1234 h 4625"/>
                <a:gd name="T42" fmla="*/ 10983 w 15220"/>
                <a:gd name="T43" fmla="*/ 1221 h 4625"/>
                <a:gd name="T44" fmla="*/ 10876 w 15220"/>
                <a:gd name="T45" fmla="*/ 1227 h 4625"/>
                <a:gd name="T46" fmla="*/ 10911 w 15220"/>
                <a:gd name="T47" fmla="*/ 1238 h 4625"/>
                <a:gd name="T48" fmla="*/ 10801 w 15220"/>
                <a:gd name="T49" fmla="*/ 1040 h 4625"/>
                <a:gd name="T50" fmla="*/ 10318 w 15220"/>
                <a:gd name="T51" fmla="*/ 79 h 4625"/>
                <a:gd name="T52" fmla="*/ 10008 w 15220"/>
                <a:gd name="T53" fmla="*/ 398 h 4625"/>
                <a:gd name="T54" fmla="*/ 10025 w 15220"/>
                <a:gd name="T55" fmla="*/ 1299 h 4625"/>
                <a:gd name="T56" fmla="*/ 10067 w 15220"/>
                <a:gd name="T57" fmla="*/ 1256 h 4625"/>
                <a:gd name="T58" fmla="*/ 9996 w 15220"/>
                <a:gd name="T59" fmla="*/ 1243 h 4625"/>
                <a:gd name="T60" fmla="*/ 6005 w 15220"/>
                <a:gd name="T61" fmla="*/ 1777 h 4625"/>
                <a:gd name="T62" fmla="*/ 3736 w 15220"/>
                <a:gd name="T63" fmla="*/ 2441 h 4625"/>
                <a:gd name="T64" fmla="*/ 3530 w 15220"/>
                <a:gd name="T65" fmla="*/ 2537 h 4625"/>
                <a:gd name="T66" fmla="*/ 3567 w 15220"/>
                <a:gd name="T67" fmla="*/ 2559 h 4625"/>
                <a:gd name="T68" fmla="*/ 3476 w 15220"/>
                <a:gd name="T69" fmla="*/ 2305 h 4625"/>
                <a:gd name="T70" fmla="*/ 3245 w 15220"/>
                <a:gd name="T71" fmla="*/ 1213 h 4625"/>
                <a:gd name="T72" fmla="*/ 2674 w 15220"/>
                <a:gd name="T73" fmla="*/ 1176 h 4625"/>
                <a:gd name="T74" fmla="*/ 2215 w 15220"/>
                <a:gd name="T75" fmla="*/ 3027 h 4625"/>
                <a:gd name="T76" fmla="*/ 2187 w 15220"/>
                <a:gd name="T77" fmla="*/ 3095 h 4625"/>
                <a:gd name="T78" fmla="*/ 2138 w 15220"/>
                <a:gd name="T79" fmla="*/ 3117 h 4625"/>
                <a:gd name="T80" fmla="*/ 150 w 15220"/>
                <a:gd name="T81" fmla="*/ 4275 h 4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5220" h="4625">
                  <a:moveTo>
                    <a:pt x="293" y="4521"/>
                  </a:moveTo>
                  <a:cubicBezTo>
                    <a:pt x="715" y="4230"/>
                    <a:pt x="1151" y="3960"/>
                    <a:pt x="1600" y="3714"/>
                  </a:cubicBezTo>
                  <a:cubicBezTo>
                    <a:pt x="1824" y="3591"/>
                    <a:pt x="2051" y="3474"/>
                    <a:pt x="2281" y="3363"/>
                  </a:cubicBezTo>
                  <a:cubicBezTo>
                    <a:pt x="2365" y="3322"/>
                    <a:pt x="2413" y="3279"/>
                    <a:pt x="2452" y="3195"/>
                  </a:cubicBezTo>
                  <a:cubicBezTo>
                    <a:pt x="2542" y="2998"/>
                    <a:pt x="2586" y="2778"/>
                    <a:pt x="2635" y="2569"/>
                  </a:cubicBezTo>
                  <a:cubicBezTo>
                    <a:pt x="2701" y="2291"/>
                    <a:pt x="2760" y="2012"/>
                    <a:pt x="2824" y="1735"/>
                  </a:cubicBezTo>
                  <a:cubicBezTo>
                    <a:pt x="2853" y="1611"/>
                    <a:pt x="2882" y="1488"/>
                    <a:pt x="2916" y="1365"/>
                  </a:cubicBezTo>
                  <a:cubicBezTo>
                    <a:pt x="2929" y="1316"/>
                    <a:pt x="2943" y="1268"/>
                    <a:pt x="2959" y="1219"/>
                  </a:cubicBezTo>
                  <a:cubicBezTo>
                    <a:pt x="2965" y="1200"/>
                    <a:pt x="2971" y="1180"/>
                    <a:pt x="2978" y="1161"/>
                  </a:cubicBezTo>
                  <a:cubicBezTo>
                    <a:pt x="2982" y="1150"/>
                    <a:pt x="3004" y="1095"/>
                    <a:pt x="2992" y="1121"/>
                  </a:cubicBezTo>
                  <a:cubicBezTo>
                    <a:pt x="3001" y="1100"/>
                    <a:pt x="3023" y="1075"/>
                    <a:pt x="3028" y="1053"/>
                  </a:cubicBezTo>
                  <a:cubicBezTo>
                    <a:pt x="3025" y="1068"/>
                    <a:pt x="3013" y="1076"/>
                    <a:pt x="2991" y="1083"/>
                  </a:cubicBezTo>
                  <a:cubicBezTo>
                    <a:pt x="2959" y="1092"/>
                    <a:pt x="2919" y="1085"/>
                    <a:pt x="2908" y="1081"/>
                  </a:cubicBezTo>
                  <a:cubicBezTo>
                    <a:pt x="2839" y="1050"/>
                    <a:pt x="2906" y="1071"/>
                    <a:pt x="2898" y="1075"/>
                  </a:cubicBezTo>
                  <a:cubicBezTo>
                    <a:pt x="2899" y="1074"/>
                    <a:pt x="2887" y="1055"/>
                    <a:pt x="2891" y="1067"/>
                  </a:cubicBezTo>
                  <a:cubicBezTo>
                    <a:pt x="2895" y="1081"/>
                    <a:pt x="2907" y="1096"/>
                    <a:pt x="2914" y="1109"/>
                  </a:cubicBezTo>
                  <a:cubicBezTo>
                    <a:pt x="2922" y="1126"/>
                    <a:pt x="2911" y="1099"/>
                    <a:pt x="2924" y="1134"/>
                  </a:cubicBezTo>
                  <a:cubicBezTo>
                    <a:pt x="2932" y="1158"/>
                    <a:pt x="2940" y="1182"/>
                    <a:pt x="2947" y="1206"/>
                  </a:cubicBezTo>
                  <a:cubicBezTo>
                    <a:pt x="3083" y="1651"/>
                    <a:pt x="3094" y="2133"/>
                    <a:pt x="3259" y="2569"/>
                  </a:cubicBezTo>
                  <a:cubicBezTo>
                    <a:pt x="3288" y="2648"/>
                    <a:pt x="3325" y="2736"/>
                    <a:pt x="3399" y="2785"/>
                  </a:cubicBezTo>
                  <a:cubicBezTo>
                    <a:pt x="3523" y="2866"/>
                    <a:pt x="3671" y="2767"/>
                    <a:pt x="3791" y="2723"/>
                  </a:cubicBezTo>
                  <a:cubicBezTo>
                    <a:pt x="4284" y="2543"/>
                    <a:pt x="4786" y="2384"/>
                    <a:pt x="5293" y="2247"/>
                  </a:cubicBezTo>
                  <a:cubicBezTo>
                    <a:pt x="6308" y="1972"/>
                    <a:pt x="7344" y="1780"/>
                    <a:pt x="8388" y="1659"/>
                  </a:cubicBezTo>
                  <a:cubicBezTo>
                    <a:pt x="8922" y="1597"/>
                    <a:pt x="9458" y="1553"/>
                    <a:pt x="9996" y="1528"/>
                  </a:cubicBezTo>
                  <a:cubicBezTo>
                    <a:pt x="10141" y="1521"/>
                    <a:pt x="10266" y="1523"/>
                    <a:pt x="10301" y="1360"/>
                  </a:cubicBezTo>
                  <a:cubicBezTo>
                    <a:pt x="10323" y="1262"/>
                    <a:pt x="10317" y="1156"/>
                    <a:pt x="10315" y="1057"/>
                  </a:cubicBezTo>
                  <a:cubicBezTo>
                    <a:pt x="10310" y="806"/>
                    <a:pt x="10281" y="553"/>
                    <a:pt x="10295" y="303"/>
                  </a:cubicBezTo>
                  <a:cubicBezTo>
                    <a:pt x="10296" y="284"/>
                    <a:pt x="10298" y="265"/>
                    <a:pt x="10299" y="246"/>
                  </a:cubicBezTo>
                  <a:cubicBezTo>
                    <a:pt x="10298" y="266"/>
                    <a:pt x="10311" y="238"/>
                    <a:pt x="10300" y="243"/>
                  </a:cubicBezTo>
                  <a:cubicBezTo>
                    <a:pt x="10238" y="274"/>
                    <a:pt x="10347" y="263"/>
                    <a:pt x="10207" y="283"/>
                  </a:cubicBezTo>
                  <a:cubicBezTo>
                    <a:pt x="10181" y="287"/>
                    <a:pt x="10118" y="298"/>
                    <a:pt x="10123" y="286"/>
                  </a:cubicBezTo>
                  <a:cubicBezTo>
                    <a:pt x="10121" y="290"/>
                    <a:pt x="10134" y="297"/>
                    <a:pt x="10139" y="304"/>
                  </a:cubicBezTo>
                  <a:cubicBezTo>
                    <a:pt x="10199" y="395"/>
                    <a:pt x="10244" y="496"/>
                    <a:pt x="10289" y="594"/>
                  </a:cubicBezTo>
                  <a:cubicBezTo>
                    <a:pt x="10399" y="831"/>
                    <a:pt x="10491" y="1080"/>
                    <a:pt x="10620" y="1308"/>
                  </a:cubicBezTo>
                  <a:cubicBezTo>
                    <a:pt x="10663" y="1383"/>
                    <a:pt x="10715" y="1471"/>
                    <a:pt x="10803" y="1497"/>
                  </a:cubicBezTo>
                  <a:cubicBezTo>
                    <a:pt x="10897" y="1525"/>
                    <a:pt x="11018" y="1506"/>
                    <a:pt x="11115" y="1508"/>
                  </a:cubicBezTo>
                  <a:cubicBezTo>
                    <a:pt x="11244" y="1511"/>
                    <a:pt x="11373" y="1514"/>
                    <a:pt x="11501" y="1518"/>
                  </a:cubicBezTo>
                  <a:cubicBezTo>
                    <a:pt x="12432" y="1545"/>
                    <a:pt x="13356" y="1629"/>
                    <a:pt x="14262" y="1846"/>
                  </a:cubicBezTo>
                  <a:cubicBezTo>
                    <a:pt x="14500" y="1903"/>
                    <a:pt x="14735" y="1967"/>
                    <a:pt x="14969" y="2037"/>
                  </a:cubicBezTo>
                  <a:cubicBezTo>
                    <a:pt x="15145" y="2090"/>
                    <a:pt x="15220" y="1816"/>
                    <a:pt x="15045" y="1763"/>
                  </a:cubicBezTo>
                  <a:cubicBezTo>
                    <a:pt x="14134" y="1490"/>
                    <a:pt x="13203" y="1329"/>
                    <a:pt x="12254" y="1268"/>
                  </a:cubicBezTo>
                  <a:cubicBezTo>
                    <a:pt x="12018" y="1252"/>
                    <a:pt x="11781" y="1242"/>
                    <a:pt x="11543" y="1234"/>
                  </a:cubicBezTo>
                  <a:cubicBezTo>
                    <a:pt x="11415" y="1230"/>
                    <a:pt x="11287" y="1227"/>
                    <a:pt x="11159" y="1225"/>
                  </a:cubicBezTo>
                  <a:cubicBezTo>
                    <a:pt x="11100" y="1224"/>
                    <a:pt x="11041" y="1222"/>
                    <a:pt x="10983" y="1221"/>
                  </a:cubicBezTo>
                  <a:cubicBezTo>
                    <a:pt x="10953" y="1221"/>
                    <a:pt x="10922" y="1219"/>
                    <a:pt x="10893" y="1220"/>
                  </a:cubicBezTo>
                  <a:cubicBezTo>
                    <a:pt x="10839" y="1216"/>
                    <a:pt x="10833" y="1218"/>
                    <a:pt x="10876" y="1227"/>
                  </a:cubicBezTo>
                  <a:cubicBezTo>
                    <a:pt x="10895" y="1227"/>
                    <a:pt x="10910" y="1234"/>
                    <a:pt x="10922" y="1247"/>
                  </a:cubicBezTo>
                  <a:cubicBezTo>
                    <a:pt x="10911" y="1246"/>
                    <a:pt x="10896" y="1211"/>
                    <a:pt x="10911" y="1238"/>
                  </a:cubicBezTo>
                  <a:cubicBezTo>
                    <a:pt x="10902" y="1222"/>
                    <a:pt x="10891" y="1208"/>
                    <a:pt x="10882" y="1192"/>
                  </a:cubicBezTo>
                  <a:cubicBezTo>
                    <a:pt x="10852" y="1143"/>
                    <a:pt x="10826" y="1091"/>
                    <a:pt x="10801" y="1040"/>
                  </a:cubicBezTo>
                  <a:cubicBezTo>
                    <a:pt x="10742" y="917"/>
                    <a:pt x="10687" y="792"/>
                    <a:pt x="10632" y="668"/>
                  </a:cubicBezTo>
                  <a:cubicBezTo>
                    <a:pt x="10550" y="481"/>
                    <a:pt x="10473" y="222"/>
                    <a:pt x="10318" y="79"/>
                  </a:cubicBezTo>
                  <a:cubicBezTo>
                    <a:pt x="10233" y="0"/>
                    <a:pt x="10104" y="11"/>
                    <a:pt x="10047" y="116"/>
                  </a:cubicBezTo>
                  <a:cubicBezTo>
                    <a:pt x="10003" y="198"/>
                    <a:pt x="10009" y="308"/>
                    <a:pt x="10008" y="398"/>
                  </a:cubicBezTo>
                  <a:cubicBezTo>
                    <a:pt x="10008" y="657"/>
                    <a:pt x="10035" y="916"/>
                    <a:pt x="10032" y="1175"/>
                  </a:cubicBezTo>
                  <a:cubicBezTo>
                    <a:pt x="10031" y="1216"/>
                    <a:pt x="10029" y="1258"/>
                    <a:pt x="10025" y="1299"/>
                  </a:cubicBezTo>
                  <a:cubicBezTo>
                    <a:pt x="10028" y="1267"/>
                    <a:pt x="10010" y="1318"/>
                    <a:pt x="10025" y="1302"/>
                  </a:cubicBezTo>
                  <a:cubicBezTo>
                    <a:pt x="10034" y="1292"/>
                    <a:pt x="10060" y="1266"/>
                    <a:pt x="10067" y="1256"/>
                  </a:cubicBezTo>
                  <a:cubicBezTo>
                    <a:pt x="10102" y="1235"/>
                    <a:pt x="10094" y="1230"/>
                    <a:pt x="10042" y="1241"/>
                  </a:cubicBezTo>
                  <a:cubicBezTo>
                    <a:pt x="10026" y="1242"/>
                    <a:pt x="10011" y="1243"/>
                    <a:pt x="9996" y="1243"/>
                  </a:cubicBezTo>
                  <a:cubicBezTo>
                    <a:pt x="9719" y="1256"/>
                    <a:pt x="9442" y="1274"/>
                    <a:pt x="9166" y="1297"/>
                  </a:cubicBezTo>
                  <a:cubicBezTo>
                    <a:pt x="8104" y="1385"/>
                    <a:pt x="7044" y="1540"/>
                    <a:pt x="6005" y="1777"/>
                  </a:cubicBezTo>
                  <a:cubicBezTo>
                    <a:pt x="5492" y="1893"/>
                    <a:pt x="4984" y="2030"/>
                    <a:pt x="4483" y="2188"/>
                  </a:cubicBezTo>
                  <a:cubicBezTo>
                    <a:pt x="4232" y="2267"/>
                    <a:pt x="3983" y="2351"/>
                    <a:pt x="3736" y="2441"/>
                  </a:cubicBezTo>
                  <a:cubicBezTo>
                    <a:pt x="3673" y="2465"/>
                    <a:pt x="3610" y="2488"/>
                    <a:pt x="3546" y="2512"/>
                  </a:cubicBezTo>
                  <a:cubicBezTo>
                    <a:pt x="3468" y="2542"/>
                    <a:pt x="3465" y="2523"/>
                    <a:pt x="3530" y="2537"/>
                  </a:cubicBezTo>
                  <a:cubicBezTo>
                    <a:pt x="3551" y="2542"/>
                    <a:pt x="3559" y="2551"/>
                    <a:pt x="3560" y="2551"/>
                  </a:cubicBezTo>
                  <a:cubicBezTo>
                    <a:pt x="3552" y="2553"/>
                    <a:pt x="3553" y="2510"/>
                    <a:pt x="3567" y="2559"/>
                  </a:cubicBezTo>
                  <a:cubicBezTo>
                    <a:pt x="3564" y="2551"/>
                    <a:pt x="3554" y="2542"/>
                    <a:pt x="3551" y="2533"/>
                  </a:cubicBezTo>
                  <a:cubicBezTo>
                    <a:pt x="3531" y="2486"/>
                    <a:pt x="3497" y="2387"/>
                    <a:pt x="3476" y="2305"/>
                  </a:cubicBezTo>
                  <a:cubicBezTo>
                    <a:pt x="3446" y="2187"/>
                    <a:pt x="3422" y="2068"/>
                    <a:pt x="3398" y="1949"/>
                  </a:cubicBezTo>
                  <a:cubicBezTo>
                    <a:pt x="3349" y="1703"/>
                    <a:pt x="3309" y="1455"/>
                    <a:pt x="3245" y="1213"/>
                  </a:cubicBezTo>
                  <a:cubicBezTo>
                    <a:pt x="3207" y="1068"/>
                    <a:pt x="3147" y="809"/>
                    <a:pt x="2955" y="807"/>
                  </a:cubicBezTo>
                  <a:cubicBezTo>
                    <a:pt x="2775" y="805"/>
                    <a:pt x="2716" y="1041"/>
                    <a:pt x="2674" y="1176"/>
                  </a:cubicBezTo>
                  <a:cubicBezTo>
                    <a:pt x="2519" y="1684"/>
                    <a:pt x="2437" y="2213"/>
                    <a:pt x="2304" y="2728"/>
                  </a:cubicBezTo>
                  <a:cubicBezTo>
                    <a:pt x="2278" y="2828"/>
                    <a:pt x="2249" y="2929"/>
                    <a:pt x="2215" y="3027"/>
                  </a:cubicBezTo>
                  <a:cubicBezTo>
                    <a:pt x="2198" y="3074"/>
                    <a:pt x="2206" y="3042"/>
                    <a:pt x="2188" y="3088"/>
                  </a:cubicBezTo>
                  <a:cubicBezTo>
                    <a:pt x="2180" y="3109"/>
                    <a:pt x="2169" y="3115"/>
                    <a:pt x="2187" y="3095"/>
                  </a:cubicBezTo>
                  <a:cubicBezTo>
                    <a:pt x="2176" y="3107"/>
                    <a:pt x="2180" y="3095"/>
                    <a:pt x="2191" y="3094"/>
                  </a:cubicBezTo>
                  <a:cubicBezTo>
                    <a:pt x="2223" y="3091"/>
                    <a:pt x="2155" y="3108"/>
                    <a:pt x="2138" y="3117"/>
                  </a:cubicBezTo>
                  <a:cubicBezTo>
                    <a:pt x="1678" y="3340"/>
                    <a:pt x="1228" y="3586"/>
                    <a:pt x="793" y="3854"/>
                  </a:cubicBezTo>
                  <a:cubicBezTo>
                    <a:pt x="575" y="3989"/>
                    <a:pt x="360" y="4130"/>
                    <a:pt x="150" y="4275"/>
                  </a:cubicBezTo>
                  <a:cubicBezTo>
                    <a:pt x="0" y="4379"/>
                    <a:pt x="142" y="4625"/>
                    <a:pt x="293" y="4521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7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22" name="Freeform 90">
              <a:extLst>
                <a:ext uri="{FF2B5EF4-FFF2-40B4-BE49-F238E27FC236}">
                  <a16:creationId xmlns:a16="http://schemas.microsoft.com/office/drawing/2014/main" id="{B0E13F37-CE5A-4821-B2F4-A157D82D049D}"/>
                </a:ext>
              </a:extLst>
            </p:cNvPr>
            <p:cNvSpPr>
              <a:spLocks/>
            </p:cNvSpPr>
            <p:nvPr/>
          </p:nvSpPr>
          <p:spPr bwMode="auto">
            <a:xfrm>
              <a:off x="4789488" y="1047750"/>
              <a:ext cx="444500" cy="1549400"/>
            </a:xfrm>
            <a:custGeom>
              <a:avLst/>
              <a:gdLst>
                <a:gd name="T0" fmla="*/ 190 w 2159"/>
                <a:gd name="T1" fmla="*/ 7412 h 7534"/>
                <a:gd name="T2" fmla="*/ 1262 w 2159"/>
                <a:gd name="T3" fmla="*/ 1658 h 7534"/>
                <a:gd name="T4" fmla="*/ 2088 w 2159"/>
                <a:gd name="T5" fmla="*/ 195 h 7534"/>
                <a:gd name="T6" fmla="*/ 1925 w 2159"/>
                <a:gd name="T7" fmla="*/ 99 h 7534"/>
                <a:gd name="T8" fmla="*/ 76 w 2159"/>
                <a:gd name="T9" fmla="*/ 5766 h 7534"/>
                <a:gd name="T10" fmla="*/ 1 w 2159"/>
                <a:gd name="T11" fmla="*/ 7412 h 7534"/>
                <a:gd name="T12" fmla="*/ 190 w 2159"/>
                <a:gd name="T13" fmla="*/ 7412 h 75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59" h="7534">
                  <a:moveTo>
                    <a:pt x="190" y="7412"/>
                  </a:moveTo>
                  <a:cubicBezTo>
                    <a:pt x="198" y="5461"/>
                    <a:pt x="461" y="3453"/>
                    <a:pt x="1262" y="1658"/>
                  </a:cubicBezTo>
                  <a:cubicBezTo>
                    <a:pt x="1491" y="1146"/>
                    <a:pt x="1765" y="654"/>
                    <a:pt x="2088" y="195"/>
                  </a:cubicBezTo>
                  <a:cubicBezTo>
                    <a:pt x="2159" y="95"/>
                    <a:pt x="1994" y="0"/>
                    <a:pt x="1925" y="99"/>
                  </a:cubicBezTo>
                  <a:cubicBezTo>
                    <a:pt x="763" y="1751"/>
                    <a:pt x="255" y="3779"/>
                    <a:pt x="76" y="5766"/>
                  </a:cubicBezTo>
                  <a:cubicBezTo>
                    <a:pt x="26" y="6313"/>
                    <a:pt x="3" y="6863"/>
                    <a:pt x="1" y="7412"/>
                  </a:cubicBezTo>
                  <a:cubicBezTo>
                    <a:pt x="0" y="7534"/>
                    <a:pt x="190" y="7534"/>
                    <a:pt x="190" y="7412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7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23" name="Freeform 91">
              <a:extLst>
                <a:ext uri="{FF2B5EF4-FFF2-40B4-BE49-F238E27FC236}">
                  <a16:creationId xmlns:a16="http://schemas.microsoft.com/office/drawing/2014/main" id="{C7D6850F-7E72-4E2C-B7B3-F506FEFDB462}"/>
                </a:ext>
              </a:extLst>
            </p:cNvPr>
            <p:cNvSpPr>
              <a:spLocks/>
            </p:cNvSpPr>
            <p:nvPr/>
          </p:nvSpPr>
          <p:spPr bwMode="auto">
            <a:xfrm>
              <a:off x="5538788" y="979488"/>
              <a:ext cx="779463" cy="1460500"/>
            </a:xfrm>
            <a:custGeom>
              <a:avLst/>
              <a:gdLst>
                <a:gd name="T0" fmla="*/ 90 w 3787"/>
                <a:gd name="T1" fmla="*/ 217 h 7102"/>
                <a:gd name="T2" fmla="*/ 3143 w 3787"/>
                <a:gd name="T3" fmla="*/ 5334 h 7102"/>
                <a:gd name="T4" fmla="*/ 3578 w 3787"/>
                <a:gd name="T5" fmla="*/ 6982 h 7102"/>
                <a:gd name="T6" fmla="*/ 3761 w 3787"/>
                <a:gd name="T7" fmla="*/ 6932 h 7102"/>
                <a:gd name="T8" fmla="*/ 1367 w 3787"/>
                <a:gd name="T9" fmla="*/ 1356 h 7102"/>
                <a:gd name="T10" fmla="*/ 224 w 3787"/>
                <a:gd name="T11" fmla="*/ 83 h 7102"/>
                <a:gd name="T12" fmla="*/ 90 w 3787"/>
                <a:gd name="T13" fmla="*/ 217 h 7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787" h="7102">
                  <a:moveTo>
                    <a:pt x="90" y="217"/>
                  </a:moveTo>
                  <a:cubicBezTo>
                    <a:pt x="1569" y="1593"/>
                    <a:pt x="2537" y="3426"/>
                    <a:pt x="3143" y="5334"/>
                  </a:cubicBezTo>
                  <a:cubicBezTo>
                    <a:pt x="3315" y="5876"/>
                    <a:pt x="3459" y="6427"/>
                    <a:pt x="3578" y="6982"/>
                  </a:cubicBezTo>
                  <a:cubicBezTo>
                    <a:pt x="3604" y="7102"/>
                    <a:pt x="3787" y="7051"/>
                    <a:pt x="3761" y="6932"/>
                  </a:cubicBezTo>
                  <a:cubicBezTo>
                    <a:pt x="3334" y="4949"/>
                    <a:pt x="2595" y="2987"/>
                    <a:pt x="1367" y="1356"/>
                  </a:cubicBezTo>
                  <a:cubicBezTo>
                    <a:pt x="1023" y="900"/>
                    <a:pt x="643" y="472"/>
                    <a:pt x="224" y="83"/>
                  </a:cubicBezTo>
                  <a:cubicBezTo>
                    <a:pt x="135" y="0"/>
                    <a:pt x="0" y="134"/>
                    <a:pt x="90" y="217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7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24" name="Freeform 92">
              <a:extLst>
                <a:ext uri="{FF2B5EF4-FFF2-40B4-BE49-F238E27FC236}">
                  <a16:creationId xmlns:a16="http://schemas.microsoft.com/office/drawing/2014/main" id="{53266323-9E7F-498B-9FF3-55F377C32AAB}"/>
                </a:ext>
              </a:extLst>
            </p:cNvPr>
            <p:cNvSpPr>
              <a:spLocks/>
            </p:cNvSpPr>
            <p:nvPr/>
          </p:nvSpPr>
          <p:spPr bwMode="auto">
            <a:xfrm>
              <a:off x="5586413" y="968375"/>
              <a:ext cx="1566863" cy="1754188"/>
            </a:xfrm>
            <a:custGeom>
              <a:avLst/>
              <a:gdLst>
                <a:gd name="T0" fmla="*/ 170 w 7622"/>
                <a:gd name="T1" fmla="*/ 343 h 8528"/>
                <a:gd name="T2" fmla="*/ 2578 w 7622"/>
                <a:gd name="T3" fmla="*/ 1000 h 8528"/>
                <a:gd name="T4" fmla="*/ 4321 w 7622"/>
                <a:gd name="T5" fmla="*/ 2326 h 8528"/>
                <a:gd name="T6" fmla="*/ 6792 w 7622"/>
                <a:gd name="T7" fmla="*/ 6024 h 8528"/>
                <a:gd name="T8" fmla="*/ 7417 w 7622"/>
                <a:gd name="T9" fmla="*/ 8407 h 8528"/>
                <a:gd name="T10" fmla="*/ 7606 w 7622"/>
                <a:gd name="T11" fmla="*/ 8407 h 8528"/>
                <a:gd name="T12" fmla="*/ 6034 w 7622"/>
                <a:gd name="T13" fmla="*/ 4133 h 8528"/>
                <a:gd name="T14" fmla="*/ 2812 w 7622"/>
                <a:gd name="T15" fmla="*/ 918 h 8528"/>
                <a:gd name="T16" fmla="*/ 120 w 7622"/>
                <a:gd name="T17" fmla="*/ 160 h 8528"/>
                <a:gd name="T18" fmla="*/ 170 w 7622"/>
                <a:gd name="T19" fmla="*/ 343 h 85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622" h="8528">
                  <a:moveTo>
                    <a:pt x="170" y="343"/>
                  </a:moveTo>
                  <a:cubicBezTo>
                    <a:pt x="1019" y="201"/>
                    <a:pt x="1861" y="583"/>
                    <a:pt x="2578" y="1000"/>
                  </a:cubicBezTo>
                  <a:cubicBezTo>
                    <a:pt x="3212" y="1367"/>
                    <a:pt x="3795" y="1818"/>
                    <a:pt x="4321" y="2326"/>
                  </a:cubicBezTo>
                  <a:cubicBezTo>
                    <a:pt x="5394" y="3362"/>
                    <a:pt x="6241" y="4639"/>
                    <a:pt x="6792" y="6024"/>
                  </a:cubicBezTo>
                  <a:cubicBezTo>
                    <a:pt x="7096" y="6788"/>
                    <a:pt x="7313" y="7590"/>
                    <a:pt x="7417" y="8407"/>
                  </a:cubicBezTo>
                  <a:cubicBezTo>
                    <a:pt x="7432" y="8526"/>
                    <a:pt x="7622" y="8528"/>
                    <a:pt x="7606" y="8407"/>
                  </a:cubicBezTo>
                  <a:cubicBezTo>
                    <a:pt x="7413" y="6887"/>
                    <a:pt x="6856" y="5423"/>
                    <a:pt x="6034" y="4133"/>
                  </a:cubicBezTo>
                  <a:cubicBezTo>
                    <a:pt x="5214" y="2846"/>
                    <a:pt x="4122" y="1712"/>
                    <a:pt x="2812" y="918"/>
                  </a:cubicBezTo>
                  <a:cubicBezTo>
                    <a:pt x="2013" y="433"/>
                    <a:pt x="1077" y="0"/>
                    <a:pt x="120" y="160"/>
                  </a:cubicBezTo>
                  <a:cubicBezTo>
                    <a:pt x="0" y="181"/>
                    <a:pt x="51" y="363"/>
                    <a:pt x="170" y="343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7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25" name="Freeform 93">
              <a:extLst>
                <a:ext uri="{FF2B5EF4-FFF2-40B4-BE49-F238E27FC236}">
                  <a16:creationId xmlns:a16="http://schemas.microsoft.com/office/drawing/2014/main" id="{C576E463-468F-4E6B-805E-A8E3B2026E6B}"/>
                </a:ext>
              </a:extLst>
            </p:cNvPr>
            <p:cNvSpPr>
              <a:spLocks/>
            </p:cNvSpPr>
            <p:nvPr/>
          </p:nvSpPr>
          <p:spPr bwMode="auto">
            <a:xfrm>
              <a:off x="4176713" y="1073150"/>
              <a:ext cx="995363" cy="2154238"/>
            </a:xfrm>
            <a:custGeom>
              <a:avLst/>
              <a:gdLst>
                <a:gd name="T0" fmla="*/ 4636 w 4843"/>
                <a:gd name="T1" fmla="*/ 49 h 10480"/>
                <a:gd name="T2" fmla="*/ 1258 w 4843"/>
                <a:gd name="T3" fmla="*/ 2971 h 10480"/>
                <a:gd name="T4" fmla="*/ 145 w 4843"/>
                <a:gd name="T5" fmla="*/ 7635 h 10480"/>
                <a:gd name="T6" fmla="*/ 914 w 4843"/>
                <a:gd name="T7" fmla="*/ 10370 h 10480"/>
                <a:gd name="T8" fmla="*/ 1078 w 4843"/>
                <a:gd name="T9" fmla="*/ 10275 h 10480"/>
                <a:gd name="T10" fmla="*/ 462 w 4843"/>
                <a:gd name="T11" fmla="*/ 5429 h 10480"/>
                <a:gd name="T12" fmla="*/ 2663 w 4843"/>
                <a:gd name="T13" fmla="*/ 1572 h 10480"/>
                <a:gd name="T14" fmla="*/ 4731 w 4843"/>
                <a:gd name="T15" fmla="*/ 213 h 10480"/>
                <a:gd name="T16" fmla="*/ 4636 w 4843"/>
                <a:gd name="T17" fmla="*/ 49 h 104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843" h="10480">
                  <a:moveTo>
                    <a:pt x="4636" y="49"/>
                  </a:moveTo>
                  <a:cubicBezTo>
                    <a:pt x="3250" y="657"/>
                    <a:pt x="2065" y="1693"/>
                    <a:pt x="1258" y="2971"/>
                  </a:cubicBezTo>
                  <a:cubicBezTo>
                    <a:pt x="385" y="4354"/>
                    <a:pt x="0" y="6008"/>
                    <a:pt x="145" y="7635"/>
                  </a:cubicBezTo>
                  <a:cubicBezTo>
                    <a:pt x="229" y="8586"/>
                    <a:pt x="488" y="9516"/>
                    <a:pt x="914" y="10370"/>
                  </a:cubicBezTo>
                  <a:cubicBezTo>
                    <a:pt x="969" y="10480"/>
                    <a:pt x="1133" y="10384"/>
                    <a:pt x="1078" y="10275"/>
                  </a:cubicBezTo>
                  <a:cubicBezTo>
                    <a:pt x="337" y="8789"/>
                    <a:pt x="120" y="7054"/>
                    <a:pt x="462" y="5429"/>
                  </a:cubicBezTo>
                  <a:cubicBezTo>
                    <a:pt x="774" y="3950"/>
                    <a:pt x="1558" y="2600"/>
                    <a:pt x="2663" y="1572"/>
                  </a:cubicBezTo>
                  <a:cubicBezTo>
                    <a:pt x="3271" y="1006"/>
                    <a:pt x="3971" y="546"/>
                    <a:pt x="4731" y="213"/>
                  </a:cubicBezTo>
                  <a:cubicBezTo>
                    <a:pt x="4843" y="164"/>
                    <a:pt x="4746" y="0"/>
                    <a:pt x="4636" y="49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7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26" name="Freeform 94">
              <a:extLst>
                <a:ext uri="{FF2B5EF4-FFF2-40B4-BE49-F238E27FC236}">
                  <a16:creationId xmlns:a16="http://schemas.microsoft.com/office/drawing/2014/main" id="{F5ADC0BB-E5D6-4D57-9A59-8575116EF45B}"/>
                </a:ext>
              </a:extLst>
            </p:cNvPr>
            <p:cNvSpPr>
              <a:spLocks/>
            </p:cNvSpPr>
            <p:nvPr/>
          </p:nvSpPr>
          <p:spPr bwMode="auto">
            <a:xfrm>
              <a:off x="4335463" y="1647825"/>
              <a:ext cx="303213" cy="330200"/>
            </a:xfrm>
            <a:custGeom>
              <a:avLst/>
              <a:gdLst>
                <a:gd name="T0" fmla="*/ 507 w 1477"/>
                <a:gd name="T1" fmla="*/ 1546 h 1609"/>
                <a:gd name="T2" fmla="*/ 408 w 1477"/>
                <a:gd name="T3" fmla="*/ 1522 h 1609"/>
                <a:gd name="T4" fmla="*/ 91 w 1477"/>
                <a:gd name="T5" fmla="*/ 1145 h 1609"/>
                <a:gd name="T6" fmla="*/ 365 w 1477"/>
                <a:gd name="T7" fmla="*/ 364 h 1609"/>
                <a:gd name="T8" fmla="*/ 992 w 1477"/>
                <a:gd name="T9" fmla="*/ 62 h 1609"/>
                <a:gd name="T10" fmla="*/ 1091 w 1477"/>
                <a:gd name="T11" fmla="*/ 87 h 1609"/>
                <a:gd name="T12" fmla="*/ 1386 w 1477"/>
                <a:gd name="T13" fmla="*/ 614 h 1609"/>
                <a:gd name="T14" fmla="*/ 1134 w 1477"/>
                <a:gd name="T15" fmla="*/ 1245 h 1609"/>
                <a:gd name="T16" fmla="*/ 507 w 1477"/>
                <a:gd name="T17" fmla="*/ 1546 h 16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77" h="1609">
                  <a:moveTo>
                    <a:pt x="507" y="1546"/>
                  </a:moveTo>
                  <a:lnTo>
                    <a:pt x="408" y="1522"/>
                  </a:lnTo>
                  <a:cubicBezTo>
                    <a:pt x="153" y="1460"/>
                    <a:pt x="0" y="1374"/>
                    <a:pt x="91" y="1145"/>
                  </a:cubicBezTo>
                  <a:lnTo>
                    <a:pt x="365" y="364"/>
                  </a:lnTo>
                  <a:cubicBezTo>
                    <a:pt x="456" y="135"/>
                    <a:pt x="737" y="0"/>
                    <a:pt x="992" y="62"/>
                  </a:cubicBezTo>
                  <a:lnTo>
                    <a:pt x="1091" y="87"/>
                  </a:lnTo>
                  <a:cubicBezTo>
                    <a:pt x="1345" y="149"/>
                    <a:pt x="1477" y="385"/>
                    <a:pt x="1386" y="614"/>
                  </a:cubicBezTo>
                  <a:lnTo>
                    <a:pt x="1134" y="1245"/>
                  </a:lnTo>
                  <a:cubicBezTo>
                    <a:pt x="1042" y="1473"/>
                    <a:pt x="762" y="1609"/>
                    <a:pt x="507" y="15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7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27" name="Freeform 95">
              <a:extLst>
                <a:ext uri="{FF2B5EF4-FFF2-40B4-BE49-F238E27FC236}">
                  <a16:creationId xmlns:a16="http://schemas.microsoft.com/office/drawing/2014/main" id="{87672259-094B-44CF-8B2C-E426A5EF189B}"/>
                </a:ext>
              </a:extLst>
            </p:cNvPr>
            <p:cNvSpPr>
              <a:spLocks/>
            </p:cNvSpPr>
            <p:nvPr/>
          </p:nvSpPr>
          <p:spPr bwMode="auto">
            <a:xfrm>
              <a:off x="4560888" y="1695450"/>
              <a:ext cx="300038" cy="330200"/>
            </a:xfrm>
            <a:custGeom>
              <a:avLst/>
              <a:gdLst>
                <a:gd name="T0" fmla="*/ 486 w 1456"/>
                <a:gd name="T1" fmla="*/ 1547 h 1609"/>
                <a:gd name="T2" fmla="*/ 387 w 1456"/>
                <a:gd name="T3" fmla="*/ 1522 h 1609"/>
                <a:gd name="T4" fmla="*/ 91 w 1456"/>
                <a:gd name="T5" fmla="*/ 995 h 1609"/>
                <a:gd name="T6" fmla="*/ 343 w 1456"/>
                <a:gd name="T7" fmla="*/ 364 h 1609"/>
                <a:gd name="T8" fmla="*/ 970 w 1456"/>
                <a:gd name="T9" fmla="*/ 63 h 1609"/>
                <a:gd name="T10" fmla="*/ 1069 w 1456"/>
                <a:gd name="T11" fmla="*/ 87 h 1609"/>
                <a:gd name="T12" fmla="*/ 1364 w 1456"/>
                <a:gd name="T13" fmla="*/ 614 h 1609"/>
                <a:gd name="T14" fmla="*/ 1112 w 1456"/>
                <a:gd name="T15" fmla="*/ 1245 h 1609"/>
                <a:gd name="T16" fmla="*/ 486 w 1456"/>
                <a:gd name="T17" fmla="*/ 1547 h 16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56" h="1609">
                  <a:moveTo>
                    <a:pt x="486" y="1547"/>
                  </a:moveTo>
                  <a:lnTo>
                    <a:pt x="387" y="1522"/>
                  </a:lnTo>
                  <a:cubicBezTo>
                    <a:pt x="132" y="1460"/>
                    <a:pt x="0" y="1224"/>
                    <a:pt x="91" y="995"/>
                  </a:cubicBezTo>
                  <a:lnTo>
                    <a:pt x="343" y="364"/>
                  </a:lnTo>
                  <a:cubicBezTo>
                    <a:pt x="435" y="135"/>
                    <a:pt x="715" y="0"/>
                    <a:pt x="970" y="63"/>
                  </a:cubicBezTo>
                  <a:lnTo>
                    <a:pt x="1069" y="87"/>
                  </a:lnTo>
                  <a:cubicBezTo>
                    <a:pt x="1324" y="149"/>
                    <a:pt x="1456" y="385"/>
                    <a:pt x="1364" y="614"/>
                  </a:cubicBezTo>
                  <a:lnTo>
                    <a:pt x="1112" y="1245"/>
                  </a:lnTo>
                  <a:cubicBezTo>
                    <a:pt x="1021" y="1474"/>
                    <a:pt x="740" y="1609"/>
                    <a:pt x="486" y="154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7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28" name="Freeform 96">
              <a:extLst>
                <a:ext uri="{FF2B5EF4-FFF2-40B4-BE49-F238E27FC236}">
                  <a16:creationId xmlns:a16="http://schemas.microsoft.com/office/drawing/2014/main" id="{9CBC2AF9-CE76-4CBA-8CDA-B36194029DF1}"/>
                </a:ext>
              </a:extLst>
            </p:cNvPr>
            <p:cNvSpPr>
              <a:spLocks/>
            </p:cNvSpPr>
            <p:nvPr/>
          </p:nvSpPr>
          <p:spPr bwMode="auto">
            <a:xfrm>
              <a:off x="4038601" y="1824038"/>
              <a:ext cx="1011238" cy="628650"/>
            </a:xfrm>
            <a:custGeom>
              <a:avLst/>
              <a:gdLst>
                <a:gd name="T0" fmla="*/ 4604 w 4913"/>
                <a:gd name="T1" fmla="*/ 2180 h 3052"/>
                <a:gd name="T2" fmla="*/ 1939 w 4913"/>
                <a:gd name="T3" fmla="*/ 2786 h 3052"/>
                <a:gd name="T4" fmla="*/ 308 w 4913"/>
                <a:gd name="T5" fmla="*/ 1140 h 3052"/>
                <a:gd name="T6" fmla="*/ 2982 w 4913"/>
                <a:gd name="T7" fmla="*/ 267 h 3052"/>
                <a:gd name="T8" fmla="*/ 4604 w 4913"/>
                <a:gd name="T9" fmla="*/ 2180 h 30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913" h="3052">
                  <a:moveTo>
                    <a:pt x="4604" y="2180"/>
                  </a:moveTo>
                  <a:cubicBezTo>
                    <a:pt x="4295" y="2952"/>
                    <a:pt x="3027" y="3052"/>
                    <a:pt x="1939" y="2786"/>
                  </a:cubicBezTo>
                  <a:cubicBezTo>
                    <a:pt x="851" y="2519"/>
                    <a:pt x="0" y="1912"/>
                    <a:pt x="308" y="1140"/>
                  </a:cubicBezTo>
                  <a:cubicBezTo>
                    <a:pt x="617" y="368"/>
                    <a:pt x="1894" y="0"/>
                    <a:pt x="2982" y="267"/>
                  </a:cubicBezTo>
                  <a:cubicBezTo>
                    <a:pt x="4070" y="533"/>
                    <a:pt x="4913" y="1407"/>
                    <a:pt x="4604" y="218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7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29" name="Freeform 97">
              <a:extLst>
                <a:ext uri="{FF2B5EF4-FFF2-40B4-BE49-F238E27FC236}">
                  <a16:creationId xmlns:a16="http://schemas.microsoft.com/office/drawing/2014/main" id="{CEBC2494-47B2-49D1-906B-119755B86C7B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5038" y="2411413"/>
              <a:ext cx="49213" cy="7938"/>
            </a:xfrm>
            <a:custGeom>
              <a:avLst/>
              <a:gdLst>
                <a:gd name="T0" fmla="*/ 0 w 239"/>
                <a:gd name="T1" fmla="*/ 41 h 41"/>
                <a:gd name="T2" fmla="*/ 239 w 239"/>
                <a:gd name="T3" fmla="*/ 0 h 41"/>
                <a:gd name="T4" fmla="*/ 239 w 239"/>
                <a:gd name="T5" fmla="*/ 0 h 41"/>
                <a:gd name="T6" fmla="*/ 0 w 239"/>
                <a:gd name="T7" fmla="*/ 4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9" h="41">
                  <a:moveTo>
                    <a:pt x="0" y="41"/>
                  </a:moveTo>
                  <a:cubicBezTo>
                    <a:pt x="82" y="31"/>
                    <a:pt x="162" y="17"/>
                    <a:pt x="239" y="0"/>
                  </a:cubicBezTo>
                  <a:lnTo>
                    <a:pt x="239" y="0"/>
                  </a:lnTo>
                  <a:cubicBezTo>
                    <a:pt x="162" y="17"/>
                    <a:pt x="82" y="31"/>
                    <a:pt x="0" y="41"/>
                  </a:cubicBezTo>
                  <a:close/>
                </a:path>
              </a:pathLst>
            </a:custGeom>
            <a:solidFill>
              <a:srgbClr val="AFA4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7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30" name="Freeform 98">
              <a:extLst>
                <a:ext uri="{FF2B5EF4-FFF2-40B4-BE49-F238E27FC236}">
                  <a16:creationId xmlns:a16="http://schemas.microsoft.com/office/drawing/2014/main" id="{70CB37B0-3FA8-4A35-8110-4D2DA6170FD8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5038" y="2411413"/>
              <a:ext cx="49213" cy="7938"/>
            </a:xfrm>
            <a:custGeom>
              <a:avLst/>
              <a:gdLst>
                <a:gd name="T0" fmla="*/ 0 w 239"/>
                <a:gd name="T1" fmla="*/ 41 h 41"/>
                <a:gd name="T2" fmla="*/ 239 w 239"/>
                <a:gd name="T3" fmla="*/ 0 h 41"/>
                <a:gd name="T4" fmla="*/ 239 w 239"/>
                <a:gd name="T5" fmla="*/ 0 h 41"/>
                <a:gd name="T6" fmla="*/ 0 w 239"/>
                <a:gd name="T7" fmla="*/ 4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9" h="41">
                  <a:moveTo>
                    <a:pt x="0" y="41"/>
                  </a:moveTo>
                  <a:cubicBezTo>
                    <a:pt x="82" y="31"/>
                    <a:pt x="162" y="17"/>
                    <a:pt x="239" y="0"/>
                  </a:cubicBezTo>
                  <a:lnTo>
                    <a:pt x="239" y="0"/>
                  </a:lnTo>
                  <a:cubicBezTo>
                    <a:pt x="162" y="17"/>
                    <a:pt x="82" y="31"/>
                    <a:pt x="0" y="41"/>
                  </a:cubicBezTo>
                  <a:close/>
                </a:path>
              </a:pathLst>
            </a:custGeom>
            <a:solidFill>
              <a:srgbClr val="FEEE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7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31" name="Freeform 99">
              <a:extLst>
                <a:ext uri="{FF2B5EF4-FFF2-40B4-BE49-F238E27FC236}">
                  <a16:creationId xmlns:a16="http://schemas.microsoft.com/office/drawing/2014/main" id="{1761DD5F-2E50-4B11-B54C-9CE348B74C5C}"/>
                </a:ext>
              </a:extLst>
            </p:cNvPr>
            <p:cNvSpPr>
              <a:spLocks/>
            </p:cNvSpPr>
            <p:nvPr/>
          </p:nvSpPr>
          <p:spPr bwMode="auto">
            <a:xfrm>
              <a:off x="4967288" y="2270125"/>
              <a:ext cx="19050" cy="38100"/>
            </a:xfrm>
            <a:custGeom>
              <a:avLst/>
              <a:gdLst>
                <a:gd name="T0" fmla="*/ 0 w 99"/>
                <a:gd name="T1" fmla="*/ 188 h 188"/>
                <a:gd name="T2" fmla="*/ 0 w 99"/>
                <a:gd name="T3" fmla="*/ 188 h 188"/>
                <a:gd name="T4" fmla="*/ 95 w 99"/>
                <a:gd name="T5" fmla="*/ 12 h 188"/>
                <a:gd name="T6" fmla="*/ 99 w 99"/>
                <a:gd name="T7" fmla="*/ 0 h 188"/>
                <a:gd name="T8" fmla="*/ 95 w 99"/>
                <a:gd name="T9" fmla="*/ 12 h 188"/>
                <a:gd name="T10" fmla="*/ 0 w 99"/>
                <a:gd name="T11" fmla="*/ 188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9" h="188">
                  <a:moveTo>
                    <a:pt x="0" y="188"/>
                  </a:moveTo>
                  <a:lnTo>
                    <a:pt x="0" y="188"/>
                  </a:lnTo>
                  <a:cubicBezTo>
                    <a:pt x="38" y="134"/>
                    <a:pt x="70" y="75"/>
                    <a:pt x="95" y="12"/>
                  </a:cubicBezTo>
                  <a:cubicBezTo>
                    <a:pt x="96" y="8"/>
                    <a:pt x="98" y="4"/>
                    <a:pt x="99" y="0"/>
                  </a:cubicBezTo>
                  <a:cubicBezTo>
                    <a:pt x="98" y="4"/>
                    <a:pt x="96" y="8"/>
                    <a:pt x="95" y="12"/>
                  </a:cubicBezTo>
                  <a:cubicBezTo>
                    <a:pt x="70" y="75"/>
                    <a:pt x="38" y="134"/>
                    <a:pt x="0" y="188"/>
                  </a:cubicBezTo>
                  <a:close/>
                </a:path>
              </a:pathLst>
            </a:custGeom>
            <a:solidFill>
              <a:srgbClr val="BDB1A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7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32" name="Freeform 100">
              <a:extLst>
                <a:ext uri="{FF2B5EF4-FFF2-40B4-BE49-F238E27FC236}">
                  <a16:creationId xmlns:a16="http://schemas.microsoft.com/office/drawing/2014/main" id="{9B53E459-1362-43DA-A86F-5E0630A750FC}"/>
                </a:ext>
              </a:extLst>
            </p:cNvPr>
            <p:cNvSpPr>
              <a:spLocks/>
            </p:cNvSpPr>
            <p:nvPr/>
          </p:nvSpPr>
          <p:spPr bwMode="auto">
            <a:xfrm>
              <a:off x="4967288" y="2270125"/>
              <a:ext cx="19050" cy="38100"/>
            </a:xfrm>
            <a:custGeom>
              <a:avLst/>
              <a:gdLst>
                <a:gd name="T0" fmla="*/ 0 w 99"/>
                <a:gd name="T1" fmla="*/ 188 h 188"/>
                <a:gd name="T2" fmla="*/ 0 w 99"/>
                <a:gd name="T3" fmla="*/ 188 h 188"/>
                <a:gd name="T4" fmla="*/ 95 w 99"/>
                <a:gd name="T5" fmla="*/ 12 h 188"/>
                <a:gd name="T6" fmla="*/ 99 w 99"/>
                <a:gd name="T7" fmla="*/ 0 h 188"/>
                <a:gd name="T8" fmla="*/ 95 w 99"/>
                <a:gd name="T9" fmla="*/ 12 h 188"/>
                <a:gd name="T10" fmla="*/ 0 w 99"/>
                <a:gd name="T11" fmla="*/ 188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9" h="188">
                  <a:moveTo>
                    <a:pt x="0" y="188"/>
                  </a:moveTo>
                  <a:lnTo>
                    <a:pt x="0" y="188"/>
                  </a:lnTo>
                  <a:cubicBezTo>
                    <a:pt x="38" y="134"/>
                    <a:pt x="70" y="75"/>
                    <a:pt x="95" y="12"/>
                  </a:cubicBezTo>
                  <a:cubicBezTo>
                    <a:pt x="96" y="8"/>
                    <a:pt x="98" y="4"/>
                    <a:pt x="99" y="0"/>
                  </a:cubicBezTo>
                  <a:cubicBezTo>
                    <a:pt x="98" y="4"/>
                    <a:pt x="96" y="8"/>
                    <a:pt x="95" y="12"/>
                  </a:cubicBezTo>
                  <a:cubicBezTo>
                    <a:pt x="70" y="75"/>
                    <a:pt x="38" y="134"/>
                    <a:pt x="0" y="188"/>
                  </a:cubicBezTo>
                  <a:close/>
                </a:path>
              </a:pathLst>
            </a:custGeom>
            <a:solidFill>
              <a:srgbClr val="FEEE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7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33" name="Freeform 101">
              <a:extLst>
                <a:ext uri="{FF2B5EF4-FFF2-40B4-BE49-F238E27FC236}">
                  <a16:creationId xmlns:a16="http://schemas.microsoft.com/office/drawing/2014/main" id="{1CF06FE8-9C76-4ACD-BFD1-6854546E7734}"/>
                </a:ext>
              </a:extLst>
            </p:cNvPr>
            <p:cNvSpPr>
              <a:spLocks/>
            </p:cNvSpPr>
            <p:nvPr/>
          </p:nvSpPr>
          <p:spPr bwMode="auto">
            <a:xfrm>
              <a:off x="4833938" y="2308225"/>
              <a:ext cx="133350" cy="92075"/>
            </a:xfrm>
            <a:custGeom>
              <a:avLst/>
              <a:gdLst>
                <a:gd name="T0" fmla="*/ 0 w 648"/>
                <a:gd name="T1" fmla="*/ 442 h 442"/>
                <a:gd name="T2" fmla="*/ 0 w 648"/>
                <a:gd name="T3" fmla="*/ 442 h 442"/>
                <a:gd name="T4" fmla="*/ 648 w 648"/>
                <a:gd name="T5" fmla="*/ 0 h 442"/>
                <a:gd name="T6" fmla="*/ 648 w 648"/>
                <a:gd name="T7" fmla="*/ 0 h 442"/>
                <a:gd name="T8" fmla="*/ 0 w 648"/>
                <a:gd name="T9" fmla="*/ 442 h 4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8" h="442">
                  <a:moveTo>
                    <a:pt x="0" y="442"/>
                  </a:moveTo>
                  <a:lnTo>
                    <a:pt x="0" y="442"/>
                  </a:lnTo>
                  <a:cubicBezTo>
                    <a:pt x="277" y="352"/>
                    <a:pt x="505" y="208"/>
                    <a:pt x="648" y="0"/>
                  </a:cubicBezTo>
                  <a:lnTo>
                    <a:pt x="648" y="0"/>
                  </a:lnTo>
                  <a:cubicBezTo>
                    <a:pt x="505" y="208"/>
                    <a:pt x="277" y="352"/>
                    <a:pt x="0" y="442"/>
                  </a:cubicBezTo>
                  <a:close/>
                </a:path>
              </a:pathLst>
            </a:custGeom>
            <a:solidFill>
              <a:srgbClr val="AFA4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7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34" name="Freeform 102">
              <a:extLst>
                <a:ext uri="{FF2B5EF4-FFF2-40B4-BE49-F238E27FC236}">
                  <a16:creationId xmlns:a16="http://schemas.microsoft.com/office/drawing/2014/main" id="{B786A67E-3A2A-483E-8A9F-1D679A30EFB3}"/>
                </a:ext>
              </a:extLst>
            </p:cNvPr>
            <p:cNvSpPr>
              <a:spLocks/>
            </p:cNvSpPr>
            <p:nvPr/>
          </p:nvSpPr>
          <p:spPr bwMode="auto">
            <a:xfrm>
              <a:off x="4833938" y="2308225"/>
              <a:ext cx="133350" cy="92075"/>
            </a:xfrm>
            <a:custGeom>
              <a:avLst/>
              <a:gdLst>
                <a:gd name="T0" fmla="*/ 0 w 648"/>
                <a:gd name="T1" fmla="*/ 442 h 442"/>
                <a:gd name="T2" fmla="*/ 0 w 648"/>
                <a:gd name="T3" fmla="*/ 442 h 442"/>
                <a:gd name="T4" fmla="*/ 648 w 648"/>
                <a:gd name="T5" fmla="*/ 0 h 442"/>
                <a:gd name="T6" fmla="*/ 648 w 648"/>
                <a:gd name="T7" fmla="*/ 0 h 442"/>
                <a:gd name="T8" fmla="*/ 0 w 648"/>
                <a:gd name="T9" fmla="*/ 442 h 4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8" h="442">
                  <a:moveTo>
                    <a:pt x="0" y="442"/>
                  </a:moveTo>
                  <a:lnTo>
                    <a:pt x="0" y="442"/>
                  </a:lnTo>
                  <a:cubicBezTo>
                    <a:pt x="277" y="352"/>
                    <a:pt x="505" y="208"/>
                    <a:pt x="648" y="0"/>
                  </a:cubicBezTo>
                  <a:lnTo>
                    <a:pt x="648" y="0"/>
                  </a:lnTo>
                  <a:cubicBezTo>
                    <a:pt x="505" y="208"/>
                    <a:pt x="277" y="352"/>
                    <a:pt x="0" y="442"/>
                  </a:cubicBezTo>
                  <a:close/>
                </a:path>
              </a:pathLst>
            </a:custGeom>
            <a:solidFill>
              <a:srgbClr val="FEEE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7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35" name="Freeform 103">
              <a:extLst>
                <a:ext uri="{FF2B5EF4-FFF2-40B4-BE49-F238E27FC236}">
                  <a16:creationId xmlns:a16="http://schemas.microsoft.com/office/drawing/2014/main" id="{D018F4D9-B641-4E6E-ABE2-FD922C9760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4251" y="2400300"/>
              <a:ext cx="39688" cy="11113"/>
            </a:xfrm>
            <a:custGeom>
              <a:avLst/>
              <a:gdLst>
                <a:gd name="T0" fmla="*/ 0 w 191"/>
                <a:gd name="T1" fmla="*/ 53 h 53"/>
                <a:gd name="T2" fmla="*/ 0 w 191"/>
                <a:gd name="T3" fmla="*/ 53 h 53"/>
                <a:gd name="T4" fmla="*/ 191 w 191"/>
                <a:gd name="T5" fmla="*/ 0 h 53"/>
                <a:gd name="T6" fmla="*/ 191 w 191"/>
                <a:gd name="T7" fmla="*/ 0 h 53"/>
                <a:gd name="T8" fmla="*/ 0 w 191"/>
                <a:gd name="T9" fmla="*/ 5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1" h="53">
                  <a:moveTo>
                    <a:pt x="0" y="53"/>
                  </a:moveTo>
                  <a:lnTo>
                    <a:pt x="0" y="53"/>
                  </a:lnTo>
                  <a:cubicBezTo>
                    <a:pt x="66" y="38"/>
                    <a:pt x="129" y="20"/>
                    <a:pt x="191" y="0"/>
                  </a:cubicBezTo>
                  <a:lnTo>
                    <a:pt x="191" y="0"/>
                  </a:lnTo>
                  <a:cubicBezTo>
                    <a:pt x="129" y="20"/>
                    <a:pt x="66" y="38"/>
                    <a:pt x="0" y="53"/>
                  </a:cubicBezTo>
                  <a:close/>
                </a:path>
              </a:pathLst>
            </a:custGeom>
            <a:solidFill>
              <a:srgbClr val="7574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7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36" name="Freeform 104">
              <a:extLst>
                <a:ext uri="{FF2B5EF4-FFF2-40B4-BE49-F238E27FC236}">
                  <a16:creationId xmlns:a16="http://schemas.microsoft.com/office/drawing/2014/main" id="{19EDBF27-7B8F-48E3-B9BF-ADFC48EB7DBD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4251" y="2400300"/>
              <a:ext cx="39688" cy="11113"/>
            </a:xfrm>
            <a:custGeom>
              <a:avLst/>
              <a:gdLst>
                <a:gd name="T0" fmla="*/ 0 w 191"/>
                <a:gd name="T1" fmla="*/ 53 h 53"/>
                <a:gd name="T2" fmla="*/ 0 w 191"/>
                <a:gd name="T3" fmla="*/ 53 h 53"/>
                <a:gd name="T4" fmla="*/ 191 w 191"/>
                <a:gd name="T5" fmla="*/ 0 h 53"/>
                <a:gd name="T6" fmla="*/ 191 w 191"/>
                <a:gd name="T7" fmla="*/ 0 h 53"/>
                <a:gd name="T8" fmla="*/ 0 w 191"/>
                <a:gd name="T9" fmla="*/ 5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1" h="53">
                  <a:moveTo>
                    <a:pt x="0" y="53"/>
                  </a:moveTo>
                  <a:lnTo>
                    <a:pt x="0" y="53"/>
                  </a:lnTo>
                  <a:cubicBezTo>
                    <a:pt x="66" y="38"/>
                    <a:pt x="129" y="20"/>
                    <a:pt x="191" y="0"/>
                  </a:cubicBezTo>
                  <a:lnTo>
                    <a:pt x="191" y="0"/>
                  </a:lnTo>
                  <a:cubicBezTo>
                    <a:pt x="129" y="20"/>
                    <a:pt x="66" y="38"/>
                    <a:pt x="0" y="53"/>
                  </a:cubicBezTo>
                  <a:close/>
                </a:path>
              </a:pathLst>
            </a:custGeom>
            <a:solidFill>
              <a:srgbClr val="FEEE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7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37" name="Freeform 105">
              <a:extLst>
                <a:ext uri="{FF2B5EF4-FFF2-40B4-BE49-F238E27FC236}">
                  <a16:creationId xmlns:a16="http://schemas.microsoft.com/office/drawing/2014/main" id="{3A2A338F-FD49-4721-AA7C-96E0DD73A520}"/>
                </a:ext>
              </a:extLst>
            </p:cNvPr>
            <p:cNvSpPr>
              <a:spLocks/>
            </p:cNvSpPr>
            <p:nvPr/>
          </p:nvSpPr>
          <p:spPr bwMode="auto">
            <a:xfrm>
              <a:off x="4975226" y="2108200"/>
              <a:ext cx="23813" cy="76200"/>
            </a:xfrm>
            <a:custGeom>
              <a:avLst/>
              <a:gdLst>
                <a:gd name="T0" fmla="*/ 109 w 109"/>
                <a:gd name="T1" fmla="*/ 365 h 365"/>
                <a:gd name="T2" fmla="*/ 0 w 109"/>
                <a:gd name="T3" fmla="*/ 0 h 365"/>
                <a:gd name="T4" fmla="*/ 109 w 109"/>
                <a:gd name="T5" fmla="*/ 365 h 3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9" h="365">
                  <a:moveTo>
                    <a:pt x="109" y="365"/>
                  </a:moveTo>
                  <a:cubicBezTo>
                    <a:pt x="96" y="242"/>
                    <a:pt x="58" y="119"/>
                    <a:pt x="0" y="0"/>
                  </a:cubicBezTo>
                  <a:cubicBezTo>
                    <a:pt x="60" y="112"/>
                    <a:pt x="97" y="237"/>
                    <a:pt x="109" y="365"/>
                  </a:cubicBezTo>
                  <a:close/>
                </a:path>
              </a:pathLst>
            </a:custGeom>
            <a:solidFill>
              <a:srgbClr val="BDB1A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7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38" name="Freeform 106">
              <a:extLst>
                <a:ext uri="{FF2B5EF4-FFF2-40B4-BE49-F238E27FC236}">
                  <a16:creationId xmlns:a16="http://schemas.microsoft.com/office/drawing/2014/main" id="{50C93737-BD07-4073-8CE5-2AC8B2C0A2FA}"/>
                </a:ext>
              </a:extLst>
            </p:cNvPr>
            <p:cNvSpPr>
              <a:spLocks/>
            </p:cNvSpPr>
            <p:nvPr/>
          </p:nvSpPr>
          <p:spPr bwMode="auto">
            <a:xfrm>
              <a:off x="4975226" y="2108200"/>
              <a:ext cx="23813" cy="76200"/>
            </a:xfrm>
            <a:custGeom>
              <a:avLst/>
              <a:gdLst>
                <a:gd name="T0" fmla="*/ 109 w 109"/>
                <a:gd name="T1" fmla="*/ 365 h 365"/>
                <a:gd name="T2" fmla="*/ 0 w 109"/>
                <a:gd name="T3" fmla="*/ 0 h 365"/>
                <a:gd name="T4" fmla="*/ 109 w 109"/>
                <a:gd name="T5" fmla="*/ 365 h 3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9" h="365">
                  <a:moveTo>
                    <a:pt x="109" y="365"/>
                  </a:moveTo>
                  <a:cubicBezTo>
                    <a:pt x="96" y="242"/>
                    <a:pt x="58" y="119"/>
                    <a:pt x="0" y="0"/>
                  </a:cubicBezTo>
                  <a:cubicBezTo>
                    <a:pt x="60" y="112"/>
                    <a:pt x="97" y="237"/>
                    <a:pt x="109" y="365"/>
                  </a:cubicBezTo>
                  <a:close/>
                </a:path>
              </a:pathLst>
            </a:custGeom>
            <a:solidFill>
              <a:srgbClr val="FEEE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7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39" name="Freeform 107">
              <a:extLst>
                <a:ext uri="{FF2B5EF4-FFF2-40B4-BE49-F238E27FC236}">
                  <a16:creationId xmlns:a16="http://schemas.microsoft.com/office/drawing/2014/main" id="{37FBC216-DA18-4987-8081-12B5035B3DB5}"/>
                </a:ext>
              </a:extLst>
            </p:cNvPr>
            <p:cNvSpPr>
              <a:spLocks/>
            </p:cNvSpPr>
            <p:nvPr/>
          </p:nvSpPr>
          <p:spPr bwMode="auto">
            <a:xfrm>
              <a:off x="4090988" y="2033588"/>
              <a:ext cx="19050" cy="69850"/>
            </a:xfrm>
            <a:custGeom>
              <a:avLst/>
              <a:gdLst>
                <a:gd name="T0" fmla="*/ 0 w 92"/>
                <a:gd name="T1" fmla="*/ 341 h 341"/>
                <a:gd name="T2" fmla="*/ 90 w 92"/>
                <a:gd name="T3" fmla="*/ 0 h 341"/>
                <a:gd name="T4" fmla="*/ 92 w 92"/>
                <a:gd name="T5" fmla="*/ 48 h 341"/>
                <a:gd name="T6" fmla="*/ 57 w 92"/>
                <a:gd name="T7" fmla="*/ 126 h 341"/>
                <a:gd name="T8" fmla="*/ 0 w 92"/>
                <a:gd name="T9" fmla="*/ 341 h 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341">
                  <a:moveTo>
                    <a:pt x="0" y="341"/>
                  </a:moveTo>
                  <a:cubicBezTo>
                    <a:pt x="8" y="232"/>
                    <a:pt x="37" y="119"/>
                    <a:pt x="90" y="0"/>
                  </a:cubicBezTo>
                  <a:cubicBezTo>
                    <a:pt x="91" y="16"/>
                    <a:pt x="91" y="32"/>
                    <a:pt x="92" y="48"/>
                  </a:cubicBezTo>
                  <a:cubicBezTo>
                    <a:pt x="80" y="74"/>
                    <a:pt x="68" y="100"/>
                    <a:pt x="57" y="126"/>
                  </a:cubicBezTo>
                  <a:cubicBezTo>
                    <a:pt x="28" y="199"/>
                    <a:pt x="9" y="271"/>
                    <a:pt x="0" y="341"/>
                  </a:cubicBezTo>
                </a:path>
              </a:pathLst>
            </a:custGeom>
            <a:solidFill>
              <a:srgbClr val="7574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7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40" name="Freeform 108">
              <a:extLst>
                <a:ext uri="{FF2B5EF4-FFF2-40B4-BE49-F238E27FC236}">
                  <a16:creationId xmlns:a16="http://schemas.microsoft.com/office/drawing/2014/main" id="{811975BB-0B1A-4DC2-8680-CF93874F6374}"/>
                </a:ext>
              </a:extLst>
            </p:cNvPr>
            <p:cNvSpPr>
              <a:spLocks/>
            </p:cNvSpPr>
            <p:nvPr/>
          </p:nvSpPr>
          <p:spPr bwMode="auto">
            <a:xfrm>
              <a:off x="4090988" y="2033588"/>
              <a:ext cx="19050" cy="69850"/>
            </a:xfrm>
            <a:custGeom>
              <a:avLst/>
              <a:gdLst>
                <a:gd name="T0" fmla="*/ 0 w 92"/>
                <a:gd name="T1" fmla="*/ 341 h 341"/>
                <a:gd name="T2" fmla="*/ 90 w 92"/>
                <a:gd name="T3" fmla="*/ 0 h 341"/>
                <a:gd name="T4" fmla="*/ 92 w 92"/>
                <a:gd name="T5" fmla="*/ 48 h 341"/>
                <a:gd name="T6" fmla="*/ 57 w 92"/>
                <a:gd name="T7" fmla="*/ 126 h 341"/>
                <a:gd name="T8" fmla="*/ 0 w 92"/>
                <a:gd name="T9" fmla="*/ 341 h 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341">
                  <a:moveTo>
                    <a:pt x="0" y="341"/>
                  </a:moveTo>
                  <a:cubicBezTo>
                    <a:pt x="8" y="232"/>
                    <a:pt x="37" y="119"/>
                    <a:pt x="90" y="0"/>
                  </a:cubicBezTo>
                  <a:cubicBezTo>
                    <a:pt x="91" y="16"/>
                    <a:pt x="91" y="32"/>
                    <a:pt x="92" y="48"/>
                  </a:cubicBezTo>
                  <a:cubicBezTo>
                    <a:pt x="80" y="74"/>
                    <a:pt x="68" y="100"/>
                    <a:pt x="57" y="126"/>
                  </a:cubicBezTo>
                  <a:cubicBezTo>
                    <a:pt x="28" y="199"/>
                    <a:pt x="9" y="271"/>
                    <a:pt x="0" y="341"/>
                  </a:cubicBezTo>
                </a:path>
              </a:pathLst>
            </a:custGeom>
            <a:solidFill>
              <a:srgbClr val="FEEE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7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41" name="Freeform 109">
              <a:extLst>
                <a:ext uri="{FF2B5EF4-FFF2-40B4-BE49-F238E27FC236}">
                  <a16:creationId xmlns:a16="http://schemas.microsoft.com/office/drawing/2014/main" id="{31C6E059-7A1A-4E70-80EE-7CC7241BDB6E}"/>
                </a:ext>
              </a:extLst>
            </p:cNvPr>
            <p:cNvSpPr>
              <a:spLocks/>
            </p:cNvSpPr>
            <p:nvPr/>
          </p:nvSpPr>
          <p:spPr bwMode="auto">
            <a:xfrm>
              <a:off x="4079876" y="2043113"/>
              <a:ext cx="920750" cy="381000"/>
            </a:xfrm>
            <a:custGeom>
              <a:avLst/>
              <a:gdLst>
                <a:gd name="T0" fmla="*/ 2802 w 4476"/>
                <a:gd name="T1" fmla="*/ 1857 h 1857"/>
                <a:gd name="T2" fmla="*/ 1738 w 4476"/>
                <a:gd name="T3" fmla="*/ 1724 h 1857"/>
                <a:gd name="T4" fmla="*/ 50 w 4476"/>
                <a:gd name="T5" fmla="*/ 293 h 1857"/>
                <a:gd name="T6" fmla="*/ 107 w 4476"/>
                <a:gd name="T7" fmla="*/ 78 h 1857"/>
                <a:gd name="T8" fmla="*/ 142 w 4476"/>
                <a:gd name="T9" fmla="*/ 0 h 1857"/>
                <a:gd name="T10" fmla="*/ 1349 w 4476"/>
                <a:gd name="T11" fmla="*/ 1081 h 1857"/>
                <a:gd name="T12" fmla="*/ 2484 w 4476"/>
                <a:gd name="T13" fmla="*/ 1263 h 1857"/>
                <a:gd name="T14" fmla="*/ 3083 w 4476"/>
                <a:gd name="T15" fmla="*/ 1202 h 1857"/>
                <a:gd name="T16" fmla="*/ 3924 w 4476"/>
                <a:gd name="T17" fmla="*/ 775 h 1857"/>
                <a:gd name="T18" fmla="*/ 4084 w 4476"/>
                <a:gd name="T19" fmla="*/ 648 h 1857"/>
                <a:gd name="T20" fmla="*/ 4325 w 4476"/>
                <a:gd name="T21" fmla="*/ 272 h 1857"/>
                <a:gd name="T22" fmla="*/ 4353 w 4476"/>
                <a:gd name="T23" fmla="*/ 320 h 1857"/>
                <a:gd name="T24" fmla="*/ 4462 w 4476"/>
                <a:gd name="T25" fmla="*/ 685 h 1857"/>
                <a:gd name="T26" fmla="*/ 4407 w 4476"/>
                <a:gd name="T27" fmla="*/ 1106 h 1857"/>
                <a:gd name="T28" fmla="*/ 4403 w 4476"/>
                <a:gd name="T29" fmla="*/ 1118 h 1857"/>
                <a:gd name="T30" fmla="*/ 4308 w 4476"/>
                <a:gd name="T31" fmla="*/ 1294 h 1857"/>
                <a:gd name="T32" fmla="*/ 3660 w 4476"/>
                <a:gd name="T33" fmla="*/ 1736 h 1857"/>
                <a:gd name="T34" fmla="*/ 3469 w 4476"/>
                <a:gd name="T35" fmla="*/ 1789 h 1857"/>
                <a:gd name="T36" fmla="*/ 3230 w 4476"/>
                <a:gd name="T37" fmla="*/ 1830 h 1857"/>
                <a:gd name="T38" fmla="*/ 2802 w 4476"/>
                <a:gd name="T39" fmla="*/ 1857 h 1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476" h="1857">
                  <a:moveTo>
                    <a:pt x="2802" y="1857"/>
                  </a:moveTo>
                  <a:cubicBezTo>
                    <a:pt x="2454" y="1857"/>
                    <a:pt x="2086" y="1809"/>
                    <a:pt x="1738" y="1724"/>
                  </a:cubicBezTo>
                  <a:cubicBezTo>
                    <a:pt x="881" y="1514"/>
                    <a:pt x="0" y="1011"/>
                    <a:pt x="50" y="293"/>
                  </a:cubicBezTo>
                  <a:cubicBezTo>
                    <a:pt x="59" y="223"/>
                    <a:pt x="78" y="151"/>
                    <a:pt x="107" y="78"/>
                  </a:cubicBezTo>
                  <a:cubicBezTo>
                    <a:pt x="118" y="52"/>
                    <a:pt x="130" y="26"/>
                    <a:pt x="142" y="0"/>
                  </a:cubicBezTo>
                  <a:cubicBezTo>
                    <a:pt x="187" y="674"/>
                    <a:pt x="918" y="947"/>
                    <a:pt x="1349" y="1081"/>
                  </a:cubicBezTo>
                  <a:cubicBezTo>
                    <a:pt x="1711" y="1194"/>
                    <a:pt x="2099" y="1263"/>
                    <a:pt x="2484" y="1263"/>
                  </a:cubicBezTo>
                  <a:cubicBezTo>
                    <a:pt x="2686" y="1263"/>
                    <a:pt x="2887" y="1244"/>
                    <a:pt x="3083" y="1202"/>
                  </a:cubicBezTo>
                  <a:cubicBezTo>
                    <a:pt x="3398" y="1135"/>
                    <a:pt x="3675" y="975"/>
                    <a:pt x="3924" y="775"/>
                  </a:cubicBezTo>
                  <a:cubicBezTo>
                    <a:pt x="3952" y="753"/>
                    <a:pt x="4015" y="706"/>
                    <a:pt x="4084" y="648"/>
                  </a:cubicBezTo>
                  <a:cubicBezTo>
                    <a:pt x="4223" y="531"/>
                    <a:pt x="4385" y="369"/>
                    <a:pt x="4325" y="272"/>
                  </a:cubicBezTo>
                  <a:cubicBezTo>
                    <a:pt x="4335" y="288"/>
                    <a:pt x="4344" y="304"/>
                    <a:pt x="4353" y="320"/>
                  </a:cubicBezTo>
                  <a:cubicBezTo>
                    <a:pt x="4411" y="439"/>
                    <a:pt x="4449" y="562"/>
                    <a:pt x="4462" y="685"/>
                  </a:cubicBezTo>
                  <a:cubicBezTo>
                    <a:pt x="4476" y="828"/>
                    <a:pt x="4458" y="973"/>
                    <a:pt x="4407" y="1106"/>
                  </a:cubicBezTo>
                  <a:cubicBezTo>
                    <a:pt x="4406" y="1110"/>
                    <a:pt x="4404" y="1114"/>
                    <a:pt x="4403" y="1118"/>
                  </a:cubicBezTo>
                  <a:cubicBezTo>
                    <a:pt x="4378" y="1181"/>
                    <a:pt x="4346" y="1240"/>
                    <a:pt x="4308" y="1294"/>
                  </a:cubicBezTo>
                  <a:cubicBezTo>
                    <a:pt x="4165" y="1502"/>
                    <a:pt x="3937" y="1646"/>
                    <a:pt x="3660" y="1736"/>
                  </a:cubicBezTo>
                  <a:cubicBezTo>
                    <a:pt x="3598" y="1756"/>
                    <a:pt x="3535" y="1774"/>
                    <a:pt x="3469" y="1789"/>
                  </a:cubicBezTo>
                  <a:cubicBezTo>
                    <a:pt x="3392" y="1806"/>
                    <a:pt x="3312" y="1820"/>
                    <a:pt x="3230" y="1830"/>
                  </a:cubicBezTo>
                  <a:cubicBezTo>
                    <a:pt x="3093" y="1848"/>
                    <a:pt x="2949" y="1857"/>
                    <a:pt x="2802" y="185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7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42" name="Freeform 110">
              <a:extLst>
                <a:ext uri="{FF2B5EF4-FFF2-40B4-BE49-F238E27FC236}">
                  <a16:creationId xmlns:a16="http://schemas.microsoft.com/office/drawing/2014/main" id="{C2A0E891-CFEE-406C-88D2-98D4463207AD}"/>
                </a:ext>
              </a:extLst>
            </p:cNvPr>
            <p:cNvSpPr>
              <a:spLocks/>
            </p:cNvSpPr>
            <p:nvPr/>
          </p:nvSpPr>
          <p:spPr bwMode="auto">
            <a:xfrm>
              <a:off x="4079876" y="2043113"/>
              <a:ext cx="920750" cy="381000"/>
            </a:xfrm>
            <a:custGeom>
              <a:avLst/>
              <a:gdLst>
                <a:gd name="T0" fmla="*/ 2802 w 4476"/>
                <a:gd name="T1" fmla="*/ 1857 h 1857"/>
                <a:gd name="T2" fmla="*/ 1738 w 4476"/>
                <a:gd name="T3" fmla="*/ 1724 h 1857"/>
                <a:gd name="T4" fmla="*/ 50 w 4476"/>
                <a:gd name="T5" fmla="*/ 293 h 1857"/>
                <a:gd name="T6" fmla="*/ 107 w 4476"/>
                <a:gd name="T7" fmla="*/ 78 h 1857"/>
                <a:gd name="T8" fmla="*/ 142 w 4476"/>
                <a:gd name="T9" fmla="*/ 0 h 1857"/>
                <a:gd name="T10" fmla="*/ 1349 w 4476"/>
                <a:gd name="T11" fmla="*/ 1081 h 1857"/>
                <a:gd name="T12" fmla="*/ 2484 w 4476"/>
                <a:gd name="T13" fmla="*/ 1263 h 1857"/>
                <a:gd name="T14" fmla="*/ 3083 w 4476"/>
                <a:gd name="T15" fmla="*/ 1202 h 1857"/>
                <a:gd name="T16" fmla="*/ 3924 w 4476"/>
                <a:gd name="T17" fmla="*/ 775 h 1857"/>
                <a:gd name="T18" fmla="*/ 4084 w 4476"/>
                <a:gd name="T19" fmla="*/ 648 h 1857"/>
                <a:gd name="T20" fmla="*/ 4325 w 4476"/>
                <a:gd name="T21" fmla="*/ 272 h 1857"/>
                <a:gd name="T22" fmla="*/ 4353 w 4476"/>
                <a:gd name="T23" fmla="*/ 320 h 1857"/>
                <a:gd name="T24" fmla="*/ 4462 w 4476"/>
                <a:gd name="T25" fmla="*/ 685 h 1857"/>
                <a:gd name="T26" fmla="*/ 4407 w 4476"/>
                <a:gd name="T27" fmla="*/ 1106 h 1857"/>
                <a:gd name="T28" fmla="*/ 4403 w 4476"/>
                <a:gd name="T29" fmla="*/ 1118 h 1857"/>
                <a:gd name="T30" fmla="*/ 4308 w 4476"/>
                <a:gd name="T31" fmla="*/ 1294 h 1857"/>
                <a:gd name="T32" fmla="*/ 3660 w 4476"/>
                <a:gd name="T33" fmla="*/ 1736 h 1857"/>
                <a:gd name="T34" fmla="*/ 3469 w 4476"/>
                <a:gd name="T35" fmla="*/ 1789 h 1857"/>
                <a:gd name="T36" fmla="*/ 3230 w 4476"/>
                <a:gd name="T37" fmla="*/ 1830 h 1857"/>
                <a:gd name="T38" fmla="*/ 2802 w 4476"/>
                <a:gd name="T39" fmla="*/ 1857 h 1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476" h="1857">
                  <a:moveTo>
                    <a:pt x="2802" y="1857"/>
                  </a:moveTo>
                  <a:cubicBezTo>
                    <a:pt x="2454" y="1857"/>
                    <a:pt x="2086" y="1809"/>
                    <a:pt x="1738" y="1724"/>
                  </a:cubicBezTo>
                  <a:cubicBezTo>
                    <a:pt x="881" y="1514"/>
                    <a:pt x="0" y="1011"/>
                    <a:pt x="50" y="293"/>
                  </a:cubicBezTo>
                  <a:cubicBezTo>
                    <a:pt x="59" y="223"/>
                    <a:pt x="78" y="151"/>
                    <a:pt x="107" y="78"/>
                  </a:cubicBezTo>
                  <a:cubicBezTo>
                    <a:pt x="118" y="52"/>
                    <a:pt x="130" y="26"/>
                    <a:pt x="142" y="0"/>
                  </a:cubicBezTo>
                  <a:cubicBezTo>
                    <a:pt x="187" y="674"/>
                    <a:pt x="918" y="947"/>
                    <a:pt x="1349" y="1081"/>
                  </a:cubicBezTo>
                  <a:cubicBezTo>
                    <a:pt x="1711" y="1194"/>
                    <a:pt x="2099" y="1263"/>
                    <a:pt x="2484" y="1263"/>
                  </a:cubicBezTo>
                  <a:cubicBezTo>
                    <a:pt x="2686" y="1263"/>
                    <a:pt x="2887" y="1244"/>
                    <a:pt x="3083" y="1202"/>
                  </a:cubicBezTo>
                  <a:cubicBezTo>
                    <a:pt x="3398" y="1135"/>
                    <a:pt x="3675" y="975"/>
                    <a:pt x="3924" y="775"/>
                  </a:cubicBezTo>
                  <a:cubicBezTo>
                    <a:pt x="3952" y="753"/>
                    <a:pt x="4015" y="706"/>
                    <a:pt x="4084" y="648"/>
                  </a:cubicBezTo>
                  <a:cubicBezTo>
                    <a:pt x="4223" y="531"/>
                    <a:pt x="4385" y="369"/>
                    <a:pt x="4325" y="272"/>
                  </a:cubicBezTo>
                  <a:cubicBezTo>
                    <a:pt x="4335" y="288"/>
                    <a:pt x="4344" y="304"/>
                    <a:pt x="4353" y="320"/>
                  </a:cubicBezTo>
                  <a:cubicBezTo>
                    <a:pt x="4411" y="439"/>
                    <a:pt x="4449" y="562"/>
                    <a:pt x="4462" y="685"/>
                  </a:cubicBezTo>
                  <a:cubicBezTo>
                    <a:pt x="4476" y="828"/>
                    <a:pt x="4458" y="973"/>
                    <a:pt x="4407" y="1106"/>
                  </a:cubicBezTo>
                  <a:cubicBezTo>
                    <a:pt x="4406" y="1110"/>
                    <a:pt x="4404" y="1114"/>
                    <a:pt x="4403" y="1118"/>
                  </a:cubicBezTo>
                  <a:cubicBezTo>
                    <a:pt x="4378" y="1181"/>
                    <a:pt x="4346" y="1240"/>
                    <a:pt x="4308" y="1294"/>
                  </a:cubicBezTo>
                  <a:cubicBezTo>
                    <a:pt x="4165" y="1502"/>
                    <a:pt x="3937" y="1646"/>
                    <a:pt x="3660" y="1736"/>
                  </a:cubicBezTo>
                  <a:cubicBezTo>
                    <a:pt x="3598" y="1756"/>
                    <a:pt x="3535" y="1774"/>
                    <a:pt x="3469" y="1789"/>
                  </a:cubicBezTo>
                  <a:cubicBezTo>
                    <a:pt x="3392" y="1806"/>
                    <a:pt x="3312" y="1820"/>
                    <a:pt x="3230" y="1830"/>
                  </a:cubicBezTo>
                  <a:cubicBezTo>
                    <a:pt x="3093" y="1848"/>
                    <a:pt x="2949" y="1857"/>
                    <a:pt x="2802" y="1857"/>
                  </a:cubicBezTo>
                </a:path>
              </a:pathLst>
            </a:custGeom>
            <a:solidFill>
              <a:srgbClr val="FEEE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7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43" name="Freeform 111">
              <a:extLst>
                <a:ext uri="{FF2B5EF4-FFF2-40B4-BE49-F238E27FC236}">
                  <a16:creationId xmlns:a16="http://schemas.microsoft.com/office/drawing/2014/main" id="{B23B0185-57FC-4D71-B9E8-4798134B9BD2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3738" y="1971675"/>
              <a:ext cx="87313" cy="50800"/>
            </a:xfrm>
            <a:custGeom>
              <a:avLst/>
              <a:gdLst>
                <a:gd name="T0" fmla="*/ 403 w 424"/>
                <a:gd name="T1" fmla="*/ 171 h 249"/>
                <a:gd name="T2" fmla="*/ 173 w 424"/>
                <a:gd name="T3" fmla="*/ 224 h 249"/>
                <a:gd name="T4" fmla="*/ 22 w 424"/>
                <a:gd name="T5" fmla="*/ 78 h 249"/>
                <a:gd name="T6" fmla="*/ 252 w 424"/>
                <a:gd name="T7" fmla="*/ 26 h 249"/>
                <a:gd name="T8" fmla="*/ 403 w 424"/>
                <a:gd name="T9" fmla="*/ 171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4" h="249">
                  <a:moveTo>
                    <a:pt x="403" y="171"/>
                  </a:moveTo>
                  <a:cubicBezTo>
                    <a:pt x="381" y="226"/>
                    <a:pt x="278" y="249"/>
                    <a:pt x="173" y="224"/>
                  </a:cubicBezTo>
                  <a:cubicBezTo>
                    <a:pt x="68" y="198"/>
                    <a:pt x="0" y="133"/>
                    <a:pt x="22" y="78"/>
                  </a:cubicBezTo>
                  <a:cubicBezTo>
                    <a:pt x="44" y="24"/>
                    <a:pt x="147" y="0"/>
                    <a:pt x="252" y="26"/>
                  </a:cubicBezTo>
                  <a:cubicBezTo>
                    <a:pt x="357" y="52"/>
                    <a:pt x="424" y="117"/>
                    <a:pt x="403" y="171"/>
                  </a:cubicBezTo>
                  <a:close/>
                </a:path>
              </a:pathLst>
            </a:custGeom>
            <a:solidFill>
              <a:srgbClr val="3514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7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44" name="Freeform 112">
              <a:extLst>
                <a:ext uri="{FF2B5EF4-FFF2-40B4-BE49-F238E27FC236}">
                  <a16:creationId xmlns:a16="http://schemas.microsoft.com/office/drawing/2014/main" id="{0AF5EBBA-2A48-4995-9973-A886A39B193A}"/>
                </a:ext>
              </a:extLst>
            </p:cNvPr>
            <p:cNvSpPr>
              <a:spLocks/>
            </p:cNvSpPr>
            <p:nvPr/>
          </p:nvSpPr>
          <p:spPr bwMode="auto">
            <a:xfrm>
              <a:off x="4445001" y="1947863"/>
              <a:ext cx="47625" cy="44450"/>
            </a:xfrm>
            <a:custGeom>
              <a:avLst/>
              <a:gdLst>
                <a:gd name="T0" fmla="*/ 214 w 235"/>
                <a:gd name="T1" fmla="*/ 130 h 214"/>
                <a:gd name="T2" fmla="*/ 80 w 235"/>
                <a:gd name="T3" fmla="*/ 201 h 214"/>
                <a:gd name="T4" fmla="*/ 21 w 235"/>
                <a:gd name="T5" fmla="*/ 83 h 214"/>
                <a:gd name="T6" fmla="*/ 155 w 235"/>
                <a:gd name="T7" fmla="*/ 13 h 214"/>
                <a:gd name="T8" fmla="*/ 214 w 235"/>
                <a:gd name="T9" fmla="*/ 130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5" h="214">
                  <a:moveTo>
                    <a:pt x="214" y="130"/>
                  </a:moveTo>
                  <a:cubicBezTo>
                    <a:pt x="193" y="182"/>
                    <a:pt x="133" y="214"/>
                    <a:pt x="80" y="201"/>
                  </a:cubicBezTo>
                  <a:cubicBezTo>
                    <a:pt x="26" y="187"/>
                    <a:pt x="0" y="135"/>
                    <a:pt x="21" y="83"/>
                  </a:cubicBezTo>
                  <a:cubicBezTo>
                    <a:pt x="41" y="31"/>
                    <a:pt x="101" y="0"/>
                    <a:pt x="155" y="13"/>
                  </a:cubicBezTo>
                  <a:cubicBezTo>
                    <a:pt x="208" y="26"/>
                    <a:pt x="235" y="79"/>
                    <a:pt x="214" y="130"/>
                  </a:cubicBezTo>
                  <a:close/>
                </a:path>
              </a:pathLst>
            </a:custGeom>
            <a:solidFill>
              <a:srgbClr val="3514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7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45" name="Freeform 113">
              <a:extLst>
                <a:ext uri="{FF2B5EF4-FFF2-40B4-BE49-F238E27FC236}">
                  <a16:creationId xmlns:a16="http://schemas.microsoft.com/office/drawing/2014/main" id="{5747D0FD-7318-4FA6-BEAC-15D43ED833FD}"/>
                </a:ext>
              </a:extLst>
            </p:cNvPr>
            <p:cNvSpPr>
              <a:spLocks/>
            </p:cNvSpPr>
            <p:nvPr/>
          </p:nvSpPr>
          <p:spPr bwMode="auto">
            <a:xfrm>
              <a:off x="4611688" y="1987550"/>
              <a:ext cx="47625" cy="42863"/>
            </a:xfrm>
            <a:custGeom>
              <a:avLst/>
              <a:gdLst>
                <a:gd name="T0" fmla="*/ 214 w 235"/>
                <a:gd name="T1" fmla="*/ 130 h 213"/>
                <a:gd name="T2" fmla="*/ 80 w 235"/>
                <a:gd name="T3" fmla="*/ 200 h 213"/>
                <a:gd name="T4" fmla="*/ 21 w 235"/>
                <a:gd name="T5" fmla="*/ 83 h 213"/>
                <a:gd name="T6" fmla="*/ 155 w 235"/>
                <a:gd name="T7" fmla="*/ 13 h 213"/>
                <a:gd name="T8" fmla="*/ 214 w 235"/>
                <a:gd name="T9" fmla="*/ 130 h 2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5" h="213">
                  <a:moveTo>
                    <a:pt x="214" y="130"/>
                  </a:moveTo>
                  <a:cubicBezTo>
                    <a:pt x="193" y="182"/>
                    <a:pt x="133" y="213"/>
                    <a:pt x="80" y="200"/>
                  </a:cubicBezTo>
                  <a:cubicBezTo>
                    <a:pt x="27" y="187"/>
                    <a:pt x="0" y="135"/>
                    <a:pt x="21" y="83"/>
                  </a:cubicBezTo>
                  <a:cubicBezTo>
                    <a:pt x="41" y="31"/>
                    <a:pt x="101" y="0"/>
                    <a:pt x="155" y="13"/>
                  </a:cubicBezTo>
                  <a:cubicBezTo>
                    <a:pt x="208" y="26"/>
                    <a:pt x="235" y="78"/>
                    <a:pt x="214" y="130"/>
                  </a:cubicBezTo>
                  <a:close/>
                </a:path>
              </a:pathLst>
            </a:custGeom>
            <a:solidFill>
              <a:srgbClr val="3514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7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46" name="Freeform 114">
              <a:extLst>
                <a:ext uri="{FF2B5EF4-FFF2-40B4-BE49-F238E27FC236}">
                  <a16:creationId xmlns:a16="http://schemas.microsoft.com/office/drawing/2014/main" id="{0E435382-9020-4DD4-B562-F678641868ED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6438" y="2011363"/>
              <a:ext cx="28575" cy="53975"/>
            </a:xfrm>
            <a:custGeom>
              <a:avLst/>
              <a:gdLst>
                <a:gd name="T0" fmla="*/ 4 w 18"/>
                <a:gd name="T1" fmla="*/ 34 h 34"/>
                <a:gd name="T2" fmla="*/ 0 w 18"/>
                <a:gd name="T3" fmla="*/ 33 h 34"/>
                <a:gd name="T4" fmla="*/ 13 w 18"/>
                <a:gd name="T5" fmla="*/ 0 h 34"/>
                <a:gd name="T6" fmla="*/ 18 w 18"/>
                <a:gd name="T7" fmla="*/ 1 h 34"/>
                <a:gd name="T8" fmla="*/ 4 w 18"/>
                <a:gd name="T9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34">
                  <a:moveTo>
                    <a:pt x="4" y="34"/>
                  </a:moveTo>
                  <a:lnTo>
                    <a:pt x="0" y="33"/>
                  </a:lnTo>
                  <a:lnTo>
                    <a:pt x="13" y="0"/>
                  </a:lnTo>
                  <a:lnTo>
                    <a:pt x="18" y="1"/>
                  </a:lnTo>
                  <a:lnTo>
                    <a:pt x="4" y="34"/>
                  </a:lnTo>
                  <a:close/>
                </a:path>
              </a:pathLst>
            </a:custGeom>
            <a:solidFill>
              <a:srgbClr val="3514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7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47" name="Freeform 115">
              <a:extLst>
                <a:ext uri="{FF2B5EF4-FFF2-40B4-BE49-F238E27FC236}">
                  <a16:creationId xmlns:a16="http://schemas.microsoft.com/office/drawing/2014/main" id="{41DA70DA-A492-49C9-801D-3040E98F8432}"/>
                </a:ext>
              </a:extLst>
            </p:cNvPr>
            <p:cNvSpPr>
              <a:spLocks/>
            </p:cNvSpPr>
            <p:nvPr/>
          </p:nvSpPr>
          <p:spPr bwMode="auto">
            <a:xfrm>
              <a:off x="4416426" y="1717675"/>
              <a:ext cx="138113" cy="160338"/>
            </a:xfrm>
            <a:custGeom>
              <a:avLst/>
              <a:gdLst>
                <a:gd name="T0" fmla="*/ 191 w 672"/>
                <a:gd name="T1" fmla="*/ 756 h 787"/>
                <a:gd name="T2" fmla="*/ 191 w 672"/>
                <a:gd name="T3" fmla="*/ 756 h 787"/>
                <a:gd name="T4" fmla="*/ 46 w 672"/>
                <a:gd name="T5" fmla="*/ 497 h 787"/>
                <a:gd name="T6" fmla="*/ 173 w 672"/>
                <a:gd name="T7" fmla="*/ 179 h 787"/>
                <a:gd name="T8" fmla="*/ 481 w 672"/>
                <a:gd name="T9" fmla="*/ 30 h 787"/>
                <a:gd name="T10" fmla="*/ 627 w 672"/>
                <a:gd name="T11" fmla="*/ 290 h 787"/>
                <a:gd name="T12" fmla="*/ 500 w 672"/>
                <a:gd name="T13" fmla="*/ 608 h 787"/>
                <a:gd name="T14" fmla="*/ 191 w 672"/>
                <a:gd name="T15" fmla="*/ 756 h 7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72" h="787">
                  <a:moveTo>
                    <a:pt x="191" y="756"/>
                  </a:moveTo>
                  <a:lnTo>
                    <a:pt x="191" y="756"/>
                  </a:lnTo>
                  <a:cubicBezTo>
                    <a:pt x="66" y="726"/>
                    <a:pt x="0" y="609"/>
                    <a:pt x="46" y="497"/>
                  </a:cubicBezTo>
                  <a:lnTo>
                    <a:pt x="173" y="179"/>
                  </a:lnTo>
                  <a:cubicBezTo>
                    <a:pt x="218" y="66"/>
                    <a:pt x="356" y="0"/>
                    <a:pt x="481" y="30"/>
                  </a:cubicBezTo>
                  <a:cubicBezTo>
                    <a:pt x="607" y="61"/>
                    <a:pt x="672" y="177"/>
                    <a:pt x="627" y="290"/>
                  </a:cubicBezTo>
                  <a:lnTo>
                    <a:pt x="500" y="608"/>
                  </a:lnTo>
                  <a:cubicBezTo>
                    <a:pt x="455" y="721"/>
                    <a:pt x="317" y="787"/>
                    <a:pt x="191" y="756"/>
                  </a:cubicBezTo>
                  <a:close/>
                </a:path>
              </a:pathLst>
            </a:custGeom>
            <a:solidFill>
              <a:srgbClr val="F689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7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48" name="Freeform 116">
              <a:extLst>
                <a:ext uri="{FF2B5EF4-FFF2-40B4-BE49-F238E27FC236}">
                  <a16:creationId xmlns:a16="http://schemas.microsoft.com/office/drawing/2014/main" id="{CAF46ED3-38FD-4C87-A404-940EBAE7D372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2801" y="1755775"/>
              <a:ext cx="138113" cy="161925"/>
            </a:xfrm>
            <a:custGeom>
              <a:avLst/>
              <a:gdLst>
                <a:gd name="T0" fmla="*/ 190 w 671"/>
                <a:gd name="T1" fmla="*/ 757 h 788"/>
                <a:gd name="T2" fmla="*/ 190 w 671"/>
                <a:gd name="T3" fmla="*/ 757 h 788"/>
                <a:gd name="T4" fmla="*/ 45 w 671"/>
                <a:gd name="T5" fmla="*/ 497 h 788"/>
                <a:gd name="T6" fmla="*/ 172 w 671"/>
                <a:gd name="T7" fmla="*/ 180 h 788"/>
                <a:gd name="T8" fmla="*/ 480 w 671"/>
                <a:gd name="T9" fmla="*/ 31 h 788"/>
                <a:gd name="T10" fmla="*/ 626 w 671"/>
                <a:gd name="T11" fmla="*/ 291 h 788"/>
                <a:gd name="T12" fmla="*/ 499 w 671"/>
                <a:gd name="T13" fmla="*/ 608 h 788"/>
                <a:gd name="T14" fmla="*/ 190 w 671"/>
                <a:gd name="T15" fmla="*/ 757 h 7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71" h="788">
                  <a:moveTo>
                    <a:pt x="190" y="757"/>
                  </a:moveTo>
                  <a:lnTo>
                    <a:pt x="190" y="757"/>
                  </a:lnTo>
                  <a:cubicBezTo>
                    <a:pt x="65" y="726"/>
                    <a:pt x="0" y="610"/>
                    <a:pt x="45" y="497"/>
                  </a:cubicBezTo>
                  <a:lnTo>
                    <a:pt x="172" y="180"/>
                  </a:lnTo>
                  <a:cubicBezTo>
                    <a:pt x="217" y="67"/>
                    <a:pt x="355" y="0"/>
                    <a:pt x="480" y="31"/>
                  </a:cubicBezTo>
                  <a:cubicBezTo>
                    <a:pt x="606" y="62"/>
                    <a:pt x="671" y="178"/>
                    <a:pt x="626" y="291"/>
                  </a:cubicBezTo>
                  <a:lnTo>
                    <a:pt x="499" y="608"/>
                  </a:lnTo>
                  <a:cubicBezTo>
                    <a:pt x="454" y="721"/>
                    <a:pt x="316" y="788"/>
                    <a:pt x="190" y="757"/>
                  </a:cubicBezTo>
                  <a:close/>
                </a:path>
              </a:pathLst>
            </a:custGeom>
            <a:solidFill>
              <a:srgbClr val="F689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7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49" name="Freeform 117">
              <a:extLst>
                <a:ext uri="{FF2B5EF4-FFF2-40B4-BE49-F238E27FC236}">
                  <a16:creationId xmlns:a16="http://schemas.microsoft.com/office/drawing/2014/main" id="{BE4B09DE-BC8F-474D-B909-A867A9229671}"/>
                </a:ext>
              </a:extLst>
            </p:cNvPr>
            <p:cNvSpPr>
              <a:spLocks/>
            </p:cNvSpPr>
            <p:nvPr/>
          </p:nvSpPr>
          <p:spPr bwMode="auto">
            <a:xfrm>
              <a:off x="4337051" y="1944688"/>
              <a:ext cx="114300" cy="80963"/>
            </a:xfrm>
            <a:custGeom>
              <a:avLst/>
              <a:gdLst>
                <a:gd name="T0" fmla="*/ 517 w 554"/>
                <a:gd name="T1" fmla="*/ 255 h 393"/>
                <a:gd name="T2" fmla="*/ 211 w 554"/>
                <a:gd name="T3" fmla="*/ 361 h 393"/>
                <a:gd name="T4" fmla="*/ 36 w 554"/>
                <a:gd name="T5" fmla="*/ 138 h 393"/>
                <a:gd name="T6" fmla="*/ 342 w 554"/>
                <a:gd name="T7" fmla="*/ 32 h 393"/>
                <a:gd name="T8" fmla="*/ 517 w 554"/>
                <a:gd name="T9" fmla="*/ 255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4" h="393">
                  <a:moveTo>
                    <a:pt x="517" y="255"/>
                  </a:moveTo>
                  <a:cubicBezTo>
                    <a:pt x="481" y="346"/>
                    <a:pt x="344" y="393"/>
                    <a:pt x="211" y="361"/>
                  </a:cubicBezTo>
                  <a:cubicBezTo>
                    <a:pt x="78" y="328"/>
                    <a:pt x="0" y="228"/>
                    <a:pt x="36" y="138"/>
                  </a:cubicBezTo>
                  <a:cubicBezTo>
                    <a:pt x="72" y="47"/>
                    <a:pt x="209" y="0"/>
                    <a:pt x="342" y="32"/>
                  </a:cubicBezTo>
                  <a:cubicBezTo>
                    <a:pt x="475" y="65"/>
                    <a:pt x="554" y="165"/>
                    <a:pt x="517" y="255"/>
                  </a:cubicBezTo>
                  <a:close/>
                </a:path>
              </a:pathLst>
            </a:custGeom>
            <a:solidFill>
              <a:srgbClr val="F689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7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0" name="Freeform 118">
              <a:extLst>
                <a:ext uri="{FF2B5EF4-FFF2-40B4-BE49-F238E27FC236}">
                  <a16:creationId xmlns:a16="http://schemas.microsoft.com/office/drawing/2014/main" id="{2312806B-0C55-49C6-859D-C53EB3BEF530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2801" y="2014538"/>
              <a:ext cx="114300" cy="80963"/>
            </a:xfrm>
            <a:custGeom>
              <a:avLst/>
              <a:gdLst>
                <a:gd name="T0" fmla="*/ 518 w 554"/>
                <a:gd name="T1" fmla="*/ 256 h 394"/>
                <a:gd name="T2" fmla="*/ 212 w 554"/>
                <a:gd name="T3" fmla="*/ 361 h 394"/>
                <a:gd name="T4" fmla="*/ 36 w 554"/>
                <a:gd name="T5" fmla="*/ 138 h 394"/>
                <a:gd name="T6" fmla="*/ 343 w 554"/>
                <a:gd name="T7" fmla="*/ 32 h 394"/>
                <a:gd name="T8" fmla="*/ 518 w 554"/>
                <a:gd name="T9" fmla="*/ 256 h 3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4" h="394">
                  <a:moveTo>
                    <a:pt x="518" y="256"/>
                  </a:moveTo>
                  <a:cubicBezTo>
                    <a:pt x="482" y="346"/>
                    <a:pt x="344" y="394"/>
                    <a:pt x="212" y="361"/>
                  </a:cubicBezTo>
                  <a:cubicBezTo>
                    <a:pt x="79" y="329"/>
                    <a:pt x="0" y="229"/>
                    <a:pt x="36" y="138"/>
                  </a:cubicBezTo>
                  <a:cubicBezTo>
                    <a:pt x="73" y="47"/>
                    <a:pt x="210" y="0"/>
                    <a:pt x="343" y="32"/>
                  </a:cubicBezTo>
                  <a:cubicBezTo>
                    <a:pt x="476" y="65"/>
                    <a:pt x="554" y="165"/>
                    <a:pt x="518" y="256"/>
                  </a:cubicBezTo>
                  <a:close/>
                </a:path>
              </a:pathLst>
            </a:custGeom>
            <a:solidFill>
              <a:srgbClr val="F689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7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1" name="Freeform 119">
              <a:extLst>
                <a:ext uri="{FF2B5EF4-FFF2-40B4-BE49-F238E27FC236}">
                  <a16:creationId xmlns:a16="http://schemas.microsoft.com/office/drawing/2014/main" id="{7B9216C1-247D-4374-A6F6-D2E77E69157C}"/>
                </a:ext>
              </a:extLst>
            </p:cNvPr>
            <p:cNvSpPr>
              <a:spLocks/>
            </p:cNvSpPr>
            <p:nvPr/>
          </p:nvSpPr>
          <p:spPr bwMode="auto">
            <a:xfrm>
              <a:off x="5316538" y="4700588"/>
              <a:ext cx="169863" cy="592138"/>
            </a:xfrm>
            <a:custGeom>
              <a:avLst/>
              <a:gdLst>
                <a:gd name="T0" fmla="*/ 520 w 828"/>
                <a:gd name="T1" fmla="*/ 180 h 2880"/>
                <a:gd name="T2" fmla="*/ 31 w 828"/>
                <a:gd name="T3" fmla="*/ 2624 h 2880"/>
                <a:gd name="T4" fmla="*/ 306 w 828"/>
                <a:gd name="T5" fmla="*/ 2700 h 2880"/>
                <a:gd name="T6" fmla="*/ 795 w 828"/>
                <a:gd name="T7" fmla="*/ 256 h 2880"/>
                <a:gd name="T8" fmla="*/ 520 w 828"/>
                <a:gd name="T9" fmla="*/ 180 h 28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8" h="2880">
                  <a:moveTo>
                    <a:pt x="520" y="180"/>
                  </a:moveTo>
                  <a:cubicBezTo>
                    <a:pt x="368" y="997"/>
                    <a:pt x="175" y="1806"/>
                    <a:pt x="31" y="2624"/>
                  </a:cubicBezTo>
                  <a:cubicBezTo>
                    <a:pt x="0" y="2803"/>
                    <a:pt x="274" y="2880"/>
                    <a:pt x="306" y="2700"/>
                  </a:cubicBezTo>
                  <a:cubicBezTo>
                    <a:pt x="449" y="1882"/>
                    <a:pt x="642" y="1072"/>
                    <a:pt x="795" y="256"/>
                  </a:cubicBezTo>
                  <a:cubicBezTo>
                    <a:pt x="828" y="77"/>
                    <a:pt x="554" y="0"/>
                    <a:pt x="520" y="180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7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2" name="Freeform 120">
              <a:extLst>
                <a:ext uri="{FF2B5EF4-FFF2-40B4-BE49-F238E27FC236}">
                  <a16:creationId xmlns:a16="http://schemas.microsoft.com/office/drawing/2014/main" id="{D09633EA-D436-40C2-B0C3-12CBBA807718}"/>
                </a:ext>
              </a:extLst>
            </p:cNvPr>
            <p:cNvSpPr>
              <a:spLocks/>
            </p:cNvSpPr>
            <p:nvPr/>
          </p:nvSpPr>
          <p:spPr bwMode="auto">
            <a:xfrm>
              <a:off x="6770688" y="4718050"/>
              <a:ext cx="196850" cy="555625"/>
            </a:xfrm>
            <a:custGeom>
              <a:avLst/>
              <a:gdLst>
                <a:gd name="T0" fmla="*/ 57 w 958"/>
                <a:gd name="T1" fmla="*/ 249 h 2699"/>
                <a:gd name="T2" fmla="*/ 655 w 958"/>
                <a:gd name="T3" fmla="*/ 2519 h 2699"/>
                <a:gd name="T4" fmla="*/ 929 w 958"/>
                <a:gd name="T5" fmla="*/ 2443 h 2699"/>
                <a:gd name="T6" fmla="*/ 331 w 958"/>
                <a:gd name="T7" fmla="*/ 173 h 2699"/>
                <a:gd name="T8" fmla="*/ 57 w 958"/>
                <a:gd name="T9" fmla="*/ 249 h 26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58" h="2699">
                  <a:moveTo>
                    <a:pt x="57" y="249"/>
                  </a:moveTo>
                  <a:cubicBezTo>
                    <a:pt x="303" y="994"/>
                    <a:pt x="530" y="1743"/>
                    <a:pt x="655" y="2519"/>
                  </a:cubicBezTo>
                  <a:cubicBezTo>
                    <a:pt x="684" y="2699"/>
                    <a:pt x="958" y="2623"/>
                    <a:pt x="929" y="2443"/>
                  </a:cubicBezTo>
                  <a:cubicBezTo>
                    <a:pt x="804" y="1667"/>
                    <a:pt x="577" y="918"/>
                    <a:pt x="331" y="173"/>
                  </a:cubicBezTo>
                  <a:cubicBezTo>
                    <a:pt x="274" y="0"/>
                    <a:pt x="0" y="74"/>
                    <a:pt x="57" y="249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7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3" name="Freeform 121">
              <a:extLst>
                <a:ext uri="{FF2B5EF4-FFF2-40B4-BE49-F238E27FC236}">
                  <a16:creationId xmlns:a16="http://schemas.microsoft.com/office/drawing/2014/main" id="{32DD5CB3-B6EC-4721-BA95-0BEE97C3352B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9263" y="3324225"/>
              <a:ext cx="449263" cy="1492250"/>
            </a:xfrm>
            <a:custGeom>
              <a:avLst/>
              <a:gdLst>
                <a:gd name="T0" fmla="*/ 583 w 2180"/>
                <a:gd name="T1" fmla="*/ 599 h 7262"/>
                <a:gd name="T2" fmla="*/ 993 w 2180"/>
                <a:gd name="T3" fmla="*/ 384 h 7262"/>
                <a:gd name="T4" fmla="*/ 1524 w 2180"/>
                <a:gd name="T5" fmla="*/ 571 h 7262"/>
                <a:gd name="T6" fmla="*/ 1804 w 2180"/>
                <a:gd name="T7" fmla="*/ 1257 h 7262"/>
                <a:gd name="T8" fmla="*/ 1885 w 2180"/>
                <a:gd name="T9" fmla="*/ 2279 h 7262"/>
                <a:gd name="T10" fmla="*/ 1120 w 2180"/>
                <a:gd name="T11" fmla="*/ 5443 h 7262"/>
                <a:gd name="T12" fmla="*/ 129 w 2180"/>
                <a:gd name="T13" fmla="*/ 6931 h 7262"/>
                <a:gd name="T14" fmla="*/ 330 w 2180"/>
                <a:gd name="T15" fmla="*/ 7132 h 7262"/>
                <a:gd name="T16" fmla="*/ 1939 w 2180"/>
                <a:gd name="T17" fmla="*/ 3930 h 7262"/>
                <a:gd name="T18" fmla="*/ 2171 w 2180"/>
                <a:gd name="T19" fmla="*/ 2055 h 7262"/>
                <a:gd name="T20" fmla="*/ 2038 w 2180"/>
                <a:gd name="T21" fmla="*/ 991 h 7262"/>
                <a:gd name="T22" fmla="*/ 1614 w 2180"/>
                <a:gd name="T23" fmla="*/ 278 h 7262"/>
                <a:gd name="T24" fmla="*/ 309 w 2180"/>
                <a:gd name="T25" fmla="*/ 523 h 7262"/>
                <a:gd name="T26" fmla="*/ 583 w 2180"/>
                <a:gd name="T27" fmla="*/ 599 h 72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180" h="7262">
                  <a:moveTo>
                    <a:pt x="583" y="599"/>
                  </a:moveTo>
                  <a:cubicBezTo>
                    <a:pt x="636" y="427"/>
                    <a:pt x="834" y="384"/>
                    <a:pt x="993" y="384"/>
                  </a:cubicBezTo>
                  <a:cubicBezTo>
                    <a:pt x="1184" y="383"/>
                    <a:pt x="1383" y="436"/>
                    <a:pt x="1524" y="571"/>
                  </a:cubicBezTo>
                  <a:cubicBezTo>
                    <a:pt x="1712" y="750"/>
                    <a:pt x="1755" y="1013"/>
                    <a:pt x="1804" y="1257"/>
                  </a:cubicBezTo>
                  <a:cubicBezTo>
                    <a:pt x="1871" y="1594"/>
                    <a:pt x="1894" y="1935"/>
                    <a:pt x="1885" y="2279"/>
                  </a:cubicBezTo>
                  <a:cubicBezTo>
                    <a:pt x="1856" y="3360"/>
                    <a:pt x="1575" y="4464"/>
                    <a:pt x="1120" y="5443"/>
                  </a:cubicBezTo>
                  <a:cubicBezTo>
                    <a:pt x="868" y="5985"/>
                    <a:pt x="551" y="6505"/>
                    <a:pt x="129" y="6931"/>
                  </a:cubicBezTo>
                  <a:cubicBezTo>
                    <a:pt x="0" y="7061"/>
                    <a:pt x="201" y="7262"/>
                    <a:pt x="330" y="7132"/>
                  </a:cubicBezTo>
                  <a:cubicBezTo>
                    <a:pt x="1177" y="6278"/>
                    <a:pt x="1662" y="5082"/>
                    <a:pt x="1939" y="3930"/>
                  </a:cubicBezTo>
                  <a:cubicBezTo>
                    <a:pt x="2086" y="3319"/>
                    <a:pt x="2180" y="2685"/>
                    <a:pt x="2171" y="2055"/>
                  </a:cubicBezTo>
                  <a:cubicBezTo>
                    <a:pt x="2166" y="1696"/>
                    <a:pt x="2118" y="1341"/>
                    <a:pt x="2038" y="991"/>
                  </a:cubicBezTo>
                  <a:cubicBezTo>
                    <a:pt x="1974" y="709"/>
                    <a:pt x="1854" y="452"/>
                    <a:pt x="1614" y="278"/>
                  </a:cubicBezTo>
                  <a:cubicBezTo>
                    <a:pt x="1237" y="6"/>
                    <a:pt x="472" y="0"/>
                    <a:pt x="309" y="523"/>
                  </a:cubicBezTo>
                  <a:cubicBezTo>
                    <a:pt x="254" y="698"/>
                    <a:pt x="529" y="773"/>
                    <a:pt x="583" y="599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7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4" name="Freeform 122">
              <a:extLst>
                <a:ext uri="{FF2B5EF4-FFF2-40B4-BE49-F238E27FC236}">
                  <a16:creationId xmlns:a16="http://schemas.microsoft.com/office/drawing/2014/main" id="{9872169A-C246-4A30-8262-8699050D3952}"/>
                </a:ext>
              </a:extLst>
            </p:cNvPr>
            <p:cNvSpPr>
              <a:spLocks/>
            </p:cNvSpPr>
            <p:nvPr/>
          </p:nvSpPr>
          <p:spPr bwMode="auto">
            <a:xfrm>
              <a:off x="6457951" y="3573463"/>
              <a:ext cx="422275" cy="841375"/>
            </a:xfrm>
            <a:custGeom>
              <a:avLst/>
              <a:gdLst>
                <a:gd name="T0" fmla="*/ 347 w 2050"/>
                <a:gd name="T1" fmla="*/ 3941 h 4093"/>
                <a:gd name="T2" fmla="*/ 1374 w 2050"/>
                <a:gd name="T3" fmla="*/ 2180 h 4093"/>
                <a:gd name="T4" fmla="*/ 2013 w 2050"/>
                <a:gd name="T5" fmla="*/ 254 h 4093"/>
                <a:gd name="T6" fmla="*/ 1739 w 2050"/>
                <a:gd name="T7" fmla="*/ 179 h 4093"/>
                <a:gd name="T8" fmla="*/ 1113 w 2050"/>
                <a:gd name="T9" fmla="*/ 2069 h 4093"/>
                <a:gd name="T10" fmla="*/ 101 w 2050"/>
                <a:gd name="T11" fmla="*/ 3797 h 4093"/>
                <a:gd name="T12" fmla="*/ 347 w 2050"/>
                <a:gd name="T13" fmla="*/ 3941 h 40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50" h="4093">
                  <a:moveTo>
                    <a:pt x="347" y="3941"/>
                  </a:moveTo>
                  <a:cubicBezTo>
                    <a:pt x="722" y="3374"/>
                    <a:pt x="1084" y="2796"/>
                    <a:pt x="1374" y="2180"/>
                  </a:cubicBezTo>
                  <a:cubicBezTo>
                    <a:pt x="1663" y="1565"/>
                    <a:pt x="1873" y="919"/>
                    <a:pt x="2013" y="254"/>
                  </a:cubicBezTo>
                  <a:cubicBezTo>
                    <a:pt x="2050" y="76"/>
                    <a:pt x="1776" y="0"/>
                    <a:pt x="1739" y="179"/>
                  </a:cubicBezTo>
                  <a:cubicBezTo>
                    <a:pt x="1601" y="831"/>
                    <a:pt x="1399" y="1467"/>
                    <a:pt x="1113" y="2069"/>
                  </a:cubicBezTo>
                  <a:cubicBezTo>
                    <a:pt x="826" y="2673"/>
                    <a:pt x="470" y="3240"/>
                    <a:pt x="101" y="3797"/>
                  </a:cubicBezTo>
                  <a:cubicBezTo>
                    <a:pt x="0" y="3950"/>
                    <a:pt x="246" y="4093"/>
                    <a:pt x="347" y="3941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7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5" name="Freeform 123">
              <a:extLst>
                <a:ext uri="{FF2B5EF4-FFF2-40B4-BE49-F238E27FC236}">
                  <a16:creationId xmlns:a16="http://schemas.microsoft.com/office/drawing/2014/main" id="{265F2EB9-9B14-4181-9677-C1A69DD05C2F}"/>
                </a:ext>
              </a:extLst>
            </p:cNvPr>
            <p:cNvSpPr>
              <a:spLocks/>
            </p:cNvSpPr>
            <p:nvPr/>
          </p:nvSpPr>
          <p:spPr bwMode="auto">
            <a:xfrm>
              <a:off x="5467351" y="4330700"/>
              <a:ext cx="1019175" cy="334963"/>
            </a:xfrm>
            <a:custGeom>
              <a:avLst/>
              <a:gdLst>
                <a:gd name="T0" fmla="*/ 44 w 4960"/>
                <a:gd name="T1" fmla="*/ 853 h 1633"/>
                <a:gd name="T2" fmla="*/ 1077 w 4960"/>
                <a:gd name="T3" fmla="*/ 1624 h 1633"/>
                <a:gd name="T4" fmla="*/ 1821 w 4960"/>
                <a:gd name="T5" fmla="*/ 1437 h 1633"/>
                <a:gd name="T6" fmla="*/ 2161 w 4960"/>
                <a:gd name="T7" fmla="*/ 1234 h 1633"/>
                <a:gd name="T8" fmla="*/ 2372 w 4960"/>
                <a:gd name="T9" fmla="*/ 1217 h 1633"/>
                <a:gd name="T10" fmla="*/ 3426 w 4960"/>
                <a:gd name="T11" fmla="*/ 1455 h 1633"/>
                <a:gd name="T12" fmla="*/ 4454 w 4960"/>
                <a:gd name="T13" fmla="*/ 1188 h 1633"/>
                <a:gd name="T14" fmla="*/ 4854 w 4960"/>
                <a:gd name="T15" fmla="*/ 177 h 1633"/>
                <a:gd name="T16" fmla="*/ 4579 w 4960"/>
                <a:gd name="T17" fmla="*/ 253 h 1633"/>
                <a:gd name="T18" fmla="*/ 3438 w 4960"/>
                <a:gd name="T19" fmla="*/ 1171 h 1633"/>
                <a:gd name="T20" fmla="*/ 2549 w 4960"/>
                <a:gd name="T21" fmla="*/ 991 h 1633"/>
                <a:gd name="T22" fmla="*/ 2354 w 4960"/>
                <a:gd name="T23" fmla="*/ 903 h 1633"/>
                <a:gd name="T24" fmla="*/ 2053 w 4960"/>
                <a:gd name="T25" fmla="*/ 970 h 1633"/>
                <a:gd name="T26" fmla="*/ 1391 w 4960"/>
                <a:gd name="T27" fmla="*/ 1310 h 1633"/>
                <a:gd name="T28" fmla="*/ 318 w 4960"/>
                <a:gd name="T29" fmla="*/ 778 h 1633"/>
                <a:gd name="T30" fmla="*/ 44 w 4960"/>
                <a:gd name="T31" fmla="*/ 853 h 16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960" h="1633">
                  <a:moveTo>
                    <a:pt x="44" y="853"/>
                  </a:moveTo>
                  <a:cubicBezTo>
                    <a:pt x="162" y="1339"/>
                    <a:pt x="594" y="1609"/>
                    <a:pt x="1077" y="1624"/>
                  </a:cubicBezTo>
                  <a:cubicBezTo>
                    <a:pt x="1340" y="1633"/>
                    <a:pt x="1594" y="1569"/>
                    <a:pt x="1821" y="1437"/>
                  </a:cubicBezTo>
                  <a:cubicBezTo>
                    <a:pt x="1935" y="1371"/>
                    <a:pt x="2043" y="1295"/>
                    <a:pt x="2161" y="1234"/>
                  </a:cubicBezTo>
                  <a:cubicBezTo>
                    <a:pt x="2258" y="1184"/>
                    <a:pt x="2285" y="1168"/>
                    <a:pt x="2372" y="1217"/>
                  </a:cubicBezTo>
                  <a:cubicBezTo>
                    <a:pt x="2699" y="1401"/>
                    <a:pt x="3052" y="1466"/>
                    <a:pt x="3426" y="1455"/>
                  </a:cubicBezTo>
                  <a:cubicBezTo>
                    <a:pt x="3776" y="1446"/>
                    <a:pt x="4152" y="1377"/>
                    <a:pt x="4454" y="1188"/>
                  </a:cubicBezTo>
                  <a:cubicBezTo>
                    <a:pt x="4813" y="963"/>
                    <a:pt x="4960" y="587"/>
                    <a:pt x="4854" y="177"/>
                  </a:cubicBezTo>
                  <a:cubicBezTo>
                    <a:pt x="4808" y="0"/>
                    <a:pt x="4533" y="75"/>
                    <a:pt x="4579" y="253"/>
                  </a:cubicBezTo>
                  <a:cubicBezTo>
                    <a:pt x="4756" y="933"/>
                    <a:pt x="3962" y="1153"/>
                    <a:pt x="3438" y="1171"/>
                  </a:cubicBezTo>
                  <a:cubicBezTo>
                    <a:pt x="3130" y="1181"/>
                    <a:pt x="2821" y="1143"/>
                    <a:pt x="2549" y="991"/>
                  </a:cubicBezTo>
                  <a:cubicBezTo>
                    <a:pt x="2487" y="956"/>
                    <a:pt x="2426" y="917"/>
                    <a:pt x="2354" y="903"/>
                  </a:cubicBezTo>
                  <a:cubicBezTo>
                    <a:pt x="2248" y="883"/>
                    <a:pt x="2147" y="925"/>
                    <a:pt x="2053" y="970"/>
                  </a:cubicBezTo>
                  <a:cubicBezTo>
                    <a:pt x="1828" y="1079"/>
                    <a:pt x="1639" y="1252"/>
                    <a:pt x="1391" y="1310"/>
                  </a:cubicBezTo>
                  <a:cubicBezTo>
                    <a:pt x="947" y="1415"/>
                    <a:pt x="436" y="1260"/>
                    <a:pt x="318" y="778"/>
                  </a:cubicBezTo>
                  <a:cubicBezTo>
                    <a:pt x="275" y="600"/>
                    <a:pt x="0" y="675"/>
                    <a:pt x="44" y="853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7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" name="Freeform 124">
              <a:extLst>
                <a:ext uri="{FF2B5EF4-FFF2-40B4-BE49-F238E27FC236}">
                  <a16:creationId xmlns:a16="http://schemas.microsoft.com/office/drawing/2014/main" id="{7E380F12-A26D-4A6F-97DA-FF04B7BCF3B4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3663" y="4337050"/>
              <a:ext cx="427038" cy="511175"/>
            </a:xfrm>
            <a:custGeom>
              <a:avLst/>
              <a:gdLst>
                <a:gd name="T0" fmla="*/ 82 w 2076"/>
                <a:gd name="T1" fmla="*/ 307 h 2485"/>
                <a:gd name="T2" fmla="*/ 881 w 2076"/>
                <a:gd name="T3" fmla="*/ 1480 h 2485"/>
                <a:gd name="T4" fmla="*/ 1782 w 2076"/>
                <a:gd name="T5" fmla="*/ 2382 h 2485"/>
                <a:gd name="T6" fmla="*/ 1925 w 2076"/>
                <a:gd name="T7" fmla="*/ 2137 h 2485"/>
                <a:gd name="T8" fmla="*/ 1082 w 2076"/>
                <a:gd name="T9" fmla="*/ 1279 h 2485"/>
                <a:gd name="T10" fmla="*/ 328 w 2076"/>
                <a:gd name="T11" fmla="*/ 164 h 2485"/>
                <a:gd name="T12" fmla="*/ 82 w 2076"/>
                <a:gd name="T13" fmla="*/ 307 h 24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76" h="2485">
                  <a:moveTo>
                    <a:pt x="82" y="307"/>
                  </a:moveTo>
                  <a:cubicBezTo>
                    <a:pt x="293" y="729"/>
                    <a:pt x="584" y="1115"/>
                    <a:pt x="881" y="1480"/>
                  </a:cubicBezTo>
                  <a:cubicBezTo>
                    <a:pt x="1145" y="1804"/>
                    <a:pt x="1432" y="2146"/>
                    <a:pt x="1782" y="2382"/>
                  </a:cubicBezTo>
                  <a:cubicBezTo>
                    <a:pt x="1934" y="2485"/>
                    <a:pt x="2076" y="2238"/>
                    <a:pt x="1925" y="2137"/>
                  </a:cubicBezTo>
                  <a:cubicBezTo>
                    <a:pt x="1599" y="1917"/>
                    <a:pt x="1329" y="1582"/>
                    <a:pt x="1082" y="1279"/>
                  </a:cubicBezTo>
                  <a:cubicBezTo>
                    <a:pt x="800" y="933"/>
                    <a:pt x="528" y="564"/>
                    <a:pt x="328" y="164"/>
                  </a:cubicBezTo>
                  <a:cubicBezTo>
                    <a:pt x="246" y="0"/>
                    <a:pt x="0" y="144"/>
                    <a:pt x="82" y="307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7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7" name="Freeform 125">
              <a:extLst>
                <a:ext uri="{FF2B5EF4-FFF2-40B4-BE49-F238E27FC236}">
                  <a16:creationId xmlns:a16="http://schemas.microsoft.com/office/drawing/2014/main" id="{0D98EE0C-CB8C-4A98-9121-708963B59C55}"/>
                </a:ext>
              </a:extLst>
            </p:cNvPr>
            <p:cNvSpPr>
              <a:spLocks/>
            </p:cNvSpPr>
            <p:nvPr/>
          </p:nvSpPr>
          <p:spPr bwMode="auto">
            <a:xfrm>
              <a:off x="5078413" y="5226050"/>
              <a:ext cx="2132013" cy="825500"/>
            </a:xfrm>
            <a:custGeom>
              <a:avLst/>
              <a:gdLst>
                <a:gd name="T0" fmla="*/ 1198 w 10363"/>
                <a:gd name="T1" fmla="*/ 147 h 4020"/>
                <a:gd name="T2" fmla="*/ 111 w 10363"/>
                <a:gd name="T3" fmla="*/ 2395 h 4020"/>
                <a:gd name="T4" fmla="*/ 31 w 10363"/>
                <a:gd name="T5" fmla="*/ 2764 h 4020"/>
                <a:gd name="T6" fmla="*/ 311 w 10363"/>
                <a:gd name="T7" fmla="*/ 3207 h 4020"/>
                <a:gd name="T8" fmla="*/ 1218 w 10363"/>
                <a:gd name="T9" fmla="*/ 3681 h 4020"/>
                <a:gd name="T10" fmla="*/ 1964 w 10363"/>
                <a:gd name="T11" fmla="*/ 3795 h 4020"/>
                <a:gd name="T12" fmla="*/ 2337 w 10363"/>
                <a:gd name="T13" fmla="*/ 3287 h 4020"/>
                <a:gd name="T14" fmla="*/ 2072 w 10363"/>
                <a:gd name="T15" fmla="*/ 3215 h 4020"/>
                <a:gd name="T16" fmla="*/ 2487 w 10363"/>
                <a:gd name="T17" fmla="*/ 3969 h 4020"/>
                <a:gd name="T18" fmla="*/ 3042 w 10363"/>
                <a:gd name="T19" fmla="*/ 4009 h 4020"/>
                <a:gd name="T20" fmla="*/ 3716 w 10363"/>
                <a:gd name="T21" fmla="*/ 4002 h 4020"/>
                <a:gd name="T22" fmla="*/ 4390 w 10363"/>
                <a:gd name="T23" fmla="*/ 3995 h 4020"/>
                <a:gd name="T24" fmla="*/ 4944 w 10363"/>
                <a:gd name="T25" fmla="*/ 3942 h 4020"/>
                <a:gd name="T26" fmla="*/ 5442 w 10363"/>
                <a:gd name="T27" fmla="*/ 3190 h 4020"/>
                <a:gd name="T28" fmla="*/ 5182 w 10363"/>
                <a:gd name="T29" fmla="*/ 3300 h 4020"/>
                <a:gd name="T30" fmla="*/ 5443 w 10363"/>
                <a:gd name="T31" fmla="*/ 3809 h 4020"/>
                <a:gd name="T32" fmla="*/ 5604 w 10363"/>
                <a:gd name="T33" fmla="*/ 3874 h 4020"/>
                <a:gd name="T34" fmla="*/ 7719 w 10363"/>
                <a:gd name="T35" fmla="*/ 3417 h 4020"/>
                <a:gd name="T36" fmla="*/ 8589 w 10363"/>
                <a:gd name="T37" fmla="*/ 3114 h 4020"/>
                <a:gd name="T38" fmla="*/ 8739 w 10363"/>
                <a:gd name="T39" fmla="*/ 2429 h 4020"/>
                <a:gd name="T40" fmla="*/ 8516 w 10363"/>
                <a:gd name="T41" fmla="*/ 2601 h 4020"/>
                <a:gd name="T42" fmla="*/ 8740 w 10363"/>
                <a:gd name="T43" fmla="*/ 2840 h 4020"/>
                <a:gd name="T44" fmla="*/ 8878 w 10363"/>
                <a:gd name="T45" fmla="*/ 2877 h 4020"/>
                <a:gd name="T46" fmla="*/ 9645 w 10363"/>
                <a:gd name="T47" fmla="*/ 2416 h 4020"/>
                <a:gd name="T48" fmla="*/ 10254 w 10363"/>
                <a:gd name="T49" fmla="*/ 1819 h 4020"/>
                <a:gd name="T50" fmla="*/ 10008 w 10363"/>
                <a:gd name="T51" fmla="*/ 1676 h 4020"/>
                <a:gd name="T52" fmla="*/ 9471 w 10363"/>
                <a:gd name="T53" fmla="*/ 2194 h 4020"/>
                <a:gd name="T54" fmla="*/ 8802 w 10363"/>
                <a:gd name="T55" fmla="*/ 2602 h 4020"/>
                <a:gd name="T56" fmla="*/ 8941 w 10363"/>
                <a:gd name="T57" fmla="*/ 2639 h 4020"/>
                <a:gd name="T58" fmla="*/ 8717 w 10363"/>
                <a:gd name="T59" fmla="*/ 2400 h 4020"/>
                <a:gd name="T60" fmla="*/ 8494 w 10363"/>
                <a:gd name="T61" fmla="*/ 2572 h 4020"/>
                <a:gd name="T62" fmla="*/ 8163 w 10363"/>
                <a:gd name="T63" fmla="*/ 3022 h 4020"/>
                <a:gd name="T64" fmla="*/ 7322 w 10363"/>
                <a:gd name="T65" fmla="*/ 3212 h 4020"/>
                <a:gd name="T66" fmla="*/ 5528 w 10363"/>
                <a:gd name="T67" fmla="*/ 3600 h 4020"/>
                <a:gd name="T68" fmla="*/ 5689 w 10363"/>
                <a:gd name="T69" fmla="*/ 3665 h 4020"/>
                <a:gd name="T70" fmla="*/ 5427 w 10363"/>
                <a:gd name="T71" fmla="*/ 3156 h 4020"/>
                <a:gd name="T72" fmla="*/ 5167 w 10363"/>
                <a:gd name="T73" fmla="*/ 3266 h 4020"/>
                <a:gd name="T74" fmla="*/ 4714 w 10363"/>
                <a:gd name="T75" fmla="*/ 3698 h 4020"/>
                <a:gd name="T76" fmla="*/ 3763 w 10363"/>
                <a:gd name="T77" fmla="*/ 3717 h 4020"/>
                <a:gd name="T78" fmla="*/ 2813 w 10363"/>
                <a:gd name="T79" fmla="*/ 3726 h 4020"/>
                <a:gd name="T80" fmla="*/ 2427 w 10363"/>
                <a:gd name="T81" fmla="*/ 3635 h 4020"/>
                <a:gd name="T82" fmla="*/ 2318 w 10363"/>
                <a:gd name="T83" fmla="*/ 3358 h 4020"/>
                <a:gd name="T84" fmla="*/ 2053 w 10363"/>
                <a:gd name="T85" fmla="*/ 3287 h 4020"/>
                <a:gd name="T86" fmla="*/ 1633 w 10363"/>
                <a:gd name="T87" fmla="*/ 3529 h 4020"/>
                <a:gd name="T88" fmla="*/ 1116 w 10363"/>
                <a:gd name="T89" fmla="*/ 3332 h 4020"/>
                <a:gd name="T90" fmla="*/ 285 w 10363"/>
                <a:gd name="T91" fmla="*/ 2765 h 4020"/>
                <a:gd name="T92" fmla="*/ 299 w 10363"/>
                <a:gd name="T93" fmla="*/ 2874 h 4020"/>
                <a:gd name="T94" fmla="*/ 1443 w 10363"/>
                <a:gd name="T95" fmla="*/ 291 h 4020"/>
                <a:gd name="T96" fmla="*/ 1198 w 10363"/>
                <a:gd name="T97" fmla="*/ 147 h 40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0363" h="4020">
                  <a:moveTo>
                    <a:pt x="1198" y="147"/>
                  </a:moveTo>
                  <a:cubicBezTo>
                    <a:pt x="707" y="823"/>
                    <a:pt x="318" y="1584"/>
                    <a:pt x="111" y="2395"/>
                  </a:cubicBezTo>
                  <a:cubicBezTo>
                    <a:pt x="79" y="2517"/>
                    <a:pt x="52" y="2640"/>
                    <a:pt x="31" y="2764"/>
                  </a:cubicBezTo>
                  <a:cubicBezTo>
                    <a:pt x="0" y="2946"/>
                    <a:pt x="179" y="3099"/>
                    <a:pt x="311" y="3207"/>
                  </a:cubicBezTo>
                  <a:cubicBezTo>
                    <a:pt x="581" y="3427"/>
                    <a:pt x="902" y="3544"/>
                    <a:pt x="1218" y="3681"/>
                  </a:cubicBezTo>
                  <a:cubicBezTo>
                    <a:pt x="1448" y="3781"/>
                    <a:pt x="1713" y="3884"/>
                    <a:pt x="1964" y="3795"/>
                  </a:cubicBezTo>
                  <a:cubicBezTo>
                    <a:pt x="2178" y="3720"/>
                    <a:pt x="2357" y="3524"/>
                    <a:pt x="2337" y="3287"/>
                  </a:cubicBezTo>
                  <a:cubicBezTo>
                    <a:pt x="2327" y="3160"/>
                    <a:pt x="2138" y="3076"/>
                    <a:pt x="2072" y="3215"/>
                  </a:cubicBezTo>
                  <a:cubicBezTo>
                    <a:pt x="1913" y="3547"/>
                    <a:pt x="2162" y="3879"/>
                    <a:pt x="2487" y="3969"/>
                  </a:cubicBezTo>
                  <a:cubicBezTo>
                    <a:pt x="2667" y="4020"/>
                    <a:pt x="2858" y="4011"/>
                    <a:pt x="3042" y="4009"/>
                  </a:cubicBezTo>
                  <a:cubicBezTo>
                    <a:pt x="3267" y="4007"/>
                    <a:pt x="3491" y="4004"/>
                    <a:pt x="3716" y="4002"/>
                  </a:cubicBezTo>
                  <a:cubicBezTo>
                    <a:pt x="3941" y="3999"/>
                    <a:pt x="4165" y="3997"/>
                    <a:pt x="4390" y="3995"/>
                  </a:cubicBezTo>
                  <a:cubicBezTo>
                    <a:pt x="4574" y="3993"/>
                    <a:pt x="4765" y="3993"/>
                    <a:pt x="4944" y="3942"/>
                  </a:cubicBezTo>
                  <a:cubicBezTo>
                    <a:pt x="5264" y="3849"/>
                    <a:pt x="5546" y="3541"/>
                    <a:pt x="5442" y="3190"/>
                  </a:cubicBezTo>
                  <a:lnTo>
                    <a:pt x="5182" y="3300"/>
                  </a:lnTo>
                  <a:cubicBezTo>
                    <a:pt x="5269" y="3469"/>
                    <a:pt x="5356" y="3639"/>
                    <a:pt x="5443" y="3809"/>
                  </a:cubicBezTo>
                  <a:cubicBezTo>
                    <a:pt x="5473" y="3867"/>
                    <a:pt x="5545" y="3887"/>
                    <a:pt x="5604" y="3874"/>
                  </a:cubicBezTo>
                  <a:cubicBezTo>
                    <a:pt x="6309" y="3722"/>
                    <a:pt x="7014" y="3569"/>
                    <a:pt x="7719" y="3417"/>
                  </a:cubicBezTo>
                  <a:cubicBezTo>
                    <a:pt x="8012" y="3354"/>
                    <a:pt x="8353" y="3317"/>
                    <a:pt x="8589" y="3114"/>
                  </a:cubicBezTo>
                  <a:cubicBezTo>
                    <a:pt x="8784" y="2945"/>
                    <a:pt x="8867" y="2661"/>
                    <a:pt x="8739" y="2429"/>
                  </a:cubicBezTo>
                  <a:cubicBezTo>
                    <a:pt x="8665" y="2486"/>
                    <a:pt x="8591" y="2544"/>
                    <a:pt x="8516" y="2601"/>
                  </a:cubicBezTo>
                  <a:cubicBezTo>
                    <a:pt x="8591" y="2681"/>
                    <a:pt x="8665" y="2761"/>
                    <a:pt x="8740" y="2840"/>
                  </a:cubicBezTo>
                  <a:cubicBezTo>
                    <a:pt x="8772" y="2875"/>
                    <a:pt x="8832" y="2893"/>
                    <a:pt x="8878" y="2877"/>
                  </a:cubicBezTo>
                  <a:cubicBezTo>
                    <a:pt x="9161" y="2776"/>
                    <a:pt x="9411" y="2600"/>
                    <a:pt x="9645" y="2416"/>
                  </a:cubicBezTo>
                  <a:cubicBezTo>
                    <a:pt x="9868" y="2241"/>
                    <a:pt x="10084" y="2048"/>
                    <a:pt x="10254" y="1819"/>
                  </a:cubicBezTo>
                  <a:cubicBezTo>
                    <a:pt x="10363" y="1672"/>
                    <a:pt x="10116" y="1530"/>
                    <a:pt x="10008" y="1676"/>
                  </a:cubicBezTo>
                  <a:cubicBezTo>
                    <a:pt x="9861" y="1874"/>
                    <a:pt x="9662" y="2041"/>
                    <a:pt x="9471" y="2194"/>
                  </a:cubicBezTo>
                  <a:cubicBezTo>
                    <a:pt x="9270" y="2354"/>
                    <a:pt x="9046" y="2516"/>
                    <a:pt x="8802" y="2602"/>
                  </a:cubicBezTo>
                  <a:cubicBezTo>
                    <a:pt x="8849" y="2615"/>
                    <a:pt x="8895" y="2627"/>
                    <a:pt x="8941" y="2639"/>
                  </a:cubicBezTo>
                  <a:lnTo>
                    <a:pt x="8717" y="2400"/>
                  </a:lnTo>
                  <a:cubicBezTo>
                    <a:pt x="8605" y="2280"/>
                    <a:pt x="8418" y="2433"/>
                    <a:pt x="8494" y="2572"/>
                  </a:cubicBezTo>
                  <a:cubicBezTo>
                    <a:pt x="8614" y="2792"/>
                    <a:pt x="8336" y="2968"/>
                    <a:pt x="8163" y="3022"/>
                  </a:cubicBezTo>
                  <a:cubicBezTo>
                    <a:pt x="7891" y="3108"/>
                    <a:pt x="7601" y="3152"/>
                    <a:pt x="7322" y="3212"/>
                  </a:cubicBezTo>
                  <a:cubicBezTo>
                    <a:pt x="6724" y="3341"/>
                    <a:pt x="6126" y="3471"/>
                    <a:pt x="5528" y="3600"/>
                  </a:cubicBezTo>
                  <a:cubicBezTo>
                    <a:pt x="5582" y="3621"/>
                    <a:pt x="5636" y="3643"/>
                    <a:pt x="5689" y="3665"/>
                  </a:cubicBezTo>
                  <a:cubicBezTo>
                    <a:pt x="5602" y="3495"/>
                    <a:pt x="5514" y="3326"/>
                    <a:pt x="5427" y="3156"/>
                  </a:cubicBezTo>
                  <a:cubicBezTo>
                    <a:pt x="5353" y="3013"/>
                    <a:pt x="5121" y="3112"/>
                    <a:pt x="5167" y="3266"/>
                  </a:cubicBezTo>
                  <a:cubicBezTo>
                    <a:pt x="5248" y="3536"/>
                    <a:pt x="4925" y="3674"/>
                    <a:pt x="4714" y="3698"/>
                  </a:cubicBezTo>
                  <a:cubicBezTo>
                    <a:pt x="4401" y="3733"/>
                    <a:pt x="4077" y="3714"/>
                    <a:pt x="3763" y="3717"/>
                  </a:cubicBezTo>
                  <a:cubicBezTo>
                    <a:pt x="3446" y="3720"/>
                    <a:pt x="3129" y="3733"/>
                    <a:pt x="2813" y="3726"/>
                  </a:cubicBezTo>
                  <a:cubicBezTo>
                    <a:pt x="2684" y="3723"/>
                    <a:pt x="2536" y="3713"/>
                    <a:pt x="2427" y="3635"/>
                  </a:cubicBezTo>
                  <a:cubicBezTo>
                    <a:pt x="2347" y="3578"/>
                    <a:pt x="2270" y="3458"/>
                    <a:pt x="2318" y="3358"/>
                  </a:cubicBezTo>
                  <a:cubicBezTo>
                    <a:pt x="2229" y="3335"/>
                    <a:pt x="2141" y="3311"/>
                    <a:pt x="2053" y="3287"/>
                  </a:cubicBezTo>
                  <a:cubicBezTo>
                    <a:pt x="2071" y="3511"/>
                    <a:pt x="1805" y="3566"/>
                    <a:pt x="1633" y="3529"/>
                  </a:cubicBezTo>
                  <a:cubicBezTo>
                    <a:pt x="1454" y="3490"/>
                    <a:pt x="1285" y="3401"/>
                    <a:pt x="1116" y="3332"/>
                  </a:cubicBezTo>
                  <a:cubicBezTo>
                    <a:pt x="805" y="3205"/>
                    <a:pt x="481" y="3049"/>
                    <a:pt x="285" y="2765"/>
                  </a:cubicBezTo>
                  <a:cubicBezTo>
                    <a:pt x="289" y="2801"/>
                    <a:pt x="294" y="2838"/>
                    <a:pt x="299" y="2874"/>
                  </a:cubicBezTo>
                  <a:cubicBezTo>
                    <a:pt x="458" y="1935"/>
                    <a:pt x="886" y="1057"/>
                    <a:pt x="1443" y="291"/>
                  </a:cubicBezTo>
                  <a:cubicBezTo>
                    <a:pt x="1551" y="142"/>
                    <a:pt x="1304" y="0"/>
                    <a:pt x="1198" y="147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7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8" name="Freeform 126">
              <a:extLst>
                <a:ext uri="{FF2B5EF4-FFF2-40B4-BE49-F238E27FC236}">
                  <a16:creationId xmlns:a16="http://schemas.microsoft.com/office/drawing/2014/main" id="{137BB5F7-1EBA-4DBD-A388-47BDFDB2BF85}"/>
                </a:ext>
              </a:extLst>
            </p:cNvPr>
            <p:cNvSpPr>
              <a:spLocks/>
            </p:cNvSpPr>
            <p:nvPr/>
          </p:nvSpPr>
          <p:spPr bwMode="auto">
            <a:xfrm>
              <a:off x="6872288" y="5189538"/>
              <a:ext cx="330200" cy="434975"/>
            </a:xfrm>
            <a:custGeom>
              <a:avLst/>
              <a:gdLst>
                <a:gd name="T0" fmla="*/ 139 w 1605"/>
                <a:gd name="T1" fmla="*/ 320 h 2117"/>
                <a:gd name="T2" fmla="*/ 800 w 1605"/>
                <a:gd name="T3" fmla="*/ 1100 h 2117"/>
                <a:gd name="T4" fmla="*/ 1302 w 1605"/>
                <a:gd name="T5" fmla="*/ 1996 h 2117"/>
                <a:gd name="T6" fmla="*/ 1477 w 1605"/>
                <a:gd name="T7" fmla="*/ 2095 h 2117"/>
                <a:gd name="T8" fmla="*/ 1576 w 1605"/>
                <a:gd name="T9" fmla="*/ 1920 h 2117"/>
                <a:gd name="T10" fmla="*/ 1046 w 1605"/>
                <a:gd name="T11" fmla="*/ 956 h 2117"/>
                <a:gd name="T12" fmla="*/ 341 w 1605"/>
                <a:gd name="T13" fmla="*/ 118 h 2117"/>
                <a:gd name="T14" fmla="*/ 139 w 1605"/>
                <a:gd name="T15" fmla="*/ 320 h 2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05" h="2117">
                  <a:moveTo>
                    <a:pt x="139" y="320"/>
                  </a:moveTo>
                  <a:cubicBezTo>
                    <a:pt x="399" y="541"/>
                    <a:pt x="610" y="819"/>
                    <a:pt x="800" y="1100"/>
                  </a:cubicBezTo>
                  <a:cubicBezTo>
                    <a:pt x="991" y="1381"/>
                    <a:pt x="1174" y="1680"/>
                    <a:pt x="1302" y="1996"/>
                  </a:cubicBezTo>
                  <a:cubicBezTo>
                    <a:pt x="1331" y="2067"/>
                    <a:pt x="1397" y="2117"/>
                    <a:pt x="1477" y="2095"/>
                  </a:cubicBezTo>
                  <a:cubicBezTo>
                    <a:pt x="1544" y="2077"/>
                    <a:pt x="1605" y="1992"/>
                    <a:pt x="1576" y="1920"/>
                  </a:cubicBezTo>
                  <a:cubicBezTo>
                    <a:pt x="1438" y="1580"/>
                    <a:pt x="1251" y="1260"/>
                    <a:pt x="1046" y="956"/>
                  </a:cubicBezTo>
                  <a:cubicBezTo>
                    <a:pt x="842" y="657"/>
                    <a:pt x="618" y="355"/>
                    <a:pt x="341" y="118"/>
                  </a:cubicBezTo>
                  <a:cubicBezTo>
                    <a:pt x="202" y="0"/>
                    <a:pt x="0" y="201"/>
                    <a:pt x="139" y="320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7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9" name="Freeform 127">
              <a:extLst>
                <a:ext uri="{FF2B5EF4-FFF2-40B4-BE49-F238E27FC236}">
                  <a16:creationId xmlns:a16="http://schemas.microsoft.com/office/drawing/2014/main" id="{DF4B26C6-390F-4A00-A9FF-7CDB1B90E15F}"/>
                </a:ext>
              </a:extLst>
            </p:cNvPr>
            <p:cNvSpPr>
              <a:spLocks/>
            </p:cNvSpPr>
            <p:nvPr/>
          </p:nvSpPr>
          <p:spPr bwMode="auto">
            <a:xfrm>
              <a:off x="5780088" y="4494213"/>
              <a:ext cx="368300" cy="336550"/>
            </a:xfrm>
            <a:custGeom>
              <a:avLst/>
              <a:gdLst>
                <a:gd name="T0" fmla="*/ 503 w 1797"/>
                <a:gd name="T1" fmla="*/ 122 h 1638"/>
                <a:gd name="T2" fmla="*/ 122 w 1797"/>
                <a:gd name="T3" fmla="*/ 652 h 1638"/>
                <a:gd name="T4" fmla="*/ 49 w 1797"/>
                <a:gd name="T5" fmla="*/ 1214 h 1638"/>
                <a:gd name="T6" fmla="*/ 441 w 1797"/>
                <a:gd name="T7" fmla="*/ 1532 h 1638"/>
                <a:gd name="T8" fmla="*/ 863 w 1797"/>
                <a:gd name="T9" fmla="*/ 1178 h 1638"/>
                <a:gd name="T10" fmla="*/ 967 w 1797"/>
                <a:gd name="T11" fmla="*/ 363 h 1638"/>
                <a:gd name="T12" fmla="*/ 825 w 1797"/>
                <a:gd name="T13" fmla="*/ 506 h 1638"/>
                <a:gd name="T14" fmla="*/ 1318 w 1797"/>
                <a:gd name="T15" fmla="*/ 740 h 1638"/>
                <a:gd name="T16" fmla="*/ 1468 w 1797"/>
                <a:gd name="T17" fmla="*/ 960 h 1638"/>
                <a:gd name="T18" fmla="*/ 1495 w 1797"/>
                <a:gd name="T19" fmla="*/ 1152 h 1638"/>
                <a:gd name="T20" fmla="*/ 1468 w 1797"/>
                <a:gd name="T21" fmla="*/ 1237 h 1638"/>
                <a:gd name="T22" fmla="*/ 1465 w 1797"/>
                <a:gd name="T23" fmla="*/ 1245 h 1638"/>
                <a:gd name="T24" fmla="*/ 1446 w 1797"/>
                <a:gd name="T25" fmla="*/ 1266 h 1638"/>
                <a:gd name="T26" fmla="*/ 1434 w 1797"/>
                <a:gd name="T27" fmla="*/ 1272 h 1638"/>
                <a:gd name="T28" fmla="*/ 1368 w 1797"/>
                <a:gd name="T29" fmla="*/ 1262 h 1638"/>
                <a:gd name="T30" fmla="*/ 1275 w 1797"/>
                <a:gd name="T31" fmla="*/ 1175 h 1638"/>
                <a:gd name="T32" fmla="*/ 953 w 1797"/>
                <a:gd name="T33" fmla="*/ 541 h 1638"/>
                <a:gd name="T34" fmla="*/ 679 w 1797"/>
                <a:gd name="T35" fmla="*/ 617 h 1638"/>
                <a:gd name="T36" fmla="*/ 1008 w 1797"/>
                <a:gd name="T37" fmla="*/ 1289 h 1638"/>
                <a:gd name="T38" fmla="*/ 1571 w 1797"/>
                <a:gd name="T39" fmla="*/ 1521 h 1638"/>
                <a:gd name="T40" fmla="*/ 1777 w 1797"/>
                <a:gd name="T41" fmla="*/ 1038 h 1638"/>
                <a:gd name="T42" fmla="*/ 1483 w 1797"/>
                <a:gd name="T43" fmla="*/ 503 h 1638"/>
                <a:gd name="T44" fmla="*/ 825 w 1797"/>
                <a:gd name="T45" fmla="*/ 221 h 1638"/>
                <a:gd name="T46" fmla="*/ 683 w 1797"/>
                <a:gd name="T47" fmla="*/ 363 h 1638"/>
                <a:gd name="T48" fmla="*/ 609 w 1797"/>
                <a:gd name="T49" fmla="*/ 1053 h 1638"/>
                <a:gd name="T50" fmla="*/ 479 w 1797"/>
                <a:gd name="T51" fmla="*/ 1231 h 1638"/>
                <a:gd name="T52" fmla="*/ 366 w 1797"/>
                <a:gd name="T53" fmla="*/ 1225 h 1638"/>
                <a:gd name="T54" fmla="*/ 314 w 1797"/>
                <a:gd name="T55" fmla="*/ 1075 h 1638"/>
                <a:gd name="T56" fmla="*/ 349 w 1797"/>
                <a:gd name="T57" fmla="*/ 848 h 1638"/>
                <a:gd name="T58" fmla="*/ 704 w 1797"/>
                <a:gd name="T59" fmla="*/ 323 h 1638"/>
                <a:gd name="T60" fmla="*/ 503 w 1797"/>
                <a:gd name="T61" fmla="*/ 122 h 1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797" h="1638">
                  <a:moveTo>
                    <a:pt x="503" y="122"/>
                  </a:moveTo>
                  <a:cubicBezTo>
                    <a:pt x="340" y="269"/>
                    <a:pt x="208" y="450"/>
                    <a:pt x="122" y="652"/>
                  </a:cubicBezTo>
                  <a:cubicBezTo>
                    <a:pt x="46" y="830"/>
                    <a:pt x="0" y="1021"/>
                    <a:pt x="49" y="1214"/>
                  </a:cubicBezTo>
                  <a:cubicBezTo>
                    <a:pt x="95" y="1395"/>
                    <a:pt x="245" y="1541"/>
                    <a:pt x="441" y="1532"/>
                  </a:cubicBezTo>
                  <a:cubicBezTo>
                    <a:pt x="644" y="1523"/>
                    <a:pt x="788" y="1352"/>
                    <a:pt x="863" y="1178"/>
                  </a:cubicBezTo>
                  <a:cubicBezTo>
                    <a:pt x="970" y="929"/>
                    <a:pt x="985" y="631"/>
                    <a:pt x="967" y="363"/>
                  </a:cubicBezTo>
                  <a:lnTo>
                    <a:pt x="825" y="506"/>
                  </a:lnTo>
                  <a:cubicBezTo>
                    <a:pt x="1012" y="518"/>
                    <a:pt x="1188" y="606"/>
                    <a:pt x="1318" y="740"/>
                  </a:cubicBezTo>
                  <a:cubicBezTo>
                    <a:pt x="1380" y="803"/>
                    <a:pt x="1433" y="878"/>
                    <a:pt x="1468" y="960"/>
                  </a:cubicBezTo>
                  <a:cubicBezTo>
                    <a:pt x="1495" y="1025"/>
                    <a:pt x="1504" y="1097"/>
                    <a:pt x="1495" y="1152"/>
                  </a:cubicBezTo>
                  <a:cubicBezTo>
                    <a:pt x="1490" y="1186"/>
                    <a:pt x="1477" y="1223"/>
                    <a:pt x="1468" y="1237"/>
                  </a:cubicBezTo>
                  <a:cubicBezTo>
                    <a:pt x="1458" y="1251"/>
                    <a:pt x="1457" y="1254"/>
                    <a:pt x="1465" y="1245"/>
                  </a:cubicBezTo>
                  <a:cubicBezTo>
                    <a:pt x="1459" y="1252"/>
                    <a:pt x="1453" y="1259"/>
                    <a:pt x="1446" y="1266"/>
                  </a:cubicBezTo>
                  <a:cubicBezTo>
                    <a:pt x="1466" y="1248"/>
                    <a:pt x="1410" y="1281"/>
                    <a:pt x="1434" y="1272"/>
                  </a:cubicBezTo>
                  <a:cubicBezTo>
                    <a:pt x="1417" y="1278"/>
                    <a:pt x="1398" y="1278"/>
                    <a:pt x="1368" y="1262"/>
                  </a:cubicBezTo>
                  <a:cubicBezTo>
                    <a:pt x="1331" y="1243"/>
                    <a:pt x="1300" y="1207"/>
                    <a:pt x="1275" y="1175"/>
                  </a:cubicBezTo>
                  <a:cubicBezTo>
                    <a:pt x="1129" y="993"/>
                    <a:pt x="1026" y="762"/>
                    <a:pt x="953" y="541"/>
                  </a:cubicBezTo>
                  <a:cubicBezTo>
                    <a:pt x="896" y="368"/>
                    <a:pt x="621" y="442"/>
                    <a:pt x="679" y="617"/>
                  </a:cubicBezTo>
                  <a:cubicBezTo>
                    <a:pt x="757" y="854"/>
                    <a:pt x="865" y="1084"/>
                    <a:pt x="1008" y="1289"/>
                  </a:cubicBezTo>
                  <a:cubicBezTo>
                    <a:pt x="1134" y="1471"/>
                    <a:pt x="1343" y="1638"/>
                    <a:pt x="1571" y="1521"/>
                  </a:cubicBezTo>
                  <a:cubicBezTo>
                    <a:pt x="1741" y="1435"/>
                    <a:pt x="1797" y="1214"/>
                    <a:pt x="1777" y="1038"/>
                  </a:cubicBezTo>
                  <a:cubicBezTo>
                    <a:pt x="1754" y="832"/>
                    <a:pt x="1634" y="642"/>
                    <a:pt x="1483" y="503"/>
                  </a:cubicBezTo>
                  <a:cubicBezTo>
                    <a:pt x="1301" y="336"/>
                    <a:pt x="1071" y="238"/>
                    <a:pt x="825" y="221"/>
                  </a:cubicBezTo>
                  <a:cubicBezTo>
                    <a:pt x="752" y="216"/>
                    <a:pt x="678" y="290"/>
                    <a:pt x="683" y="363"/>
                  </a:cubicBezTo>
                  <a:cubicBezTo>
                    <a:pt x="698" y="586"/>
                    <a:pt x="696" y="843"/>
                    <a:pt x="609" y="1053"/>
                  </a:cubicBezTo>
                  <a:cubicBezTo>
                    <a:pt x="581" y="1120"/>
                    <a:pt x="537" y="1194"/>
                    <a:pt x="479" y="1231"/>
                  </a:cubicBezTo>
                  <a:cubicBezTo>
                    <a:pt x="437" y="1258"/>
                    <a:pt x="393" y="1250"/>
                    <a:pt x="366" y="1225"/>
                  </a:cubicBezTo>
                  <a:cubicBezTo>
                    <a:pt x="336" y="1197"/>
                    <a:pt x="316" y="1130"/>
                    <a:pt x="314" y="1075"/>
                  </a:cubicBezTo>
                  <a:cubicBezTo>
                    <a:pt x="309" y="991"/>
                    <a:pt x="322" y="929"/>
                    <a:pt x="349" y="848"/>
                  </a:cubicBezTo>
                  <a:cubicBezTo>
                    <a:pt x="418" y="644"/>
                    <a:pt x="545" y="466"/>
                    <a:pt x="704" y="323"/>
                  </a:cubicBezTo>
                  <a:cubicBezTo>
                    <a:pt x="841" y="201"/>
                    <a:pt x="639" y="0"/>
                    <a:pt x="503" y="122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7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60" name="Freeform 128">
              <a:extLst>
                <a:ext uri="{FF2B5EF4-FFF2-40B4-BE49-F238E27FC236}">
                  <a16:creationId xmlns:a16="http://schemas.microsoft.com/office/drawing/2014/main" id="{534E97EF-3FC6-43FE-9948-9E5FD910E633}"/>
                </a:ext>
              </a:extLst>
            </p:cNvPr>
            <p:cNvSpPr>
              <a:spLocks/>
            </p:cNvSpPr>
            <p:nvPr/>
          </p:nvSpPr>
          <p:spPr bwMode="auto">
            <a:xfrm>
              <a:off x="6127751" y="5832475"/>
              <a:ext cx="728663" cy="793750"/>
            </a:xfrm>
            <a:custGeom>
              <a:avLst/>
              <a:gdLst>
                <a:gd name="T0" fmla="*/ 8 w 3539"/>
                <a:gd name="T1" fmla="*/ 704 h 3861"/>
                <a:gd name="T2" fmla="*/ 98 w 3539"/>
                <a:gd name="T3" fmla="*/ 2635 h 3861"/>
                <a:gd name="T4" fmla="*/ 119 w 3539"/>
                <a:gd name="T5" fmla="*/ 3106 h 3861"/>
                <a:gd name="T6" fmla="*/ 196 w 3539"/>
                <a:gd name="T7" fmla="*/ 3496 h 3861"/>
                <a:gd name="T8" fmla="*/ 521 w 3539"/>
                <a:gd name="T9" fmla="*/ 3669 h 3861"/>
                <a:gd name="T10" fmla="*/ 966 w 3539"/>
                <a:gd name="T11" fmla="*/ 3797 h 3861"/>
                <a:gd name="T12" fmla="*/ 1879 w 3539"/>
                <a:gd name="T13" fmla="*/ 3791 h 3861"/>
                <a:gd name="T14" fmla="*/ 2647 w 3539"/>
                <a:gd name="T15" fmla="*/ 3588 h 3861"/>
                <a:gd name="T16" fmla="*/ 3343 w 3539"/>
                <a:gd name="T17" fmla="*/ 2291 h 3861"/>
                <a:gd name="T18" fmla="*/ 3531 w 3539"/>
                <a:gd name="T19" fmla="*/ 184 h 3861"/>
                <a:gd name="T20" fmla="*/ 3247 w 3539"/>
                <a:gd name="T21" fmla="*/ 184 h 3861"/>
                <a:gd name="T22" fmla="*/ 3131 w 3539"/>
                <a:gd name="T23" fmla="*/ 1855 h 3861"/>
                <a:gd name="T24" fmla="*/ 2978 w 3539"/>
                <a:gd name="T25" fmla="*/ 2629 h 3861"/>
                <a:gd name="T26" fmla="*/ 2697 w 3539"/>
                <a:gd name="T27" fmla="*/ 3198 h 3861"/>
                <a:gd name="T28" fmla="*/ 2080 w 3539"/>
                <a:gd name="T29" fmla="*/ 3474 h 3861"/>
                <a:gd name="T30" fmla="*/ 1266 w 3539"/>
                <a:gd name="T31" fmla="*/ 3553 h 3861"/>
                <a:gd name="T32" fmla="*/ 492 w 3539"/>
                <a:gd name="T33" fmla="*/ 3358 h 3861"/>
                <a:gd name="T34" fmla="*/ 412 w 3539"/>
                <a:gd name="T35" fmla="*/ 3279 h 3861"/>
                <a:gd name="T36" fmla="*/ 404 w 3539"/>
                <a:gd name="T37" fmla="*/ 3106 h 3861"/>
                <a:gd name="T38" fmla="*/ 382 w 3539"/>
                <a:gd name="T39" fmla="*/ 2635 h 3861"/>
                <a:gd name="T40" fmla="*/ 293 w 3539"/>
                <a:gd name="T41" fmla="*/ 704 h 3861"/>
                <a:gd name="T42" fmla="*/ 8 w 3539"/>
                <a:gd name="T43" fmla="*/ 704 h 38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539" h="3861">
                  <a:moveTo>
                    <a:pt x="8" y="704"/>
                  </a:moveTo>
                  <a:cubicBezTo>
                    <a:pt x="38" y="1348"/>
                    <a:pt x="68" y="1991"/>
                    <a:pt x="98" y="2635"/>
                  </a:cubicBezTo>
                  <a:cubicBezTo>
                    <a:pt x="105" y="2792"/>
                    <a:pt x="112" y="2949"/>
                    <a:pt x="119" y="3106"/>
                  </a:cubicBezTo>
                  <a:cubicBezTo>
                    <a:pt x="125" y="3236"/>
                    <a:pt x="114" y="3386"/>
                    <a:pt x="196" y="3496"/>
                  </a:cubicBezTo>
                  <a:cubicBezTo>
                    <a:pt x="272" y="3598"/>
                    <a:pt x="406" y="3629"/>
                    <a:pt x="521" y="3669"/>
                  </a:cubicBezTo>
                  <a:cubicBezTo>
                    <a:pt x="667" y="3719"/>
                    <a:pt x="814" y="3766"/>
                    <a:pt x="966" y="3797"/>
                  </a:cubicBezTo>
                  <a:cubicBezTo>
                    <a:pt x="1273" y="3861"/>
                    <a:pt x="1572" y="3835"/>
                    <a:pt x="1879" y="3791"/>
                  </a:cubicBezTo>
                  <a:cubicBezTo>
                    <a:pt x="2142" y="3754"/>
                    <a:pt x="2410" y="3715"/>
                    <a:pt x="2647" y="3588"/>
                  </a:cubicBezTo>
                  <a:cubicBezTo>
                    <a:pt x="3123" y="3334"/>
                    <a:pt x="3249" y="2779"/>
                    <a:pt x="3343" y="2291"/>
                  </a:cubicBezTo>
                  <a:cubicBezTo>
                    <a:pt x="3476" y="1597"/>
                    <a:pt x="3539" y="891"/>
                    <a:pt x="3531" y="184"/>
                  </a:cubicBezTo>
                  <a:cubicBezTo>
                    <a:pt x="3529" y="1"/>
                    <a:pt x="3245" y="0"/>
                    <a:pt x="3247" y="184"/>
                  </a:cubicBezTo>
                  <a:cubicBezTo>
                    <a:pt x="3253" y="743"/>
                    <a:pt x="3217" y="1303"/>
                    <a:pt x="3131" y="1855"/>
                  </a:cubicBezTo>
                  <a:cubicBezTo>
                    <a:pt x="3091" y="2114"/>
                    <a:pt x="3046" y="2375"/>
                    <a:pt x="2978" y="2629"/>
                  </a:cubicBezTo>
                  <a:cubicBezTo>
                    <a:pt x="2923" y="2833"/>
                    <a:pt x="2847" y="3043"/>
                    <a:pt x="2697" y="3198"/>
                  </a:cubicBezTo>
                  <a:cubicBezTo>
                    <a:pt x="2534" y="3368"/>
                    <a:pt x="2305" y="3432"/>
                    <a:pt x="2080" y="3474"/>
                  </a:cubicBezTo>
                  <a:cubicBezTo>
                    <a:pt x="1815" y="3523"/>
                    <a:pt x="1537" y="3568"/>
                    <a:pt x="1266" y="3553"/>
                  </a:cubicBezTo>
                  <a:cubicBezTo>
                    <a:pt x="1000" y="3539"/>
                    <a:pt x="741" y="3448"/>
                    <a:pt x="492" y="3358"/>
                  </a:cubicBezTo>
                  <a:cubicBezTo>
                    <a:pt x="439" y="3339"/>
                    <a:pt x="420" y="3334"/>
                    <a:pt x="412" y="3279"/>
                  </a:cubicBezTo>
                  <a:cubicBezTo>
                    <a:pt x="404" y="3222"/>
                    <a:pt x="406" y="3163"/>
                    <a:pt x="404" y="3106"/>
                  </a:cubicBezTo>
                  <a:cubicBezTo>
                    <a:pt x="397" y="2949"/>
                    <a:pt x="389" y="2792"/>
                    <a:pt x="382" y="2635"/>
                  </a:cubicBezTo>
                  <a:cubicBezTo>
                    <a:pt x="352" y="1991"/>
                    <a:pt x="323" y="1348"/>
                    <a:pt x="293" y="704"/>
                  </a:cubicBezTo>
                  <a:cubicBezTo>
                    <a:pt x="284" y="522"/>
                    <a:pt x="0" y="521"/>
                    <a:pt x="8" y="704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7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61" name="Freeform 129">
              <a:extLst>
                <a:ext uri="{FF2B5EF4-FFF2-40B4-BE49-F238E27FC236}">
                  <a16:creationId xmlns:a16="http://schemas.microsoft.com/office/drawing/2014/main" id="{A2A90C0D-243B-4BF3-A01A-D65EABCCE853}"/>
                </a:ext>
              </a:extLst>
            </p:cNvPr>
            <p:cNvSpPr>
              <a:spLocks/>
            </p:cNvSpPr>
            <p:nvPr/>
          </p:nvSpPr>
          <p:spPr bwMode="auto">
            <a:xfrm>
              <a:off x="5495926" y="5935663"/>
              <a:ext cx="698500" cy="636588"/>
            </a:xfrm>
            <a:custGeom>
              <a:avLst/>
              <a:gdLst>
                <a:gd name="T0" fmla="*/ 57 w 3401"/>
                <a:gd name="T1" fmla="*/ 249 h 3091"/>
                <a:gd name="T2" fmla="*/ 488 w 3401"/>
                <a:gd name="T3" fmla="*/ 1554 h 3091"/>
                <a:gd name="T4" fmla="*/ 710 w 3401"/>
                <a:gd name="T5" fmla="*/ 2228 h 3091"/>
                <a:gd name="T6" fmla="*/ 921 w 3401"/>
                <a:gd name="T7" fmla="*/ 2728 h 3091"/>
                <a:gd name="T8" fmla="*/ 1344 w 3401"/>
                <a:gd name="T9" fmla="*/ 2965 h 3091"/>
                <a:gd name="T10" fmla="*/ 1983 w 3401"/>
                <a:gd name="T11" fmla="*/ 3064 h 3091"/>
                <a:gd name="T12" fmla="*/ 3226 w 3401"/>
                <a:gd name="T13" fmla="*/ 2920 h 3091"/>
                <a:gd name="T14" fmla="*/ 3150 w 3401"/>
                <a:gd name="T15" fmla="*/ 2646 h 3091"/>
                <a:gd name="T16" fmla="*/ 2027 w 3401"/>
                <a:gd name="T17" fmla="*/ 2782 h 3091"/>
                <a:gd name="T18" fmla="*/ 1462 w 3401"/>
                <a:gd name="T19" fmla="*/ 2701 h 3091"/>
                <a:gd name="T20" fmla="*/ 1092 w 3401"/>
                <a:gd name="T21" fmla="*/ 2465 h 3091"/>
                <a:gd name="T22" fmla="*/ 910 w 3401"/>
                <a:gd name="T23" fmla="*/ 1928 h 3091"/>
                <a:gd name="T24" fmla="*/ 717 w 3401"/>
                <a:gd name="T25" fmla="*/ 1343 h 3091"/>
                <a:gd name="T26" fmla="*/ 332 w 3401"/>
                <a:gd name="T27" fmla="*/ 173 h 3091"/>
                <a:gd name="T28" fmla="*/ 57 w 3401"/>
                <a:gd name="T29" fmla="*/ 249 h 30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401" h="3091">
                  <a:moveTo>
                    <a:pt x="57" y="249"/>
                  </a:moveTo>
                  <a:cubicBezTo>
                    <a:pt x="201" y="684"/>
                    <a:pt x="344" y="1119"/>
                    <a:pt x="488" y="1554"/>
                  </a:cubicBezTo>
                  <a:cubicBezTo>
                    <a:pt x="562" y="1779"/>
                    <a:pt x="636" y="2004"/>
                    <a:pt x="710" y="2228"/>
                  </a:cubicBezTo>
                  <a:cubicBezTo>
                    <a:pt x="766" y="2397"/>
                    <a:pt x="809" y="2586"/>
                    <a:pt x="921" y="2728"/>
                  </a:cubicBezTo>
                  <a:cubicBezTo>
                    <a:pt x="1027" y="2862"/>
                    <a:pt x="1183" y="2924"/>
                    <a:pt x="1344" y="2965"/>
                  </a:cubicBezTo>
                  <a:cubicBezTo>
                    <a:pt x="1553" y="3018"/>
                    <a:pt x="1769" y="3050"/>
                    <a:pt x="1983" y="3064"/>
                  </a:cubicBezTo>
                  <a:cubicBezTo>
                    <a:pt x="2402" y="3091"/>
                    <a:pt x="2824" y="3039"/>
                    <a:pt x="3226" y="2920"/>
                  </a:cubicBezTo>
                  <a:cubicBezTo>
                    <a:pt x="3401" y="2868"/>
                    <a:pt x="3326" y="2594"/>
                    <a:pt x="3150" y="2646"/>
                  </a:cubicBezTo>
                  <a:cubicBezTo>
                    <a:pt x="2785" y="2754"/>
                    <a:pt x="2408" y="2801"/>
                    <a:pt x="2027" y="2782"/>
                  </a:cubicBezTo>
                  <a:cubicBezTo>
                    <a:pt x="1836" y="2772"/>
                    <a:pt x="1648" y="2745"/>
                    <a:pt x="1462" y="2701"/>
                  </a:cubicBezTo>
                  <a:cubicBezTo>
                    <a:pt x="1305" y="2664"/>
                    <a:pt x="1164" y="2622"/>
                    <a:pt x="1092" y="2465"/>
                  </a:cubicBezTo>
                  <a:cubicBezTo>
                    <a:pt x="1014" y="2295"/>
                    <a:pt x="969" y="2105"/>
                    <a:pt x="910" y="1928"/>
                  </a:cubicBezTo>
                  <a:cubicBezTo>
                    <a:pt x="846" y="1733"/>
                    <a:pt x="782" y="1538"/>
                    <a:pt x="717" y="1343"/>
                  </a:cubicBezTo>
                  <a:cubicBezTo>
                    <a:pt x="589" y="953"/>
                    <a:pt x="460" y="563"/>
                    <a:pt x="332" y="173"/>
                  </a:cubicBezTo>
                  <a:cubicBezTo>
                    <a:pt x="275" y="0"/>
                    <a:pt x="0" y="74"/>
                    <a:pt x="57" y="249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7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62" name="Freeform 130">
              <a:extLst>
                <a:ext uri="{FF2B5EF4-FFF2-40B4-BE49-F238E27FC236}">
                  <a16:creationId xmlns:a16="http://schemas.microsoft.com/office/drawing/2014/main" id="{D6301267-E296-4895-AA77-A5BDD15D7658}"/>
                </a:ext>
              </a:extLst>
            </p:cNvPr>
            <p:cNvSpPr>
              <a:spLocks/>
            </p:cNvSpPr>
            <p:nvPr/>
          </p:nvSpPr>
          <p:spPr bwMode="auto">
            <a:xfrm>
              <a:off x="5575301" y="6088063"/>
              <a:ext cx="623888" cy="157163"/>
            </a:xfrm>
            <a:custGeom>
              <a:avLst/>
              <a:gdLst>
                <a:gd name="T0" fmla="*/ 165 w 3031"/>
                <a:gd name="T1" fmla="*/ 495 h 764"/>
                <a:gd name="T2" fmla="*/ 1613 w 3031"/>
                <a:gd name="T3" fmla="*/ 736 h 764"/>
                <a:gd name="T4" fmla="*/ 2894 w 3031"/>
                <a:gd name="T5" fmla="*/ 323 h 764"/>
                <a:gd name="T6" fmla="*/ 2693 w 3031"/>
                <a:gd name="T7" fmla="*/ 121 h 764"/>
                <a:gd name="T8" fmla="*/ 1581 w 3031"/>
                <a:gd name="T9" fmla="*/ 453 h 764"/>
                <a:gd name="T10" fmla="*/ 308 w 3031"/>
                <a:gd name="T11" fmla="*/ 249 h 764"/>
                <a:gd name="T12" fmla="*/ 165 w 3031"/>
                <a:gd name="T13" fmla="*/ 495 h 7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31" h="764">
                  <a:moveTo>
                    <a:pt x="165" y="495"/>
                  </a:moveTo>
                  <a:cubicBezTo>
                    <a:pt x="606" y="712"/>
                    <a:pt x="1128" y="764"/>
                    <a:pt x="1613" y="736"/>
                  </a:cubicBezTo>
                  <a:cubicBezTo>
                    <a:pt x="2052" y="710"/>
                    <a:pt x="2555" y="625"/>
                    <a:pt x="2894" y="323"/>
                  </a:cubicBezTo>
                  <a:cubicBezTo>
                    <a:pt x="3031" y="201"/>
                    <a:pt x="2830" y="0"/>
                    <a:pt x="2693" y="121"/>
                  </a:cubicBezTo>
                  <a:cubicBezTo>
                    <a:pt x="2407" y="376"/>
                    <a:pt x="1947" y="435"/>
                    <a:pt x="1581" y="453"/>
                  </a:cubicBezTo>
                  <a:cubicBezTo>
                    <a:pt x="1158" y="474"/>
                    <a:pt x="694" y="439"/>
                    <a:pt x="308" y="249"/>
                  </a:cubicBezTo>
                  <a:cubicBezTo>
                    <a:pt x="145" y="168"/>
                    <a:pt x="0" y="413"/>
                    <a:pt x="165" y="495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7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63" name="Freeform 131">
              <a:extLst>
                <a:ext uri="{FF2B5EF4-FFF2-40B4-BE49-F238E27FC236}">
                  <a16:creationId xmlns:a16="http://schemas.microsoft.com/office/drawing/2014/main" id="{D72EE050-1C86-452B-A8EE-D0B7EDAA40B4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6801" y="6073775"/>
              <a:ext cx="704850" cy="192088"/>
            </a:xfrm>
            <a:custGeom>
              <a:avLst/>
              <a:gdLst>
                <a:gd name="T0" fmla="*/ 180 w 3430"/>
                <a:gd name="T1" fmla="*/ 753 h 941"/>
                <a:gd name="T2" fmla="*/ 3266 w 3430"/>
                <a:gd name="T3" fmla="*/ 325 h 941"/>
                <a:gd name="T4" fmla="*/ 3122 w 3430"/>
                <a:gd name="T5" fmla="*/ 79 h 941"/>
                <a:gd name="T6" fmla="*/ 256 w 3430"/>
                <a:gd name="T7" fmla="*/ 479 h 941"/>
                <a:gd name="T8" fmla="*/ 180 w 3430"/>
                <a:gd name="T9" fmla="*/ 753 h 9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30" h="941">
                  <a:moveTo>
                    <a:pt x="180" y="753"/>
                  </a:moveTo>
                  <a:cubicBezTo>
                    <a:pt x="1225" y="941"/>
                    <a:pt x="2311" y="785"/>
                    <a:pt x="3266" y="325"/>
                  </a:cubicBezTo>
                  <a:cubicBezTo>
                    <a:pt x="3430" y="245"/>
                    <a:pt x="3286" y="0"/>
                    <a:pt x="3122" y="79"/>
                  </a:cubicBezTo>
                  <a:cubicBezTo>
                    <a:pt x="2241" y="504"/>
                    <a:pt x="1220" y="652"/>
                    <a:pt x="256" y="479"/>
                  </a:cubicBezTo>
                  <a:cubicBezTo>
                    <a:pt x="77" y="447"/>
                    <a:pt x="0" y="721"/>
                    <a:pt x="180" y="753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7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64" name="Freeform 132">
              <a:extLst>
                <a:ext uri="{FF2B5EF4-FFF2-40B4-BE49-F238E27FC236}">
                  <a16:creationId xmlns:a16="http://schemas.microsoft.com/office/drawing/2014/main" id="{59034C39-1037-42B2-A31B-021BC36B56A4}"/>
                </a:ext>
              </a:extLst>
            </p:cNvPr>
            <p:cNvSpPr>
              <a:spLocks/>
            </p:cNvSpPr>
            <p:nvPr/>
          </p:nvSpPr>
          <p:spPr bwMode="auto">
            <a:xfrm>
              <a:off x="6978651" y="3489325"/>
              <a:ext cx="134938" cy="58738"/>
            </a:xfrm>
            <a:custGeom>
              <a:avLst/>
              <a:gdLst>
                <a:gd name="T0" fmla="*/ 146 w 657"/>
                <a:gd name="T1" fmla="*/ 284 h 284"/>
                <a:gd name="T2" fmla="*/ 511 w 657"/>
                <a:gd name="T3" fmla="*/ 284 h 284"/>
                <a:gd name="T4" fmla="*/ 654 w 657"/>
                <a:gd name="T5" fmla="*/ 142 h 284"/>
                <a:gd name="T6" fmla="*/ 511 w 657"/>
                <a:gd name="T7" fmla="*/ 0 h 284"/>
                <a:gd name="T8" fmla="*/ 146 w 657"/>
                <a:gd name="T9" fmla="*/ 0 h 284"/>
                <a:gd name="T10" fmla="*/ 4 w 657"/>
                <a:gd name="T11" fmla="*/ 142 h 284"/>
                <a:gd name="T12" fmla="*/ 146 w 657"/>
                <a:gd name="T13" fmla="*/ 284 h 2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57" h="284">
                  <a:moveTo>
                    <a:pt x="146" y="284"/>
                  </a:moveTo>
                  <a:lnTo>
                    <a:pt x="511" y="284"/>
                  </a:lnTo>
                  <a:cubicBezTo>
                    <a:pt x="586" y="284"/>
                    <a:pt x="657" y="219"/>
                    <a:pt x="654" y="142"/>
                  </a:cubicBezTo>
                  <a:cubicBezTo>
                    <a:pt x="650" y="65"/>
                    <a:pt x="591" y="0"/>
                    <a:pt x="511" y="0"/>
                  </a:cubicBezTo>
                  <a:lnTo>
                    <a:pt x="146" y="0"/>
                  </a:lnTo>
                  <a:cubicBezTo>
                    <a:pt x="72" y="0"/>
                    <a:pt x="0" y="65"/>
                    <a:pt x="4" y="142"/>
                  </a:cubicBezTo>
                  <a:cubicBezTo>
                    <a:pt x="7" y="219"/>
                    <a:pt x="66" y="284"/>
                    <a:pt x="146" y="284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7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65" name="Freeform 133">
              <a:extLst>
                <a:ext uri="{FF2B5EF4-FFF2-40B4-BE49-F238E27FC236}">
                  <a16:creationId xmlns:a16="http://schemas.microsoft.com/office/drawing/2014/main" id="{D46CF34F-CBD0-4810-BF81-7D043F54686A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7676" y="3424238"/>
              <a:ext cx="207963" cy="217488"/>
            </a:xfrm>
            <a:custGeom>
              <a:avLst/>
              <a:gdLst>
                <a:gd name="T0" fmla="*/ 345 w 1005"/>
                <a:gd name="T1" fmla="*/ 858 h 1055"/>
                <a:gd name="T2" fmla="*/ 311 w 1005"/>
                <a:gd name="T3" fmla="*/ 666 h 1055"/>
                <a:gd name="T4" fmla="*/ 294 w 1005"/>
                <a:gd name="T5" fmla="*/ 566 h 1055"/>
                <a:gd name="T6" fmla="*/ 292 w 1005"/>
                <a:gd name="T7" fmla="*/ 550 h 1055"/>
                <a:gd name="T8" fmla="*/ 289 w 1005"/>
                <a:gd name="T9" fmla="*/ 496 h 1055"/>
                <a:gd name="T10" fmla="*/ 289 w 1005"/>
                <a:gd name="T11" fmla="*/ 456 h 1055"/>
                <a:gd name="T12" fmla="*/ 291 w 1005"/>
                <a:gd name="T13" fmla="*/ 429 h 1055"/>
                <a:gd name="T14" fmla="*/ 291 w 1005"/>
                <a:gd name="T15" fmla="*/ 432 h 1055"/>
                <a:gd name="T16" fmla="*/ 311 w 1005"/>
                <a:gd name="T17" fmla="*/ 361 h 1055"/>
                <a:gd name="T18" fmla="*/ 314 w 1005"/>
                <a:gd name="T19" fmla="*/ 356 h 1055"/>
                <a:gd name="T20" fmla="*/ 337 w 1005"/>
                <a:gd name="T21" fmla="*/ 321 h 1055"/>
                <a:gd name="T22" fmla="*/ 341 w 1005"/>
                <a:gd name="T23" fmla="*/ 318 h 1055"/>
                <a:gd name="T24" fmla="*/ 357 w 1005"/>
                <a:gd name="T25" fmla="*/ 304 h 1055"/>
                <a:gd name="T26" fmla="*/ 353 w 1005"/>
                <a:gd name="T27" fmla="*/ 307 h 1055"/>
                <a:gd name="T28" fmla="*/ 374 w 1005"/>
                <a:gd name="T29" fmla="*/ 295 h 1055"/>
                <a:gd name="T30" fmla="*/ 399 w 1005"/>
                <a:gd name="T31" fmla="*/ 289 h 1055"/>
                <a:gd name="T32" fmla="*/ 409 w 1005"/>
                <a:gd name="T33" fmla="*/ 289 h 1055"/>
                <a:gd name="T34" fmla="*/ 447 w 1005"/>
                <a:gd name="T35" fmla="*/ 290 h 1055"/>
                <a:gd name="T36" fmla="*/ 442 w 1005"/>
                <a:gd name="T37" fmla="*/ 290 h 1055"/>
                <a:gd name="T38" fmla="*/ 464 w 1005"/>
                <a:gd name="T39" fmla="*/ 295 h 1055"/>
                <a:gd name="T40" fmla="*/ 496 w 1005"/>
                <a:gd name="T41" fmla="*/ 305 h 1055"/>
                <a:gd name="T42" fmla="*/ 493 w 1005"/>
                <a:gd name="T43" fmla="*/ 304 h 1055"/>
                <a:gd name="T44" fmla="*/ 512 w 1005"/>
                <a:gd name="T45" fmla="*/ 314 h 1055"/>
                <a:gd name="T46" fmla="*/ 541 w 1005"/>
                <a:gd name="T47" fmla="*/ 332 h 1055"/>
                <a:gd name="T48" fmla="*/ 540 w 1005"/>
                <a:gd name="T49" fmla="*/ 330 h 1055"/>
                <a:gd name="T50" fmla="*/ 558 w 1005"/>
                <a:gd name="T51" fmla="*/ 345 h 1055"/>
                <a:gd name="T52" fmla="*/ 583 w 1005"/>
                <a:gd name="T53" fmla="*/ 369 h 1055"/>
                <a:gd name="T54" fmla="*/ 615 w 1005"/>
                <a:gd name="T55" fmla="*/ 403 h 1055"/>
                <a:gd name="T56" fmla="*/ 622 w 1005"/>
                <a:gd name="T57" fmla="*/ 411 h 1055"/>
                <a:gd name="T58" fmla="*/ 719 w 1005"/>
                <a:gd name="T59" fmla="*/ 559 h 1055"/>
                <a:gd name="T60" fmla="*/ 914 w 1005"/>
                <a:gd name="T61" fmla="*/ 610 h 1055"/>
                <a:gd name="T62" fmla="*/ 965 w 1005"/>
                <a:gd name="T63" fmla="*/ 416 h 1055"/>
                <a:gd name="T64" fmla="*/ 763 w 1005"/>
                <a:gd name="T65" fmla="*/ 148 h 1055"/>
                <a:gd name="T66" fmla="*/ 425 w 1005"/>
                <a:gd name="T67" fmla="*/ 4 h 1055"/>
                <a:gd name="T68" fmla="*/ 94 w 1005"/>
                <a:gd name="T69" fmla="*/ 173 h 1055"/>
                <a:gd name="T70" fmla="*/ 5 w 1005"/>
                <a:gd name="T71" fmla="*/ 510 h 1055"/>
                <a:gd name="T72" fmla="*/ 71 w 1005"/>
                <a:gd name="T73" fmla="*/ 934 h 1055"/>
                <a:gd name="T74" fmla="*/ 246 w 1005"/>
                <a:gd name="T75" fmla="*/ 1033 h 1055"/>
                <a:gd name="T76" fmla="*/ 345 w 1005"/>
                <a:gd name="T77" fmla="*/ 858 h 10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005" h="1055">
                  <a:moveTo>
                    <a:pt x="345" y="858"/>
                  </a:moveTo>
                  <a:cubicBezTo>
                    <a:pt x="334" y="794"/>
                    <a:pt x="322" y="730"/>
                    <a:pt x="311" y="666"/>
                  </a:cubicBezTo>
                  <a:cubicBezTo>
                    <a:pt x="305" y="633"/>
                    <a:pt x="298" y="600"/>
                    <a:pt x="294" y="566"/>
                  </a:cubicBezTo>
                  <a:cubicBezTo>
                    <a:pt x="297" y="591"/>
                    <a:pt x="293" y="557"/>
                    <a:pt x="292" y="550"/>
                  </a:cubicBezTo>
                  <a:cubicBezTo>
                    <a:pt x="291" y="532"/>
                    <a:pt x="289" y="514"/>
                    <a:pt x="289" y="496"/>
                  </a:cubicBezTo>
                  <a:cubicBezTo>
                    <a:pt x="289" y="483"/>
                    <a:pt x="289" y="469"/>
                    <a:pt x="289" y="456"/>
                  </a:cubicBezTo>
                  <a:cubicBezTo>
                    <a:pt x="290" y="447"/>
                    <a:pt x="290" y="438"/>
                    <a:pt x="291" y="429"/>
                  </a:cubicBezTo>
                  <a:cubicBezTo>
                    <a:pt x="289" y="446"/>
                    <a:pt x="288" y="447"/>
                    <a:pt x="291" y="432"/>
                  </a:cubicBezTo>
                  <a:cubicBezTo>
                    <a:pt x="295" y="410"/>
                    <a:pt x="298" y="379"/>
                    <a:pt x="311" y="361"/>
                  </a:cubicBezTo>
                  <a:cubicBezTo>
                    <a:pt x="291" y="388"/>
                    <a:pt x="310" y="364"/>
                    <a:pt x="314" y="356"/>
                  </a:cubicBezTo>
                  <a:cubicBezTo>
                    <a:pt x="320" y="345"/>
                    <a:pt x="327" y="329"/>
                    <a:pt x="337" y="321"/>
                  </a:cubicBezTo>
                  <a:cubicBezTo>
                    <a:pt x="311" y="343"/>
                    <a:pt x="335" y="324"/>
                    <a:pt x="341" y="318"/>
                  </a:cubicBezTo>
                  <a:cubicBezTo>
                    <a:pt x="346" y="313"/>
                    <a:pt x="351" y="308"/>
                    <a:pt x="357" y="304"/>
                  </a:cubicBezTo>
                  <a:cubicBezTo>
                    <a:pt x="341" y="315"/>
                    <a:pt x="340" y="316"/>
                    <a:pt x="353" y="307"/>
                  </a:cubicBezTo>
                  <a:cubicBezTo>
                    <a:pt x="357" y="305"/>
                    <a:pt x="393" y="289"/>
                    <a:pt x="374" y="295"/>
                  </a:cubicBezTo>
                  <a:cubicBezTo>
                    <a:pt x="354" y="301"/>
                    <a:pt x="395" y="290"/>
                    <a:pt x="399" y="289"/>
                  </a:cubicBezTo>
                  <a:cubicBezTo>
                    <a:pt x="426" y="281"/>
                    <a:pt x="372" y="290"/>
                    <a:pt x="409" y="289"/>
                  </a:cubicBezTo>
                  <a:cubicBezTo>
                    <a:pt x="420" y="288"/>
                    <a:pt x="437" y="286"/>
                    <a:pt x="447" y="290"/>
                  </a:cubicBezTo>
                  <a:cubicBezTo>
                    <a:pt x="428" y="287"/>
                    <a:pt x="426" y="287"/>
                    <a:pt x="442" y="290"/>
                  </a:cubicBezTo>
                  <a:cubicBezTo>
                    <a:pt x="449" y="292"/>
                    <a:pt x="457" y="293"/>
                    <a:pt x="464" y="295"/>
                  </a:cubicBezTo>
                  <a:cubicBezTo>
                    <a:pt x="473" y="298"/>
                    <a:pt x="489" y="300"/>
                    <a:pt x="496" y="305"/>
                  </a:cubicBezTo>
                  <a:cubicBezTo>
                    <a:pt x="479" y="298"/>
                    <a:pt x="478" y="298"/>
                    <a:pt x="493" y="304"/>
                  </a:cubicBezTo>
                  <a:cubicBezTo>
                    <a:pt x="499" y="307"/>
                    <a:pt x="506" y="311"/>
                    <a:pt x="512" y="314"/>
                  </a:cubicBezTo>
                  <a:cubicBezTo>
                    <a:pt x="522" y="320"/>
                    <a:pt x="531" y="326"/>
                    <a:pt x="541" y="332"/>
                  </a:cubicBezTo>
                  <a:cubicBezTo>
                    <a:pt x="553" y="341"/>
                    <a:pt x="553" y="340"/>
                    <a:pt x="540" y="330"/>
                  </a:cubicBezTo>
                  <a:cubicBezTo>
                    <a:pt x="546" y="335"/>
                    <a:pt x="552" y="340"/>
                    <a:pt x="558" y="345"/>
                  </a:cubicBezTo>
                  <a:cubicBezTo>
                    <a:pt x="567" y="353"/>
                    <a:pt x="575" y="361"/>
                    <a:pt x="583" y="369"/>
                  </a:cubicBezTo>
                  <a:cubicBezTo>
                    <a:pt x="594" y="380"/>
                    <a:pt x="605" y="391"/>
                    <a:pt x="615" y="403"/>
                  </a:cubicBezTo>
                  <a:cubicBezTo>
                    <a:pt x="622" y="411"/>
                    <a:pt x="638" y="430"/>
                    <a:pt x="622" y="411"/>
                  </a:cubicBezTo>
                  <a:cubicBezTo>
                    <a:pt x="659" y="458"/>
                    <a:pt x="689" y="509"/>
                    <a:pt x="719" y="559"/>
                  </a:cubicBezTo>
                  <a:cubicBezTo>
                    <a:pt x="757" y="623"/>
                    <a:pt x="849" y="652"/>
                    <a:pt x="914" y="610"/>
                  </a:cubicBezTo>
                  <a:cubicBezTo>
                    <a:pt x="978" y="569"/>
                    <a:pt x="1005" y="484"/>
                    <a:pt x="965" y="416"/>
                  </a:cubicBezTo>
                  <a:cubicBezTo>
                    <a:pt x="908" y="320"/>
                    <a:pt x="847" y="222"/>
                    <a:pt x="763" y="148"/>
                  </a:cubicBezTo>
                  <a:cubicBezTo>
                    <a:pt x="669" y="63"/>
                    <a:pt x="553" y="8"/>
                    <a:pt x="425" y="4"/>
                  </a:cubicBezTo>
                  <a:cubicBezTo>
                    <a:pt x="290" y="0"/>
                    <a:pt x="173" y="66"/>
                    <a:pt x="94" y="173"/>
                  </a:cubicBezTo>
                  <a:cubicBezTo>
                    <a:pt x="24" y="267"/>
                    <a:pt x="0" y="394"/>
                    <a:pt x="5" y="510"/>
                  </a:cubicBezTo>
                  <a:cubicBezTo>
                    <a:pt x="11" y="652"/>
                    <a:pt x="46" y="794"/>
                    <a:pt x="71" y="934"/>
                  </a:cubicBezTo>
                  <a:cubicBezTo>
                    <a:pt x="84" y="1007"/>
                    <a:pt x="177" y="1055"/>
                    <a:pt x="246" y="1033"/>
                  </a:cubicBezTo>
                  <a:cubicBezTo>
                    <a:pt x="325" y="1008"/>
                    <a:pt x="360" y="937"/>
                    <a:pt x="345" y="858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7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66" name="Freeform 134">
              <a:extLst>
                <a:ext uri="{FF2B5EF4-FFF2-40B4-BE49-F238E27FC236}">
                  <a16:creationId xmlns:a16="http://schemas.microsoft.com/office/drawing/2014/main" id="{02F52AFC-A5D2-4770-8076-985E95322363}"/>
                </a:ext>
              </a:extLst>
            </p:cNvPr>
            <p:cNvSpPr>
              <a:spLocks/>
            </p:cNvSpPr>
            <p:nvPr/>
          </p:nvSpPr>
          <p:spPr bwMode="auto">
            <a:xfrm>
              <a:off x="4910138" y="4460875"/>
              <a:ext cx="622300" cy="1314450"/>
            </a:xfrm>
            <a:custGeom>
              <a:avLst/>
              <a:gdLst>
                <a:gd name="T0" fmla="*/ 2726 w 3025"/>
                <a:gd name="T1" fmla="*/ 97 h 6394"/>
                <a:gd name="T2" fmla="*/ 1027 w 3025"/>
                <a:gd name="T3" fmla="*/ 2431 h 6394"/>
                <a:gd name="T4" fmla="*/ 402 w 3025"/>
                <a:gd name="T5" fmla="*/ 3921 h 6394"/>
                <a:gd name="T6" fmla="*/ 45 w 3025"/>
                <a:gd name="T7" fmla="*/ 5501 h 6394"/>
                <a:gd name="T8" fmla="*/ 340 w 3025"/>
                <a:gd name="T9" fmla="*/ 6191 h 6394"/>
                <a:gd name="T10" fmla="*/ 1016 w 3025"/>
                <a:gd name="T11" fmla="*/ 6254 h 6394"/>
                <a:gd name="T12" fmla="*/ 873 w 3025"/>
                <a:gd name="T13" fmla="*/ 6008 h 6394"/>
                <a:gd name="T14" fmla="*/ 427 w 3025"/>
                <a:gd name="T15" fmla="*/ 5851 h 6394"/>
                <a:gd name="T16" fmla="*/ 332 w 3025"/>
                <a:gd name="T17" fmla="*/ 5211 h 6394"/>
                <a:gd name="T18" fmla="*/ 738 w 3025"/>
                <a:gd name="T19" fmla="*/ 3830 h 6394"/>
                <a:gd name="T20" fmla="*/ 1936 w 3025"/>
                <a:gd name="T21" fmla="*/ 1335 h 6394"/>
                <a:gd name="T22" fmla="*/ 2870 w 3025"/>
                <a:gd name="T23" fmla="*/ 342 h 6394"/>
                <a:gd name="T24" fmla="*/ 2726 w 3025"/>
                <a:gd name="T25" fmla="*/ 97 h 63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025" h="6394">
                  <a:moveTo>
                    <a:pt x="2726" y="97"/>
                  </a:moveTo>
                  <a:cubicBezTo>
                    <a:pt x="1892" y="611"/>
                    <a:pt x="1434" y="1577"/>
                    <a:pt x="1027" y="2431"/>
                  </a:cubicBezTo>
                  <a:cubicBezTo>
                    <a:pt x="796" y="2917"/>
                    <a:pt x="587" y="3415"/>
                    <a:pt x="402" y="3921"/>
                  </a:cubicBezTo>
                  <a:cubicBezTo>
                    <a:pt x="221" y="4418"/>
                    <a:pt x="0" y="4961"/>
                    <a:pt x="45" y="5501"/>
                  </a:cubicBezTo>
                  <a:cubicBezTo>
                    <a:pt x="66" y="5752"/>
                    <a:pt x="141" y="6021"/>
                    <a:pt x="340" y="6191"/>
                  </a:cubicBezTo>
                  <a:cubicBezTo>
                    <a:pt x="527" y="6349"/>
                    <a:pt x="806" y="6394"/>
                    <a:pt x="1016" y="6254"/>
                  </a:cubicBezTo>
                  <a:cubicBezTo>
                    <a:pt x="1168" y="6152"/>
                    <a:pt x="1025" y="5906"/>
                    <a:pt x="873" y="6008"/>
                  </a:cubicBezTo>
                  <a:cubicBezTo>
                    <a:pt x="705" y="6120"/>
                    <a:pt x="516" y="6009"/>
                    <a:pt x="427" y="5851"/>
                  </a:cubicBezTo>
                  <a:cubicBezTo>
                    <a:pt x="320" y="5662"/>
                    <a:pt x="312" y="5423"/>
                    <a:pt x="332" y="5211"/>
                  </a:cubicBezTo>
                  <a:cubicBezTo>
                    <a:pt x="375" y="4739"/>
                    <a:pt x="572" y="4270"/>
                    <a:pt x="738" y="3830"/>
                  </a:cubicBezTo>
                  <a:cubicBezTo>
                    <a:pt x="1062" y="2971"/>
                    <a:pt x="1447" y="2113"/>
                    <a:pt x="1936" y="1335"/>
                  </a:cubicBezTo>
                  <a:cubicBezTo>
                    <a:pt x="2180" y="947"/>
                    <a:pt x="2475" y="585"/>
                    <a:pt x="2870" y="342"/>
                  </a:cubicBezTo>
                  <a:cubicBezTo>
                    <a:pt x="3025" y="246"/>
                    <a:pt x="2882" y="0"/>
                    <a:pt x="2726" y="97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7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67" name="Freeform 135">
              <a:extLst>
                <a:ext uri="{FF2B5EF4-FFF2-40B4-BE49-F238E27FC236}">
                  <a16:creationId xmlns:a16="http://schemas.microsoft.com/office/drawing/2014/main" id="{4920623D-A390-4843-9A54-95CA5DE6EB5B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2426" y="4583113"/>
              <a:ext cx="142875" cy="169863"/>
            </a:xfrm>
            <a:custGeom>
              <a:avLst/>
              <a:gdLst>
                <a:gd name="T0" fmla="*/ 268 w 690"/>
                <a:gd name="T1" fmla="*/ 750 h 827"/>
                <a:gd name="T2" fmla="*/ 667 w 690"/>
                <a:gd name="T3" fmla="*/ 220 h 827"/>
                <a:gd name="T4" fmla="*/ 681 w 690"/>
                <a:gd name="T5" fmla="*/ 111 h 827"/>
                <a:gd name="T6" fmla="*/ 616 w 690"/>
                <a:gd name="T7" fmla="*/ 26 h 827"/>
                <a:gd name="T8" fmla="*/ 506 w 690"/>
                <a:gd name="T9" fmla="*/ 11 h 827"/>
                <a:gd name="T10" fmla="*/ 421 w 690"/>
                <a:gd name="T11" fmla="*/ 77 h 827"/>
                <a:gd name="T12" fmla="*/ 23 w 690"/>
                <a:gd name="T13" fmla="*/ 606 h 827"/>
                <a:gd name="T14" fmla="*/ 9 w 690"/>
                <a:gd name="T15" fmla="*/ 716 h 827"/>
                <a:gd name="T16" fmla="*/ 74 w 690"/>
                <a:gd name="T17" fmla="*/ 801 h 827"/>
                <a:gd name="T18" fmla="*/ 183 w 690"/>
                <a:gd name="T19" fmla="*/ 815 h 827"/>
                <a:gd name="T20" fmla="*/ 268 w 690"/>
                <a:gd name="T21" fmla="*/ 750 h 8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90" h="827">
                  <a:moveTo>
                    <a:pt x="268" y="750"/>
                  </a:moveTo>
                  <a:cubicBezTo>
                    <a:pt x="401" y="573"/>
                    <a:pt x="534" y="397"/>
                    <a:pt x="667" y="220"/>
                  </a:cubicBezTo>
                  <a:cubicBezTo>
                    <a:pt x="687" y="193"/>
                    <a:pt x="690" y="142"/>
                    <a:pt x="681" y="111"/>
                  </a:cubicBezTo>
                  <a:cubicBezTo>
                    <a:pt x="672" y="78"/>
                    <a:pt x="646" y="42"/>
                    <a:pt x="616" y="26"/>
                  </a:cubicBezTo>
                  <a:cubicBezTo>
                    <a:pt x="583" y="8"/>
                    <a:pt x="543" y="0"/>
                    <a:pt x="506" y="11"/>
                  </a:cubicBezTo>
                  <a:cubicBezTo>
                    <a:pt x="469" y="24"/>
                    <a:pt x="445" y="46"/>
                    <a:pt x="421" y="77"/>
                  </a:cubicBezTo>
                  <a:cubicBezTo>
                    <a:pt x="288" y="253"/>
                    <a:pt x="156" y="430"/>
                    <a:pt x="23" y="606"/>
                  </a:cubicBezTo>
                  <a:cubicBezTo>
                    <a:pt x="2" y="634"/>
                    <a:pt x="0" y="684"/>
                    <a:pt x="9" y="716"/>
                  </a:cubicBezTo>
                  <a:cubicBezTo>
                    <a:pt x="18" y="749"/>
                    <a:pt x="43" y="785"/>
                    <a:pt x="74" y="801"/>
                  </a:cubicBezTo>
                  <a:cubicBezTo>
                    <a:pt x="107" y="818"/>
                    <a:pt x="147" y="827"/>
                    <a:pt x="183" y="815"/>
                  </a:cubicBezTo>
                  <a:cubicBezTo>
                    <a:pt x="221" y="803"/>
                    <a:pt x="245" y="781"/>
                    <a:pt x="268" y="750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7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137" name="Picture 13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46" y="45778"/>
            <a:ext cx="11071497" cy="101934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18253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3732" descr="PPT素材-12">
            <a:extLst>
              <a:ext uri="{FF2B5EF4-FFF2-40B4-BE49-F238E27FC236}">
                <a16:creationId xmlns:a16="http://schemas.microsoft.com/office/drawing/2014/main" id="{24163F9E-60E1-4438-AA6C-F20D462FA2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1350" y="696352"/>
            <a:ext cx="10613877" cy="810101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Text Box 4">
            <a:extLst>
              <a:ext uri="{FF2B5EF4-FFF2-40B4-BE49-F238E27FC236}">
                <a16:creationId xmlns:a16="http://schemas.microsoft.com/office/drawing/2014/main" id="{356A911B-3775-4999-AFCC-0AE43DDC969C}"/>
              </a:ext>
            </a:extLst>
          </p:cNvPr>
          <p:cNvSpPr txBox="1"/>
          <p:nvPr/>
        </p:nvSpPr>
        <p:spPr>
          <a:xfrm>
            <a:off x="4972051" y="3692843"/>
            <a:ext cx="8486774" cy="1154160"/>
          </a:xfrm>
          <a:prstGeom prst="rect">
            <a:avLst/>
          </a:prstGeom>
          <a:noFill/>
          <a:ln w="9525">
            <a:noFill/>
          </a:ln>
        </p:spPr>
        <p:txBody>
          <a:bodyPr wrap="square" lIns="137157" tIns="68579" rIns="137157" bIns="68579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\oman"/>
                <a:ea typeface="+mn-ea"/>
                <a:cs typeface="Times New Roman" panose="02020603050405020304" pitchFamily="18" charset="0"/>
              </a:rPr>
              <a:t>Chia </a:t>
            </a:r>
            <a:r>
              <a:rPr kumimoji="0" lang="en-US" alt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\oman"/>
                <a:ea typeface="+mn-ea"/>
                <a:cs typeface="Times New Roman" panose="02020603050405020304" pitchFamily="18" charset="0"/>
              </a:rPr>
              <a:t>sẻ</a:t>
            </a:r>
            <a:endParaRPr kumimoji="0" lang="en-US" alt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\oman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C9353B9-08E7-494D-AD79-724EF90200A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4800" r="48400">
                        <a14:backgroundMark x1="15400" y1="43800" x2="11200" y2="57200"/>
                        <a14:backgroundMark x1="8800" y1="56600" x2="10400" y2="62400"/>
                        <a14:backgroundMark x1="10200" y1="54200" x2="15200" y2="63600"/>
                        <a14:backgroundMark x1="16400" y1="58000" x2="17800" y2="64600"/>
                        <a14:backgroundMark x1="21800" y1="59000" x2="26200" y2="69800"/>
                        <a14:backgroundMark x1="29600" y1="70400" x2="30800" y2="73600"/>
                        <a14:backgroundMark x1="14400" y1="54000" x2="21600" y2="64200"/>
                        <a14:backgroundMark x1="18200" y1="42200" x2="9600" y2="55600"/>
                        <a14:backgroundMark x1="18400" y1="39200" x2="17800" y2="46000"/>
                        <a14:backgroundMark x1="21200" y1="37400" x2="19400" y2="45400"/>
                        <a14:backgroundMark x1="23600" y1="38200" x2="19400" y2="42800"/>
                        <a14:backgroundMark x1="15800" y1="53000" x2="20000" y2="54800"/>
                        <a14:backgroundMark x1="20400" y1="54800" x2="21200" y2="56600"/>
                        <a14:backgroundMark x1="46200" y1="51400" x2="46800" y2="58600"/>
                        <a14:backgroundMark x1="16400" y1="53000" x2="22200" y2="56000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869" r="50801" b="11067"/>
          <a:stretch>
            <a:fillRect/>
          </a:stretch>
        </p:blipFill>
        <p:spPr>
          <a:xfrm>
            <a:off x="-729656" y="4507068"/>
            <a:ext cx="4964670" cy="565738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4A9293C-3DA6-44BA-8C2D-F7AEAA2855C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7600" b="100000" l="46800" r="836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585" t="31645" r="16627"/>
          <a:stretch>
            <a:fillRect/>
          </a:stretch>
        </p:blipFill>
        <p:spPr>
          <a:xfrm rot="21438028">
            <a:off x="14158082" y="4709684"/>
            <a:ext cx="3161364" cy="6211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12766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146 -0.03055 L -2.08333E-6 2.59259E-6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9" y="2801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42 -0.05255 L 4.58333E-6 1.48148E-6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37" y="23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1203"/>
            <a:ext cx="18364200" cy="1032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835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6200" y="0"/>
            <a:ext cx="18364200" cy="10325100"/>
          </a:xfrm>
          <a:prstGeom prst="rect">
            <a:avLst/>
          </a:prstGeom>
        </p:spPr>
      </p:pic>
      <p:sp>
        <p:nvSpPr>
          <p:cNvPr id="3" name="Rectangle: Rounded Corners 9">
            <a:extLst>
              <a:ext uri="{FF2B5EF4-FFF2-40B4-BE49-F238E27FC236}">
                <a16:creationId xmlns:a16="http://schemas.microsoft.com/office/drawing/2014/main" id="{B69D4622-4239-ABF4-48D1-D96168CD682A}"/>
              </a:ext>
            </a:extLst>
          </p:cNvPr>
          <p:cNvSpPr/>
          <p:nvPr/>
        </p:nvSpPr>
        <p:spPr>
          <a:xfrm>
            <a:off x="608286" y="209815"/>
            <a:ext cx="16995228" cy="9905469"/>
          </a:xfrm>
          <a:prstGeom prst="roundRect">
            <a:avLst/>
          </a:prstGeom>
          <a:solidFill>
            <a:sysClr val="window" lastClr="FFFFFF">
              <a:alpha val="48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3" name="kđ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47289"/>
                </p14:media>
              </p:ext>
            </p:extLst>
          </p:nvPr>
        </p:nvPicPr>
        <p:blipFill rotWithShape="1">
          <a:blip r:embed="rId5"/>
          <a:srcRect t="27734" b="28906"/>
          <a:stretch>
            <a:fillRect/>
          </a:stretch>
        </p:blipFill>
        <p:spPr>
          <a:xfrm>
            <a:off x="3048000" y="536699"/>
            <a:ext cx="12420600" cy="95742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09510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thỏ.. (online-video-cutter.com)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6846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0" y="0"/>
            <a:ext cx="18317703" cy="10287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1276350"/>
            <a:ext cx="9843593" cy="5542563"/>
          </a:xfrm>
          <a:prstGeom prst="rect">
            <a:avLst/>
          </a:prstGeom>
        </p:spPr>
      </p:pic>
      <p:pic>
        <p:nvPicPr>
          <p:cNvPr id="2" name="mp3-output-ttsfree(dot)com (12)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371600" y="3009900"/>
            <a:ext cx="609600" cy="609600"/>
          </a:xfrm>
          <a:prstGeom prst="rect">
            <a:avLst/>
          </a:prstGeom>
        </p:spPr>
      </p:pic>
      <p:pic>
        <p:nvPicPr>
          <p:cNvPr id="8" name="mp3-output-ttsfree(dot)com (4)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117600" y="6362700"/>
            <a:ext cx="406400" cy="4064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4515" y="5209818"/>
            <a:ext cx="5538569" cy="311856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0" y="5267790"/>
            <a:ext cx="7577839" cy="426680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50" t="3523" r="16435" b="7478"/>
          <a:stretch/>
        </p:blipFill>
        <p:spPr>
          <a:xfrm>
            <a:off x="7766702" y="1082192"/>
            <a:ext cx="11283298" cy="9043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628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7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8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418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0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4.44444E-6 L -0.42795 0.0768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398" y="3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1203"/>
            <a:ext cx="18364200" cy="1032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362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6200" y="0"/>
            <a:ext cx="18364200" cy="10325100"/>
          </a:xfrm>
          <a:prstGeom prst="rect">
            <a:avLst/>
          </a:prstGeom>
        </p:spPr>
      </p:pic>
      <p:sp>
        <p:nvSpPr>
          <p:cNvPr id="3" name="Rectangle: Rounded Corners 9">
            <a:extLst>
              <a:ext uri="{FF2B5EF4-FFF2-40B4-BE49-F238E27FC236}">
                <a16:creationId xmlns:a16="http://schemas.microsoft.com/office/drawing/2014/main" id="{B69D4622-4239-ABF4-48D1-D96168CD682A}"/>
              </a:ext>
            </a:extLst>
          </p:cNvPr>
          <p:cNvSpPr/>
          <p:nvPr/>
        </p:nvSpPr>
        <p:spPr>
          <a:xfrm>
            <a:off x="608286" y="209815"/>
            <a:ext cx="16995228" cy="9905469"/>
          </a:xfrm>
          <a:prstGeom prst="roundRect">
            <a:avLst/>
          </a:prstGeom>
          <a:solidFill>
            <a:sysClr val="window" lastClr="FFFFFF">
              <a:alpha val="48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1667FFF-7E94-4E3C-9509-AC7786784B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0400" y="1181100"/>
            <a:ext cx="10820400" cy="5590722"/>
          </a:xfrm>
          <a:prstGeom prst="rect">
            <a:avLst/>
          </a:prstGeom>
        </p:spPr>
      </p:pic>
      <p:pic>
        <p:nvPicPr>
          <p:cNvPr id="5" name="Picture 4" descr="A cartoon of a child using a computer&#10;&#10;Description automatically generated with low confidence">
            <a:extLst>
              <a:ext uri="{FF2B5EF4-FFF2-40B4-BE49-F238E27FC236}">
                <a16:creationId xmlns:a16="http://schemas.microsoft.com/office/drawing/2014/main" id="{3A629CA9-4D3B-0C3A-780B-6AE3EFE113F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39682" y="4839529"/>
            <a:ext cx="4105817" cy="5590479"/>
          </a:xfrm>
          <a:prstGeom prst="rect">
            <a:avLst/>
          </a:prstGeom>
        </p:spPr>
      </p:pic>
      <p:pic>
        <p:nvPicPr>
          <p:cNvPr id="6" name="Picture 5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4F30CF7C-119D-945D-92A0-CB3EBAC352E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1000" y="4991100"/>
            <a:ext cx="3657600" cy="4878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4490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6200" y="0"/>
            <a:ext cx="18364200" cy="10325100"/>
          </a:xfrm>
          <a:prstGeom prst="rect">
            <a:avLst/>
          </a:prstGeom>
        </p:spPr>
      </p:pic>
      <p:sp>
        <p:nvSpPr>
          <p:cNvPr id="3" name="Rectangle: Rounded Corners 9">
            <a:extLst>
              <a:ext uri="{FF2B5EF4-FFF2-40B4-BE49-F238E27FC236}">
                <a16:creationId xmlns:a16="http://schemas.microsoft.com/office/drawing/2014/main" id="{B69D4622-4239-ABF4-48D1-D96168CD682A}"/>
              </a:ext>
            </a:extLst>
          </p:cNvPr>
          <p:cNvSpPr/>
          <p:nvPr/>
        </p:nvSpPr>
        <p:spPr>
          <a:xfrm>
            <a:off x="608286" y="209815"/>
            <a:ext cx="16995228" cy="9905469"/>
          </a:xfrm>
          <a:prstGeom prst="roundRect">
            <a:avLst/>
          </a:prstGeom>
          <a:solidFill>
            <a:sysClr val="window" lastClr="FFFFFF">
              <a:alpha val="48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685800">
              <a:defRPr/>
            </a:pPr>
            <a:endParaRPr lang="vi-VN" sz="2700" kern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7901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">
            <a:extLst>
              <a:ext uri="{FF2B5EF4-FFF2-40B4-BE49-F238E27FC236}">
                <a16:creationId xmlns:a16="http://schemas.microsoft.com/office/drawing/2014/main" id="{19FA48D8-5A1F-4FCA-AA1D-8A30016915F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" y="0"/>
            <a:ext cx="18286857" cy="10287000"/>
          </a:xfrm>
          <a:prstGeom prst="rect">
            <a:avLst/>
          </a:prstGeom>
        </p:spPr>
      </p:pic>
      <p:sp>
        <p:nvSpPr>
          <p:cNvPr id="5" name="任意多边形: 形状 59">
            <a:extLst>
              <a:ext uri="{FF2B5EF4-FFF2-40B4-BE49-F238E27FC236}">
                <a16:creationId xmlns:a16="http://schemas.microsoft.com/office/drawing/2014/main" id="{09361F97-636A-4650-87CE-E30A2E0359E5}"/>
              </a:ext>
            </a:extLst>
          </p:cNvPr>
          <p:cNvSpPr/>
          <p:nvPr/>
        </p:nvSpPr>
        <p:spPr>
          <a:xfrm>
            <a:off x="3429000" y="-929"/>
            <a:ext cx="12104933" cy="6223206"/>
          </a:xfrm>
          <a:custGeom>
            <a:avLst/>
            <a:gdLst>
              <a:gd name="connsiteX0" fmla="*/ 5337454 w 6062639"/>
              <a:gd name="connsiteY0" fmla="*/ 1389890 h 2153651"/>
              <a:gd name="connsiteX1" fmla="*/ 5337454 w 6062639"/>
              <a:gd name="connsiteY1" fmla="*/ 1409787 h 2153651"/>
              <a:gd name="connsiteX2" fmla="*/ 5349512 w 6062639"/>
              <a:gd name="connsiteY2" fmla="*/ 1399839 h 2153651"/>
              <a:gd name="connsiteX3" fmla="*/ 5337454 w 6062639"/>
              <a:gd name="connsiteY3" fmla="*/ 743863 h 2153651"/>
              <a:gd name="connsiteX4" fmla="*/ 5337454 w 6062639"/>
              <a:gd name="connsiteY4" fmla="*/ 763760 h 2153651"/>
              <a:gd name="connsiteX5" fmla="*/ 5349512 w 6062639"/>
              <a:gd name="connsiteY5" fmla="*/ 753812 h 2153651"/>
              <a:gd name="connsiteX6" fmla="*/ 430798 w 6062639"/>
              <a:gd name="connsiteY6" fmla="*/ 0 h 2153651"/>
              <a:gd name="connsiteX7" fmla="*/ 735418 w 6062639"/>
              <a:gd name="connsiteY7" fmla="*/ 126179 h 2153651"/>
              <a:gd name="connsiteX8" fmla="*/ 755863 w 6062639"/>
              <a:gd name="connsiteY8" fmla="*/ 150958 h 2153651"/>
              <a:gd name="connsiteX9" fmla="*/ 776308 w 6062639"/>
              <a:gd name="connsiteY9" fmla="*/ 126178 h 2153651"/>
              <a:gd name="connsiteX10" fmla="*/ 1080928 w 6062639"/>
              <a:gd name="connsiteY10" fmla="*/ 0 h 2153651"/>
              <a:gd name="connsiteX11" fmla="*/ 1385548 w 6062639"/>
              <a:gd name="connsiteY11" fmla="*/ 126179 h 2153651"/>
              <a:gd name="connsiteX12" fmla="*/ 1405993 w 6062639"/>
              <a:gd name="connsiteY12" fmla="*/ 150958 h 2153651"/>
              <a:gd name="connsiteX13" fmla="*/ 1426438 w 6062639"/>
              <a:gd name="connsiteY13" fmla="*/ 126178 h 2153651"/>
              <a:gd name="connsiteX14" fmla="*/ 1731058 w 6062639"/>
              <a:gd name="connsiteY14" fmla="*/ 0 h 2153651"/>
              <a:gd name="connsiteX15" fmla="*/ 2035678 w 6062639"/>
              <a:gd name="connsiteY15" fmla="*/ 126179 h 2153651"/>
              <a:gd name="connsiteX16" fmla="*/ 2056123 w 6062639"/>
              <a:gd name="connsiteY16" fmla="*/ 150958 h 2153651"/>
              <a:gd name="connsiteX17" fmla="*/ 2076568 w 6062639"/>
              <a:gd name="connsiteY17" fmla="*/ 126178 h 2153651"/>
              <a:gd name="connsiteX18" fmla="*/ 2381188 w 6062639"/>
              <a:gd name="connsiteY18" fmla="*/ 0 h 2153651"/>
              <a:gd name="connsiteX19" fmla="*/ 2685808 w 6062639"/>
              <a:gd name="connsiteY19" fmla="*/ 126179 h 2153651"/>
              <a:gd name="connsiteX20" fmla="*/ 2706253 w 6062639"/>
              <a:gd name="connsiteY20" fmla="*/ 150958 h 2153651"/>
              <a:gd name="connsiteX21" fmla="*/ 2726698 w 6062639"/>
              <a:gd name="connsiteY21" fmla="*/ 126178 h 2153651"/>
              <a:gd name="connsiteX22" fmla="*/ 3031318 w 6062639"/>
              <a:gd name="connsiteY22" fmla="*/ 0 h 2153651"/>
              <a:gd name="connsiteX23" fmla="*/ 3335938 w 6062639"/>
              <a:gd name="connsiteY23" fmla="*/ 126179 h 2153651"/>
              <a:gd name="connsiteX24" fmla="*/ 3356383 w 6062639"/>
              <a:gd name="connsiteY24" fmla="*/ 150958 h 2153651"/>
              <a:gd name="connsiteX25" fmla="*/ 3376828 w 6062639"/>
              <a:gd name="connsiteY25" fmla="*/ 126178 h 2153651"/>
              <a:gd name="connsiteX26" fmla="*/ 3681448 w 6062639"/>
              <a:gd name="connsiteY26" fmla="*/ 0 h 2153651"/>
              <a:gd name="connsiteX27" fmla="*/ 3986068 w 6062639"/>
              <a:gd name="connsiteY27" fmla="*/ 126179 h 2153651"/>
              <a:gd name="connsiteX28" fmla="*/ 4006513 w 6062639"/>
              <a:gd name="connsiteY28" fmla="*/ 150958 h 2153651"/>
              <a:gd name="connsiteX29" fmla="*/ 4026958 w 6062639"/>
              <a:gd name="connsiteY29" fmla="*/ 126178 h 2153651"/>
              <a:gd name="connsiteX30" fmla="*/ 4331578 w 6062639"/>
              <a:gd name="connsiteY30" fmla="*/ 0 h 2153651"/>
              <a:gd name="connsiteX31" fmla="*/ 4636198 w 6062639"/>
              <a:gd name="connsiteY31" fmla="*/ 126179 h 2153651"/>
              <a:gd name="connsiteX32" fmla="*/ 4656643 w 6062639"/>
              <a:gd name="connsiteY32" fmla="*/ 150958 h 2153651"/>
              <a:gd name="connsiteX33" fmla="*/ 4677088 w 6062639"/>
              <a:gd name="connsiteY33" fmla="*/ 126178 h 2153651"/>
              <a:gd name="connsiteX34" fmla="*/ 4981708 w 6062639"/>
              <a:gd name="connsiteY34" fmla="*/ 0 h 2153651"/>
              <a:gd name="connsiteX35" fmla="*/ 5286328 w 6062639"/>
              <a:gd name="connsiteY35" fmla="*/ 126179 h 2153651"/>
              <a:gd name="connsiteX36" fmla="*/ 5306774 w 6062639"/>
              <a:gd name="connsiteY36" fmla="*/ 150959 h 2153651"/>
              <a:gd name="connsiteX37" fmla="*/ 5327221 w 6062639"/>
              <a:gd name="connsiteY37" fmla="*/ 126178 h 2153651"/>
              <a:gd name="connsiteX38" fmla="*/ 5631841 w 6062639"/>
              <a:gd name="connsiteY38" fmla="*/ 0 h 2153651"/>
              <a:gd name="connsiteX39" fmla="*/ 6062639 w 6062639"/>
              <a:gd name="connsiteY39" fmla="*/ 430799 h 2153651"/>
              <a:gd name="connsiteX40" fmla="*/ 5936461 w 6062639"/>
              <a:gd name="connsiteY40" fmla="*/ 735420 h 2153651"/>
              <a:gd name="connsiteX41" fmla="*/ 5914169 w 6062639"/>
              <a:gd name="connsiteY41" fmla="*/ 753812 h 2153651"/>
              <a:gd name="connsiteX42" fmla="*/ 5936460 w 6062639"/>
              <a:gd name="connsiteY42" fmla="*/ 772204 h 2153651"/>
              <a:gd name="connsiteX43" fmla="*/ 6062638 w 6062639"/>
              <a:gd name="connsiteY43" fmla="*/ 1076825 h 2153651"/>
              <a:gd name="connsiteX44" fmla="*/ 5936460 w 6062639"/>
              <a:gd name="connsiteY44" fmla="*/ 1381446 h 2153651"/>
              <a:gd name="connsiteX45" fmla="*/ 5914168 w 6062639"/>
              <a:gd name="connsiteY45" fmla="*/ 1399839 h 2153651"/>
              <a:gd name="connsiteX46" fmla="*/ 5936460 w 6062639"/>
              <a:gd name="connsiteY46" fmla="*/ 1418231 h 2153651"/>
              <a:gd name="connsiteX47" fmla="*/ 6062638 w 6062639"/>
              <a:gd name="connsiteY47" fmla="*/ 1722852 h 2153651"/>
              <a:gd name="connsiteX48" fmla="*/ 5631840 w 6062639"/>
              <a:gd name="connsiteY48" fmla="*/ 2153651 h 2153651"/>
              <a:gd name="connsiteX49" fmla="*/ 5327220 w 6062639"/>
              <a:gd name="connsiteY49" fmla="*/ 2027473 h 2153651"/>
              <a:gd name="connsiteX50" fmla="*/ 5306774 w 6062639"/>
              <a:gd name="connsiteY50" fmla="*/ 2002692 h 2153651"/>
              <a:gd name="connsiteX51" fmla="*/ 5286328 w 6062639"/>
              <a:gd name="connsiteY51" fmla="*/ 2027473 h 2153651"/>
              <a:gd name="connsiteX52" fmla="*/ 4981708 w 6062639"/>
              <a:gd name="connsiteY52" fmla="*/ 2153651 h 2153651"/>
              <a:gd name="connsiteX53" fmla="*/ 4677088 w 6062639"/>
              <a:gd name="connsiteY53" fmla="*/ 2027473 h 2153651"/>
              <a:gd name="connsiteX54" fmla="*/ 4656643 w 6062639"/>
              <a:gd name="connsiteY54" fmla="*/ 2002694 h 2153651"/>
              <a:gd name="connsiteX55" fmla="*/ 4636198 w 6062639"/>
              <a:gd name="connsiteY55" fmla="*/ 2027473 h 2153651"/>
              <a:gd name="connsiteX56" fmla="*/ 4331578 w 6062639"/>
              <a:gd name="connsiteY56" fmla="*/ 2153651 h 2153651"/>
              <a:gd name="connsiteX57" fmla="*/ 4026958 w 6062639"/>
              <a:gd name="connsiteY57" fmla="*/ 2027473 h 2153651"/>
              <a:gd name="connsiteX58" fmla="*/ 4006513 w 6062639"/>
              <a:gd name="connsiteY58" fmla="*/ 2002694 h 2153651"/>
              <a:gd name="connsiteX59" fmla="*/ 3986068 w 6062639"/>
              <a:gd name="connsiteY59" fmla="*/ 2027473 h 2153651"/>
              <a:gd name="connsiteX60" fmla="*/ 3681448 w 6062639"/>
              <a:gd name="connsiteY60" fmla="*/ 2153651 h 2153651"/>
              <a:gd name="connsiteX61" fmla="*/ 3376828 w 6062639"/>
              <a:gd name="connsiteY61" fmla="*/ 2027473 h 2153651"/>
              <a:gd name="connsiteX62" fmla="*/ 3356383 w 6062639"/>
              <a:gd name="connsiteY62" fmla="*/ 2002694 h 2153651"/>
              <a:gd name="connsiteX63" fmla="*/ 3335938 w 6062639"/>
              <a:gd name="connsiteY63" fmla="*/ 2027473 h 2153651"/>
              <a:gd name="connsiteX64" fmla="*/ 3031318 w 6062639"/>
              <a:gd name="connsiteY64" fmla="*/ 2153651 h 2153651"/>
              <a:gd name="connsiteX65" fmla="*/ 2726698 w 6062639"/>
              <a:gd name="connsiteY65" fmla="*/ 2027473 h 2153651"/>
              <a:gd name="connsiteX66" fmla="*/ 2706253 w 6062639"/>
              <a:gd name="connsiteY66" fmla="*/ 2002694 h 2153651"/>
              <a:gd name="connsiteX67" fmla="*/ 2685808 w 6062639"/>
              <a:gd name="connsiteY67" fmla="*/ 2027473 h 2153651"/>
              <a:gd name="connsiteX68" fmla="*/ 2381188 w 6062639"/>
              <a:gd name="connsiteY68" fmla="*/ 2153651 h 2153651"/>
              <a:gd name="connsiteX69" fmla="*/ 2076568 w 6062639"/>
              <a:gd name="connsiteY69" fmla="*/ 2027473 h 2153651"/>
              <a:gd name="connsiteX70" fmla="*/ 2056123 w 6062639"/>
              <a:gd name="connsiteY70" fmla="*/ 2002694 h 2153651"/>
              <a:gd name="connsiteX71" fmla="*/ 2035678 w 6062639"/>
              <a:gd name="connsiteY71" fmla="*/ 2027473 h 2153651"/>
              <a:gd name="connsiteX72" fmla="*/ 1731058 w 6062639"/>
              <a:gd name="connsiteY72" fmla="*/ 2153651 h 2153651"/>
              <a:gd name="connsiteX73" fmla="*/ 1426438 w 6062639"/>
              <a:gd name="connsiteY73" fmla="*/ 2027473 h 2153651"/>
              <a:gd name="connsiteX74" fmla="*/ 1405993 w 6062639"/>
              <a:gd name="connsiteY74" fmla="*/ 2002694 h 2153651"/>
              <a:gd name="connsiteX75" fmla="*/ 1385548 w 6062639"/>
              <a:gd name="connsiteY75" fmla="*/ 2027473 h 2153651"/>
              <a:gd name="connsiteX76" fmla="*/ 1080928 w 6062639"/>
              <a:gd name="connsiteY76" fmla="*/ 2153651 h 2153651"/>
              <a:gd name="connsiteX77" fmla="*/ 776308 w 6062639"/>
              <a:gd name="connsiteY77" fmla="*/ 2027473 h 2153651"/>
              <a:gd name="connsiteX78" fmla="*/ 755863 w 6062639"/>
              <a:gd name="connsiteY78" fmla="*/ 2002694 h 2153651"/>
              <a:gd name="connsiteX79" fmla="*/ 735418 w 6062639"/>
              <a:gd name="connsiteY79" fmla="*/ 2027473 h 2153651"/>
              <a:gd name="connsiteX80" fmla="*/ 430798 w 6062639"/>
              <a:gd name="connsiteY80" fmla="*/ 2153651 h 2153651"/>
              <a:gd name="connsiteX81" fmla="*/ 0 w 6062639"/>
              <a:gd name="connsiteY81" fmla="*/ 1722852 h 2153651"/>
              <a:gd name="connsiteX82" fmla="*/ 126178 w 6062639"/>
              <a:gd name="connsiteY82" fmla="*/ 1418231 h 2153651"/>
              <a:gd name="connsiteX83" fmla="*/ 148470 w 6062639"/>
              <a:gd name="connsiteY83" fmla="*/ 1399839 h 2153651"/>
              <a:gd name="connsiteX84" fmla="*/ 126178 w 6062639"/>
              <a:gd name="connsiteY84" fmla="*/ 1381446 h 2153651"/>
              <a:gd name="connsiteX85" fmla="*/ 0 w 6062639"/>
              <a:gd name="connsiteY85" fmla="*/ 1076825 h 2153651"/>
              <a:gd name="connsiteX86" fmla="*/ 126178 w 6062639"/>
              <a:gd name="connsiteY86" fmla="*/ 772204 h 2153651"/>
              <a:gd name="connsiteX87" fmla="*/ 148469 w 6062639"/>
              <a:gd name="connsiteY87" fmla="*/ 753812 h 2153651"/>
              <a:gd name="connsiteX88" fmla="*/ 126178 w 6062639"/>
              <a:gd name="connsiteY88" fmla="*/ 735420 h 2153651"/>
              <a:gd name="connsiteX89" fmla="*/ 0 w 6062639"/>
              <a:gd name="connsiteY89" fmla="*/ 430799 h 2153651"/>
              <a:gd name="connsiteX90" fmla="*/ 430798 w 6062639"/>
              <a:gd name="connsiteY90" fmla="*/ 0 h 2153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</a:cxnLst>
            <a:rect l="l" t="t" r="r" b="b"/>
            <a:pathLst>
              <a:path w="6062639" h="2153651">
                <a:moveTo>
                  <a:pt x="5337454" y="1389890"/>
                </a:moveTo>
                <a:lnTo>
                  <a:pt x="5337454" y="1409787"/>
                </a:lnTo>
                <a:lnTo>
                  <a:pt x="5349512" y="1399839"/>
                </a:lnTo>
                <a:close/>
                <a:moveTo>
                  <a:pt x="5337454" y="743863"/>
                </a:moveTo>
                <a:lnTo>
                  <a:pt x="5337454" y="763760"/>
                </a:lnTo>
                <a:lnTo>
                  <a:pt x="5349512" y="753812"/>
                </a:lnTo>
                <a:close/>
                <a:moveTo>
                  <a:pt x="430798" y="0"/>
                </a:moveTo>
                <a:cubicBezTo>
                  <a:pt x="549760" y="0"/>
                  <a:pt x="657459" y="48219"/>
                  <a:pt x="735418" y="126179"/>
                </a:cubicBezTo>
                <a:lnTo>
                  <a:pt x="755863" y="150958"/>
                </a:lnTo>
                <a:lnTo>
                  <a:pt x="776308" y="126178"/>
                </a:lnTo>
                <a:cubicBezTo>
                  <a:pt x="854267" y="48219"/>
                  <a:pt x="961967" y="0"/>
                  <a:pt x="1080928" y="0"/>
                </a:cubicBezTo>
                <a:cubicBezTo>
                  <a:pt x="1199890" y="0"/>
                  <a:pt x="1307589" y="48219"/>
                  <a:pt x="1385548" y="126179"/>
                </a:cubicBezTo>
                <a:lnTo>
                  <a:pt x="1405993" y="150958"/>
                </a:lnTo>
                <a:lnTo>
                  <a:pt x="1426438" y="126178"/>
                </a:lnTo>
                <a:cubicBezTo>
                  <a:pt x="1504397" y="48219"/>
                  <a:pt x="1612097" y="0"/>
                  <a:pt x="1731058" y="0"/>
                </a:cubicBezTo>
                <a:cubicBezTo>
                  <a:pt x="1850020" y="0"/>
                  <a:pt x="1957719" y="48219"/>
                  <a:pt x="2035678" y="126179"/>
                </a:cubicBezTo>
                <a:lnTo>
                  <a:pt x="2056123" y="150958"/>
                </a:lnTo>
                <a:lnTo>
                  <a:pt x="2076568" y="126178"/>
                </a:lnTo>
                <a:cubicBezTo>
                  <a:pt x="2154527" y="48219"/>
                  <a:pt x="2262227" y="0"/>
                  <a:pt x="2381188" y="0"/>
                </a:cubicBezTo>
                <a:cubicBezTo>
                  <a:pt x="2500150" y="0"/>
                  <a:pt x="2607849" y="48219"/>
                  <a:pt x="2685808" y="126179"/>
                </a:cubicBezTo>
                <a:lnTo>
                  <a:pt x="2706253" y="150958"/>
                </a:lnTo>
                <a:lnTo>
                  <a:pt x="2726698" y="126178"/>
                </a:lnTo>
                <a:cubicBezTo>
                  <a:pt x="2804657" y="48219"/>
                  <a:pt x="2912357" y="0"/>
                  <a:pt x="3031318" y="0"/>
                </a:cubicBezTo>
                <a:cubicBezTo>
                  <a:pt x="3150280" y="0"/>
                  <a:pt x="3257979" y="48219"/>
                  <a:pt x="3335938" y="126179"/>
                </a:cubicBezTo>
                <a:lnTo>
                  <a:pt x="3356383" y="150958"/>
                </a:lnTo>
                <a:lnTo>
                  <a:pt x="3376828" y="126178"/>
                </a:lnTo>
                <a:cubicBezTo>
                  <a:pt x="3454787" y="48219"/>
                  <a:pt x="3562487" y="0"/>
                  <a:pt x="3681448" y="0"/>
                </a:cubicBezTo>
                <a:cubicBezTo>
                  <a:pt x="3800410" y="0"/>
                  <a:pt x="3908109" y="48219"/>
                  <a:pt x="3986068" y="126179"/>
                </a:cubicBezTo>
                <a:lnTo>
                  <a:pt x="4006513" y="150958"/>
                </a:lnTo>
                <a:lnTo>
                  <a:pt x="4026958" y="126178"/>
                </a:lnTo>
                <a:cubicBezTo>
                  <a:pt x="4104917" y="48219"/>
                  <a:pt x="4212616" y="0"/>
                  <a:pt x="4331578" y="0"/>
                </a:cubicBezTo>
                <a:cubicBezTo>
                  <a:pt x="4450539" y="0"/>
                  <a:pt x="4558239" y="48219"/>
                  <a:pt x="4636198" y="126179"/>
                </a:cubicBezTo>
                <a:lnTo>
                  <a:pt x="4656643" y="150958"/>
                </a:lnTo>
                <a:lnTo>
                  <a:pt x="4677088" y="126178"/>
                </a:lnTo>
                <a:cubicBezTo>
                  <a:pt x="4755047" y="48219"/>
                  <a:pt x="4862746" y="0"/>
                  <a:pt x="4981708" y="0"/>
                </a:cubicBezTo>
                <a:cubicBezTo>
                  <a:pt x="5100670" y="0"/>
                  <a:pt x="5208369" y="48219"/>
                  <a:pt x="5286328" y="126179"/>
                </a:cubicBezTo>
                <a:lnTo>
                  <a:pt x="5306774" y="150959"/>
                </a:lnTo>
                <a:lnTo>
                  <a:pt x="5327221" y="126178"/>
                </a:lnTo>
                <a:cubicBezTo>
                  <a:pt x="5405180" y="48219"/>
                  <a:pt x="5512879" y="0"/>
                  <a:pt x="5631841" y="0"/>
                </a:cubicBezTo>
                <a:cubicBezTo>
                  <a:pt x="5869764" y="0"/>
                  <a:pt x="6062639" y="192875"/>
                  <a:pt x="6062639" y="430799"/>
                </a:cubicBezTo>
                <a:cubicBezTo>
                  <a:pt x="6062639" y="549761"/>
                  <a:pt x="6014420" y="657461"/>
                  <a:pt x="5936461" y="735420"/>
                </a:cubicBezTo>
                <a:lnTo>
                  <a:pt x="5914169" y="753812"/>
                </a:lnTo>
                <a:lnTo>
                  <a:pt x="5936460" y="772204"/>
                </a:lnTo>
                <a:cubicBezTo>
                  <a:pt x="6014419" y="850163"/>
                  <a:pt x="6062638" y="957863"/>
                  <a:pt x="6062638" y="1076825"/>
                </a:cubicBezTo>
                <a:cubicBezTo>
                  <a:pt x="6062638" y="1195787"/>
                  <a:pt x="6014419" y="1303487"/>
                  <a:pt x="5936460" y="1381446"/>
                </a:cubicBezTo>
                <a:lnTo>
                  <a:pt x="5914168" y="1399839"/>
                </a:lnTo>
                <a:lnTo>
                  <a:pt x="5936460" y="1418231"/>
                </a:lnTo>
                <a:cubicBezTo>
                  <a:pt x="6014419" y="1496190"/>
                  <a:pt x="6062638" y="1603890"/>
                  <a:pt x="6062638" y="1722852"/>
                </a:cubicBezTo>
                <a:cubicBezTo>
                  <a:pt x="6062638" y="1960776"/>
                  <a:pt x="5869763" y="2153651"/>
                  <a:pt x="5631840" y="2153651"/>
                </a:cubicBezTo>
                <a:cubicBezTo>
                  <a:pt x="5512878" y="2153651"/>
                  <a:pt x="5405179" y="2105432"/>
                  <a:pt x="5327220" y="2027473"/>
                </a:cubicBezTo>
                <a:lnTo>
                  <a:pt x="5306774" y="2002692"/>
                </a:lnTo>
                <a:lnTo>
                  <a:pt x="5286328" y="2027473"/>
                </a:lnTo>
                <a:cubicBezTo>
                  <a:pt x="5208369" y="2105432"/>
                  <a:pt x="5100670" y="2153651"/>
                  <a:pt x="4981708" y="2153651"/>
                </a:cubicBezTo>
                <a:cubicBezTo>
                  <a:pt x="4862747" y="2153651"/>
                  <a:pt x="4755047" y="2105432"/>
                  <a:pt x="4677088" y="2027473"/>
                </a:cubicBezTo>
                <a:lnTo>
                  <a:pt x="4656643" y="2002694"/>
                </a:lnTo>
                <a:lnTo>
                  <a:pt x="4636198" y="2027473"/>
                </a:lnTo>
                <a:cubicBezTo>
                  <a:pt x="4558239" y="2105432"/>
                  <a:pt x="4450540" y="2153651"/>
                  <a:pt x="4331578" y="2153651"/>
                </a:cubicBezTo>
                <a:cubicBezTo>
                  <a:pt x="4212617" y="2153651"/>
                  <a:pt x="4104917" y="2105432"/>
                  <a:pt x="4026958" y="2027473"/>
                </a:cubicBezTo>
                <a:lnTo>
                  <a:pt x="4006513" y="2002694"/>
                </a:lnTo>
                <a:lnTo>
                  <a:pt x="3986068" y="2027473"/>
                </a:lnTo>
                <a:cubicBezTo>
                  <a:pt x="3908109" y="2105432"/>
                  <a:pt x="3800410" y="2153651"/>
                  <a:pt x="3681448" y="2153651"/>
                </a:cubicBezTo>
                <a:cubicBezTo>
                  <a:pt x="3562487" y="2153651"/>
                  <a:pt x="3454787" y="2105432"/>
                  <a:pt x="3376828" y="2027473"/>
                </a:cubicBezTo>
                <a:lnTo>
                  <a:pt x="3356383" y="2002694"/>
                </a:lnTo>
                <a:lnTo>
                  <a:pt x="3335938" y="2027473"/>
                </a:lnTo>
                <a:cubicBezTo>
                  <a:pt x="3257979" y="2105432"/>
                  <a:pt x="3150280" y="2153651"/>
                  <a:pt x="3031318" y="2153651"/>
                </a:cubicBezTo>
                <a:cubicBezTo>
                  <a:pt x="2912357" y="2153651"/>
                  <a:pt x="2804657" y="2105432"/>
                  <a:pt x="2726698" y="2027473"/>
                </a:cubicBezTo>
                <a:lnTo>
                  <a:pt x="2706253" y="2002694"/>
                </a:lnTo>
                <a:lnTo>
                  <a:pt x="2685808" y="2027473"/>
                </a:lnTo>
                <a:cubicBezTo>
                  <a:pt x="2607849" y="2105432"/>
                  <a:pt x="2500150" y="2153651"/>
                  <a:pt x="2381188" y="2153651"/>
                </a:cubicBezTo>
                <a:cubicBezTo>
                  <a:pt x="2262227" y="2153651"/>
                  <a:pt x="2154527" y="2105432"/>
                  <a:pt x="2076568" y="2027473"/>
                </a:cubicBezTo>
                <a:lnTo>
                  <a:pt x="2056123" y="2002694"/>
                </a:lnTo>
                <a:lnTo>
                  <a:pt x="2035678" y="2027473"/>
                </a:lnTo>
                <a:cubicBezTo>
                  <a:pt x="1957719" y="2105432"/>
                  <a:pt x="1850020" y="2153651"/>
                  <a:pt x="1731058" y="2153651"/>
                </a:cubicBezTo>
                <a:cubicBezTo>
                  <a:pt x="1612097" y="2153651"/>
                  <a:pt x="1504397" y="2105432"/>
                  <a:pt x="1426438" y="2027473"/>
                </a:cubicBezTo>
                <a:lnTo>
                  <a:pt x="1405993" y="2002694"/>
                </a:lnTo>
                <a:lnTo>
                  <a:pt x="1385548" y="2027473"/>
                </a:lnTo>
                <a:cubicBezTo>
                  <a:pt x="1307589" y="2105432"/>
                  <a:pt x="1199890" y="2153651"/>
                  <a:pt x="1080928" y="2153651"/>
                </a:cubicBezTo>
                <a:cubicBezTo>
                  <a:pt x="961967" y="2153651"/>
                  <a:pt x="854267" y="2105432"/>
                  <a:pt x="776308" y="2027473"/>
                </a:cubicBezTo>
                <a:lnTo>
                  <a:pt x="755863" y="2002694"/>
                </a:lnTo>
                <a:lnTo>
                  <a:pt x="735418" y="2027473"/>
                </a:lnTo>
                <a:cubicBezTo>
                  <a:pt x="657459" y="2105432"/>
                  <a:pt x="549760" y="2153651"/>
                  <a:pt x="430798" y="2153651"/>
                </a:cubicBezTo>
                <a:cubicBezTo>
                  <a:pt x="192875" y="2153651"/>
                  <a:pt x="0" y="1960776"/>
                  <a:pt x="0" y="1722852"/>
                </a:cubicBezTo>
                <a:cubicBezTo>
                  <a:pt x="0" y="1603890"/>
                  <a:pt x="48219" y="1496190"/>
                  <a:pt x="126178" y="1418231"/>
                </a:cubicBezTo>
                <a:lnTo>
                  <a:pt x="148470" y="1399839"/>
                </a:lnTo>
                <a:lnTo>
                  <a:pt x="126178" y="1381446"/>
                </a:lnTo>
                <a:cubicBezTo>
                  <a:pt x="48219" y="1303487"/>
                  <a:pt x="0" y="1195787"/>
                  <a:pt x="0" y="1076825"/>
                </a:cubicBezTo>
                <a:cubicBezTo>
                  <a:pt x="0" y="957863"/>
                  <a:pt x="48219" y="850163"/>
                  <a:pt x="126178" y="772204"/>
                </a:cubicBezTo>
                <a:lnTo>
                  <a:pt x="148469" y="753812"/>
                </a:lnTo>
                <a:lnTo>
                  <a:pt x="126178" y="735420"/>
                </a:lnTo>
                <a:cubicBezTo>
                  <a:pt x="48219" y="657461"/>
                  <a:pt x="0" y="549761"/>
                  <a:pt x="0" y="430799"/>
                </a:cubicBezTo>
                <a:cubicBezTo>
                  <a:pt x="0" y="192875"/>
                  <a:pt x="192875" y="0"/>
                  <a:pt x="430798" y="0"/>
                </a:cubicBezTo>
                <a:close/>
              </a:path>
            </a:pathLst>
          </a:cu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glow rad="101600">
              <a:sysClr val="window" lastClr="FFFFFF">
                <a:alpha val="60000"/>
              </a:sysClr>
            </a:glow>
          </a:effectLst>
        </p:spPr>
        <p:txBody>
          <a:bodyPr wrap="square" rtlCol="0" anchor="ctr">
            <a:noAutofit/>
          </a:bodyPr>
          <a:lstStyle/>
          <a:p>
            <a:pPr marL="0" marR="0" lvl="0" indent="0" algn="ctr" defTabSz="13716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6600" b="0" i="0" u="none" strike="noStrike" kern="0" cap="none" spc="0" normalizeH="0" baseline="0" noProof="0" dirty="0">
              <a:ln>
                <a:noFill/>
              </a:ln>
              <a:solidFill>
                <a:srgbClr val="FF8600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5077A9F-76B3-4E47-B3FF-823E5EC2A8E3}"/>
              </a:ext>
            </a:extLst>
          </p:cNvPr>
          <p:cNvSpPr txBox="1"/>
          <p:nvPr/>
        </p:nvSpPr>
        <p:spPr>
          <a:xfrm>
            <a:off x="3925723" y="810865"/>
            <a:ext cx="113538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  <a:latin typeface="Times New R\oman"/>
              </a:rPr>
              <a:t>       </a:t>
            </a:r>
            <a:endParaRPr lang="en-US" sz="6000" dirty="0">
              <a:latin typeface="Times New R\oman"/>
            </a:endParaRPr>
          </a:p>
          <a:p>
            <a:pPr algn="ctr"/>
            <a:r>
              <a:rPr lang="en-US" sz="6000" dirty="0" smtClean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\oman"/>
              </a:rPr>
              <a:t>LUYỆN TẬP:DẤU NGOẶC KÉP; ĐẶT VÀ TRẢ LỜI CÂU HỎI BẰNG GÌ?</a:t>
            </a:r>
            <a:endParaRPr lang="en-US" sz="6000" dirty="0">
              <a:solidFill>
                <a:srgbClr val="FF0000"/>
              </a:solidFill>
              <a:latin typeface="Times New R\oman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4DDE114-44B8-474A-A072-87C4BA6B69BF}"/>
              </a:ext>
            </a:extLst>
          </p:cNvPr>
          <p:cNvGrpSpPr/>
          <p:nvPr/>
        </p:nvGrpSpPr>
        <p:grpSpPr>
          <a:xfrm>
            <a:off x="0" y="7810502"/>
            <a:ext cx="18288000" cy="2476499"/>
            <a:chOff x="0" y="5207000"/>
            <a:chExt cx="12192000" cy="1650999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43170BBA-BBA7-4650-9DB4-3B621CE9E369}"/>
                </a:ext>
              </a:extLst>
            </p:cNvPr>
            <p:cNvSpPr txBox="1"/>
            <p:nvPr/>
          </p:nvSpPr>
          <p:spPr>
            <a:xfrm>
              <a:off x="439917" y="5779527"/>
              <a:ext cx="1126543" cy="892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371600">
                <a:defRPr/>
              </a:pPr>
              <a:r>
                <a:rPr lang="en-US" sz="27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HỒ THỊ</a:t>
              </a:r>
            </a:p>
            <a:p>
              <a:pPr defTabSz="1371600">
                <a:defRPr/>
              </a:pPr>
              <a:r>
                <a:rPr lang="en-US" sz="27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TUYẾT</a:t>
              </a:r>
            </a:p>
            <a:p>
              <a:pPr defTabSz="1371600">
                <a:defRPr/>
              </a:pPr>
              <a:r>
                <a:rPr lang="en-US" sz="27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SƯƠNG</a:t>
              </a:r>
              <a:endParaRPr lang="en-SG" sz="27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0" name="组合 1">
              <a:extLst>
                <a:ext uri="{FF2B5EF4-FFF2-40B4-BE49-F238E27FC236}">
                  <a16:creationId xmlns:a16="http://schemas.microsoft.com/office/drawing/2014/main" id="{F87F687B-58ED-4391-8EEE-28B9A51D84F1}"/>
                </a:ext>
              </a:extLst>
            </p:cNvPr>
            <p:cNvGrpSpPr/>
            <p:nvPr/>
          </p:nvGrpSpPr>
          <p:grpSpPr>
            <a:xfrm>
              <a:off x="0" y="5207000"/>
              <a:ext cx="12192000" cy="1650999"/>
              <a:chOff x="0" y="5207000"/>
              <a:chExt cx="12192000" cy="1650999"/>
            </a:xfrm>
          </p:grpSpPr>
          <p:pic>
            <p:nvPicPr>
              <p:cNvPr id="11" name="图片 5">
                <a:extLst>
                  <a:ext uri="{FF2B5EF4-FFF2-40B4-BE49-F238E27FC236}">
                    <a16:creationId xmlns:a16="http://schemas.microsoft.com/office/drawing/2014/main" id="{83F8AD03-F1E9-46CB-A908-1A2B8A1F946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931400" y="5310502"/>
                <a:ext cx="2260600" cy="1547497"/>
              </a:xfrm>
              <a:prstGeom prst="rect">
                <a:avLst/>
              </a:prstGeom>
            </p:spPr>
          </p:pic>
          <p:pic>
            <p:nvPicPr>
              <p:cNvPr id="12" name="图片 7">
                <a:extLst>
                  <a:ext uri="{FF2B5EF4-FFF2-40B4-BE49-F238E27FC236}">
                    <a16:creationId xmlns:a16="http://schemas.microsoft.com/office/drawing/2014/main" id="{65485E4E-C2BC-4FB8-8984-C53D93A6649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5207000"/>
                <a:ext cx="2679319" cy="1650999"/>
              </a:xfrm>
              <a:prstGeom prst="rect">
                <a:avLst/>
              </a:prstGeom>
            </p:spPr>
          </p:pic>
          <p:pic>
            <p:nvPicPr>
              <p:cNvPr id="13" name="图片 24">
                <a:extLst>
                  <a:ext uri="{FF2B5EF4-FFF2-40B4-BE49-F238E27FC236}">
                    <a16:creationId xmlns:a16="http://schemas.microsoft.com/office/drawing/2014/main" id="{6D7E85A3-28D3-4E1B-8AA9-348967E2812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90765" b="62852"/>
              <a:stretch>
                <a:fillRect/>
              </a:stretch>
            </p:blipFill>
            <p:spPr>
              <a:xfrm>
                <a:off x="176806" y="5490093"/>
                <a:ext cx="425329" cy="383030"/>
              </a:xfrm>
              <a:custGeom>
                <a:avLst/>
                <a:gdLst>
                  <a:gd name="connsiteX0" fmla="*/ 0 w 655948"/>
                  <a:gd name="connsiteY0" fmla="*/ 0 h 590714"/>
                  <a:gd name="connsiteX1" fmla="*/ 655948 w 655948"/>
                  <a:gd name="connsiteY1" fmla="*/ 0 h 590714"/>
                  <a:gd name="connsiteX2" fmla="*/ 655948 w 655948"/>
                  <a:gd name="connsiteY2" fmla="*/ 590714 h 590714"/>
                  <a:gd name="connsiteX3" fmla="*/ 0 w 655948"/>
                  <a:gd name="connsiteY3" fmla="*/ 590714 h 590714"/>
                  <a:gd name="connsiteX4" fmla="*/ 0 w 655948"/>
                  <a:gd name="connsiteY4" fmla="*/ 0 h 5907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55948" h="590714">
                    <a:moveTo>
                      <a:pt x="0" y="0"/>
                    </a:moveTo>
                    <a:lnTo>
                      <a:pt x="655948" y="0"/>
                    </a:lnTo>
                    <a:lnTo>
                      <a:pt x="655948" y="590714"/>
                    </a:lnTo>
                    <a:lnTo>
                      <a:pt x="0" y="590714"/>
                    </a:lnTo>
                    <a:lnTo>
                      <a:pt x="0" y="0"/>
                    </a:lnTo>
                    <a:close/>
                  </a:path>
                </a:pathLst>
              </a:custGeom>
            </p:spPr>
          </p:pic>
          <p:pic>
            <p:nvPicPr>
              <p:cNvPr id="14" name="图片 23">
                <a:extLst>
                  <a:ext uri="{FF2B5EF4-FFF2-40B4-BE49-F238E27FC236}">
                    <a16:creationId xmlns:a16="http://schemas.microsoft.com/office/drawing/2014/main" id="{0E6011DE-3AAD-4025-B119-1663E7826A5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0765" t="12558" b="40721"/>
              <a:stretch>
                <a:fillRect/>
              </a:stretch>
            </p:blipFill>
            <p:spPr>
              <a:xfrm>
                <a:off x="3665159" y="5663129"/>
                <a:ext cx="388851" cy="440426"/>
              </a:xfrm>
              <a:custGeom>
                <a:avLst/>
                <a:gdLst>
                  <a:gd name="connsiteX0" fmla="*/ 0 w 655948"/>
                  <a:gd name="connsiteY0" fmla="*/ 0 h 742950"/>
                  <a:gd name="connsiteX1" fmla="*/ 655948 w 655948"/>
                  <a:gd name="connsiteY1" fmla="*/ 0 h 742950"/>
                  <a:gd name="connsiteX2" fmla="*/ 655948 w 655948"/>
                  <a:gd name="connsiteY2" fmla="*/ 742950 h 742950"/>
                  <a:gd name="connsiteX3" fmla="*/ 0 w 655948"/>
                  <a:gd name="connsiteY3" fmla="*/ 742950 h 742950"/>
                  <a:gd name="connsiteX4" fmla="*/ 0 w 655948"/>
                  <a:gd name="connsiteY4" fmla="*/ 0 h 7429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55948" h="742950">
                    <a:moveTo>
                      <a:pt x="0" y="0"/>
                    </a:moveTo>
                    <a:lnTo>
                      <a:pt x="655948" y="0"/>
                    </a:lnTo>
                    <a:lnTo>
                      <a:pt x="655948" y="742950"/>
                    </a:lnTo>
                    <a:lnTo>
                      <a:pt x="0" y="742950"/>
                    </a:lnTo>
                    <a:lnTo>
                      <a:pt x="0" y="0"/>
                    </a:lnTo>
                    <a:close/>
                  </a:path>
                </a:pathLst>
              </a:custGeom>
            </p:spPr>
          </p:pic>
          <p:pic>
            <p:nvPicPr>
              <p:cNvPr id="15" name="图片 9">
                <a:extLst>
                  <a:ext uri="{FF2B5EF4-FFF2-40B4-BE49-F238E27FC236}">
                    <a16:creationId xmlns:a16="http://schemas.microsoft.com/office/drawing/2014/main" id="{5BE20671-49FF-4130-A56E-90C0DE945A0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68600" y="5901249"/>
                <a:ext cx="3451875" cy="956750"/>
              </a:xfrm>
              <a:prstGeom prst="rect">
                <a:avLst/>
              </a:prstGeom>
            </p:spPr>
          </p:pic>
          <p:pic>
            <p:nvPicPr>
              <p:cNvPr id="16" name="图片 12">
                <a:extLst>
                  <a:ext uri="{FF2B5EF4-FFF2-40B4-BE49-F238E27FC236}">
                    <a16:creationId xmlns:a16="http://schemas.microsoft.com/office/drawing/2014/main" id="{6B5EB91B-98D7-446C-84A4-46F5B9222C8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663689" y="5952293"/>
                <a:ext cx="3267329" cy="905706"/>
              </a:xfrm>
              <a:prstGeom prst="rect">
                <a:avLst/>
              </a:prstGeom>
            </p:spPr>
          </p:pic>
          <p:pic>
            <p:nvPicPr>
              <p:cNvPr id="17" name="图片 22">
                <a:extLst>
                  <a:ext uri="{FF2B5EF4-FFF2-40B4-BE49-F238E27FC236}">
                    <a16:creationId xmlns:a16="http://schemas.microsoft.com/office/drawing/2014/main" id="{CFD150D7-B2BE-45B5-B4D5-86ECC332D35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814" t="59279" r="64244"/>
              <a:stretch>
                <a:fillRect/>
              </a:stretch>
            </p:blipFill>
            <p:spPr>
              <a:xfrm>
                <a:off x="1081651" y="5952293"/>
                <a:ext cx="475557" cy="396198"/>
              </a:xfrm>
              <a:custGeom>
                <a:avLst/>
                <a:gdLst>
                  <a:gd name="connsiteX0" fmla="*/ 0 w 777240"/>
                  <a:gd name="connsiteY0" fmla="*/ 0 h 647537"/>
                  <a:gd name="connsiteX1" fmla="*/ 777240 w 777240"/>
                  <a:gd name="connsiteY1" fmla="*/ 0 h 647537"/>
                  <a:gd name="connsiteX2" fmla="*/ 777240 w 777240"/>
                  <a:gd name="connsiteY2" fmla="*/ 647537 h 647537"/>
                  <a:gd name="connsiteX3" fmla="*/ 0 w 777240"/>
                  <a:gd name="connsiteY3" fmla="*/ 647537 h 647537"/>
                  <a:gd name="connsiteX4" fmla="*/ 0 w 777240"/>
                  <a:gd name="connsiteY4" fmla="*/ 0 h 6475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77240" h="647537">
                    <a:moveTo>
                      <a:pt x="0" y="0"/>
                    </a:moveTo>
                    <a:lnTo>
                      <a:pt x="777240" y="0"/>
                    </a:lnTo>
                    <a:lnTo>
                      <a:pt x="777240" y="647537"/>
                    </a:lnTo>
                    <a:lnTo>
                      <a:pt x="0" y="647537"/>
                    </a:lnTo>
                    <a:lnTo>
                      <a:pt x="0" y="0"/>
                    </a:lnTo>
                    <a:close/>
                  </a:path>
                </a:pathLst>
              </a:custGeom>
            </p:spPr>
          </p:pic>
        </p:grp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6ADEF1A2-C425-4A07-A989-7629FA6D97A4}"/>
              </a:ext>
            </a:extLst>
          </p:cNvPr>
          <p:cNvGrpSpPr/>
          <p:nvPr/>
        </p:nvGrpSpPr>
        <p:grpSpPr>
          <a:xfrm>
            <a:off x="152400" y="7962902"/>
            <a:ext cx="18288000" cy="2476499"/>
            <a:chOff x="0" y="5207000"/>
            <a:chExt cx="12192000" cy="1650999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2C6214D0-FD85-478A-8893-9DD63E882D5F}"/>
                </a:ext>
              </a:extLst>
            </p:cNvPr>
            <p:cNvSpPr txBox="1"/>
            <p:nvPr/>
          </p:nvSpPr>
          <p:spPr>
            <a:xfrm>
              <a:off x="439917" y="5779527"/>
              <a:ext cx="1126543" cy="892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371600">
                <a:defRPr/>
              </a:pPr>
              <a:r>
                <a:rPr lang="en-US" sz="27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HỒ THỊ</a:t>
              </a:r>
            </a:p>
            <a:p>
              <a:pPr defTabSz="1371600">
                <a:defRPr/>
              </a:pPr>
              <a:r>
                <a:rPr lang="en-US" sz="27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TUYẾT</a:t>
              </a:r>
            </a:p>
            <a:p>
              <a:pPr defTabSz="1371600">
                <a:defRPr/>
              </a:pPr>
              <a:r>
                <a:rPr lang="en-US" sz="27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SƯƠNG</a:t>
              </a:r>
              <a:endParaRPr lang="en-SG" sz="27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20" name="组合 1">
              <a:extLst>
                <a:ext uri="{FF2B5EF4-FFF2-40B4-BE49-F238E27FC236}">
                  <a16:creationId xmlns:a16="http://schemas.microsoft.com/office/drawing/2014/main" id="{157BB91E-9B2D-4AB8-90A1-7543BE080AF8}"/>
                </a:ext>
              </a:extLst>
            </p:cNvPr>
            <p:cNvGrpSpPr/>
            <p:nvPr/>
          </p:nvGrpSpPr>
          <p:grpSpPr>
            <a:xfrm>
              <a:off x="0" y="5207000"/>
              <a:ext cx="12192000" cy="1650999"/>
              <a:chOff x="0" y="5207000"/>
              <a:chExt cx="12192000" cy="1650999"/>
            </a:xfrm>
          </p:grpSpPr>
          <p:pic>
            <p:nvPicPr>
              <p:cNvPr id="21" name="图片 5">
                <a:extLst>
                  <a:ext uri="{FF2B5EF4-FFF2-40B4-BE49-F238E27FC236}">
                    <a16:creationId xmlns:a16="http://schemas.microsoft.com/office/drawing/2014/main" id="{672A4538-1664-45AF-9C28-43AFB8DABAD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931400" y="5310502"/>
                <a:ext cx="2260600" cy="1547497"/>
              </a:xfrm>
              <a:prstGeom prst="rect">
                <a:avLst/>
              </a:prstGeom>
            </p:spPr>
          </p:pic>
          <p:pic>
            <p:nvPicPr>
              <p:cNvPr id="22" name="图片 7">
                <a:extLst>
                  <a:ext uri="{FF2B5EF4-FFF2-40B4-BE49-F238E27FC236}">
                    <a16:creationId xmlns:a16="http://schemas.microsoft.com/office/drawing/2014/main" id="{0DC20181-76A1-4EDD-AEBB-8E3CEE2B675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5207000"/>
                <a:ext cx="2679319" cy="1650999"/>
              </a:xfrm>
              <a:prstGeom prst="rect">
                <a:avLst/>
              </a:prstGeom>
            </p:spPr>
          </p:pic>
          <p:pic>
            <p:nvPicPr>
              <p:cNvPr id="23" name="图片 24">
                <a:extLst>
                  <a:ext uri="{FF2B5EF4-FFF2-40B4-BE49-F238E27FC236}">
                    <a16:creationId xmlns:a16="http://schemas.microsoft.com/office/drawing/2014/main" id="{AA528041-6E73-4ADA-8BC6-CBC761C6544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90765" b="62852"/>
              <a:stretch>
                <a:fillRect/>
              </a:stretch>
            </p:blipFill>
            <p:spPr>
              <a:xfrm>
                <a:off x="176806" y="5490093"/>
                <a:ext cx="425329" cy="383030"/>
              </a:xfrm>
              <a:custGeom>
                <a:avLst/>
                <a:gdLst>
                  <a:gd name="connsiteX0" fmla="*/ 0 w 655948"/>
                  <a:gd name="connsiteY0" fmla="*/ 0 h 590714"/>
                  <a:gd name="connsiteX1" fmla="*/ 655948 w 655948"/>
                  <a:gd name="connsiteY1" fmla="*/ 0 h 590714"/>
                  <a:gd name="connsiteX2" fmla="*/ 655948 w 655948"/>
                  <a:gd name="connsiteY2" fmla="*/ 590714 h 590714"/>
                  <a:gd name="connsiteX3" fmla="*/ 0 w 655948"/>
                  <a:gd name="connsiteY3" fmla="*/ 590714 h 590714"/>
                  <a:gd name="connsiteX4" fmla="*/ 0 w 655948"/>
                  <a:gd name="connsiteY4" fmla="*/ 0 h 5907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55948" h="590714">
                    <a:moveTo>
                      <a:pt x="0" y="0"/>
                    </a:moveTo>
                    <a:lnTo>
                      <a:pt x="655948" y="0"/>
                    </a:lnTo>
                    <a:lnTo>
                      <a:pt x="655948" y="590714"/>
                    </a:lnTo>
                    <a:lnTo>
                      <a:pt x="0" y="590714"/>
                    </a:lnTo>
                    <a:lnTo>
                      <a:pt x="0" y="0"/>
                    </a:lnTo>
                    <a:close/>
                  </a:path>
                </a:pathLst>
              </a:custGeom>
            </p:spPr>
          </p:pic>
          <p:pic>
            <p:nvPicPr>
              <p:cNvPr id="24" name="图片 23">
                <a:extLst>
                  <a:ext uri="{FF2B5EF4-FFF2-40B4-BE49-F238E27FC236}">
                    <a16:creationId xmlns:a16="http://schemas.microsoft.com/office/drawing/2014/main" id="{E0E4AEF7-96F0-4E1E-9F28-F04C2120331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0765" t="12558" b="40721"/>
              <a:stretch>
                <a:fillRect/>
              </a:stretch>
            </p:blipFill>
            <p:spPr>
              <a:xfrm>
                <a:off x="3665159" y="5663129"/>
                <a:ext cx="388851" cy="440426"/>
              </a:xfrm>
              <a:custGeom>
                <a:avLst/>
                <a:gdLst>
                  <a:gd name="connsiteX0" fmla="*/ 0 w 655948"/>
                  <a:gd name="connsiteY0" fmla="*/ 0 h 742950"/>
                  <a:gd name="connsiteX1" fmla="*/ 655948 w 655948"/>
                  <a:gd name="connsiteY1" fmla="*/ 0 h 742950"/>
                  <a:gd name="connsiteX2" fmla="*/ 655948 w 655948"/>
                  <a:gd name="connsiteY2" fmla="*/ 742950 h 742950"/>
                  <a:gd name="connsiteX3" fmla="*/ 0 w 655948"/>
                  <a:gd name="connsiteY3" fmla="*/ 742950 h 742950"/>
                  <a:gd name="connsiteX4" fmla="*/ 0 w 655948"/>
                  <a:gd name="connsiteY4" fmla="*/ 0 h 7429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55948" h="742950">
                    <a:moveTo>
                      <a:pt x="0" y="0"/>
                    </a:moveTo>
                    <a:lnTo>
                      <a:pt x="655948" y="0"/>
                    </a:lnTo>
                    <a:lnTo>
                      <a:pt x="655948" y="742950"/>
                    </a:lnTo>
                    <a:lnTo>
                      <a:pt x="0" y="742950"/>
                    </a:lnTo>
                    <a:lnTo>
                      <a:pt x="0" y="0"/>
                    </a:lnTo>
                    <a:close/>
                  </a:path>
                </a:pathLst>
              </a:custGeom>
            </p:spPr>
          </p:pic>
          <p:pic>
            <p:nvPicPr>
              <p:cNvPr id="25" name="图片 9">
                <a:extLst>
                  <a:ext uri="{FF2B5EF4-FFF2-40B4-BE49-F238E27FC236}">
                    <a16:creationId xmlns:a16="http://schemas.microsoft.com/office/drawing/2014/main" id="{FF57C61F-5669-463C-B2E0-1362468E8A7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68600" y="5901249"/>
                <a:ext cx="3451875" cy="956750"/>
              </a:xfrm>
              <a:prstGeom prst="rect">
                <a:avLst/>
              </a:prstGeom>
            </p:spPr>
          </p:pic>
          <p:pic>
            <p:nvPicPr>
              <p:cNvPr id="26" name="图片 12">
                <a:extLst>
                  <a:ext uri="{FF2B5EF4-FFF2-40B4-BE49-F238E27FC236}">
                    <a16:creationId xmlns:a16="http://schemas.microsoft.com/office/drawing/2014/main" id="{E99F56FA-E793-4A78-B366-B2EFF108400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663689" y="5952293"/>
                <a:ext cx="3267329" cy="905706"/>
              </a:xfrm>
              <a:prstGeom prst="rect">
                <a:avLst/>
              </a:prstGeom>
            </p:spPr>
          </p:pic>
          <p:pic>
            <p:nvPicPr>
              <p:cNvPr id="27" name="图片 22">
                <a:extLst>
                  <a:ext uri="{FF2B5EF4-FFF2-40B4-BE49-F238E27FC236}">
                    <a16:creationId xmlns:a16="http://schemas.microsoft.com/office/drawing/2014/main" id="{8BC5B7BC-EA46-41BA-874B-0977C05A13E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814" t="59279" r="64244"/>
              <a:stretch>
                <a:fillRect/>
              </a:stretch>
            </p:blipFill>
            <p:spPr>
              <a:xfrm>
                <a:off x="1081651" y="5952293"/>
                <a:ext cx="475557" cy="396198"/>
              </a:xfrm>
              <a:custGeom>
                <a:avLst/>
                <a:gdLst>
                  <a:gd name="connsiteX0" fmla="*/ 0 w 777240"/>
                  <a:gd name="connsiteY0" fmla="*/ 0 h 647537"/>
                  <a:gd name="connsiteX1" fmla="*/ 777240 w 777240"/>
                  <a:gd name="connsiteY1" fmla="*/ 0 h 647537"/>
                  <a:gd name="connsiteX2" fmla="*/ 777240 w 777240"/>
                  <a:gd name="connsiteY2" fmla="*/ 647537 h 647537"/>
                  <a:gd name="connsiteX3" fmla="*/ 0 w 777240"/>
                  <a:gd name="connsiteY3" fmla="*/ 647537 h 647537"/>
                  <a:gd name="connsiteX4" fmla="*/ 0 w 777240"/>
                  <a:gd name="connsiteY4" fmla="*/ 0 h 6475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77240" h="647537">
                    <a:moveTo>
                      <a:pt x="0" y="0"/>
                    </a:moveTo>
                    <a:lnTo>
                      <a:pt x="777240" y="0"/>
                    </a:lnTo>
                    <a:lnTo>
                      <a:pt x="777240" y="647537"/>
                    </a:lnTo>
                    <a:lnTo>
                      <a:pt x="0" y="647537"/>
                    </a:lnTo>
                    <a:lnTo>
                      <a:pt x="0" y="0"/>
                    </a:lnTo>
                    <a:close/>
                  </a:path>
                </a:pathLst>
              </a:custGeom>
            </p:spPr>
          </p:pic>
        </p:grpSp>
      </p:grpSp>
      <p:pic>
        <p:nvPicPr>
          <p:cNvPr id="28" name="Picture 27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7FAD56EF-9A99-48F5-ACFF-4BB4B41A26D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83098" y="4374689"/>
            <a:ext cx="3535881" cy="4716374"/>
          </a:xfrm>
          <a:prstGeom prst="rect">
            <a:avLst/>
          </a:prstGeom>
        </p:spPr>
      </p:pic>
      <p:pic>
        <p:nvPicPr>
          <p:cNvPr id="29" name="Picture 28" descr="A cartoon of a child using a computer&#10;&#10;Description automatically generated with low confidence">
            <a:extLst>
              <a:ext uri="{FF2B5EF4-FFF2-40B4-BE49-F238E27FC236}">
                <a16:creationId xmlns:a16="http://schemas.microsoft.com/office/drawing/2014/main" id="{B8AB4869-7423-45C8-9D79-0FD8F34A23E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98950" y="4282076"/>
            <a:ext cx="3583632" cy="4879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124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6200" y="0"/>
            <a:ext cx="18364200" cy="10325100"/>
          </a:xfrm>
          <a:prstGeom prst="rect">
            <a:avLst/>
          </a:prstGeom>
        </p:spPr>
      </p:pic>
      <p:sp>
        <p:nvSpPr>
          <p:cNvPr id="3" name="Rectangle: Rounded Corners 9">
            <a:extLst>
              <a:ext uri="{FF2B5EF4-FFF2-40B4-BE49-F238E27FC236}">
                <a16:creationId xmlns:a16="http://schemas.microsoft.com/office/drawing/2014/main" id="{B69D4622-4239-ABF4-48D1-D96168CD682A}"/>
              </a:ext>
            </a:extLst>
          </p:cNvPr>
          <p:cNvSpPr/>
          <p:nvPr/>
        </p:nvSpPr>
        <p:spPr>
          <a:xfrm>
            <a:off x="608286" y="209815"/>
            <a:ext cx="16995228" cy="9905469"/>
          </a:xfrm>
          <a:prstGeom prst="roundRect">
            <a:avLst/>
          </a:prstGeom>
          <a:solidFill>
            <a:sysClr val="window" lastClr="FFFFFF">
              <a:alpha val="48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6200" y="-1"/>
            <a:ext cx="18364200" cy="10311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760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20638"/>
            <a:ext cx="18368963" cy="103282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mp3-output-ttsfree(dot)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595745" y="4537364"/>
            <a:ext cx="609600" cy="609600"/>
          </a:xfrm>
          <a:prstGeom prst="rect">
            <a:avLst/>
          </a:prstGeom>
        </p:spPr>
      </p:pic>
      <p:pic>
        <p:nvPicPr>
          <p:cNvPr id="3" name="351063012164407298 (online-video-cutter.com)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>
                  <p14:trim end="12052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72167" y="-1"/>
            <a:ext cx="18401442" cy="10350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0359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22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20638"/>
            <a:ext cx="18368963" cy="103282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mp3-output-ttsfree(dot)com (1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219200" y="4000500"/>
            <a:ext cx="609600" cy="609600"/>
          </a:xfrm>
          <a:prstGeom prst="rect">
            <a:avLst/>
          </a:prstGeom>
        </p:spPr>
      </p:pic>
      <p:pic>
        <p:nvPicPr>
          <p:cNvPr id="5" name="351063012164407298 (online-video-cutter.com)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>
                  <p14:trim end="887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72167" y="-1"/>
            <a:ext cx="18401442" cy="10350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442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3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8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6200" y="0"/>
            <a:ext cx="18364200" cy="1032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230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6644</TotalTime>
  <Words>186</Words>
  <Application>Microsoft Office PowerPoint</Application>
  <PresentationFormat>Custom</PresentationFormat>
  <Paragraphs>40</Paragraphs>
  <Slides>32</Slides>
  <Notes>1</Notes>
  <HiddenSlides>0</HiddenSlides>
  <MMClips>24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32</vt:i4>
      </vt:variant>
    </vt:vector>
  </HeadingPairs>
  <TitlesOfParts>
    <vt:vector size="44" baseType="lpstr">
      <vt:lpstr>Times New Roman</vt:lpstr>
      <vt:lpstr>Arial</vt:lpstr>
      <vt:lpstr>Times New R\oman</vt:lpstr>
      <vt:lpstr>Trebuchet MS</vt:lpstr>
      <vt:lpstr>Calibri Light</vt:lpstr>
      <vt:lpstr>Italic</vt:lpstr>
      <vt:lpstr>HP001 4 hàng</vt:lpstr>
      <vt:lpstr>Calibri</vt:lpstr>
      <vt:lpstr>思源黑体 CN Bold</vt:lpstr>
      <vt:lpstr>Office Theme</vt:lpstr>
      <vt:lpstr>2_Office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Asus</dc:creator>
  <cp:lastModifiedBy>User</cp:lastModifiedBy>
  <cp:revision>175</cp:revision>
  <dcterms:created xsi:type="dcterms:W3CDTF">2006-08-16T00:00:00Z</dcterms:created>
  <dcterms:modified xsi:type="dcterms:W3CDTF">2025-03-04T10:30:04Z</dcterms:modified>
  <dc:identifier>DAEz_iZBoOU</dc:identifier>
</cp:coreProperties>
</file>